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  <p:sldMasterId id="2147483686" r:id="rId2"/>
    <p:sldMasterId id="2147483698" r:id="rId3"/>
    <p:sldMasterId id="2147483710" r:id="rId4"/>
    <p:sldMasterId id="2147483722" r:id="rId5"/>
  </p:sldMasterIdLst>
  <p:notesMasterIdLst>
    <p:notesMasterId r:id="rId32"/>
  </p:notesMasterIdLst>
  <p:sldIdLst>
    <p:sldId id="356" r:id="rId6"/>
    <p:sldId id="358" r:id="rId7"/>
    <p:sldId id="313" r:id="rId8"/>
    <p:sldId id="357" r:id="rId9"/>
    <p:sldId id="360" r:id="rId10"/>
    <p:sldId id="272" r:id="rId11"/>
    <p:sldId id="314" r:id="rId12"/>
    <p:sldId id="315" r:id="rId13"/>
    <p:sldId id="366" r:id="rId14"/>
    <p:sldId id="362" r:id="rId15"/>
    <p:sldId id="364" r:id="rId16"/>
    <p:sldId id="365" r:id="rId17"/>
    <p:sldId id="361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08" r:id="rId30"/>
    <p:sldId id="35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10" autoAdjust="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268EA-4A6A-425F-9DCF-91EAAC18991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401C0-67A7-464C-B037-63A5E0749D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032e9f8163_2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032e9f8163_2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265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52a7caf94b_1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52a7caf94b_1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289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D20837-A029-462D-B078-C0D70F3730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C4F6E5-3AC8-4979-B873-ECD5207780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D20837-A029-462D-B078-C0D70F3730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C4F6E5-3AC8-4979-B873-ECD5207780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D20837-A029-462D-B078-C0D70F3730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C4F6E5-3AC8-4979-B873-ECD5207780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3811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0669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4468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444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4168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0499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2116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40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D20837-A029-462D-B078-C0D70F3730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C4F6E5-3AC8-4979-B873-ECD5207780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5280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771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9842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680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633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66427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227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85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922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37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D20837-A029-462D-B078-C0D70F3730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C4F6E5-3AC8-4979-B873-ECD5207780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215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4003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55382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6306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98CC6-C580-469B-9F54-5CF01FE55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BDE68-73E2-426F-8AC1-3D4F8DBF8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9DE2D-D107-47E1-85EA-A3831DF4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529C1-A813-4230-83F2-855A3BE2D7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8851D-8D9D-47F1-A460-84DB26512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07011-6161-480A-AA95-78B723ED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8A596-5190-43BD-BC09-BBD7833BF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3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99CE-BF4C-4525-93B4-8587F6822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51424-7ED6-46B5-8D95-EAE87C17F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28014-A2E1-4859-80E5-E8623E78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529C1-A813-4230-83F2-855A3BE2D7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5F96C-83FD-4018-9D55-321A661B6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78B50-5888-41D1-A24E-D4399ED4E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8A596-5190-43BD-BC09-BBD7833BF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111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D7B02-89F0-4F67-AA32-E4AA7E18B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C59A4-8D36-470D-93EC-1AD23247F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AE802-E568-425D-AA27-10C0F79FD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529C1-A813-4230-83F2-855A3BE2D7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6A2E6-ECDB-4E8F-83AE-544B9F7FF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53AED-D996-4973-94CF-96ADA4E0A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8A596-5190-43BD-BC09-BBD7833BF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538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AB1C2-CD51-4F37-AEA8-42714434A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7BC58-DC0F-4F45-953B-B11F0379B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3FE78-48AA-4812-A8CD-17D7FD975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FB87F-AB22-4F13-AEC1-6FDF9D2F5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529C1-A813-4230-83F2-855A3BE2D7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9319D-6105-4141-8999-9C913328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20B82B-0BAA-4229-8F66-5F59E617E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8A596-5190-43BD-BC09-BBD7833BF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98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30FC2-D8BB-43BB-B7C9-FF82A9C6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3E4C-2465-4D13-A0D7-F142BADE5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79F421-65D0-41D4-B7CE-C34551C1E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875BE3-0ABA-494F-8DEF-077EEA1F18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245199-6837-4C4D-B3A6-C7D4A1AF5C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88FD44-2FC2-4185-9987-EEEDDE33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529C1-A813-4230-83F2-855A3BE2D7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80BDFD-77C1-4C52-9D56-B9D723A29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E34A-F9FA-4D8C-9E03-525F8CBDB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8A596-5190-43BD-BC09-BBD7833BF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070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0D1F1-AA7D-4CA7-9F23-6A3017E15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EEFFE7-48C1-451A-8EBF-C52FADB67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529C1-A813-4230-83F2-855A3BE2D7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D76197-AEAE-4E33-98AB-07FA8FE36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CCE64-9770-49FC-9E27-553883C5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8A596-5190-43BD-BC09-BBD7833BF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41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D20837-A029-462D-B078-C0D70F3730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C4F6E5-3AC8-4979-B873-ECD5207780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B2EAC-778A-465D-A7E3-65D617211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529C1-A813-4230-83F2-855A3BE2D7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9690AF-93B3-4745-BDD4-9114F7717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C96DC-F961-4CA5-AFB7-EE01346E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8A596-5190-43BD-BC09-BBD7833BF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8799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246B9-B517-401E-A4BD-44BC0F50D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A5E53-EA73-41E4-AFDB-91E0D2336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854B6-7170-43DC-AB9E-9AC0C1CA7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2A898-56A1-4DB5-9396-6B7F22547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529C1-A813-4230-83F2-855A3BE2D7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061C4-F0CE-406E-A0AC-19CBE363D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9649A-3F01-487A-933B-732F06FAD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8A596-5190-43BD-BC09-BBD7833BF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58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E0CA-42F5-406B-8BB6-96CE5474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DC7235-84AC-47EA-928B-A1CB86497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FCCEA-ACAB-4F74-9520-0A8B605D9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A13EC-3F87-4045-8E58-1D1EDB9CA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529C1-A813-4230-83F2-855A3BE2D7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EC98F-A13A-4FBC-A46A-6EB56463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749C3-E56C-4A8A-8831-3BF67B9E7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8A596-5190-43BD-BC09-BBD7833BF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028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5E96-09A5-4F90-A4A8-F15B25F3F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1FCBC1-D2AE-4B43-8C83-FEDD4899E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65D39-3907-4C83-B157-48A34AB61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529C1-A813-4230-83F2-855A3BE2D7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B9DA4-D032-4311-819D-4AB7DF0E2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BA1F4-CB98-49CF-80E0-9100D92D6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8A596-5190-43BD-BC09-BBD7833BF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876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D50FDD-F59F-425C-860E-A30C3AA53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83C2AC-29A5-4571-93E1-E37BB15EE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F4D3A-96A5-4DA2-AF5A-4B4B405C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529C1-A813-4230-83F2-855A3BE2D7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3EA1C-623D-4769-AF73-C848AEFC3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57B0F-FE65-44FF-AB9A-218C9296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8A596-5190-43BD-BC09-BBD7833BF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01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67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052A-7085-4370-818B-04D291E02267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14/11/2025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16DA-DFD2-4CAA-A4CE-F11F0E1D0140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51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052A-7085-4370-818B-04D291E02267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14/11/2025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16DA-DFD2-4CAA-A4CE-F11F0E1D0140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738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052A-7085-4370-818B-04D291E02267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14/11/2025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16DA-DFD2-4CAA-A4CE-F11F0E1D0140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78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052A-7085-4370-818B-04D291E02267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14/11/2025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16DA-DFD2-4CAA-A4CE-F11F0E1D0140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26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D20837-A029-462D-B078-C0D70F3730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C4F6E5-3AC8-4979-B873-ECD5207780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052A-7085-4370-818B-04D291E02267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14/11/2025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16DA-DFD2-4CAA-A4CE-F11F0E1D0140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82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052A-7085-4370-818B-04D291E02267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14/11/2025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16DA-DFD2-4CAA-A4CE-F11F0E1D0140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160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052A-7085-4370-818B-04D291E02267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14/11/2025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16DA-DFD2-4CAA-A4CE-F11F0E1D0140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073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052A-7085-4370-818B-04D291E02267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14/11/2025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16DA-DFD2-4CAA-A4CE-F11F0E1D0140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853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052A-7085-4370-818B-04D291E02267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14/11/2025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16DA-DFD2-4CAA-A4CE-F11F0E1D0140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9669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052A-7085-4370-818B-04D291E02267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14/11/2025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16DA-DFD2-4CAA-A4CE-F11F0E1D0140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45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D20837-A029-462D-B078-C0D70F3730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C4F6E5-3AC8-4979-B873-ECD5207780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D20837-A029-462D-B078-C0D70F3730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C4F6E5-3AC8-4979-B873-ECD5207780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D20837-A029-462D-B078-C0D70F3730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C4F6E5-3AC8-4979-B873-ECD5207780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D20837-A029-462D-B078-C0D70F3730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C4F6E5-3AC8-4979-B873-ECD5207780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D20837-A029-462D-B078-C0D70F3730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C4F6E5-3AC8-4979-B873-ECD5207780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364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74C134C-6E21-49E4-A702-355707426E5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AF990248-9EFD-495E-BCFB-160C2311C18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727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C7CE4-E775-4897-9EF7-BFC9B8503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94DBA-C3AA-49B2-B56E-CB2BD0758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5C066-C7CC-4576-8B1C-81AC4FA90D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529C1-A813-4230-83F2-855A3BE2D7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FAE70-DBD5-4E96-9034-6FCAD4C41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39D4D-106B-4118-902C-9154FEAB7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8A596-5190-43BD-BC09-BBD7833BF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44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54052A-7085-4370-818B-04D291E02267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14/11/2025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F616DA-DFD2-4CAA-A4CE-F11F0E1D0140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01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12" Type="http://schemas.openxmlformats.org/officeDocument/2006/relationships/image" Target="../media/image9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11" Type="http://schemas.openxmlformats.org/officeDocument/2006/relationships/image" Target="../media/image1.emf"/><Relationship Id="rId5" Type="http://schemas.openxmlformats.org/officeDocument/2006/relationships/image" Target="../media/image4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microsoft.com/office/2007/relationships/hdphoto" Target="../media/hdphoto6.wdp"/><Relationship Id="rId18" Type="http://schemas.openxmlformats.org/officeDocument/2006/relationships/image" Target="../media/image44.png"/><Relationship Id="rId26" Type="http://schemas.openxmlformats.org/officeDocument/2006/relationships/slide" Target="slide19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png"/><Relationship Id="rId7" Type="http://schemas.microsoft.com/office/2007/relationships/hdphoto" Target="../media/hdphoto4.wdp"/><Relationship Id="rId12" Type="http://schemas.openxmlformats.org/officeDocument/2006/relationships/image" Target="../media/image42.png"/><Relationship Id="rId17" Type="http://schemas.openxmlformats.org/officeDocument/2006/relationships/slide" Target="slide21.xml"/><Relationship Id="rId25" Type="http://schemas.microsoft.com/office/2007/relationships/hdphoto" Target="../media/hdphoto10.wdp"/><Relationship Id="rId2" Type="http://schemas.openxmlformats.org/officeDocument/2006/relationships/audio" Target="../media/media3.mp3"/><Relationship Id="rId16" Type="http://schemas.microsoft.com/office/2007/relationships/hdphoto" Target="../media/hdphoto7.wdp"/><Relationship Id="rId20" Type="http://schemas.openxmlformats.org/officeDocument/2006/relationships/slide" Target="slide22.xml"/><Relationship Id="rId29" Type="http://schemas.openxmlformats.org/officeDocument/2006/relationships/image" Target="../media/image48.png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slide" Target="slide17.xml"/><Relationship Id="rId24" Type="http://schemas.openxmlformats.org/officeDocument/2006/relationships/image" Target="../media/image46.png"/><Relationship Id="rId5" Type="http://schemas.openxmlformats.org/officeDocument/2006/relationships/slide" Target="slide16.xml"/><Relationship Id="rId15" Type="http://schemas.openxmlformats.org/officeDocument/2006/relationships/image" Target="../media/image43.png"/><Relationship Id="rId23" Type="http://schemas.openxmlformats.org/officeDocument/2006/relationships/slide" Target="slide23.xml"/><Relationship Id="rId28" Type="http://schemas.microsoft.com/office/2007/relationships/hdphoto" Target="../media/hdphoto11.wdp"/><Relationship Id="rId10" Type="http://schemas.microsoft.com/office/2007/relationships/hdphoto" Target="../media/hdphoto5.wdp"/><Relationship Id="rId19" Type="http://schemas.microsoft.com/office/2007/relationships/hdphoto" Target="../media/hdphoto8.wdp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4" Type="http://schemas.openxmlformats.org/officeDocument/2006/relationships/slide" Target="slide20.xml"/><Relationship Id="rId22" Type="http://schemas.microsoft.com/office/2007/relationships/hdphoto" Target="../media/hdphoto9.wdp"/><Relationship Id="rId27" Type="http://schemas.openxmlformats.org/officeDocument/2006/relationships/image" Target="../media/image47.png"/><Relationship Id="rId30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5.mp3"/><Relationship Id="rId7" Type="http://schemas.openxmlformats.org/officeDocument/2006/relationships/image" Target="../media/image5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5" Type="http://schemas.openxmlformats.org/officeDocument/2006/relationships/image" Target="../media/image49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5.mp3"/><Relationship Id="rId7" Type="http://schemas.openxmlformats.org/officeDocument/2006/relationships/image" Target="../media/image5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5" Type="http://schemas.openxmlformats.org/officeDocument/2006/relationships/image" Target="../media/image49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5.mp3"/><Relationship Id="rId7" Type="http://schemas.openxmlformats.org/officeDocument/2006/relationships/image" Target="../media/image5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5" Type="http://schemas.openxmlformats.org/officeDocument/2006/relationships/image" Target="../media/image49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5.mp3"/><Relationship Id="rId7" Type="http://schemas.openxmlformats.org/officeDocument/2006/relationships/image" Target="../media/image5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5" Type="http://schemas.openxmlformats.org/officeDocument/2006/relationships/image" Target="../media/image49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10" Type="http://schemas.openxmlformats.org/officeDocument/2006/relationships/image" Target="../media/image62.sv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5.mp3"/><Relationship Id="rId7" Type="http://schemas.openxmlformats.org/officeDocument/2006/relationships/image" Target="../media/image5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5" Type="http://schemas.openxmlformats.org/officeDocument/2006/relationships/image" Target="../media/image49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5.mp3"/><Relationship Id="rId7" Type="http://schemas.openxmlformats.org/officeDocument/2006/relationships/image" Target="../media/image5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5" Type="http://schemas.openxmlformats.org/officeDocument/2006/relationships/image" Target="../media/image49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5.mp3"/><Relationship Id="rId7" Type="http://schemas.openxmlformats.org/officeDocument/2006/relationships/image" Target="../media/image5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5" Type="http://schemas.openxmlformats.org/officeDocument/2006/relationships/image" Target="../media/image49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5.mp3"/><Relationship Id="rId7" Type="http://schemas.openxmlformats.org/officeDocument/2006/relationships/image" Target="../media/image5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5" Type="http://schemas.openxmlformats.org/officeDocument/2006/relationships/image" Target="../media/image49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png"/><Relationship Id="rId5" Type="http://schemas.openxmlformats.org/officeDocument/2006/relationships/slide" Target="slide19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5">
            <a:extLst>
              <a:ext uri="{FF2B5EF4-FFF2-40B4-BE49-F238E27FC236}">
                <a16:creationId xmlns:a16="http://schemas.microsoft.com/office/drawing/2014/main" id="{4A12EF1E-959B-499B-E8E6-D3E1F17A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fld id="{03CC3A95-656D-4F81-9AC7-A66A2564B882}" type="slidenum">
              <a:rPr lang="en-US" altLang="vi-VN">
                <a:solidFill>
                  <a:srgbClr val="000000"/>
                </a:solidFill>
                <a:cs typeface="Arial" charset="0"/>
              </a:rPr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vi-VN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51" name="Picture 2" descr="BT_GD2">
            <a:extLst>
              <a:ext uri="{FF2B5EF4-FFF2-40B4-BE49-F238E27FC236}">
                <a16:creationId xmlns:a16="http://schemas.microsoft.com/office/drawing/2014/main" id="{CD1C25F6-31AB-2E53-FE37-5F9CBB3D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971550"/>
            <a:ext cx="12573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Bellcoll">
            <a:extLst>
              <a:ext uri="{FF2B5EF4-FFF2-40B4-BE49-F238E27FC236}">
                <a16:creationId xmlns:a16="http://schemas.microsoft.com/office/drawing/2014/main" id="{3BDBAB51-35EF-E4C5-7C13-EE0ED51495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9144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J0099172">
            <a:extLst>
              <a:ext uri="{FF2B5EF4-FFF2-40B4-BE49-F238E27FC236}">
                <a16:creationId xmlns:a16="http://schemas.microsoft.com/office/drawing/2014/main" id="{17F9C2B0-FD22-4F8F-7330-6A4D5FB49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5500688"/>
            <a:ext cx="4592241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NA00042_">
            <a:extLst>
              <a:ext uri="{FF2B5EF4-FFF2-40B4-BE49-F238E27FC236}">
                <a16:creationId xmlns:a16="http://schemas.microsoft.com/office/drawing/2014/main" id="{B3F4E5C6-472D-5A7B-38FC-8FF72B589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2" y="3143250"/>
            <a:ext cx="1098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AutoShape 8">
            <a:extLst>
              <a:ext uri="{FF2B5EF4-FFF2-40B4-BE49-F238E27FC236}">
                <a16:creationId xmlns:a16="http://schemas.microsoft.com/office/drawing/2014/main" id="{205C5C37-FD77-CF59-1A00-CBBEAF01E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4851" y="4171951"/>
            <a:ext cx="1158479" cy="112276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135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56" name="Picture 9">
            <a:extLst>
              <a:ext uri="{FF2B5EF4-FFF2-40B4-BE49-F238E27FC236}">
                <a16:creationId xmlns:a16="http://schemas.microsoft.com/office/drawing/2014/main" id="{EED9F7B6-5739-4DB6-CD37-08856645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4572000"/>
            <a:ext cx="10858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7530" name="WordArt 10">
            <a:extLst>
              <a:ext uri="{FF2B5EF4-FFF2-40B4-BE49-F238E27FC236}">
                <a16:creationId xmlns:a16="http://schemas.microsoft.com/office/drawing/2014/main" id="{7894C63B-FAAD-0B47-E2DC-9E0FA89D22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95750" y="1885950"/>
            <a:ext cx="3717623" cy="1714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sz="3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pt-BR" sz="3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</a:t>
            </a:r>
            <a:r>
              <a:rPr lang="pt-BR" sz="3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và các </a:t>
            </a:r>
            <a:r>
              <a:rPr lang="pt-BR" sz="3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3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2" descr="hoa hong">
            <a:extLst>
              <a:ext uri="{FF2B5EF4-FFF2-40B4-BE49-F238E27FC236}">
                <a16:creationId xmlns:a16="http://schemas.microsoft.com/office/drawing/2014/main" id="{06FCA5FB-A22D-4DA2-FA18-9FAB98314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057651"/>
            <a:ext cx="1746216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BLULINE">
            <a:extLst>
              <a:ext uri="{FF2B5EF4-FFF2-40B4-BE49-F238E27FC236}">
                <a16:creationId xmlns:a16="http://schemas.microsoft.com/office/drawing/2014/main" id="{E26AEE69-FA6A-4259-B1BB-6980EABE2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667000" y="857250"/>
            <a:ext cx="6858000" cy="12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BLULINE">
            <a:extLst>
              <a:ext uri="{FF2B5EF4-FFF2-40B4-BE49-F238E27FC236}">
                <a16:creationId xmlns:a16="http://schemas.microsoft.com/office/drawing/2014/main" id="{1D29FB76-E1DF-48C9-D589-CA1BAFB3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667000" y="5937649"/>
            <a:ext cx="6858000" cy="12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8" descr="BLULINE">
            <a:extLst>
              <a:ext uri="{FF2B5EF4-FFF2-40B4-BE49-F238E27FC236}">
                <a16:creationId xmlns:a16="http://schemas.microsoft.com/office/drawing/2014/main" id="{F9F37C6D-E2F5-EC07-5E82-6EB274A60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0494" y="3440906"/>
            <a:ext cx="5143500" cy="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8" descr="BLULINE">
            <a:extLst>
              <a:ext uri="{FF2B5EF4-FFF2-40B4-BE49-F238E27FC236}">
                <a16:creationId xmlns:a16="http://schemas.microsoft.com/office/drawing/2014/main" id="{6FBB9D96-6998-DDCD-165F-755708CE6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0494" y="3383756"/>
            <a:ext cx="5143500" cy="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63" name="Object 18">
            <a:extLst>
              <a:ext uri="{FF2B5EF4-FFF2-40B4-BE49-F238E27FC236}">
                <a16:creationId xmlns:a16="http://schemas.microsoft.com/office/drawing/2014/main" id="{421428B9-6865-734E-F53E-06DE70BB19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1600" y="2228851"/>
          <a:ext cx="1885950" cy="124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r:id="rId10" imgW="2755800" imgH="1819080" progId="CorelDRAW.Graphic.12">
                  <p:embed/>
                </p:oleObj>
              </mc:Choice>
              <mc:Fallback>
                <p:oleObj r:id="rId10" imgW="2755800" imgH="1819080" progId="CorelDRAW.Graphic.12">
                  <p:embed/>
                  <p:pic>
                    <p:nvPicPr>
                      <p:cNvPr id="2063" name="Object 18">
                        <a:extLst>
                          <a:ext uri="{FF2B5EF4-FFF2-40B4-BE49-F238E27FC236}">
                            <a16:creationId xmlns:a16="http://schemas.microsoft.com/office/drawing/2014/main" id="{421428B9-6865-734E-F53E-06DE70BB19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228851"/>
                        <a:ext cx="1885950" cy="124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64" name="Group 20">
            <a:extLst>
              <a:ext uri="{FF2B5EF4-FFF2-40B4-BE49-F238E27FC236}">
                <a16:creationId xmlns:a16="http://schemas.microsoft.com/office/drawing/2014/main" id="{E7F0B177-AECF-ACDA-D681-EFA914A06311}"/>
              </a:ext>
            </a:extLst>
          </p:cNvPr>
          <p:cNvGrpSpPr>
            <a:grpSpLocks/>
          </p:cNvGrpSpPr>
          <p:nvPr/>
        </p:nvGrpSpPr>
        <p:grpSpPr bwMode="auto">
          <a:xfrm rot="16560070" flipH="1" flipV="1">
            <a:off x="7787879" y="937022"/>
            <a:ext cx="1531144" cy="1714500"/>
            <a:chOff x="182" y="133"/>
            <a:chExt cx="801" cy="801"/>
          </a:xfrm>
        </p:grpSpPr>
        <p:grpSp>
          <p:nvGrpSpPr>
            <p:cNvPr id="2069" name="Group 21">
              <a:extLst>
                <a:ext uri="{FF2B5EF4-FFF2-40B4-BE49-F238E27FC236}">
                  <a16:creationId xmlns:a16="http://schemas.microsoft.com/office/drawing/2014/main" id="{2C873402-A8D7-62FD-C3D7-560C8306B7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" y="136"/>
              <a:ext cx="793" cy="664"/>
              <a:chOff x="190" y="136"/>
              <a:chExt cx="793" cy="664"/>
            </a:xfrm>
          </p:grpSpPr>
          <p:sp>
            <p:nvSpPr>
              <p:cNvPr id="2190" name="Freeform 22">
                <a:extLst>
                  <a:ext uri="{FF2B5EF4-FFF2-40B4-BE49-F238E27FC236}">
                    <a16:creationId xmlns:a16="http://schemas.microsoft.com/office/drawing/2014/main" id="{78516670-37D7-D73E-3F14-24E4E667B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" y="154"/>
                <a:ext cx="112" cy="49"/>
              </a:xfrm>
              <a:custGeom>
                <a:avLst/>
                <a:gdLst>
                  <a:gd name="T0" fmla="*/ 0 w 223"/>
                  <a:gd name="T1" fmla="*/ 22 h 97"/>
                  <a:gd name="T2" fmla="*/ 0 w 223"/>
                  <a:gd name="T3" fmla="*/ 21 h 97"/>
                  <a:gd name="T4" fmla="*/ 1 w 223"/>
                  <a:gd name="T5" fmla="*/ 21 h 97"/>
                  <a:gd name="T6" fmla="*/ 2 w 223"/>
                  <a:gd name="T7" fmla="*/ 21 h 97"/>
                  <a:gd name="T8" fmla="*/ 2 w 223"/>
                  <a:gd name="T9" fmla="*/ 20 h 97"/>
                  <a:gd name="T10" fmla="*/ 6 w 223"/>
                  <a:gd name="T11" fmla="*/ 22 h 97"/>
                  <a:gd name="T12" fmla="*/ 11 w 223"/>
                  <a:gd name="T13" fmla="*/ 22 h 97"/>
                  <a:gd name="T14" fmla="*/ 15 w 223"/>
                  <a:gd name="T15" fmla="*/ 22 h 97"/>
                  <a:gd name="T16" fmla="*/ 19 w 223"/>
                  <a:gd name="T17" fmla="*/ 22 h 97"/>
                  <a:gd name="T18" fmla="*/ 23 w 223"/>
                  <a:gd name="T19" fmla="*/ 21 h 97"/>
                  <a:gd name="T20" fmla="*/ 27 w 223"/>
                  <a:gd name="T21" fmla="*/ 20 h 97"/>
                  <a:gd name="T22" fmla="*/ 31 w 223"/>
                  <a:gd name="T23" fmla="*/ 18 h 97"/>
                  <a:gd name="T24" fmla="*/ 35 w 223"/>
                  <a:gd name="T25" fmla="*/ 17 h 97"/>
                  <a:gd name="T26" fmla="*/ 38 w 223"/>
                  <a:gd name="T27" fmla="*/ 15 h 97"/>
                  <a:gd name="T28" fmla="*/ 41 w 223"/>
                  <a:gd name="T29" fmla="*/ 13 h 97"/>
                  <a:gd name="T30" fmla="*/ 44 w 223"/>
                  <a:gd name="T31" fmla="*/ 11 h 97"/>
                  <a:gd name="T32" fmla="*/ 47 w 223"/>
                  <a:gd name="T33" fmla="*/ 8 h 97"/>
                  <a:gd name="T34" fmla="*/ 50 w 223"/>
                  <a:gd name="T35" fmla="*/ 6 h 97"/>
                  <a:gd name="T36" fmla="*/ 52 w 223"/>
                  <a:gd name="T37" fmla="*/ 4 h 97"/>
                  <a:gd name="T38" fmla="*/ 54 w 223"/>
                  <a:gd name="T39" fmla="*/ 2 h 97"/>
                  <a:gd name="T40" fmla="*/ 56 w 223"/>
                  <a:gd name="T41" fmla="*/ 0 h 97"/>
                  <a:gd name="T42" fmla="*/ 56 w 223"/>
                  <a:gd name="T43" fmla="*/ 3 h 97"/>
                  <a:gd name="T44" fmla="*/ 54 w 223"/>
                  <a:gd name="T45" fmla="*/ 5 h 97"/>
                  <a:gd name="T46" fmla="*/ 52 w 223"/>
                  <a:gd name="T47" fmla="*/ 7 h 97"/>
                  <a:gd name="T48" fmla="*/ 49 w 223"/>
                  <a:gd name="T49" fmla="*/ 10 h 97"/>
                  <a:gd name="T50" fmla="*/ 46 w 223"/>
                  <a:gd name="T51" fmla="*/ 12 h 97"/>
                  <a:gd name="T52" fmla="*/ 43 w 223"/>
                  <a:gd name="T53" fmla="*/ 15 h 97"/>
                  <a:gd name="T54" fmla="*/ 39 w 223"/>
                  <a:gd name="T55" fmla="*/ 17 h 97"/>
                  <a:gd name="T56" fmla="*/ 34 w 223"/>
                  <a:gd name="T57" fmla="*/ 19 h 97"/>
                  <a:gd name="T58" fmla="*/ 30 w 223"/>
                  <a:gd name="T59" fmla="*/ 21 h 97"/>
                  <a:gd name="T60" fmla="*/ 25 w 223"/>
                  <a:gd name="T61" fmla="*/ 23 h 97"/>
                  <a:gd name="T62" fmla="*/ 21 w 223"/>
                  <a:gd name="T63" fmla="*/ 24 h 97"/>
                  <a:gd name="T64" fmla="*/ 16 w 223"/>
                  <a:gd name="T65" fmla="*/ 25 h 97"/>
                  <a:gd name="T66" fmla="*/ 12 w 223"/>
                  <a:gd name="T67" fmla="*/ 25 h 97"/>
                  <a:gd name="T68" fmla="*/ 8 w 223"/>
                  <a:gd name="T69" fmla="*/ 24 h 97"/>
                  <a:gd name="T70" fmla="*/ 4 w 223"/>
                  <a:gd name="T71" fmla="*/ 23 h 97"/>
                  <a:gd name="T72" fmla="*/ 0 w 223"/>
                  <a:gd name="T73" fmla="*/ 22 h 9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3" h="97">
                    <a:moveTo>
                      <a:pt x="0" y="85"/>
                    </a:moveTo>
                    <a:lnTo>
                      <a:pt x="0" y="84"/>
                    </a:lnTo>
                    <a:lnTo>
                      <a:pt x="3" y="82"/>
                    </a:lnTo>
                    <a:lnTo>
                      <a:pt x="6" y="81"/>
                    </a:lnTo>
                    <a:lnTo>
                      <a:pt x="6" y="80"/>
                    </a:lnTo>
                    <a:lnTo>
                      <a:pt x="24" y="85"/>
                    </a:lnTo>
                    <a:lnTo>
                      <a:pt x="42" y="87"/>
                    </a:lnTo>
                    <a:lnTo>
                      <a:pt x="60" y="88"/>
                    </a:lnTo>
                    <a:lnTo>
                      <a:pt x="76" y="86"/>
                    </a:lnTo>
                    <a:lnTo>
                      <a:pt x="92" y="82"/>
                    </a:lnTo>
                    <a:lnTo>
                      <a:pt x="108" y="78"/>
                    </a:lnTo>
                    <a:lnTo>
                      <a:pt x="123" y="72"/>
                    </a:lnTo>
                    <a:lnTo>
                      <a:pt x="137" y="65"/>
                    </a:lnTo>
                    <a:lnTo>
                      <a:pt x="151" y="57"/>
                    </a:lnTo>
                    <a:lnTo>
                      <a:pt x="163" y="49"/>
                    </a:lnTo>
                    <a:lnTo>
                      <a:pt x="175" y="41"/>
                    </a:lnTo>
                    <a:lnTo>
                      <a:pt x="186" y="32"/>
                    </a:lnTo>
                    <a:lnTo>
                      <a:pt x="197" y="23"/>
                    </a:lnTo>
                    <a:lnTo>
                      <a:pt x="206" y="15"/>
                    </a:lnTo>
                    <a:lnTo>
                      <a:pt x="215" y="6"/>
                    </a:lnTo>
                    <a:lnTo>
                      <a:pt x="223" y="0"/>
                    </a:lnTo>
                    <a:lnTo>
                      <a:pt x="221" y="9"/>
                    </a:lnTo>
                    <a:lnTo>
                      <a:pt x="215" y="18"/>
                    </a:lnTo>
                    <a:lnTo>
                      <a:pt x="207" y="27"/>
                    </a:lnTo>
                    <a:lnTo>
                      <a:pt x="195" y="38"/>
                    </a:lnTo>
                    <a:lnTo>
                      <a:pt x="183" y="48"/>
                    </a:lnTo>
                    <a:lnTo>
                      <a:pt x="169" y="58"/>
                    </a:lnTo>
                    <a:lnTo>
                      <a:pt x="153" y="67"/>
                    </a:lnTo>
                    <a:lnTo>
                      <a:pt x="136" y="75"/>
                    </a:lnTo>
                    <a:lnTo>
                      <a:pt x="118" y="84"/>
                    </a:lnTo>
                    <a:lnTo>
                      <a:pt x="100" y="89"/>
                    </a:lnTo>
                    <a:lnTo>
                      <a:pt x="82" y="94"/>
                    </a:lnTo>
                    <a:lnTo>
                      <a:pt x="64" y="97"/>
                    </a:lnTo>
                    <a:lnTo>
                      <a:pt x="46" y="97"/>
                    </a:lnTo>
                    <a:lnTo>
                      <a:pt x="30" y="96"/>
                    </a:lnTo>
                    <a:lnTo>
                      <a:pt x="14" y="9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191" name="Freeform 23">
                <a:extLst>
                  <a:ext uri="{FF2B5EF4-FFF2-40B4-BE49-F238E27FC236}">
                    <a16:creationId xmlns:a16="http://schemas.microsoft.com/office/drawing/2014/main" id="{F083140F-8888-2DC1-042D-A3DDFD421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" y="140"/>
                <a:ext cx="7" cy="38"/>
              </a:xfrm>
              <a:custGeom>
                <a:avLst/>
                <a:gdLst>
                  <a:gd name="T0" fmla="*/ 3 w 12"/>
                  <a:gd name="T1" fmla="*/ 0 h 76"/>
                  <a:gd name="T2" fmla="*/ 4 w 12"/>
                  <a:gd name="T3" fmla="*/ 3 h 76"/>
                  <a:gd name="T4" fmla="*/ 4 w 12"/>
                  <a:gd name="T5" fmla="*/ 8 h 76"/>
                  <a:gd name="T6" fmla="*/ 3 w 12"/>
                  <a:gd name="T7" fmla="*/ 14 h 76"/>
                  <a:gd name="T8" fmla="*/ 0 w 12"/>
                  <a:gd name="T9" fmla="*/ 19 h 76"/>
                  <a:gd name="T10" fmla="*/ 1 w 12"/>
                  <a:gd name="T11" fmla="*/ 14 h 76"/>
                  <a:gd name="T12" fmla="*/ 1 w 12"/>
                  <a:gd name="T13" fmla="*/ 8 h 76"/>
                  <a:gd name="T14" fmla="*/ 2 w 12"/>
                  <a:gd name="T15" fmla="*/ 3 h 76"/>
                  <a:gd name="T16" fmla="*/ 3 w 12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76">
                    <a:moveTo>
                      <a:pt x="9" y="0"/>
                    </a:moveTo>
                    <a:lnTo>
                      <a:pt x="12" y="9"/>
                    </a:lnTo>
                    <a:lnTo>
                      <a:pt x="12" y="31"/>
                    </a:lnTo>
                    <a:lnTo>
                      <a:pt x="9" y="56"/>
                    </a:lnTo>
                    <a:lnTo>
                      <a:pt x="0" y="76"/>
                    </a:lnTo>
                    <a:lnTo>
                      <a:pt x="2" y="56"/>
                    </a:lnTo>
                    <a:lnTo>
                      <a:pt x="4" y="31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192" name="Freeform 24">
                <a:extLst>
                  <a:ext uri="{FF2B5EF4-FFF2-40B4-BE49-F238E27FC236}">
                    <a16:creationId xmlns:a16="http://schemas.microsoft.com/office/drawing/2014/main" id="{8D246A0B-1700-D1D3-4C0A-FE8798654A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" y="139"/>
                <a:ext cx="8" cy="46"/>
              </a:xfrm>
              <a:custGeom>
                <a:avLst/>
                <a:gdLst>
                  <a:gd name="T0" fmla="*/ 4 w 16"/>
                  <a:gd name="T1" fmla="*/ 0 h 91"/>
                  <a:gd name="T2" fmla="*/ 4 w 16"/>
                  <a:gd name="T3" fmla="*/ 3 h 91"/>
                  <a:gd name="T4" fmla="*/ 4 w 16"/>
                  <a:gd name="T5" fmla="*/ 10 h 91"/>
                  <a:gd name="T6" fmla="*/ 3 w 16"/>
                  <a:gd name="T7" fmla="*/ 17 h 91"/>
                  <a:gd name="T8" fmla="*/ 0 w 16"/>
                  <a:gd name="T9" fmla="*/ 23 h 91"/>
                  <a:gd name="T10" fmla="*/ 1 w 16"/>
                  <a:gd name="T11" fmla="*/ 18 h 91"/>
                  <a:gd name="T12" fmla="*/ 2 w 16"/>
                  <a:gd name="T13" fmla="*/ 11 h 91"/>
                  <a:gd name="T14" fmla="*/ 2 w 16"/>
                  <a:gd name="T15" fmla="*/ 3 h 91"/>
                  <a:gd name="T16" fmla="*/ 4 w 16"/>
                  <a:gd name="T17" fmla="*/ 0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91">
                    <a:moveTo>
                      <a:pt x="13" y="0"/>
                    </a:moveTo>
                    <a:lnTo>
                      <a:pt x="16" y="11"/>
                    </a:lnTo>
                    <a:lnTo>
                      <a:pt x="15" y="38"/>
                    </a:lnTo>
                    <a:lnTo>
                      <a:pt x="11" y="68"/>
                    </a:lnTo>
                    <a:lnTo>
                      <a:pt x="0" y="91"/>
                    </a:lnTo>
                    <a:lnTo>
                      <a:pt x="3" y="72"/>
                    </a:lnTo>
                    <a:lnTo>
                      <a:pt x="5" y="41"/>
                    </a:lnTo>
                    <a:lnTo>
                      <a:pt x="8" y="1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193" name="Freeform 25">
                <a:extLst>
                  <a:ext uri="{FF2B5EF4-FFF2-40B4-BE49-F238E27FC236}">
                    <a16:creationId xmlns:a16="http://schemas.microsoft.com/office/drawing/2014/main" id="{E4E0995C-25B1-8A02-B417-F86CD5B93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" y="146"/>
                <a:ext cx="6" cy="48"/>
              </a:xfrm>
              <a:custGeom>
                <a:avLst/>
                <a:gdLst>
                  <a:gd name="T0" fmla="*/ 1 w 13"/>
                  <a:gd name="T1" fmla="*/ 0 h 96"/>
                  <a:gd name="T2" fmla="*/ 3 w 13"/>
                  <a:gd name="T3" fmla="*/ 4 h 96"/>
                  <a:gd name="T4" fmla="*/ 3 w 13"/>
                  <a:gd name="T5" fmla="*/ 11 h 96"/>
                  <a:gd name="T6" fmla="*/ 2 w 13"/>
                  <a:gd name="T7" fmla="*/ 19 h 96"/>
                  <a:gd name="T8" fmla="*/ 0 w 13"/>
                  <a:gd name="T9" fmla="*/ 24 h 96"/>
                  <a:gd name="T10" fmla="*/ 0 w 13"/>
                  <a:gd name="T11" fmla="*/ 19 h 96"/>
                  <a:gd name="T12" fmla="*/ 0 w 13"/>
                  <a:gd name="T13" fmla="*/ 11 h 96"/>
                  <a:gd name="T14" fmla="*/ 1 w 13"/>
                  <a:gd name="T15" fmla="*/ 4 h 96"/>
                  <a:gd name="T16" fmla="*/ 1 w 13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96">
                    <a:moveTo>
                      <a:pt x="7" y="0"/>
                    </a:moveTo>
                    <a:lnTo>
                      <a:pt x="12" y="13"/>
                    </a:lnTo>
                    <a:lnTo>
                      <a:pt x="13" y="42"/>
                    </a:lnTo>
                    <a:lnTo>
                      <a:pt x="9" y="74"/>
                    </a:lnTo>
                    <a:lnTo>
                      <a:pt x="0" y="96"/>
                    </a:lnTo>
                    <a:lnTo>
                      <a:pt x="0" y="76"/>
                    </a:lnTo>
                    <a:lnTo>
                      <a:pt x="1" y="44"/>
                    </a:lnTo>
                    <a:lnTo>
                      <a:pt x="4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194" name="Freeform 26">
                <a:extLst>
                  <a:ext uri="{FF2B5EF4-FFF2-40B4-BE49-F238E27FC236}">
                    <a16:creationId xmlns:a16="http://schemas.microsoft.com/office/drawing/2014/main" id="{3AE30202-35D4-6125-5E23-70A53B09C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" y="155"/>
                <a:ext cx="5" cy="42"/>
              </a:xfrm>
              <a:custGeom>
                <a:avLst/>
                <a:gdLst>
                  <a:gd name="T0" fmla="*/ 1 w 11"/>
                  <a:gd name="T1" fmla="*/ 0 h 85"/>
                  <a:gd name="T2" fmla="*/ 2 w 11"/>
                  <a:gd name="T3" fmla="*/ 2 h 85"/>
                  <a:gd name="T4" fmla="*/ 2 w 11"/>
                  <a:gd name="T5" fmla="*/ 9 h 85"/>
                  <a:gd name="T6" fmla="*/ 2 w 11"/>
                  <a:gd name="T7" fmla="*/ 16 h 85"/>
                  <a:gd name="T8" fmla="*/ 0 w 11"/>
                  <a:gd name="T9" fmla="*/ 21 h 85"/>
                  <a:gd name="T10" fmla="*/ 0 w 11"/>
                  <a:gd name="T11" fmla="*/ 16 h 85"/>
                  <a:gd name="T12" fmla="*/ 0 w 11"/>
                  <a:gd name="T13" fmla="*/ 9 h 85"/>
                  <a:gd name="T14" fmla="*/ 0 w 11"/>
                  <a:gd name="T15" fmla="*/ 2 h 85"/>
                  <a:gd name="T16" fmla="*/ 1 w 11"/>
                  <a:gd name="T17" fmla="*/ 0 h 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85">
                    <a:moveTo>
                      <a:pt x="6" y="0"/>
                    </a:moveTo>
                    <a:lnTo>
                      <a:pt x="10" y="11"/>
                    </a:lnTo>
                    <a:lnTo>
                      <a:pt x="11" y="38"/>
                    </a:lnTo>
                    <a:lnTo>
                      <a:pt x="8" y="66"/>
                    </a:lnTo>
                    <a:lnTo>
                      <a:pt x="2" y="85"/>
                    </a:lnTo>
                    <a:lnTo>
                      <a:pt x="2" y="65"/>
                    </a:lnTo>
                    <a:lnTo>
                      <a:pt x="0" y="37"/>
                    </a:lnTo>
                    <a:lnTo>
                      <a:pt x="2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195" name="Freeform 27">
                <a:extLst>
                  <a:ext uri="{FF2B5EF4-FFF2-40B4-BE49-F238E27FC236}">
                    <a16:creationId xmlns:a16="http://schemas.microsoft.com/office/drawing/2014/main" id="{599CB7AE-F154-D5F3-5A85-AB96EEFD7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" y="166"/>
                <a:ext cx="6" cy="35"/>
              </a:xfrm>
              <a:custGeom>
                <a:avLst/>
                <a:gdLst>
                  <a:gd name="T0" fmla="*/ 0 w 13"/>
                  <a:gd name="T1" fmla="*/ 0 h 71"/>
                  <a:gd name="T2" fmla="*/ 2 w 13"/>
                  <a:gd name="T3" fmla="*/ 2 h 71"/>
                  <a:gd name="T4" fmla="*/ 3 w 13"/>
                  <a:gd name="T5" fmla="*/ 7 h 71"/>
                  <a:gd name="T6" fmla="*/ 3 w 13"/>
                  <a:gd name="T7" fmla="*/ 12 h 71"/>
                  <a:gd name="T8" fmla="*/ 1 w 13"/>
                  <a:gd name="T9" fmla="*/ 17 h 71"/>
                  <a:gd name="T10" fmla="*/ 1 w 13"/>
                  <a:gd name="T11" fmla="*/ 13 h 71"/>
                  <a:gd name="T12" fmla="*/ 0 w 13"/>
                  <a:gd name="T13" fmla="*/ 7 h 71"/>
                  <a:gd name="T14" fmla="*/ 0 w 13"/>
                  <a:gd name="T15" fmla="*/ 2 h 71"/>
                  <a:gd name="T16" fmla="*/ 0 w 13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1">
                    <a:moveTo>
                      <a:pt x="2" y="0"/>
                    </a:moveTo>
                    <a:lnTo>
                      <a:pt x="8" y="8"/>
                    </a:lnTo>
                    <a:lnTo>
                      <a:pt x="13" y="28"/>
                    </a:lnTo>
                    <a:lnTo>
                      <a:pt x="12" y="51"/>
                    </a:lnTo>
                    <a:lnTo>
                      <a:pt x="5" y="71"/>
                    </a:lnTo>
                    <a:lnTo>
                      <a:pt x="4" y="54"/>
                    </a:lnTo>
                    <a:lnTo>
                      <a:pt x="1" y="29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196" name="Freeform 28">
                <a:extLst>
                  <a:ext uri="{FF2B5EF4-FFF2-40B4-BE49-F238E27FC236}">
                    <a16:creationId xmlns:a16="http://schemas.microsoft.com/office/drawing/2014/main" id="{41388036-E50D-E864-75FC-9B4B49014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" y="182"/>
                <a:ext cx="8" cy="17"/>
              </a:xfrm>
              <a:custGeom>
                <a:avLst/>
                <a:gdLst>
                  <a:gd name="T0" fmla="*/ 1 w 15"/>
                  <a:gd name="T1" fmla="*/ 0 h 34"/>
                  <a:gd name="T2" fmla="*/ 2 w 15"/>
                  <a:gd name="T3" fmla="*/ 1 h 34"/>
                  <a:gd name="T4" fmla="*/ 4 w 15"/>
                  <a:gd name="T5" fmla="*/ 4 h 34"/>
                  <a:gd name="T6" fmla="*/ 4 w 15"/>
                  <a:gd name="T7" fmla="*/ 7 h 34"/>
                  <a:gd name="T8" fmla="*/ 3 w 15"/>
                  <a:gd name="T9" fmla="*/ 9 h 34"/>
                  <a:gd name="T10" fmla="*/ 3 w 15"/>
                  <a:gd name="T11" fmla="*/ 6 h 34"/>
                  <a:gd name="T12" fmla="*/ 2 w 15"/>
                  <a:gd name="T13" fmla="*/ 3 h 34"/>
                  <a:gd name="T14" fmla="*/ 0 w 15"/>
                  <a:gd name="T15" fmla="*/ 1 h 34"/>
                  <a:gd name="T16" fmla="*/ 1 w 15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34">
                    <a:moveTo>
                      <a:pt x="3" y="0"/>
                    </a:moveTo>
                    <a:lnTo>
                      <a:pt x="7" y="3"/>
                    </a:lnTo>
                    <a:lnTo>
                      <a:pt x="13" y="14"/>
                    </a:lnTo>
                    <a:lnTo>
                      <a:pt x="15" y="26"/>
                    </a:lnTo>
                    <a:lnTo>
                      <a:pt x="12" y="34"/>
                    </a:lnTo>
                    <a:lnTo>
                      <a:pt x="12" y="23"/>
                    </a:lnTo>
                    <a:lnTo>
                      <a:pt x="6" y="11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197" name="Freeform 29">
                <a:extLst>
                  <a:ext uri="{FF2B5EF4-FFF2-40B4-BE49-F238E27FC236}">
                    <a16:creationId xmlns:a16="http://schemas.microsoft.com/office/drawing/2014/main" id="{CF031A7B-EE8E-9133-1625-83D7B1332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" y="136"/>
                <a:ext cx="7" cy="33"/>
              </a:xfrm>
              <a:custGeom>
                <a:avLst/>
                <a:gdLst>
                  <a:gd name="T0" fmla="*/ 3 w 12"/>
                  <a:gd name="T1" fmla="*/ 0 h 65"/>
                  <a:gd name="T2" fmla="*/ 4 w 12"/>
                  <a:gd name="T3" fmla="*/ 2 h 65"/>
                  <a:gd name="T4" fmla="*/ 4 w 12"/>
                  <a:gd name="T5" fmla="*/ 7 h 65"/>
                  <a:gd name="T6" fmla="*/ 3 w 12"/>
                  <a:gd name="T7" fmla="*/ 12 h 65"/>
                  <a:gd name="T8" fmla="*/ 0 w 12"/>
                  <a:gd name="T9" fmla="*/ 17 h 65"/>
                  <a:gd name="T10" fmla="*/ 1 w 12"/>
                  <a:gd name="T11" fmla="*/ 12 h 65"/>
                  <a:gd name="T12" fmla="*/ 1 w 12"/>
                  <a:gd name="T13" fmla="*/ 7 h 65"/>
                  <a:gd name="T14" fmla="*/ 2 w 12"/>
                  <a:gd name="T15" fmla="*/ 2 h 65"/>
                  <a:gd name="T16" fmla="*/ 3 w 12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65">
                    <a:moveTo>
                      <a:pt x="9" y="0"/>
                    </a:moveTo>
                    <a:lnTo>
                      <a:pt x="12" y="7"/>
                    </a:lnTo>
                    <a:lnTo>
                      <a:pt x="12" y="25"/>
                    </a:lnTo>
                    <a:lnTo>
                      <a:pt x="9" y="46"/>
                    </a:lnTo>
                    <a:lnTo>
                      <a:pt x="0" y="65"/>
                    </a:lnTo>
                    <a:lnTo>
                      <a:pt x="2" y="47"/>
                    </a:lnTo>
                    <a:lnTo>
                      <a:pt x="3" y="25"/>
                    </a:lnTo>
                    <a:lnTo>
                      <a:pt x="5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198" name="Freeform 30">
                <a:extLst>
                  <a:ext uri="{FF2B5EF4-FFF2-40B4-BE49-F238E27FC236}">
                    <a16:creationId xmlns:a16="http://schemas.microsoft.com/office/drawing/2014/main" id="{4C4CC2B7-DB68-07EC-9C9A-0124ABB14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143"/>
                <a:ext cx="7" cy="46"/>
              </a:xfrm>
              <a:custGeom>
                <a:avLst/>
                <a:gdLst>
                  <a:gd name="T0" fmla="*/ 2 w 13"/>
                  <a:gd name="T1" fmla="*/ 0 h 93"/>
                  <a:gd name="T2" fmla="*/ 3 w 13"/>
                  <a:gd name="T3" fmla="*/ 3 h 93"/>
                  <a:gd name="T4" fmla="*/ 4 w 13"/>
                  <a:gd name="T5" fmla="*/ 10 h 93"/>
                  <a:gd name="T6" fmla="*/ 3 w 13"/>
                  <a:gd name="T7" fmla="*/ 17 h 93"/>
                  <a:gd name="T8" fmla="*/ 0 w 13"/>
                  <a:gd name="T9" fmla="*/ 23 h 93"/>
                  <a:gd name="T10" fmla="*/ 0 w 13"/>
                  <a:gd name="T11" fmla="*/ 18 h 93"/>
                  <a:gd name="T12" fmla="*/ 1 w 13"/>
                  <a:gd name="T13" fmla="*/ 10 h 93"/>
                  <a:gd name="T14" fmla="*/ 1 w 13"/>
                  <a:gd name="T15" fmla="*/ 3 h 93"/>
                  <a:gd name="T16" fmla="*/ 2 w 13"/>
                  <a:gd name="T17" fmla="*/ 0 h 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93">
                    <a:moveTo>
                      <a:pt x="7" y="0"/>
                    </a:moveTo>
                    <a:lnTo>
                      <a:pt x="12" y="12"/>
                    </a:lnTo>
                    <a:lnTo>
                      <a:pt x="13" y="40"/>
                    </a:lnTo>
                    <a:lnTo>
                      <a:pt x="10" y="71"/>
                    </a:lnTo>
                    <a:lnTo>
                      <a:pt x="0" y="93"/>
                    </a:lnTo>
                    <a:lnTo>
                      <a:pt x="0" y="74"/>
                    </a:lnTo>
                    <a:lnTo>
                      <a:pt x="2" y="42"/>
                    </a:lnTo>
                    <a:lnTo>
                      <a:pt x="4" y="1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199" name="Freeform 31">
                <a:extLst>
                  <a:ext uri="{FF2B5EF4-FFF2-40B4-BE49-F238E27FC236}">
                    <a16:creationId xmlns:a16="http://schemas.microsoft.com/office/drawing/2014/main" id="{5EED6A00-D4C8-7DE0-C97F-E9A4FD050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" y="159"/>
                <a:ext cx="6" cy="41"/>
              </a:xfrm>
              <a:custGeom>
                <a:avLst/>
                <a:gdLst>
                  <a:gd name="T0" fmla="*/ 0 w 13"/>
                  <a:gd name="T1" fmla="*/ 0 h 81"/>
                  <a:gd name="T2" fmla="*/ 2 w 13"/>
                  <a:gd name="T3" fmla="*/ 3 h 81"/>
                  <a:gd name="T4" fmla="*/ 3 w 13"/>
                  <a:gd name="T5" fmla="*/ 9 h 81"/>
                  <a:gd name="T6" fmla="*/ 3 w 13"/>
                  <a:gd name="T7" fmla="*/ 16 h 81"/>
                  <a:gd name="T8" fmla="*/ 1 w 13"/>
                  <a:gd name="T9" fmla="*/ 21 h 81"/>
                  <a:gd name="T10" fmla="*/ 1 w 13"/>
                  <a:gd name="T11" fmla="*/ 16 h 81"/>
                  <a:gd name="T12" fmla="*/ 0 w 13"/>
                  <a:gd name="T13" fmla="*/ 9 h 81"/>
                  <a:gd name="T14" fmla="*/ 0 w 13"/>
                  <a:gd name="T15" fmla="*/ 3 h 81"/>
                  <a:gd name="T16" fmla="*/ 0 w 13"/>
                  <a:gd name="T17" fmla="*/ 0 h 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81">
                    <a:moveTo>
                      <a:pt x="3" y="0"/>
                    </a:moveTo>
                    <a:lnTo>
                      <a:pt x="8" y="10"/>
                    </a:lnTo>
                    <a:lnTo>
                      <a:pt x="13" y="33"/>
                    </a:lnTo>
                    <a:lnTo>
                      <a:pt x="13" y="61"/>
                    </a:lnTo>
                    <a:lnTo>
                      <a:pt x="6" y="81"/>
                    </a:lnTo>
                    <a:lnTo>
                      <a:pt x="5" y="62"/>
                    </a:lnTo>
                    <a:lnTo>
                      <a:pt x="3" y="35"/>
                    </a:lnTo>
                    <a:lnTo>
                      <a:pt x="0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00" name="Freeform 32">
                <a:extLst>
                  <a:ext uri="{FF2B5EF4-FFF2-40B4-BE49-F238E27FC236}">
                    <a16:creationId xmlns:a16="http://schemas.microsoft.com/office/drawing/2014/main" id="{BC57AE7D-BE83-87FE-650F-0709324DE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" y="168"/>
                <a:ext cx="3" cy="33"/>
              </a:xfrm>
              <a:custGeom>
                <a:avLst/>
                <a:gdLst>
                  <a:gd name="T0" fmla="*/ 0 w 7"/>
                  <a:gd name="T1" fmla="*/ 0 h 68"/>
                  <a:gd name="T2" fmla="*/ 1 w 7"/>
                  <a:gd name="T3" fmla="*/ 2 h 68"/>
                  <a:gd name="T4" fmla="*/ 1 w 7"/>
                  <a:gd name="T5" fmla="*/ 8 h 68"/>
                  <a:gd name="T6" fmla="*/ 1 w 7"/>
                  <a:gd name="T7" fmla="*/ 13 h 68"/>
                  <a:gd name="T8" fmla="*/ 0 w 7"/>
                  <a:gd name="T9" fmla="*/ 16 h 68"/>
                  <a:gd name="T10" fmla="*/ 0 w 7"/>
                  <a:gd name="T11" fmla="*/ 13 h 68"/>
                  <a:gd name="T12" fmla="*/ 0 w 7"/>
                  <a:gd name="T13" fmla="*/ 8 h 68"/>
                  <a:gd name="T14" fmla="*/ 0 w 7"/>
                  <a:gd name="T15" fmla="*/ 3 h 68"/>
                  <a:gd name="T16" fmla="*/ 0 w 7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68">
                    <a:moveTo>
                      <a:pt x="3" y="0"/>
                    </a:moveTo>
                    <a:lnTo>
                      <a:pt x="6" y="10"/>
                    </a:lnTo>
                    <a:lnTo>
                      <a:pt x="7" y="32"/>
                    </a:lnTo>
                    <a:lnTo>
                      <a:pt x="6" y="55"/>
                    </a:lnTo>
                    <a:lnTo>
                      <a:pt x="1" y="68"/>
                    </a:lnTo>
                    <a:lnTo>
                      <a:pt x="1" y="53"/>
                    </a:lnTo>
                    <a:lnTo>
                      <a:pt x="0" y="32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01" name="Freeform 33">
                <a:extLst>
                  <a:ext uri="{FF2B5EF4-FFF2-40B4-BE49-F238E27FC236}">
                    <a16:creationId xmlns:a16="http://schemas.microsoft.com/office/drawing/2014/main" id="{266689B4-0957-79A4-39D9-AB1E8AD68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" y="180"/>
                <a:ext cx="6" cy="21"/>
              </a:xfrm>
              <a:custGeom>
                <a:avLst/>
                <a:gdLst>
                  <a:gd name="T0" fmla="*/ 0 w 14"/>
                  <a:gd name="T1" fmla="*/ 0 h 42"/>
                  <a:gd name="T2" fmla="*/ 1 w 14"/>
                  <a:gd name="T3" fmla="*/ 2 h 42"/>
                  <a:gd name="T4" fmla="*/ 2 w 14"/>
                  <a:gd name="T5" fmla="*/ 5 h 42"/>
                  <a:gd name="T6" fmla="*/ 3 w 14"/>
                  <a:gd name="T7" fmla="*/ 9 h 42"/>
                  <a:gd name="T8" fmla="*/ 2 w 14"/>
                  <a:gd name="T9" fmla="*/ 11 h 42"/>
                  <a:gd name="T10" fmla="*/ 2 w 14"/>
                  <a:gd name="T11" fmla="*/ 8 h 42"/>
                  <a:gd name="T12" fmla="*/ 1 w 14"/>
                  <a:gd name="T13" fmla="*/ 4 h 42"/>
                  <a:gd name="T14" fmla="*/ 0 w 14"/>
                  <a:gd name="T15" fmla="*/ 2 h 42"/>
                  <a:gd name="T16" fmla="*/ 0 w 14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2">
                    <a:moveTo>
                      <a:pt x="2" y="0"/>
                    </a:moveTo>
                    <a:lnTo>
                      <a:pt x="7" y="5"/>
                    </a:lnTo>
                    <a:lnTo>
                      <a:pt x="12" y="18"/>
                    </a:lnTo>
                    <a:lnTo>
                      <a:pt x="14" y="33"/>
                    </a:lnTo>
                    <a:lnTo>
                      <a:pt x="9" y="42"/>
                    </a:lnTo>
                    <a:lnTo>
                      <a:pt x="9" y="30"/>
                    </a:lnTo>
                    <a:lnTo>
                      <a:pt x="5" y="16"/>
                    </a:ln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02" name="Freeform 34">
                <a:extLst>
                  <a:ext uri="{FF2B5EF4-FFF2-40B4-BE49-F238E27FC236}">
                    <a16:creationId xmlns:a16="http://schemas.microsoft.com/office/drawing/2014/main" id="{A0995E18-8E31-4AEE-C55E-281B0725F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" y="140"/>
                <a:ext cx="7" cy="22"/>
              </a:xfrm>
              <a:custGeom>
                <a:avLst/>
                <a:gdLst>
                  <a:gd name="T0" fmla="*/ 0 w 14"/>
                  <a:gd name="T1" fmla="*/ 11 h 43"/>
                  <a:gd name="T2" fmla="*/ 0 w 14"/>
                  <a:gd name="T3" fmla="*/ 9 h 43"/>
                  <a:gd name="T4" fmla="*/ 1 w 14"/>
                  <a:gd name="T5" fmla="*/ 5 h 43"/>
                  <a:gd name="T6" fmla="*/ 1 w 14"/>
                  <a:gd name="T7" fmla="*/ 2 h 43"/>
                  <a:gd name="T8" fmla="*/ 3 w 14"/>
                  <a:gd name="T9" fmla="*/ 0 h 43"/>
                  <a:gd name="T10" fmla="*/ 4 w 14"/>
                  <a:gd name="T11" fmla="*/ 2 h 43"/>
                  <a:gd name="T12" fmla="*/ 3 w 14"/>
                  <a:gd name="T13" fmla="*/ 5 h 43"/>
                  <a:gd name="T14" fmla="*/ 1 w 14"/>
                  <a:gd name="T15" fmla="*/ 9 h 43"/>
                  <a:gd name="T16" fmla="*/ 0 w 14"/>
                  <a:gd name="T17" fmla="*/ 11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4" y="5"/>
                    </a:lnTo>
                    <a:lnTo>
                      <a:pt x="10" y="0"/>
                    </a:lnTo>
                    <a:lnTo>
                      <a:pt x="14" y="7"/>
                    </a:lnTo>
                    <a:lnTo>
                      <a:pt x="10" y="20"/>
                    </a:lnTo>
                    <a:lnTo>
                      <a:pt x="4" y="3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03" name="Freeform 35">
                <a:extLst>
                  <a:ext uri="{FF2B5EF4-FFF2-40B4-BE49-F238E27FC236}">
                    <a16:creationId xmlns:a16="http://schemas.microsoft.com/office/drawing/2014/main" id="{6F00B72E-C4B0-EC80-0B5B-BF3EEB72D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" y="158"/>
                <a:ext cx="19" cy="5"/>
              </a:xfrm>
              <a:custGeom>
                <a:avLst/>
                <a:gdLst>
                  <a:gd name="T0" fmla="*/ 0 w 39"/>
                  <a:gd name="T1" fmla="*/ 2 h 9"/>
                  <a:gd name="T2" fmla="*/ 0 w 39"/>
                  <a:gd name="T3" fmla="*/ 2 h 9"/>
                  <a:gd name="T4" fmla="*/ 1 w 39"/>
                  <a:gd name="T5" fmla="*/ 2 h 9"/>
                  <a:gd name="T6" fmla="*/ 3 w 39"/>
                  <a:gd name="T7" fmla="*/ 2 h 9"/>
                  <a:gd name="T8" fmla="*/ 5 w 39"/>
                  <a:gd name="T9" fmla="*/ 3 h 9"/>
                  <a:gd name="T10" fmla="*/ 6 w 39"/>
                  <a:gd name="T11" fmla="*/ 3 h 9"/>
                  <a:gd name="T12" fmla="*/ 8 w 39"/>
                  <a:gd name="T13" fmla="*/ 2 h 9"/>
                  <a:gd name="T14" fmla="*/ 9 w 39"/>
                  <a:gd name="T15" fmla="*/ 2 h 9"/>
                  <a:gd name="T16" fmla="*/ 9 w 39"/>
                  <a:gd name="T17" fmla="*/ 1 h 9"/>
                  <a:gd name="T18" fmla="*/ 9 w 39"/>
                  <a:gd name="T19" fmla="*/ 1 h 9"/>
                  <a:gd name="T20" fmla="*/ 8 w 39"/>
                  <a:gd name="T21" fmla="*/ 0 h 9"/>
                  <a:gd name="T22" fmla="*/ 7 w 39"/>
                  <a:gd name="T23" fmla="*/ 0 h 9"/>
                  <a:gd name="T24" fmla="*/ 5 w 39"/>
                  <a:gd name="T25" fmla="*/ 1 h 9"/>
                  <a:gd name="T26" fmla="*/ 4 w 39"/>
                  <a:gd name="T27" fmla="*/ 1 h 9"/>
                  <a:gd name="T28" fmla="*/ 2 w 39"/>
                  <a:gd name="T29" fmla="*/ 1 h 9"/>
                  <a:gd name="T30" fmla="*/ 1 w 39"/>
                  <a:gd name="T31" fmla="*/ 2 h 9"/>
                  <a:gd name="T32" fmla="*/ 0 w 39"/>
                  <a:gd name="T33" fmla="*/ 2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0" y="8"/>
                    </a:moveTo>
                    <a:lnTo>
                      <a:pt x="2" y="8"/>
                    </a:lnTo>
                    <a:lnTo>
                      <a:pt x="6" y="8"/>
                    </a:lnTo>
                    <a:lnTo>
                      <a:pt x="13" y="8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8"/>
                    </a:lnTo>
                    <a:lnTo>
                      <a:pt x="36" y="5"/>
                    </a:lnTo>
                    <a:lnTo>
                      <a:pt x="39" y="3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04" name="Freeform 36">
                <a:extLst>
                  <a:ext uri="{FF2B5EF4-FFF2-40B4-BE49-F238E27FC236}">
                    <a16:creationId xmlns:a16="http://schemas.microsoft.com/office/drawing/2014/main" id="{CC966816-F8DA-7B5E-20BC-342A5533D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" y="143"/>
                <a:ext cx="16" cy="12"/>
              </a:xfrm>
              <a:custGeom>
                <a:avLst/>
                <a:gdLst>
                  <a:gd name="T0" fmla="*/ 0 w 32"/>
                  <a:gd name="T1" fmla="*/ 6 h 24"/>
                  <a:gd name="T2" fmla="*/ 1 w 32"/>
                  <a:gd name="T3" fmla="*/ 6 h 24"/>
                  <a:gd name="T4" fmla="*/ 2 w 32"/>
                  <a:gd name="T5" fmla="*/ 5 h 24"/>
                  <a:gd name="T6" fmla="*/ 4 w 32"/>
                  <a:gd name="T7" fmla="*/ 5 h 24"/>
                  <a:gd name="T8" fmla="*/ 5 w 32"/>
                  <a:gd name="T9" fmla="*/ 4 h 24"/>
                  <a:gd name="T10" fmla="*/ 6 w 32"/>
                  <a:gd name="T11" fmla="*/ 3 h 24"/>
                  <a:gd name="T12" fmla="*/ 8 w 32"/>
                  <a:gd name="T13" fmla="*/ 2 h 24"/>
                  <a:gd name="T14" fmla="*/ 8 w 32"/>
                  <a:gd name="T15" fmla="*/ 1 h 24"/>
                  <a:gd name="T16" fmla="*/ 8 w 32"/>
                  <a:gd name="T17" fmla="*/ 0 h 24"/>
                  <a:gd name="T18" fmla="*/ 7 w 32"/>
                  <a:gd name="T19" fmla="*/ 0 h 24"/>
                  <a:gd name="T20" fmla="*/ 5 w 32"/>
                  <a:gd name="T21" fmla="*/ 2 h 24"/>
                  <a:gd name="T22" fmla="*/ 2 w 32"/>
                  <a:gd name="T23" fmla="*/ 5 h 24"/>
                  <a:gd name="T24" fmla="*/ 0 w 32"/>
                  <a:gd name="T25" fmla="*/ 6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24">
                    <a:moveTo>
                      <a:pt x="0" y="24"/>
                    </a:moveTo>
                    <a:lnTo>
                      <a:pt x="2" y="23"/>
                    </a:lnTo>
                    <a:lnTo>
                      <a:pt x="7" y="20"/>
                    </a:lnTo>
                    <a:lnTo>
                      <a:pt x="13" y="17"/>
                    </a:lnTo>
                    <a:lnTo>
                      <a:pt x="18" y="13"/>
                    </a:lnTo>
                    <a:lnTo>
                      <a:pt x="24" y="10"/>
                    </a:lnTo>
                    <a:lnTo>
                      <a:pt x="30" y="6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7" y="6"/>
                    </a:lnTo>
                    <a:lnTo>
                      <a:pt x="7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05" name="Freeform 37">
                <a:extLst>
                  <a:ext uri="{FF2B5EF4-FFF2-40B4-BE49-F238E27FC236}">
                    <a16:creationId xmlns:a16="http://schemas.microsoft.com/office/drawing/2014/main" id="{C92F6B8D-5251-B183-7A38-773D4A545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199"/>
                <a:ext cx="5" cy="25"/>
              </a:xfrm>
              <a:custGeom>
                <a:avLst/>
                <a:gdLst>
                  <a:gd name="T0" fmla="*/ 0 w 12"/>
                  <a:gd name="T1" fmla="*/ 0 h 52"/>
                  <a:gd name="T2" fmla="*/ 1 w 12"/>
                  <a:gd name="T3" fmla="*/ 3 h 52"/>
                  <a:gd name="T4" fmla="*/ 2 w 12"/>
                  <a:gd name="T5" fmla="*/ 7 h 52"/>
                  <a:gd name="T6" fmla="*/ 2 w 12"/>
                  <a:gd name="T7" fmla="*/ 10 h 52"/>
                  <a:gd name="T8" fmla="*/ 1 w 12"/>
                  <a:gd name="T9" fmla="*/ 12 h 52"/>
                  <a:gd name="T10" fmla="*/ 0 w 12"/>
                  <a:gd name="T11" fmla="*/ 11 h 52"/>
                  <a:gd name="T12" fmla="*/ 0 w 12"/>
                  <a:gd name="T13" fmla="*/ 7 h 52"/>
                  <a:gd name="T14" fmla="*/ 0 w 12"/>
                  <a:gd name="T15" fmla="*/ 3 h 52"/>
                  <a:gd name="T16" fmla="*/ 0 w 12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52">
                    <a:moveTo>
                      <a:pt x="1" y="0"/>
                    </a:moveTo>
                    <a:lnTo>
                      <a:pt x="8" y="13"/>
                    </a:lnTo>
                    <a:lnTo>
                      <a:pt x="12" y="29"/>
                    </a:lnTo>
                    <a:lnTo>
                      <a:pt x="11" y="44"/>
                    </a:lnTo>
                    <a:lnTo>
                      <a:pt x="6" y="52"/>
                    </a:lnTo>
                    <a:lnTo>
                      <a:pt x="1" y="47"/>
                    </a:lnTo>
                    <a:lnTo>
                      <a:pt x="0" y="32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06" name="Freeform 38">
                <a:extLst>
                  <a:ext uri="{FF2B5EF4-FFF2-40B4-BE49-F238E27FC236}">
                    <a16:creationId xmlns:a16="http://schemas.microsoft.com/office/drawing/2014/main" id="{88C6D387-E2F5-70FB-63BA-A3355DB5F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" y="195"/>
                <a:ext cx="8" cy="25"/>
              </a:xfrm>
              <a:custGeom>
                <a:avLst/>
                <a:gdLst>
                  <a:gd name="T0" fmla="*/ 4 w 18"/>
                  <a:gd name="T1" fmla="*/ 0 h 50"/>
                  <a:gd name="T2" fmla="*/ 3 w 18"/>
                  <a:gd name="T3" fmla="*/ 3 h 50"/>
                  <a:gd name="T4" fmla="*/ 3 w 18"/>
                  <a:gd name="T5" fmla="*/ 7 h 50"/>
                  <a:gd name="T6" fmla="*/ 2 w 18"/>
                  <a:gd name="T7" fmla="*/ 11 h 50"/>
                  <a:gd name="T8" fmla="*/ 0 w 18"/>
                  <a:gd name="T9" fmla="*/ 13 h 50"/>
                  <a:gd name="T10" fmla="*/ 0 w 18"/>
                  <a:gd name="T11" fmla="*/ 11 h 50"/>
                  <a:gd name="T12" fmla="*/ 1 w 18"/>
                  <a:gd name="T13" fmla="*/ 7 h 50"/>
                  <a:gd name="T14" fmla="*/ 3 w 18"/>
                  <a:gd name="T15" fmla="*/ 3 h 50"/>
                  <a:gd name="T16" fmla="*/ 4 w 18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50">
                    <a:moveTo>
                      <a:pt x="18" y="0"/>
                    </a:moveTo>
                    <a:lnTo>
                      <a:pt x="16" y="12"/>
                    </a:lnTo>
                    <a:lnTo>
                      <a:pt x="14" y="28"/>
                    </a:lnTo>
                    <a:lnTo>
                      <a:pt x="9" y="43"/>
                    </a:lnTo>
                    <a:lnTo>
                      <a:pt x="3" y="50"/>
                    </a:lnTo>
                    <a:lnTo>
                      <a:pt x="0" y="43"/>
                    </a:lnTo>
                    <a:lnTo>
                      <a:pt x="5" y="28"/>
                    </a:lnTo>
                    <a:lnTo>
                      <a:pt x="13" y="1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07" name="Freeform 39">
                <a:extLst>
                  <a:ext uri="{FF2B5EF4-FFF2-40B4-BE49-F238E27FC236}">
                    <a16:creationId xmlns:a16="http://schemas.microsoft.com/office/drawing/2014/main" id="{BF648836-18C4-FC66-710B-19F6BC07E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" y="200"/>
                <a:ext cx="7" cy="24"/>
              </a:xfrm>
              <a:custGeom>
                <a:avLst/>
                <a:gdLst>
                  <a:gd name="T0" fmla="*/ 0 w 13"/>
                  <a:gd name="T1" fmla="*/ 0 h 47"/>
                  <a:gd name="T2" fmla="*/ 2 w 13"/>
                  <a:gd name="T3" fmla="*/ 2 h 47"/>
                  <a:gd name="T4" fmla="*/ 3 w 13"/>
                  <a:gd name="T5" fmla="*/ 5 h 47"/>
                  <a:gd name="T6" fmla="*/ 4 w 13"/>
                  <a:gd name="T7" fmla="*/ 9 h 47"/>
                  <a:gd name="T8" fmla="*/ 3 w 13"/>
                  <a:gd name="T9" fmla="*/ 12 h 47"/>
                  <a:gd name="T10" fmla="*/ 2 w 13"/>
                  <a:gd name="T11" fmla="*/ 11 h 47"/>
                  <a:gd name="T12" fmla="*/ 1 w 13"/>
                  <a:gd name="T13" fmla="*/ 8 h 47"/>
                  <a:gd name="T14" fmla="*/ 1 w 13"/>
                  <a:gd name="T15" fmla="*/ 4 h 47"/>
                  <a:gd name="T16" fmla="*/ 0 w 13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7">
                    <a:moveTo>
                      <a:pt x="0" y="0"/>
                    </a:moveTo>
                    <a:lnTo>
                      <a:pt x="7" y="6"/>
                    </a:lnTo>
                    <a:lnTo>
                      <a:pt x="12" y="20"/>
                    </a:lnTo>
                    <a:lnTo>
                      <a:pt x="13" y="36"/>
                    </a:lnTo>
                    <a:lnTo>
                      <a:pt x="10" y="47"/>
                    </a:lnTo>
                    <a:lnTo>
                      <a:pt x="5" y="44"/>
                    </a:lnTo>
                    <a:lnTo>
                      <a:pt x="4" y="31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08" name="Freeform 40">
                <a:extLst>
                  <a:ext uri="{FF2B5EF4-FFF2-40B4-BE49-F238E27FC236}">
                    <a16:creationId xmlns:a16="http://schemas.microsoft.com/office/drawing/2014/main" id="{74600F32-3F05-9E75-8716-B48256FAA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" y="200"/>
                <a:ext cx="9" cy="25"/>
              </a:xfrm>
              <a:custGeom>
                <a:avLst/>
                <a:gdLst>
                  <a:gd name="T0" fmla="*/ 0 w 18"/>
                  <a:gd name="T1" fmla="*/ 0 h 49"/>
                  <a:gd name="T2" fmla="*/ 3 w 18"/>
                  <a:gd name="T3" fmla="*/ 2 h 49"/>
                  <a:gd name="T4" fmla="*/ 4 w 18"/>
                  <a:gd name="T5" fmla="*/ 6 h 49"/>
                  <a:gd name="T6" fmla="*/ 5 w 18"/>
                  <a:gd name="T7" fmla="*/ 10 h 49"/>
                  <a:gd name="T8" fmla="*/ 4 w 18"/>
                  <a:gd name="T9" fmla="*/ 13 h 49"/>
                  <a:gd name="T10" fmla="*/ 3 w 18"/>
                  <a:gd name="T11" fmla="*/ 12 h 49"/>
                  <a:gd name="T12" fmla="*/ 2 w 18"/>
                  <a:gd name="T13" fmla="*/ 9 h 49"/>
                  <a:gd name="T14" fmla="*/ 1 w 18"/>
                  <a:gd name="T15" fmla="*/ 4 h 49"/>
                  <a:gd name="T16" fmla="*/ 0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0" y="0"/>
                    </a:moveTo>
                    <a:lnTo>
                      <a:pt x="9" y="8"/>
                    </a:lnTo>
                    <a:lnTo>
                      <a:pt x="15" y="24"/>
                    </a:lnTo>
                    <a:lnTo>
                      <a:pt x="18" y="40"/>
                    </a:lnTo>
                    <a:lnTo>
                      <a:pt x="16" y="49"/>
                    </a:lnTo>
                    <a:lnTo>
                      <a:pt x="11" y="46"/>
                    </a:lnTo>
                    <a:lnTo>
                      <a:pt x="8" y="33"/>
                    </a:lnTo>
                    <a:lnTo>
                      <a:pt x="4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09" name="Freeform 41">
                <a:extLst>
                  <a:ext uri="{FF2B5EF4-FFF2-40B4-BE49-F238E27FC236}">
                    <a16:creationId xmlns:a16="http://schemas.microsoft.com/office/drawing/2014/main" id="{4732F49D-1294-0423-93BB-83CFE0FCB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" y="199"/>
                <a:ext cx="12" cy="23"/>
              </a:xfrm>
              <a:custGeom>
                <a:avLst/>
                <a:gdLst>
                  <a:gd name="T0" fmla="*/ 0 w 23"/>
                  <a:gd name="T1" fmla="*/ 0 h 46"/>
                  <a:gd name="T2" fmla="*/ 3 w 23"/>
                  <a:gd name="T3" fmla="*/ 3 h 46"/>
                  <a:gd name="T4" fmla="*/ 5 w 23"/>
                  <a:gd name="T5" fmla="*/ 6 h 46"/>
                  <a:gd name="T6" fmla="*/ 6 w 23"/>
                  <a:gd name="T7" fmla="*/ 10 h 46"/>
                  <a:gd name="T8" fmla="*/ 5 w 23"/>
                  <a:gd name="T9" fmla="*/ 12 h 46"/>
                  <a:gd name="T10" fmla="*/ 4 w 23"/>
                  <a:gd name="T11" fmla="*/ 11 h 46"/>
                  <a:gd name="T12" fmla="*/ 3 w 23"/>
                  <a:gd name="T13" fmla="*/ 8 h 46"/>
                  <a:gd name="T14" fmla="*/ 2 w 23"/>
                  <a:gd name="T15" fmla="*/ 4 h 46"/>
                  <a:gd name="T16" fmla="*/ 0 w 23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lnTo>
                      <a:pt x="10" y="9"/>
                    </a:lnTo>
                    <a:lnTo>
                      <a:pt x="18" y="24"/>
                    </a:lnTo>
                    <a:lnTo>
                      <a:pt x="23" y="39"/>
                    </a:lnTo>
                    <a:lnTo>
                      <a:pt x="20" y="46"/>
                    </a:lnTo>
                    <a:lnTo>
                      <a:pt x="15" y="43"/>
                    </a:lnTo>
                    <a:lnTo>
                      <a:pt x="10" y="29"/>
                    </a:lnTo>
                    <a:lnTo>
                      <a:pt x="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10" name="Freeform 42">
                <a:extLst>
                  <a:ext uri="{FF2B5EF4-FFF2-40B4-BE49-F238E27FC236}">
                    <a16:creationId xmlns:a16="http://schemas.microsoft.com/office/drawing/2014/main" id="{B664EDE1-4610-4821-2D25-5D0A6C97D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" y="196"/>
                <a:ext cx="17" cy="24"/>
              </a:xfrm>
              <a:custGeom>
                <a:avLst/>
                <a:gdLst>
                  <a:gd name="T0" fmla="*/ 0 w 34"/>
                  <a:gd name="T1" fmla="*/ 0 h 48"/>
                  <a:gd name="T2" fmla="*/ 2 w 34"/>
                  <a:gd name="T3" fmla="*/ 1 h 48"/>
                  <a:gd name="T4" fmla="*/ 3 w 34"/>
                  <a:gd name="T5" fmla="*/ 3 h 48"/>
                  <a:gd name="T6" fmla="*/ 5 w 34"/>
                  <a:gd name="T7" fmla="*/ 5 h 48"/>
                  <a:gd name="T8" fmla="*/ 7 w 34"/>
                  <a:gd name="T9" fmla="*/ 7 h 48"/>
                  <a:gd name="T10" fmla="*/ 8 w 34"/>
                  <a:gd name="T11" fmla="*/ 9 h 48"/>
                  <a:gd name="T12" fmla="*/ 9 w 34"/>
                  <a:gd name="T13" fmla="*/ 10 h 48"/>
                  <a:gd name="T14" fmla="*/ 9 w 34"/>
                  <a:gd name="T15" fmla="*/ 11 h 48"/>
                  <a:gd name="T16" fmla="*/ 8 w 34"/>
                  <a:gd name="T17" fmla="*/ 12 h 48"/>
                  <a:gd name="T18" fmla="*/ 6 w 34"/>
                  <a:gd name="T19" fmla="*/ 11 h 48"/>
                  <a:gd name="T20" fmla="*/ 4 w 34"/>
                  <a:gd name="T21" fmla="*/ 8 h 48"/>
                  <a:gd name="T22" fmla="*/ 2 w 34"/>
                  <a:gd name="T23" fmla="*/ 3 h 48"/>
                  <a:gd name="T24" fmla="*/ 0 w 34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48">
                    <a:moveTo>
                      <a:pt x="0" y="0"/>
                    </a:moveTo>
                    <a:lnTo>
                      <a:pt x="6" y="4"/>
                    </a:lnTo>
                    <a:lnTo>
                      <a:pt x="11" y="11"/>
                    </a:lnTo>
                    <a:lnTo>
                      <a:pt x="18" y="18"/>
                    </a:lnTo>
                    <a:lnTo>
                      <a:pt x="25" y="25"/>
                    </a:lnTo>
                    <a:lnTo>
                      <a:pt x="30" y="33"/>
                    </a:lnTo>
                    <a:lnTo>
                      <a:pt x="33" y="40"/>
                    </a:lnTo>
                    <a:lnTo>
                      <a:pt x="34" y="44"/>
                    </a:lnTo>
                    <a:lnTo>
                      <a:pt x="32" y="48"/>
                    </a:lnTo>
                    <a:lnTo>
                      <a:pt x="24" y="44"/>
                    </a:lnTo>
                    <a:lnTo>
                      <a:pt x="15" y="29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11" name="Freeform 43">
                <a:extLst>
                  <a:ext uri="{FF2B5EF4-FFF2-40B4-BE49-F238E27FC236}">
                    <a16:creationId xmlns:a16="http://schemas.microsoft.com/office/drawing/2014/main" id="{10519B8C-A623-0C7D-C4D1-6AA6B1E01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" y="192"/>
                <a:ext cx="23" cy="23"/>
              </a:xfrm>
              <a:custGeom>
                <a:avLst/>
                <a:gdLst>
                  <a:gd name="T0" fmla="*/ 0 w 44"/>
                  <a:gd name="T1" fmla="*/ 0 h 46"/>
                  <a:gd name="T2" fmla="*/ 2 w 44"/>
                  <a:gd name="T3" fmla="*/ 1 h 46"/>
                  <a:gd name="T4" fmla="*/ 3 w 44"/>
                  <a:gd name="T5" fmla="*/ 3 h 46"/>
                  <a:gd name="T6" fmla="*/ 5 w 44"/>
                  <a:gd name="T7" fmla="*/ 5 h 46"/>
                  <a:gd name="T8" fmla="*/ 8 w 44"/>
                  <a:gd name="T9" fmla="*/ 6 h 46"/>
                  <a:gd name="T10" fmla="*/ 10 w 44"/>
                  <a:gd name="T11" fmla="*/ 9 h 46"/>
                  <a:gd name="T12" fmla="*/ 12 w 44"/>
                  <a:gd name="T13" fmla="*/ 10 h 46"/>
                  <a:gd name="T14" fmla="*/ 12 w 44"/>
                  <a:gd name="T15" fmla="*/ 11 h 46"/>
                  <a:gd name="T16" fmla="*/ 12 w 44"/>
                  <a:gd name="T17" fmla="*/ 12 h 46"/>
                  <a:gd name="T18" fmla="*/ 10 w 44"/>
                  <a:gd name="T19" fmla="*/ 12 h 46"/>
                  <a:gd name="T20" fmla="*/ 9 w 44"/>
                  <a:gd name="T21" fmla="*/ 11 h 46"/>
                  <a:gd name="T22" fmla="*/ 7 w 44"/>
                  <a:gd name="T23" fmla="*/ 9 h 46"/>
                  <a:gd name="T24" fmla="*/ 5 w 44"/>
                  <a:gd name="T25" fmla="*/ 7 h 46"/>
                  <a:gd name="T26" fmla="*/ 4 w 44"/>
                  <a:gd name="T27" fmla="*/ 5 h 46"/>
                  <a:gd name="T28" fmla="*/ 2 w 44"/>
                  <a:gd name="T29" fmla="*/ 3 h 46"/>
                  <a:gd name="T30" fmla="*/ 1 w 44"/>
                  <a:gd name="T31" fmla="*/ 1 h 46"/>
                  <a:gd name="T32" fmla="*/ 0 w 44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46">
                    <a:moveTo>
                      <a:pt x="0" y="0"/>
                    </a:moveTo>
                    <a:lnTo>
                      <a:pt x="5" y="4"/>
                    </a:lnTo>
                    <a:lnTo>
                      <a:pt x="12" y="10"/>
                    </a:lnTo>
                    <a:lnTo>
                      <a:pt x="20" y="18"/>
                    </a:lnTo>
                    <a:lnTo>
                      <a:pt x="30" y="24"/>
                    </a:lnTo>
                    <a:lnTo>
                      <a:pt x="36" y="33"/>
                    </a:lnTo>
                    <a:lnTo>
                      <a:pt x="42" y="38"/>
                    </a:lnTo>
                    <a:lnTo>
                      <a:pt x="44" y="44"/>
                    </a:lnTo>
                    <a:lnTo>
                      <a:pt x="43" y="46"/>
                    </a:lnTo>
                    <a:lnTo>
                      <a:pt x="39" y="46"/>
                    </a:lnTo>
                    <a:lnTo>
                      <a:pt x="33" y="42"/>
                    </a:lnTo>
                    <a:lnTo>
                      <a:pt x="26" y="35"/>
                    </a:lnTo>
                    <a:lnTo>
                      <a:pt x="19" y="27"/>
                    </a:lnTo>
                    <a:lnTo>
                      <a:pt x="13" y="18"/>
                    </a:lnTo>
                    <a:lnTo>
                      <a:pt x="8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12" name="Freeform 44">
                <a:extLst>
                  <a:ext uri="{FF2B5EF4-FFF2-40B4-BE49-F238E27FC236}">
                    <a16:creationId xmlns:a16="http://schemas.microsoft.com/office/drawing/2014/main" id="{5957483A-9A3A-A21B-50AD-55F07BE3E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" y="186"/>
                <a:ext cx="26" cy="25"/>
              </a:xfrm>
              <a:custGeom>
                <a:avLst/>
                <a:gdLst>
                  <a:gd name="T0" fmla="*/ 0 w 50"/>
                  <a:gd name="T1" fmla="*/ 0 h 48"/>
                  <a:gd name="T2" fmla="*/ 2 w 50"/>
                  <a:gd name="T3" fmla="*/ 1 h 48"/>
                  <a:gd name="T4" fmla="*/ 4 w 50"/>
                  <a:gd name="T5" fmla="*/ 2 h 48"/>
                  <a:gd name="T6" fmla="*/ 6 w 50"/>
                  <a:gd name="T7" fmla="*/ 4 h 48"/>
                  <a:gd name="T8" fmla="*/ 9 w 50"/>
                  <a:gd name="T9" fmla="*/ 6 h 48"/>
                  <a:gd name="T10" fmla="*/ 11 w 50"/>
                  <a:gd name="T11" fmla="*/ 8 h 48"/>
                  <a:gd name="T12" fmla="*/ 12 w 50"/>
                  <a:gd name="T13" fmla="*/ 10 h 48"/>
                  <a:gd name="T14" fmla="*/ 14 w 50"/>
                  <a:gd name="T15" fmla="*/ 12 h 48"/>
                  <a:gd name="T16" fmla="*/ 13 w 50"/>
                  <a:gd name="T17" fmla="*/ 13 h 48"/>
                  <a:gd name="T18" fmla="*/ 12 w 50"/>
                  <a:gd name="T19" fmla="*/ 13 h 48"/>
                  <a:gd name="T20" fmla="*/ 10 w 50"/>
                  <a:gd name="T21" fmla="*/ 12 h 48"/>
                  <a:gd name="T22" fmla="*/ 9 w 50"/>
                  <a:gd name="T23" fmla="*/ 10 h 48"/>
                  <a:gd name="T24" fmla="*/ 7 w 50"/>
                  <a:gd name="T25" fmla="*/ 8 h 48"/>
                  <a:gd name="T26" fmla="*/ 5 w 50"/>
                  <a:gd name="T27" fmla="*/ 5 h 48"/>
                  <a:gd name="T28" fmla="*/ 3 w 50"/>
                  <a:gd name="T29" fmla="*/ 3 h 48"/>
                  <a:gd name="T30" fmla="*/ 1 w 50"/>
                  <a:gd name="T31" fmla="*/ 2 h 48"/>
                  <a:gd name="T32" fmla="*/ 0 w 50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48">
                    <a:moveTo>
                      <a:pt x="0" y="0"/>
                    </a:moveTo>
                    <a:lnTo>
                      <a:pt x="6" y="3"/>
                    </a:lnTo>
                    <a:lnTo>
                      <a:pt x="14" y="8"/>
                    </a:lnTo>
                    <a:lnTo>
                      <a:pt x="23" y="15"/>
                    </a:lnTo>
                    <a:lnTo>
                      <a:pt x="32" y="23"/>
                    </a:lnTo>
                    <a:lnTo>
                      <a:pt x="41" y="31"/>
                    </a:lnTo>
                    <a:lnTo>
                      <a:pt x="47" y="38"/>
                    </a:lnTo>
                    <a:lnTo>
                      <a:pt x="50" y="44"/>
                    </a:lnTo>
                    <a:lnTo>
                      <a:pt x="49" y="48"/>
                    </a:lnTo>
                    <a:lnTo>
                      <a:pt x="45" y="48"/>
                    </a:lnTo>
                    <a:lnTo>
                      <a:pt x="39" y="45"/>
                    </a:lnTo>
                    <a:lnTo>
                      <a:pt x="32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13" name="Freeform 45">
                <a:extLst>
                  <a:ext uri="{FF2B5EF4-FFF2-40B4-BE49-F238E27FC236}">
                    <a16:creationId xmlns:a16="http://schemas.microsoft.com/office/drawing/2014/main" id="{06AC38DF-5B00-DCC1-212B-CB89D977A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" y="181"/>
                <a:ext cx="29" cy="22"/>
              </a:xfrm>
              <a:custGeom>
                <a:avLst/>
                <a:gdLst>
                  <a:gd name="T0" fmla="*/ 0 w 58"/>
                  <a:gd name="T1" fmla="*/ 0 h 44"/>
                  <a:gd name="T2" fmla="*/ 2 w 58"/>
                  <a:gd name="T3" fmla="*/ 1 h 44"/>
                  <a:gd name="T4" fmla="*/ 4 w 58"/>
                  <a:gd name="T5" fmla="*/ 2 h 44"/>
                  <a:gd name="T6" fmla="*/ 7 w 58"/>
                  <a:gd name="T7" fmla="*/ 3 h 44"/>
                  <a:gd name="T8" fmla="*/ 9 w 58"/>
                  <a:gd name="T9" fmla="*/ 4 h 44"/>
                  <a:gd name="T10" fmla="*/ 11 w 58"/>
                  <a:gd name="T11" fmla="*/ 6 h 44"/>
                  <a:gd name="T12" fmla="*/ 13 w 58"/>
                  <a:gd name="T13" fmla="*/ 7 h 44"/>
                  <a:gd name="T14" fmla="*/ 14 w 58"/>
                  <a:gd name="T15" fmla="*/ 9 h 44"/>
                  <a:gd name="T16" fmla="*/ 15 w 58"/>
                  <a:gd name="T17" fmla="*/ 11 h 44"/>
                  <a:gd name="T18" fmla="*/ 14 w 58"/>
                  <a:gd name="T19" fmla="*/ 11 h 44"/>
                  <a:gd name="T20" fmla="*/ 13 w 58"/>
                  <a:gd name="T21" fmla="*/ 11 h 44"/>
                  <a:gd name="T22" fmla="*/ 11 w 58"/>
                  <a:gd name="T23" fmla="*/ 9 h 44"/>
                  <a:gd name="T24" fmla="*/ 8 w 58"/>
                  <a:gd name="T25" fmla="*/ 7 h 44"/>
                  <a:gd name="T26" fmla="*/ 6 w 58"/>
                  <a:gd name="T27" fmla="*/ 5 h 44"/>
                  <a:gd name="T28" fmla="*/ 4 w 58"/>
                  <a:gd name="T29" fmla="*/ 3 h 44"/>
                  <a:gd name="T30" fmla="*/ 2 w 58"/>
                  <a:gd name="T31" fmla="*/ 2 h 44"/>
                  <a:gd name="T32" fmla="*/ 0 w 58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44">
                    <a:moveTo>
                      <a:pt x="0" y="0"/>
                    </a:moveTo>
                    <a:lnTo>
                      <a:pt x="7" y="3"/>
                    </a:lnTo>
                    <a:lnTo>
                      <a:pt x="16" y="6"/>
                    </a:lnTo>
                    <a:lnTo>
                      <a:pt x="25" y="11"/>
                    </a:lnTo>
                    <a:lnTo>
                      <a:pt x="35" y="15"/>
                    </a:lnTo>
                    <a:lnTo>
                      <a:pt x="44" y="22"/>
                    </a:lnTo>
                    <a:lnTo>
                      <a:pt x="51" y="28"/>
                    </a:lnTo>
                    <a:lnTo>
                      <a:pt x="55" y="36"/>
                    </a:lnTo>
                    <a:lnTo>
                      <a:pt x="58" y="43"/>
                    </a:lnTo>
                    <a:lnTo>
                      <a:pt x="55" y="44"/>
                    </a:lnTo>
                    <a:lnTo>
                      <a:pt x="51" y="42"/>
                    </a:lnTo>
                    <a:lnTo>
                      <a:pt x="41" y="36"/>
                    </a:lnTo>
                    <a:lnTo>
                      <a:pt x="32" y="28"/>
                    </a:lnTo>
                    <a:lnTo>
                      <a:pt x="22" y="20"/>
                    </a:lnTo>
                    <a:lnTo>
                      <a:pt x="13" y="12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14" name="Freeform 46">
                <a:extLst>
                  <a:ext uri="{FF2B5EF4-FFF2-40B4-BE49-F238E27FC236}">
                    <a16:creationId xmlns:a16="http://schemas.microsoft.com/office/drawing/2014/main" id="{EF304955-BCA5-C5C9-6ADE-D3BFD52A6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" y="177"/>
                <a:ext cx="30" cy="10"/>
              </a:xfrm>
              <a:custGeom>
                <a:avLst/>
                <a:gdLst>
                  <a:gd name="T0" fmla="*/ 15 w 61"/>
                  <a:gd name="T1" fmla="*/ 5 h 21"/>
                  <a:gd name="T2" fmla="*/ 14 w 61"/>
                  <a:gd name="T3" fmla="*/ 5 h 21"/>
                  <a:gd name="T4" fmla="*/ 13 w 61"/>
                  <a:gd name="T5" fmla="*/ 5 h 21"/>
                  <a:gd name="T6" fmla="*/ 11 w 61"/>
                  <a:gd name="T7" fmla="*/ 4 h 21"/>
                  <a:gd name="T8" fmla="*/ 8 w 61"/>
                  <a:gd name="T9" fmla="*/ 3 h 21"/>
                  <a:gd name="T10" fmla="*/ 6 w 61"/>
                  <a:gd name="T11" fmla="*/ 2 h 21"/>
                  <a:gd name="T12" fmla="*/ 3 w 61"/>
                  <a:gd name="T13" fmla="*/ 1 h 21"/>
                  <a:gd name="T14" fmla="*/ 1 w 61"/>
                  <a:gd name="T15" fmla="*/ 1 h 21"/>
                  <a:gd name="T16" fmla="*/ 0 w 61"/>
                  <a:gd name="T17" fmla="*/ 0 h 21"/>
                  <a:gd name="T18" fmla="*/ 2 w 61"/>
                  <a:gd name="T19" fmla="*/ 0 h 21"/>
                  <a:gd name="T20" fmla="*/ 4 w 61"/>
                  <a:gd name="T21" fmla="*/ 0 h 21"/>
                  <a:gd name="T22" fmla="*/ 7 w 61"/>
                  <a:gd name="T23" fmla="*/ 0 h 21"/>
                  <a:gd name="T24" fmla="*/ 9 w 61"/>
                  <a:gd name="T25" fmla="*/ 1 h 21"/>
                  <a:gd name="T26" fmla="*/ 12 w 61"/>
                  <a:gd name="T27" fmla="*/ 1 h 21"/>
                  <a:gd name="T28" fmla="*/ 14 w 61"/>
                  <a:gd name="T29" fmla="*/ 2 h 21"/>
                  <a:gd name="T30" fmla="*/ 15 w 61"/>
                  <a:gd name="T31" fmla="*/ 3 h 21"/>
                  <a:gd name="T32" fmla="*/ 15 w 61"/>
                  <a:gd name="T33" fmla="*/ 5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1">
                    <a:moveTo>
                      <a:pt x="61" y="20"/>
                    </a:moveTo>
                    <a:lnTo>
                      <a:pt x="59" y="21"/>
                    </a:lnTo>
                    <a:lnTo>
                      <a:pt x="52" y="20"/>
                    </a:lnTo>
                    <a:lnTo>
                      <a:pt x="44" y="18"/>
                    </a:lnTo>
                    <a:lnTo>
                      <a:pt x="34" y="14"/>
                    </a:lnTo>
                    <a:lnTo>
                      <a:pt x="24" y="11"/>
                    </a:lnTo>
                    <a:lnTo>
                      <a:pt x="15" y="7"/>
                    </a:lnTo>
                    <a:lnTo>
                      <a:pt x="6" y="4"/>
                    </a:lnTo>
                    <a:lnTo>
                      <a:pt x="0" y="3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2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6" y="11"/>
                    </a:lnTo>
                    <a:lnTo>
                      <a:pt x="61" y="15"/>
                    </a:lnTo>
                    <a:lnTo>
                      <a:pt x="6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15" name="Freeform 47">
                <a:extLst>
                  <a:ext uri="{FF2B5EF4-FFF2-40B4-BE49-F238E27FC236}">
                    <a16:creationId xmlns:a16="http://schemas.microsoft.com/office/drawing/2014/main" id="{BC3000ED-6953-4FB0-2346-2671F497D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" y="168"/>
                <a:ext cx="31" cy="9"/>
              </a:xfrm>
              <a:custGeom>
                <a:avLst/>
                <a:gdLst>
                  <a:gd name="T0" fmla="*/ 16 w 61"/>
                  <a:gd name="T1" fmla="*/ 4 h 20"/>
                  <a:gd name="T2" fmla="*/ 15 w 61"/>
                  <a:gd name="T3" fmla="*/ 4 h 20"/>
                  <a:gd name="T4" fmla="*/ 13 w 61"/>
                  <a:gd name="T5" fmla="*/ 4 h 20"/>
                  <a:gd name="T6" fmla="*/ 11 w 61"/>
                  <a:gd name="T7" fmla="*/ 3 h 20"/>
                  <a:gd name="T8" fmla="*/ 9 w 61"/>
                  <a:gd name="T9" fmla="*/ 3 h 20"/>
                  <a:gd name="T10" fmla="*/ 6 w 61"/>
                  <a:gd name="T11" fmla="*/ 2 h 20"/>
                  <a:gd name="T12" fmla="*/ 4 w 61"/>
                  <a:gd name="T13" fmla="*/ 1 h 20"/>
                  <a:gd name="T14" fmla="*/ 2 w 61"/>
                  <a:gd name="T15" fmla="*/ 1 h 20"/>
                  <a:gd name="T16" fmla="*/ 0 w 61"/>
                  <a:gd name="T17" fmla="*/ 0 h 20"/>
                  <a:gd name="T18" fmla="*/ 2 w 61"/>
                  <a:gd name="T19" fmla="*/ 0 h 20"/>
                  <a:gd name="T20" fmla="*/ 5 w 61"/>
                  <a:gd name="T21" fmla="*/ 0 h 20"/>
                  <a:gd name="T22" fmla="*/ 8 w 61"/>
                  <a:gd name="T23" fmla="*/ 0 h 20"/>
                  <a:gd name="T24" fmla="*/ 10 w 61"/>
                  <a:gd name="T25" fmla="*/ 0 h 20"/>
                  <a:gd name="T26" fmla="*/ 13 w 61"/>
                  <a:gd name="T27" fmla="*/ 1 h 20"/>
                  <a:gd name="T28" fmla="*/ 15 w 61"/>
                  <a:gd name="T29" fmla="*/ 2 h 20"/>
                  <a:gd name="T30" fmla="*/ 16 w 61"/>
                  <a:gd name="T31" fmla="*/ 3 h 20"/>
                  <a:gd name="T32" fmla="*/ 16 w 61"/>
                  <a:gd name="T33" fmla="*/ 4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20"/>
                    </a:moveTo>
                    <a:lnTo>
                      <a:pt x="58" y="20"/>
                    </a:lnTo>
                    <a:lnTo>
                      <a:pt x="52" y="18"/>
                    </a:lnTo>
                    <a:lnTo>
                      <a:pt x="43" y="16"/>
                    </a:lnTo>
                    <a:lnTo>
                      <a:pt x="34" y="14"/>
                    </a:lnTo>
                    <a:lnTo>
                      <a:pt x="23" y="10"/>
                    </a:lnTo>
                    <a:lnTo>
                      <a:pt x="14" y="7"/>
                    </a:lnTo>
                    <a:lnTo>
                      <a:pt x="6" y="5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9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50" y="6"/>
                    </a:lnTo>
                    <a:lnTo>
                      <a:pt x="57" y="10"/>
                    </a:lnTo>
                    <a:lnTo>
                      <a:pt x="61" y="15"/>
                    </a:lnTo>
                    <a:lnTo>
                      <a:pt x="6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16" name="Freeform 48">
                <a:extLst>
                  <a:ext uri="{FF2B5EF4-FFF2-40B4-BE49-F238E27FC236}">
                    <a16:creationId xmlns:a16="http://schemas.microsoft.com/office/drawing/2014/main" id="{5FDEB911-726A-6B9D-26D1-6E4919F19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186"/>
                <a:ext cx="147" cy="41"/>
              </a:xfrm>
              <a:custGeom>
                <a:avLst/>
                <a:gdLst>
                  <a:gd name="T0" fmla="*/ 1 w 294"/>
                  <a:gd name="T1" fmla="*/ 18 h 80"/>
                  <a:gd name="T2" fmla="*/ 1 w 294"/>
                  <a:gd name="T3" fmla="*/ 19 h 80"/>
                  <a:gd name="T4" fmla="*/ 1 w 294"/>
                  <a:gd name="T5" fmla="*/ 19 h 80"/>
                  <a:gd name="T6" fmla="*/ 1 w 294"/>
                  <a:gd name="T7" fmla="*/ 21 h 80"/>
                  <a:gd name="T8" fmla="*/ 0 w 294"/>
                  <a:gd name="T9" fmla="*/ 21 h 80"/>
                  <a:gd name="T10" fmla="*/ 6 w 294"/>
                  <a:gd name="T11" fmla="*/ 17 h 80"/>
                  <a:gd name="T12" fmla="*/ 11 w 294"/>
                  <a:gd name="T13" fmla="*/ 14 h 80"/>
                  <a:gd name="T14" fmla="*/ 16 w 294"/>
                  <a:gd name="T15" fmla="*/ 12 h 80"/>
                  <a:gd name="T16" fmla="*/ 21 w 294"/>
                  <a:gd name="T17" fmla="*/ 10 h 80"/>
                  <a:gd name="T18" fmla="*/ 27 w 294"/>
                  <a:gd name="T19" fmla="*/ 8 h 80"/>
                  <a:gd name="T20" fmla="*/ 32 w 294"/>
                  <a:gd name="T21" fmla="*/ 6 h 80"/>
                  <a:gd name="T22" fmla="*/ 36 w 294"/>
                  <a:gd name="T23" fmla="*/ 5 h 80"/>
                  <a:gd name="T24" fmla="*/ 41 w 294"/>
                  <a:gd name="T25" fmla="*/ 4 h 80"/>
                  <a:gd name="T26" fmla="*/ 46 w 294"/>
                  <a:gd name="T27" fmla="*/ 4 h 80"/>
                  <a:gd name="T28" fmla="*/ 50 w 294"/>
                  <a:gd name="T29" fmla="*/ 3 h 80"/>
                  <a:gd name="T30" fmla="*/ 55 w 294"/>
                  <a:gd name="T31" fmla="*/ 2 h 80"/>
                  <a:gd name="T32" fmla="*/ 59 w 294"/>
                  <a:gd name="T33" fmla="*/ 2 h 80"/>
                  <a:gd name="T34" fmla="*/ 63 w 294"/>
                  <a:gd name="T35" fmla="*/ 2 h 80"/>
                  <a:gd name="T36" fmla="*/ 67 w 294"/>
                  <a:gd name="T37" fmla="*/ 2 h 80"/>
                  <a:gd name="T38" fmla="*/ 70 w 294"/>
                  <a:gd name="T39" fmla="*/ 2 h 80"/>
                  <a:gd name="T40" fmla="*/ 74 w 294"/>
                  <a:gd name="T41" fmla="*/ 2 h 80"/>
                  <a:gd name="T42" fmla="*/ 72 w 294"/>
                  <a:gd name="T43" fmla="*/ 1 h 80"/>
                  <a:gd name="T44" fmla="*/ 68 w 294"/>
                  <a:gd name="T45" fmla="*/ 1 h 80"/>
                  <a:gd name="T46" fmla="*/ 65 w 294"/>
                  <a:gd name="T47" fmla="*/ 0 h 80"/>
                  <a:gd name="T48" fmla="*/ 61 w 294"/>
                  <a:gd name="T49" fmla="*/ 0 h 80"/>
                  <a:gd name="T50" fmla="*/ 56 w 294"/>
                  <a:gd name="T51" fmla="*/ 0 h 80"/>
                  <a:gd name="T52" fmla="*/ 51 w 294"/>
                  <a:gd name="T53" fmla="*/ 1 h 80"/>
                  <a:gd name="T54" fmla="*/ 45 w 294"/>
                  <a:gd name="T55" fmla="*/ 2 h 80"/>
                  <a:gd name="T56" fmla="*/ 40 w 294"/>
                  <a:gd name="T57" fmla="*/ 2 h 80"/>
                  <a:gd name="T58" fmla="*/ 34 w 294"/>
                  <a:gd name="T59" fmla="*/ 3 h 80"/>
                  <a:gd name="T60" fmla="*/ 29 w 294"/>
                  <a:gd name="T61" fmla="*/ 5 h 80"/>
                  <a:gd name="T62" fmla="*/ 23 w 294"/>
                  <a:gd name="T63" fmla="*/ 6 h 80"/>
                  <a:gd name="T64" fmla="*/ 18 w 294"/>
                  <a:gd name="T65" fmla="*/ 8 h 80"/>
                  <a:gd name="T66" fmla="*/ 13 w 294"/>
                  <a:gd name="T67" fmla="*/ 10 h 80"/>
                  <a:gd name="T68" fmla="*/ 9 w 294"/>
                  <a:gd name="T69" fmla="*/ 13 h 80"/>
                  <a:gd name="T70" fmla="*/ 5 w 294"/>
                  <a:gd name="T71" fmla="*/ 15 h 80"/>
                  <a:gd name="T72" fmla="*/ 1 w 294"/>
                  <a:gd name="T73" fmla="*/ 18 h 8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4" h="80">
                    <a:moveTo>
                      <a:pt x="4" y="70"/>
                    </a:moveTo>
                    <a:lnTo>
                      <a:pt x="3" y="72"/>
                    </a:lnTo>
                    <a:lnTo>
                      <a:pt x="2" y="75"/>
                    </a:lnTo>
                    <a:lnTo>
                      <a:pt x="2" y="78"/>
                    </a:lnTo>
                    <a:lnTo>
                      <a:pt x="0" y="80"/>
                    </a:lnTo>
                    <a:lnTo>
                      <a:pt x="21" y="67"/>
                    </a:lnTo>
                    <a:lnTo>
                      <a:pt x="43" y="55"/>
                    </a:lnTo>
                    <a:lnTo>
                      <a:pt x="64" y="46"/>
                    </a:lnTo>
                    <a:lnTo>
                      <a:pt x="84" y="37"/>
                    </a:lnTo>
                    <a:lnTo>
                      <a:pt x="105" y="30"/>
                    </a:lnTo>
                    <a:lnTo>
                      <a:pt x="125" y="24"/>
                    </a:lnTo>
                    <a:lnTo>
                      <a:pt x="144" y="20"/>
                    </a:lnTo>
                    <a:lnTo>
                      <a:pt x="163" y="15"/>
                    </a:lnTo>
                    <a:lnTo>
                      <a:pt x="182" y="13"/>
                    </a:lnTo>
                    <a:lnTo>
                      <a:pt x="199" y="10"/>
                    </a:lnTo>
                    <a:lnTo>
                      <a:pt x="217" y="8"/>
                    </a:lnTo>
                    <a:lnTo>
                      <a:pt x="234" y="7"/>
                    </a:lnTo>
                    <a:lnTo>
                      <a:pt x="250" y="7"/>
                    </a:lnTo>
                    <a:lnTo>
                      <a:pt x="265" y="6"/>
                    </a:lnTo>
                    <a:lnTo>
                      <a:pt x="280" y="6"/>
                    </a:lnTo>
                    <a:lnTo>
                      <a:pt x="294" y="5"/>
                    </a:lnTo>
                    <a:lnTo>
                      <a:pt x="285" y="2"/>
                    </a:lnTo>
                    <a:lnTo>
                      <a:pt x="272" y="1"/>
                    </a:lnTo>
                    <a:lnTo>
                      <a:pt x="258" y="0"/>
                    </a:lnTo>
                    <a:lnTo>
                      <a:pt x="241" y="0"/>
                    </a:lnTo>
                    <a:lnTo>
                      <a:pt x="221" y="0"/>
                    </a:lnTo>
                    <a:lnTo>
                      <a:pt x="202" y="2"/>
                    </a:lnTo>
                    <a:lnTo>
                      <a:pt x="180" y="5"/>
                    </a:lnTo>
                    <a:lnTo>
                      <a:pt x="158" y="8"/>
                    </a:lnTo>
                    <a:lnTo>
                      <a:pt x="135" y="11"/>
                    </a:lnTo>
                    <a:lnTo>
                      <a:pt x="113" y="17"/>
                    </a:lnTo>
                    <a:lnTo>
                      <a:pt x="91" y="23"/>
                    </a:lnTo>
                    <a:lnTo>
                      <a:pt x="71" y="30"/>
                    </a:lnTo>
                    <a:lnTo>
                      <a:pt x="51" y="39"/>
                    </a:lnTo>
                    <a:lnTo>
                      <a:pt x="33" y="48"/>
                    </a:lnTo>
                    <a:lnTo>
                      <a:pt x="18" y="59"/>
                    </a:lnTo>
                    <a:lnTo>
                      <a:pt x="4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17" name="Freeform 49">
                <a:extLst>
                  <a:ext uri="{FF2B5EF4-FFF2-40B4-BE49-F238E27FC236}">
                    <a16:creationId xmlns:a16="http://schemas.microsoft.com/office/drawing/2014/main" id="{452A5352-5B77-54FF-00D5-BB936F11A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" y="189"/>
                <a:ext cx="23" cy="20"/>
              </a:xfrm>
              <a:custGeom>
                <a:avLst/>
                <a:gdLst>
                  <a:gd name="T0" fmla="*/ 11 w 45"/>
                  <a:gd name="T1" fmla="*/ 10 h 41"/>
                  <a:gd name="T2" fmla="*/ 12 w 45"/>
                  <a:gd name="T3" fmla="*/ 9 h 41"/>
                  <a:gd name="T4" fmla="*/ 11 w 45"/>
                  <a:gd name="T5" fmla="*/ 8 h 41"/>
                  <a:gd name="T6" fmla="*/ 10 w 45"/>
                  <a:gd name="T7" fmla="*/ 6 h 41"/>
                  <a:gd name="T8" fmla="*/ 9 w 45"/>
                  <a:gd name="T9" fmla="*/ 5 h 41"/>
                  <a:gd name="T10" fmla="*/ 7 w 45"/>
                  <a:gd name="T11" fmla="*/ 3 h 41"/>
                  <a:gd name="T12" fmla="*/ 5 w 45"/>
                  <a:gd name="T13" fmla="*/ 1 h 41"/>
                  <a:gd name="T14" fmla="*/ 3 w 45"/>
                  <a:gd name="T15" fmla="*/ 0 h 41"/>
                  <a:gd name="T16" fmla="*/ 0 w 45"/>
                  <a:gd name="T17" fmla="*/ 0 h 41"/>
                  <a:gd name="T18" fmla="*/ 2 w 45"/>
                  <a:gd name="T19" fmla="*/ 1 h 41"/>
                  <a:gd name="T20" fmla="*/ 3 w 45"/>
                  <a:gd name="T21" fmla="*/ 2 h 41"/>
                  <a:gd name="T22" fmla="*/ 5 w 45"/>
                  <a:gd name="T23" fmla="*/ 4 h 41"/>
                  <a:gd name="T24" fmla="*/ 6 w 45"/>
                  <a:gd name="T25" fmla="*/ 6 h 41"/>
                  <a:gd name="T26" fmla="*/ 8 w 45"/>
                  <a:gd name="T27" fmla="*/ 8 h 41"/>
                  <a:gd name="T28" fmla="*/ 10 w 45"/>
                  <a:gd name="T29" fmla="*/ 9 h 41"/>
                  <a:gd name="T30" fmla="*/ 10 w 45"/>
                  <a:gd name="T31" fmla="*/ 10 h 41"/>
                  <a:gd name="T32" fmla="*/ 11 w 45"/>
                  <a:gd name="T33" fmla="*/ 1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1">
                    <a:moveTo>
                      <a:pt x="44" y="41"/>
                    </a:moveTo>
                    <a:lnTo>
                      <a:pt x="45" y="39"/>
                    </a:lnTo>
                    <a:lnTo>
                      <a:pt x="44" y="34"/>
                    </a:lnTo>
                    <a:lnTo>
                      <a:pt x="40" y="27"/>
                    </a:lnTo>
                    <a:lnTo>
                      <a:pt x="34" y="20"/>
                    </a:lnTo>
                    <a:lnTo>
                      <a:pt x="27" y="13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1" y="10"/>
                    </a:lnTo>
                    <a:lnTo>
                      <a:pt x="18" y="17"/>
                    </a:lnTo>
                    <a:lnTo>
                      <a:pt x="24" y="25"/>
                    </a:lnTo>
                    <a:lnTo>
                      <a:pt x="31" y="32"/>
                    </a:lnTo>
                    <a:lnTo>
                      <a:pt x="37" y="38"/>
                    </a:lnTo>
                    <a:lnTo>
                      <a:pt x="40" y="41"/>
                    </a:lnTo>
                    <a:lnTo>
                      <a:pt x="44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18" name="Freeform 50">
                <a:extLst>
                  <a:ext uri="{FF2B5EF4-FFF2-40B4-BE49-F238E27FC236}">
                    <a16:creationId xmlns:a16="http://schemas.microsoft.com/office/drawing/2014/main" id="{76DEDA30-7F47-4B91-E656-1159C7764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" y="189"/>
                <a:ext cx="30" cy="24"/>
              </a:xfrm>
              <a:custGeom>
                <a:avLst/>
                <a:gdLst>
                  <a:gd name="T0" fmla="*/ 15 w 58"/>
                  <a:gd name="T1" fmla="*/ 12 h 47"/>
                  <a:gd name="T2" fmla="*/ 16 w 58"/>
                  <a:gd name="T3" fmla="*/ 11 h 47"/>
                  <a:gd name="T4" fmla="*/ 15 w 58"/>
                  <a:gd name="T5" fmla="*/ 10 h 47"/>
                  <a:gd name="T6" fmla="*/ 13 w 58"/>
                  <a:gd name="T7" fmla="*/ 8 h 47"/>
                  <a:gd name="T8" fmla="*/ 11 w 58"/>
                  <a:gd name="T9" fmla="*/ 6 h 47"/>
                  <a:gd name="T10" fmla="*/ 9 w 58"/>
                  <a:gd name="T11" fmla="*/ 4 h 47"/>
                  <a:gd name="T12" fmla="*/ 6 w 58"/>
                  <a:gd name="T13" fmla="*/ 2 h 47"/>
                  <a:gd name="T14" fmla="*/ 3 w 58"/>
                  <a:gd name="T15" fmla="*/ 1 h 47"/>
                  <a:gd name="T16" fmla="*/ 0 w 58"/>
                  <a:gd name="T17" fmla="*/ 0 h 47"/>
                  <a:gd name="T18" fmla="*/ 1 w 58"/>
                  <a:gd name="T19" fmla="*/ 1 h 47"/>
                  <a:gd name="T20" fmla="*/ 3 w 58"/>
                  <a:gd name="T21" fmla="*/ 3 h 47"/>
                  <a:gd name="T22" fmla="*/ 5 w 58"/>
                  <a:gd name="T23" fmla="*/ 5 h 47"/>
                  <a:gd name="T24" fmla="*/ 8 w 58"/>
                  <a:gd name="T25" fmla="*/ 7 h 47"/>
                  <a:gd name="T26" fmla="*/ 10 w 58"/>
                  <a:gd name="T27" fmla="*/ 9 h 47"/>
                  <a:gd name="T28" fmla="*/ 12 w 58"/>
                  <a:gd name="T29" fmla="*/ 11 h 47"/>
                  <a:gd name="T30" fmla="*/ 14 w 58"/>
                  <a:gd name="T31" fmla="*/ 12 h 47"/>
                  <a:gd name="T32" fmla="*/ 15 w 58"/>
                  <a:gd name="T33" fmla="*/ 12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47">
                    <a:moveTo>
                      <a:pt x="57" y="47"/>
                    </a:moveTo>
                    <a:lnTo>
                      <a:pt x="58" y="43"/>
                    </a:lnTo>
                    <a:lnTo>
                      <a:pt x="56" y="39"/>
                    </a:lnTo>
                    <a:lnTo>
                      <a:pt x="50" y="31"/>
                    </a:lnTo>
                    <a:lnTo>
                      <a:pt x="42" y="23"/>
                    </a:lnTo>
                    <a:lnTo>
                      <a:pt x="33" y="15"/>
                    </a:lnTo>
                    <a:lnTo>
                      <a:pt x="22" y="8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1" y="10"/>
                    </a:lnTo>
                    <a:lnTo>
                      <a:pt x="19" y="18"/>
                    </a:lnTo>
                    <a:lnTo>
                      <a:pt x="29" y="26"/>
                    </a:lnTo>
                    <a:lnTo>
                      <a:pt x="37" y="35"/>
                    </a:lnTo>
                    <a:lnTo>
                      <a:pt x="46" y="42"/>
                    </a:lnTo>
                    <a:lnTo>
                      <a:pt x="53" y="47"/>
                    </a:lnTo>
                    <a:lnTo>
                      <a:pt x="57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19" name="Freeform 51">
                <a:extLst>
                  <a:ext uri="{FF2B5EF4-FFF2-40B4-BE49-F238E27FC236}">
                    <a16:creationId xmlns:a16="http://schemas.microsoft.com/office/drawing/2014/main" id="{E1F9980C-1DAB-B5EE-D934-83281DB8B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" y="192"/>
                <a:ext cx="26" cy="27"/>
              </a:xfrm>
              <a:custGeom>
                <a:avLst/>
                <a:gdLst>
                  <a:gd name="T0" fmla="*/ 13 w 52"/>
                  <a:gd name="T1" fmla="*/ 13 h 55"/>
                  <a:gd name="T2" fmla="*/ 13 w 52"/>
                  <a:gd name="T3" fmla="*/ 12 h 55"/>
                  <a:gd name="T4" fmla="*/ 13 w 52"/>
                  <a:gd name="T5" fmla="*/ 11 h 55"/>
                  <a:gd name="T6" fmla="*/ 12 w 52"/>
                  <a:gd name="T7" fmla="*/ 8 h 55"/>
                  <a:gd name="T8" fmla="*/ 10 w 52"/>
                  <a:gd name="T9" fmla="*/ 6 h 55"/>
                  <a:gd name="T10" fmla="*/ 8 w 52"/>
                  <a:gd name="T11" fmla="*/ 4 h 55"/>
                  <a:gd name="T12" fmla="*/ 5 w 52"/>
                  <a:gd name="T13" fmla="*/ 2 h 55"/>
                  <a:gd name="T14" fmla="*/ 3 w 52"/>
                  <a:gd name="T15" fmla="*/ 0 h 55"/>
                  <a:gd name="T16" fmla="*/ 0 w 52"/>
                  <a:gd name="T17" fmla="*/ 0 h 55"/>
                  <a:gd name="T18" fmla="*/ 1 w 52"/>
                  <a:gd name="T19" fmla="*/ 1 h 55"/>
                  <a:gd name="T20" fmla="*/ 3 w 52"/>
                  <a:gd name="T21" fmla="*/ 3 h 55"/>
                  <a:gd name="T22" fmla="*/ 4 w 52"/>
                  <a:gd name="T23" fmla="*/ 5 h 55"/>
                  <a:gd name="T24" fmla="*/ 6 w 52"/>
                  <a:gd name="T25" fmla="*/ 7 h 55"/>
                  <a:gd name="T26" fmla="*/ 9 w 52"/>
                  <a:gd name="T27" fmla="*/ 10 h 55"/>
                  <a:gd name="T28" fmla="*/ 11 w 52"/>
                  <a:gd name="T29" fmla="*/ 12 h 55"/>
                  <a:gd name="T30" fmla="*/ 12 w 52"/>
                  <a:gd name="T31" fmla="*/ 13 h 55"/>
                  <a:gd name="T32" fmla="*/ 13 w 52"/>
                  <a:gd name="T33" fmla="*/ 1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5">
                    <a:moveTo>
                      <a:pt x="51" y="55"/>
                    </a:moveTo>
                    <a:lnTo>
                      <a:pt x="52" y="51"/>
                    </a:lnTo>
                    <a:lnTo>
                      <a:pt x="51" y="44"/>
                    </a:lnTo>
                    <a:lnTo>
                      <a:pt x="45" y="35"/>
                    </a:lnTo>
                    <a:lnTo>
                      <a:pt x="38" y="26"/>
                    </a:lnTo>
                    <a:lnTo>
                      <a:pt x="30" y="17"/>
                    </a:lnTo>
                    <a:lnTo>
                      <a:pt x="20" y="9"/>
                    </a:lnTo>
                    <a:lnTo>
                      <a:pt x="11" y="3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0" y="12"/>
                    </a:lnTo>
                    <a:lnTo>
                      <a:pt x="16" y="21"/>
                    </a:lnTo>
                    <a:lnTo>
                      <a:pt x="24" y="30"/>
                    </a:lnTo>
                    <a:lnTo>
                      <a:pt x="33" y="41"/>
                    </a:lnTo>
                    <a:lnTo>
                      <a:pt x="41" y="49"/>
                    </a:lnTo>
                    <a:lnTo>
                      <a:pt x="47" y="53"/>
                    </a:lnTo>
                    <a:lnTo>
                      <a:pt x="51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20" name="Freeform 52">
                <a:extLst>
                  <a:ext uri="{FF2B5EF4-FFF2-40B4-BE49-F238E27FC236}">
                    <a16:creationId xmlns:a16="http://schemas.microsoft.com/office/drawing/2014/main" id="{D9BC2F04-3817-825D-76C8-7FE3E15F6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" y="197"/>
                <a:ext cx="23" cy="25"/>
              </a:xfrm>
              <a:custGeom>
                <a:avLst/>
                <a:gdLst>
                  <a:gd name="T0" fmla="*/ 11 w 45"/>
                  <a:gd name="T1" fmla="*/ 13 h 50"/>
                  <a:gd name="T2" fmla="*/ 12 w 45"/>
                  <a:gd name="T3" fmla="*/ 12 h 50"/>
                  <a:gd name="T4" fmla="*/ 11 w 45"/>
                  <a:gd name="T5" fmla="*/ 11 h 50"/>
                  <a:gd name="T6" fmla="*/ 10 w 45"/>
                  <a:gd name="T7" fmla="*/ 9 h 50"/>
                  <a:gd name="T8" fmla="*/ 8 w 45"/>
                  <a:gd name="T9" fmla="*/ 6 h 50"/>
                  <a:gd name="T10" fmla="*/ 6 w 45"/>
                  <a:gd name="T11" fmla="*/ 4 h 50"/>
                  <a:gd name="T12" fmla="*/ 4 w 45"/>
                  <a:gd name="T13" fmla="*/ 2 h 50"/>
                  <a:gd name="T14" fmla="*/ 2 w 45"/>
                  <a:gd name="T15" fmla="*/ 1 h 50"/>
                  <a:gd name="T16" fmla="*/ 0 w 45"/>
                  <a:gd name="T17" fmla="*/ 0 h 50"/>
                  <a:gd name="T18" fmla="*/ 1 w 45"/>
                  <a:gd name="T19" fmla="*/ 1 h 50"/>
                  <a:gd name="T20" fmla="*/ 2 w 45"/>
                  <a:gd name="T21" fmla="*/ 3 h 50"/>
                  <a:gd name="T22" fmla="*/ 4 w 45"/>
                  <a:gd name="T23" fmla="*/ 5 h 50"/>
                  <a:gd name="T24" fmla="*/ 6 w 45"/>
                  <a:gd name="T25" fmla="*/ 8 h 50"/>
                  <a:gd name="T26" fmla="*/ 7 w 45"/>
                  <a:gd name="T27" fmla="*/ 10 h 50"/>
                  <a:gd name="T28" fmla="*/ 9 w 45"/>
                  <a:gd name="T29" fmla="*/ 12 h 50"/>
                  <a:gd name="T30" fmla="*/ 10 w 45"/>
                  <a:gd name="T31" fmla="*/ 13 h 50"/>
                  <a:gd name="T32" fmla="*/ 11 w 45"/>
                  <a:gd name="T33" fmla="*/ 13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0">
                    <a:moveTo>
                      <a:pt x="44" y="50"/>
                    </a:moveTo>
                    <a:lnTo>
                      <a:pt x="45" y="47"/>
                    </a:lnTo>
                    <a:lnTo>
                      <a:pt x="42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8" y="11"/>
                    </a:lnTo>
                    <a:lnTo>
                      <a:pt x="14" y="20"/>
                    </a:lnTo>
                    <a:lnTo>
                      <a:pt x="21" y="30"/>
                    </a:lnTo>
                    <a:lnTo>
                      <a:pt x="26" y="39"/>
                    </a:lnTo>
                    <a:lnTo>
                      <a:pt x="33" y="46"/>
                    </a:lnTo>
                    <a:lnTo>
                      <a:pt x="39" y="50"/>
                    </a:lnTo>
                    <a:lnTo>
                      <a:pt x="44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21" name="Freeform 53">
                <a:extLst>
                  <a:ext uri="{FF2B5EF4-FFF2-40B4-BE49-F238E27FC236}">
                    <a16:creationId xmlns:a16="http://schemas.microsoft.com/office/drawing/2014/main" id="{9B22A828-2EB7-A124-99EC-DEC79A979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" y="201"/>
                <a:ext cx="16" cy="23"/>
              </a:xfrm>
              <a:custGeom>
                <a:avLst/>
                <a:gdLst>
                  <a:gd name="T0" fmla="*/ 8 w 32"/>
                  <a:gd name="T1" fmla="*/ 12 h 46"/>
                  <a:gd name="T2" fmla="*/ 8 w 32"/>
                  <a:gd name="T3" fmla="*/ 11 h 46"/>
                  <a:gd name="T4" fmla="*/ 8 w 32"/>
                  <a:gd name="T5" fmla="*/ 10 h 46"/>
                  <a:gd name="T6" fmla="*/ 8 w 32"/>
                  <a:gd name="T7" fmla="*/ 8 h 46"/>
                  <a:gd name="T8" fmla="*/ 7 w 32"/>
                  <a:gd name="T9" fmla="*/ 6 h 46"/>
                  <a:gd name="T10" fmla="*/ 6 w 32"/>
                  <a:gd name="T11" fmla="*/ 4 h 46"/>
                  <a:gd name="T12" fmla="*/ 5 w 32"/>
                  <a:gd name="T13" fmla="*/ 3 h 46"/>
                  <a:gd name="T14" fmla="*/ 3 w 32"/>
                  <a:gd name="T15" fmla="*/ 1 h 46"/>
                  <a:gd name="T16" fmla="*/ 0 w 32"/>
                  <a:gd name="T17" fmla="*/ 0 h 46"/>
                  <a:gd name="T18" fmla="*/ 2 w 32"/>
                  <a:gd name="T19" fmla="*/ 3 h 46"/>
                  <a:gd name="T20" fmla="*/ 4 w 32"/>
                  <a:gd name="T21" fmla="*/ 7 h 46"/>
                  <a:gd name="T22" fmla="*/ 6 w 32"/>
                  <a:gd name="T23" fmla="*/ 11 h 46"/>
                  <a:gd name="T24" fmla="*/ 8 w 32"/>
                  <a:gd name="T25" fmla="*/ 12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46">
                    <a:moveTo>
                      <a:pt x="30" y="46"/>
                    </a:moveTo>
                    <a:lnTo>
                      <a:pt x="32" y="43"/>
                    </a:lnTo>
                    <a:lnTo>
                      <a:pt x="32" y="38"/>
                    </a:lnTo>
                    <a:lnTo>
                      <a:pt x="31" y="31"/>
                    </a:lnTo>
                    <a:lnTo>
                      <a:pt x="28" y="23"/>
                    </a:lnTo>
                    <a:lnTo>
                      <a:pt x="23" y="16"/>
                    </a:lnTo>
                    <a:lnTo>
                      <a:pt x="17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5" y="27"/>
                    </a:lnTo>
                    <a:lnTo>
                      <a:pt x="23" y="41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22" name="Freeform 54">
                <a:extLst>
                  <a:ext uri="{FF2B5EF4-FFF2-40B4-BE49-F238E27FC236}">
                    <a16:creationId xmlns:a16="http://schemas.microsoft.com/office/drawing/2014/main" id="{4F988B02-D4DF-9A0E-D918-39EA41EC4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" y="212"/>
                <a:ext cx="12" cy="17"/>
              </a:xfrm>
              <a:custGeom>
                <a:avLst/>
                <a:gdLst>
                  <a:gd name="T0" fmla="*/ 5 w 26"/>
                  <a:gd name="T1" fmla="*/ 9 h 34"/>
                  <a:gd name="T2" fmla="*/ 6 w 26"/>
                  <a:gd name="T3" fmla="*/ 7 h 34"/>
                  <a:gd name="T4" fmla="*/ 4 w 26"/>
                  <a:gd name="T5" fmla="*/ 4 h 34"/>
                  <a:gd name="T6" fmla="*/ 2 w 26"/>
                  <a:gd name="T7" fmla="*/ 1 h 34"/>
                  <a:gd name="T8" fmla="*/ 0 w 26"/>
                  <a:gd name="T9" fmla="*/ 0 h 34"/>
                  <a:gd name="T10" fmla="*/ 1 w 26"/>
                  <a:gd name="T11" fmla="*/ 2 h 34"/>
                  <a:gd name="T12" fmla="*/ 2 w 26"/>
                  <a:gd name="T13" fmla="*/ 5 h 34"/>
                  <a:gd name="T14" fmla="*/ 4 w 26"/>
                  <a:gd name="T15" fmla="*/ 8 h 34"/>
                  <a:gd name="T16" fmla="*/ 5 w 26"/>
                  <a:gd name="T17" fmla="*/ 9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" h="34">
                    <a:moveTo>
                      <a:pt x="23" y="34"/>
                    </a:moveTo>
                    <a:lnTo>
                      <a:pt x="26" y="27"/>
                    </a:lnTo>
                    <a:lnTo>
                      <a:pt x="20" y="15"/>
                    </a:lnTo>
                    <a:lnTo>
                      <a:pt x="9" y="4"/>
                    </a:lnTo>
                    <a:lnTo>
                      <a:pt x="0" y="0"/>
                    </a:lnTo>
                    <a:lnTo>
                      <a:pt x="5" y="8"/>
                    </a:lnTo>
                    <a:lnTo>
                      <a:pt x="11" y="19"/>
                    </a:lnTo>
                    <a:lnTo>
                      <a:pt x="18" y="29"/>
                    </a:lnTo>
                    <a:lnTo>
                      <a:pt x="23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23" name="Freeform 55">
                <a:extLst>
                  <a:ext uri="{FF2B5EF4-FFF2-40B4-BE49-F238E27FC236}">
                    <a16:creationId xmlns:a16="http://schemas.microsoft.com/office/drawing/2014/main" id="{19DBB7AB-0156-DFCA-117F-A6F218DC6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" y="216"/>
                <a:ext cx="9" cy="12"/>
              </a:xfrm>
              <a:custGeom>
                <a:avLst/>
                <a:gdLst>
                  <a:gd name="T0" fmla="*/ 5 w 18"/>
                  <a:gd name="T1" fmla="*/ 6 h 24"/>
                  <a:gd name="T2" fmla="*/ 5 w 18"/>
                  <a:gd name="T3" fmla="*/ 4 h 24"/>
                  <a:gd name="T4" fmla="*/ 4 w 18"/>
                  <a:gd name="T5" fmla="*/ 2 h 24"/>
                  <a:gd name="T6" fmla="*/ 3 w 18"/>
                  <a:gd name="T7" fmla="*/ 0 h 24"/>
                  <a:gd name="T8" fmla="*/ 0 w 18"/>
                  <a:gd name="T9" fmla="*/ 1 h 24"/>
                  <a:gd name="T10" fmla="*/ 2 w 18"/>
                  <a:gd name="T11" fmla="*/ 2 h 24"/>
                  <a:gd name="T12" fmla="*/ 3 w 18"/>
                  <a:gd name="T13" fmla="*/ 4 h 24"/>
                  <a:gd name="T14" fmla="*/ 4 w 18"/>
                  <a:gd name="T15" fmla="*/ 6 h 24"/>
                  <a:gd name="T16" fmla="*/ 5 w 18"/>
                  <a:gd name="T17" fmla="*/ 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0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24" name="Freeform 56">
                <a:extLst>
                  <a:ext uri="{FF2B5EF4-FFF2-40B4-BE49-F238E27FC236}">
                    <a16:creationId xmlns:a16="http://schemas.microsoft.com/office/drawing/2014/main" id="{E216E1D3-C060-853D-858F-F230E9872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" y="189"/>
                <a:ext cx="26" cy="22"/>
              </a:xfrm>
              <a:custGeom>
                <a:avLst/>
                <a:gdLst>
                  <a:gd name="T0" fmla="*/ 13 w 52"/>
                  <a:gd name="T1" fmla="*/ 11 h 44"/>
                  <a:gd name="T2" fmla="*/ 13 w 52"/>
                  <a:gd name="T3" fmla="*/ 11 h 44"/>
                  <a:gd name="T4" fmla="*/ 13 w 52"/>
                  <a:gd name="T5" fmla="*/ 9 h 44"/>
                  <a:gd name="T6" fmla="*/ 12 w 52"/>
                  <a:gd name="T7" fmla="*/ 8 h 44"/>
                  <a:gd name="T8" fmla="*/ 10 w 52"/>
                  <a:gd name="T9" fmla="*/ 6 h 44"/>
                  <a:gd name="T10" fmla="*/ 8 w 52"/>
                  <a:gd name="T11" fmla="*/ 4 h 44"/>
                  <a:gd name="T12" fmla="*/ 6 w 52"/>
                  <a:gd name="T13" fmla="*/ 2 h 44"/>
                  <a:gd name="T14" fmla="*/ 3 w 52"/>
                  <a:gd name="T15" fmla="*/ 1 h 44"/>
                  <a:gd name="T16" fmla="*/ 0 w 52"/>
                  <a:gd name="T17" fmla="*/ 0 h 44"/>
                  <a:gd name="T18" fmla="*/ 2 w 52"/>
                  <a:gd name="T19" fmla="*/ 1 h 44"/>
                  <a:gd name="T20" fmla="*/ 3 w 52"/>
                  <a:gd name="T21" fmla="*/ 3 h 44"/>
                  <a:gd name="T22" fmla="*/ 5 w 52"/>
                  <a:gd name="T23" fmla="*/ 5 h 44"/>
                  <a:gd name="T24" fmla="*/ 7 w 52"/>
                  <a:gd name="T25" fmla="*/ 7 h 44"/>
                  <a:gd name="T26" fmla="*/ 9 w 52"/>
                  <a:gd name="T27" fmla="*/ 9 h 44"/>
                  <a:gd name="T28" fmla="*/ 10 w 52"/>
                  <a:gd name="T29" fmla="*/ 10 h 44"/>
                  <a:gd name="T30" fmla="*/ 12 w 52"/>
                  <a:gd name="T31" fmla="*/ 11 h 44"/>
                  <a:gd name="T32" fmla="*/ 13 w 52"/>
                  <a:gd name="T33" fmla="*/ 1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44">
                    <a:moveTo>
                      <a:pt x="51" y="44"/>
                    </a:moveTo>
                    <a:lnTo>
                      <a:pt x="52" y="41"/>
                    </a:lnTo>
                    <a:lnTo>
                      <a:pt x="51" y="36"/>
                    </a:lnTo>
                    <a:lnTo>
                      <a:pt x="46" y="29"/>
                    </a:lnTo>
                    <a:lnTo>
                      <a:pt x="39" y="21"/>
                    </a:lnTo>
                    <a:lnTo>
                      <a:pt x="31" y="15"/>
                    </a:lnTo>
                    <a:lnTo>
                      <a:pt x="22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6" y="44"/>
                    </a:lnTo>
                    <a:lnTo>
                      <a:pt x="51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25" name="Freeform 57">
                <a:extLst>
                  <a:ext uri="{FF2B5EF4-FFF2-40B4-BE49-F238E27FC236}">
                    <a16:creationId xmlns:a16="http://schemas.microsoft.com/office/drawing/2014/main" id="{0FA6B19C-4AB5-2C98-F897-A5BE5E1E7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" y="188"/>
                <a:ext cx="20" cy="17"/>
              </a:xfrm>
              <a:custGeom>
                <a:avLst/>
                <a:gdLst>
                  <a:gd name="T0" fmla="*/ 10 w 40"/>
                  <a:gd name="T1" fmla="*/ 8 h 36"/>
                  <a:gd name="T2" fmla="*/ 10 w 40"/>
                  <a:gd name="T3" fmla="*/ 8 h 36"/>
                  <a:gd name="T4" fmla="*/ 10 w 40"/>
                  <a:gd name="T5" fmla="*/ 7 h 36"/>
                  <a:gd name="T6" fmla="*/ 10 w 40"/>
                  <a:gd name="T7" fmla="*/ 5 h 36"/>
                  <a:gd name="T8" fmla="*/ 9 w 40"/>
                  <a:gd name="T9" fmla="*/ 4 h 36"/>
                  <a:gd name="T10" fmla="*/ 7 w 40"/>
                  <a:gd name="T11" fmla="*/ 3 h 36"/>
                  <a:gd name="T12" fmla="*/ 5 w 40"/>
                  <a:gd name="T13" fmla="*/ 1 h 36"/>
                  <a:gd name="T14" fmla="*/ 3 w 40"/>
                  <a:gd name="T15" fmla="*/ 0 h 36"/>
                  <a:gd name="T16" fmla="*/ 0 w 40"/>
                  <a:gd name="T17" fmla="*/ 0 h 36"/>
                  <a:gd name="T18" fmla="*/ 2 w 40"/>
                  <a:gd name="T19" fmla="*/ 1 h 36"/>
                  <a:gd name="T20" fmla="*/ 3 w 40"/>
                  <a:gd name="T21" fmla="*/ 2 h 36"/>
                  <a:gd name="T22" fmla="*/ 4 w 40"/>
                  <a:gd name="T23" fmla="*/ 4 h 36"/>
                  <a:gd name="T24" fmla="*/ 6 w 40"/>
                  <a:gd name="T25" fmla="*/ 5 h 36"/>
                  <a:gd name="T26" fmla="*/ 7 w 40"/>
                  <a:gd name="T27" fmla="*/ 7 h 36"/>
                  <a:gd name="T28" fmla="*/ 8 w 40"/>
                  <a:gd name="T29" fmla="*/ 8 h 36"/>
                  <a:gd name="T30" fmla="*/ 10 w 40"/>
                  <a:gd name="T31" fmla="*/ 8 h 36"/>
                  <a:gd name="T32" fmla="*/ 10 w 40"/>
                  <a:gd name="T33" fmla="*/ 8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6">
                    <a:moveTo>
                      <a:pt x="39" y="36"/>
                    </a:moveTo>
                    <a:lnTo>
                      <a:pt x="40" y="34"/>
                    </a:lnTo>
                    <a:lnTo>
                      <a:pt x="40" y="30"/>
                    </a:lnTo>
                    <a:lnTo>
                      <a:pt x="37" y="24"/>
                    </a:lnTo>
                    <a:lnTo>
                      <a:pt x="33" y="19"/>
                    </a:lnTo>
                    <a:lnTo>
                      <a:pt x="27" y="13"/>
                    </a:lnTo>
                    <a:lnTo>
                      <a:pt x="20" y="7"/>
                    </a:lnTo>
                    <a:lnTo>
                      <a:pt x="10" y="3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0" y="11"/>
                    </a:lnTo>
                    <a:lnTo>
                      <a:pt x="16" y="16"/>
                    </a:lnTo>
                    <a:lnTo>
                      <a:pt x="22" y="23"/>
                    </a:lnTo>
                    <a:lnTo>
                      <a:pt x="28" y="29"/>
                    </a:lnTo>
                    <a:lnTo>
                      <a:pt x="32" y="34"/>
                    </a:lnTo>
                    <a:lnTo>
                      <a:pt x="37" y="36"/>
                    </a:lnTo>
                    <a:lnTo>
                      <a:pt x="39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26" name="Freeform 58">
                <a:extLst>
                  <a:ext uri="{FF2B5EF4-FFF2-40B4-BE49-F238E27FC236}">
                    <a16:creationId xmlns:a16="http://schemas.microsoft.com/office/drawing/2014/main" id="{09C77C16-EBAC-DC3B-A0AE-BF1566B89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" y="193"/>
                <a:ext cx="22" cy="25"/>
              </a:xfrm>
              <a:custGeom>
                <a:avLst/>
                <a:gdLst>
                  <a:gd name="T0" fmla="*/ 11 w 44"/>
                  <a:gd name="T1" fmla="*/ 13 h 49"/>
                  <a:gd name="T2" fmla="*/ 11 w 44"/>
                  <a:gd name="T3" fmla="*/ 12 h 49"/>
                  <a:gd name="T4" fmla="*/ 11 w 44"/>
                  <a:gd name="T5" fmla="*/ 10 h 49"/>
                  <a:gd name="T6" fmla="*/ 10 w 44"/>
                  <a:gd name="T7" fmla="*/ 9 h 49"/>
                  <a:gd name="T8" fmla="*/ 8 w 44"/>
                  <a:gd name="T9" fmla="*/ 6 h 49"/>
                  <a:gd name="T10" fmla="*/ 6 w 44"/>
                  <a:gd name="T11" fmla="*/ 4 h 49"/>
                  <a:gd name="T12" fmla="*/ 4 w 44"/>
                  <a:gd name="T13" fmla="*/ 2 h 49"/>
                  <a:gd name="T14" fmla="*/ 2 w 44"/>
                  <a:gd name="T15" fmla="*/ 1 h 49"/>
                  <a:gd name="T16" fmla="*/ 0 w 44"/>
                  <a:gd name="T17" fmla="*/ 0 h 49"/>
                  <a:gd name="T18" fmla="*/ 1 w 44"/>
                  <a:gd name="T19" fmla="*/ 1 h 49"/>
                  <a:gd name="T20" fmla="*/ 2 w 44"/>
                  <a:gd name="T21" fmla="*/ 3 h 49"/>
                  <a:gd name="T22" fmla="*/ 4 w 44"/>
                  <a:gd name="T23" fmla="*/ 5 h 49"/>
                  <a:gd name="T24" fmla="*/ 5 w 44"/>
                  <a:gd name="T25" fmla="*/ 8 h 49"/>
                  <a:gd name="T26" fmla="*/ 7 w 44"/>
                  <a:gd name="T27" fmla="*/ 10 h 49"/>
                  <a:gd name="T28" fmla="*/ 9 w 44"/>
                  <a:gd name="T29" fmla="*/ 12 h 49"/>
                  <a:gd name="T30" fmla="*/ 10 w 44"/>
                  <a:gd name="T31" fmla="*/ 13 h 49"/>
                  <a:gd name="T32" fmla="*/ 11 w 44"/>
                  <a:gd name="T33" fmla="*/ 13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49">
                    <a:moveTo>
                      <a:pt x="43" y="49"/>
                    </a:moveTo>
                    <a:lnTo>
                      <a:pt x="44" y="47"/>
                    </a:lnTo>
                    <a:lnTo>
                      <a:pt x="42" y="40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8" y="11"/>
                    </a:lnTo>
                    <a:lnTo>
                      <a:pt x="13" y="20"/>
                    </a:lnTo>
                    <a:lnTo>
                      <a:pt x="20" y="30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49"/>
                    </a:lnTo>
                    <a:lnTo>
                      <a:pt x="43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27" name="Freeform 59">
                <a:extLst>
                  <a:ext uri="{FF2B5EF4-FFF2-40B4-BE49-F238E27FC236}">
                    <a16:creationId xmlns:a16="http://schemas.microsoft.com/office/drawing/2014/main" id="{786AEEE4-D472-2DB2-FFEF-D712D3F2D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" y="205"/>
                <a:ext cx="16" cy="21"/>
              </a:xfrm>
              <a:custGeom>
                <a:avLst/>
                <a:gdLst>
                  <a:gd name="T0" fmla="*/ 7 w 34"/>
                  <a:gd name="T1" fmla="*/ 11 h 41"/>
                  <a:gd name="T2" fmla="*/ 8 w 34"/>
                  <a:gd name="T3" fmla="*/ 10 h 41"/>
                  <a:gd name="T4" fmla="*/ 7 w 34"/>
                  <a:gd name="T5" fmla="*/ 9 h 41"/>
                  <a:gd name="T6" fmla="*/ 7 w 34"/>
                  <a:gd name="T7" fmla="*/ 7 h 41"/>
                  <a:gd name="T8" fmla="*/ 5 w 34"/>
                  <a:gd name="T9" fmla="*/ 5 h 41"/>
                  <a:gd name="T10" fmla="*/ 4 w 34"/>
                  <a:gd name="T11" fmla="*/ 3 h 41"/>
                  <a:gd name="T12" fmla="*/ 3 w 34"/>
                  <a:gd name="T13" fmla="*/ 2 h 41"/>
                  <a:gd name="T14" fmla="*/ 1 w 34"/>
                  <a:gd name="T15" fmla="*/ 1 h 41"/>
                  <a:gd name="T16" fmla="*/ 0 w 34"/>
                  <a:gd name="T17" fmla="*/ 0 h 41"/>
                  <a:gd name="T18" fmla="*/ 1 w 34"/>
                  <a:gd name="T19" fmla="*/ 3 h 41"/>
                  <a:gd name="T20" fmla="*/ 3 w 34"/>
                  <a:gd name="T21" fmla="*/ 6 h 41"/>
                  <a:gd name="T22" fmla="*/ 5 w 34"/>
                  <a:gd name="T23" fmla="*/ 9 h 41"/>
                  <a:gd name="T24" fmla="*/ 7 w 34"/>
                  <a:gd name="T25" fmla="*/ 11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41">
                    <a:moveTo>
                      <a:pt x="31" y="41"/>
                    </a:moveTo>
                    <a:lnTo>
                      <a:pt x="34" y="39"/>
                    </a:lnTo>
                    <a:lnTo>
                      <a:pt x="32" y="33"/>
                    </a:lnTo>
                    <a:lnTo>
                      <a:pt x="29" y="26"/>
                    </a:lnTo>
                    <a:lnTo>
                      <a:pt x="23" y="18"/>
                    </a:lnTo>
                    <a:lnTo>
                      <a:pt x="17" y="11"/>
                    </a:lnTo>
                    <a:lnTo>
                      <a:pt x="12" y="6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3"/>
                    </a:lnTo>
                    <a:lnTo>
                      <a:pt x="23" y="36"/>
                    </a:lnTo>
                    <a:lnTo>
                      <a:pt x="31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28" name="Freeform 60">
                <a:extLst>
                  <a:ext uri="{FF2B5EF4-FFF2-40B4-BE49-F238E27FC236}">
                    <a16:creationId xmlns:a16="http://schemas.microsoft.com/office/drawing/2014/main" id="{BA970F2A-1134-81A2-7AE0-E1CC6C922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" y="186"/>
                <a:ext cx="22" cy="3"/>
              </a:xfrm>
              <a:custGeom>
                <a:avLst/>
                <a:gdLst>
                  <a:gd name="T0" fmla="*/ 0 w 45"/>
                  <a:gd name="T1" fmla="*/ 1 h 7"/>
                  <a:gd name="T2" fmla="*/ 0 w 45"/>
                  <a:gd name="T3" fmla="*/ 1 h 7"/>
                  <a:gd name="T4" fmla="*/ 2 w 45"/>
                  <a:gd name="T5" fmla="*/ 1 h 7"/>
                  <a:gd name="T6" fmla="*/ 4 w 45"/>
                  <a:gd name="T7" fmla="*/ 0 h 7"/>
                  <a:gd name="T8" fmla="*/ 6 w 45"/>
                  <a:gd name="T9" fmla="*/ 0 h 7"/>
                  <a:gd name="T10" fmla="*/ 8 w 45"/>
                  <a:gd name="T11" fmla="*/ 0 h 7"/>
                  <a:gd name="T12" fmla="*/ 9 w 45"/>
                  <a:gd name="T13" fmla="*/ 0 h 7"/>
                  <a:gd name="T14" fmla="*/ 10 w 45"/>
                  <a:gd name="T15" fmla="*/ 0 h 7"/>
                  <a:gd name="T16" fmla="*/ 11 w 45"/>
                  <a:gd name="T17" fmla="*/ 0 h 7"/>
                  <a:gd name="T18" fmla="*/ 10 w 45"/>
                  <a:gd name="T19" fmla="*/ 1 h 7"/>
                  <a:gd name="T20" fmla="*/ 9 w 45"/>
                  <a:gd name="T21" fmla="*/ 1 h 7"/>
                  <a:gd name="T22" fmla="*/ 8 w 45"/>
                  <a:gd name="T23" fmla="*/ 1 h 7"/>
                  <a:gd name="T24" fmla="*/ 6 w 45"/>
                  <a:gd name="T25" fmla="*/ 1 h 7"/>
                  <a:gd name="T26" fmla="*/ 4 w 45"/>
                  <a:gd name="T27" fmla="*/ 1 h 7"/>
                  <a:gd name="T28" fmla="*/ 2 w 45"/>
                  <a:gd name="T29" fmla="*/ 1 h 7"/>
                  <a:gd name="T30" fmla="*/ 1 w 45"/>
                  <a:gd name="T31" fmla="*/ 1 h 7"/>
                  <a:gd name="T32" fmla="*/ 0 w 45"/>
                  <a:gd name="T33" fmla="*/ 1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7">
                    <a:moveTo>
                      <a:pt x="0" y="6"/>
                    </a:moveTo>
                    <a:lnTo>
                      <a:pt x="3" y="6"/>
                    </a:lnTo>
                    <a:lnTo>
                      <a:pt x="9" y="4"/>
                    </a:lnTo>
                    <a:lnTo>
                      <a:pt x="16" y="3"/>
                    </a:lnTo>
                    <a:lnTo>
                      <a:pt x="24" y="2"/>
                    </a:lnTo>
                    <a:lnTo>
                      <a:pt x="32" y="1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5" y="2"/>
                    </a:lnTo>
                    <a:lnTo>
                      <a:pt x="43" y="4"/>
                    </a:lnTo>
                    <a:lnTo>
                      <a:pt x="39" y="7"/>
                    </a:lnTo>
                    <a:lnTo>
                      <a:pt x="33" y="7"/>
                    </a:lnTo>
                    <a:lnTo>
                      <a:pt x="26" y="7"/>
                    </a:lnTo>
                    <a:lnTo>
                      <a:pt x="18" y="7"/>
                    </a:lnTo>
                    <a:lnTo>
                      <a:pt x="10" y="7"/>
                    </a:lnTo>
                    <a:lnTo>
                      <a:pt x="4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29" name="Freeform 61">
                <a:extLst>
                  <a:ext uri="{FF2B5EF4-FFF2-40B4-BE49-F238E27FC236}">
                    <a16:creationId xmlns:a16="http://schemas.microsoft.com/office/drawing/2014/main" id="{1C3684A2-C7BC-A304-2264-F92F5D192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" y="161"/>
                <a:ext cx="30" cy="27"/>
              </a:xfrm>
              <a:custGeom>
                <a:avLst/>
                <a:gdLst>
                  <a:gd name="T0" fmla="*/ 0 w 60"/>
                  <a:gd name="T1" fmla="*/ 14 h 54"/>
                  <a:gd name="T2" fmla="*/ 2 w 60"/>
                  <a:gd name="T3" fmla="*/ 13 h 54"/>
                  <a:gd name="T4" fmla="*/ 4 w 60"/>
                  <a:gd name="T5" fmla="*/ 11 h 54"/>
                  <a:gd name="T6" fmla="*/ 7 w 60"/>
                  <a:gd name="T7" fmla="*/ 9 h 54"/>
                  <a:gd name="T8" fmla="*/ 10 w 60"/>
                  <a:gd name="T9" fmla="*/ 7 h 54"/>
                  <a:gd name="T10" fmla="*/ 12 w 60"/>
                  <a:gd name="T11" fmla="*/ 5 h 54"/>
                  <a:gd name="T12" fmla="*/ 14 w 60"/>
                  <a:gd name="T13" fmla="*/ 3 h 54"/>
                  <a:gd name="T14" fmla="*/ 15 w 60"/>
                  <a:gd name="T15" fmla="*/ 1 h 54"/>
                  <a:gd name="T16" fmla="*/ 15 w 60"/>
                  <a:gd name="T17" fmla="*/ 0 h 54"/>
                  <a:gd name="T18" fmla="*/ 14 w 60"/>
                  <a:gd name="T19" fmla="*/ 0 h 54"/>
                  <a:gd name="T20" fmla="*/ 12 w 60"/>
                  <a:gd name="T21" fmla="*/ 2 h 54"/>
                  <a:gd name="T22" fmla="*/ 10 w 60"/>
                  <a:gd name="T23" fmla="*/ 3 h 54"/>
                  <a:gd name="T24" fmla="*/ 8 w 60"/>
                  <a:gd name="T25" fmla="*/ 6 h 54"/>
                  <a:gd name="T26" fmla="*/ 6 w 60"/>
                  <a:gd name="T27" fmla="*/ 8 h 54"/>
                  <a:gd name="T28" fmla="*/ 4 w 60"/>
                  <a:gd name="T29" fmla="*/ 11 h 54"/>
                  <a:gd name="T30" fmla="*/ 2 w 60"/>
                  <a:gd name="T31" fmla="*/ 13 h 54"/>
                  <a:gd name="T32" fmla="*/ 0 w 60"/>
                  <a:gd name="T33" fmla="*/ 14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54">
                    <a:moveTo>
                      <a:pt x="0" y="54"/>
                    </a:moveTo>
                    <a:lnTo>
                      <a:pt x="7" y="51"/>
                    </a:lnTo>
                    <a:lnTo>
                      <a:pt x="16" y="44"/>
                    </a:lnTo>
                    <a:lnTo>
                      <a:pt x="28" y="36"/>
                    </a:lnTo>
                    <a:lnTo>
                      <a:pt x="39" y="27"/>
                    </a:lnTo>
                    <a:lnTo>
                      <a:pt x="48" y="19"/>
                    </a:lnTo>
                    <a:lnTo>
                      <a:pt x="56" y="11"/>
                    </a:lnTo>
                    <a:lnTo>
                      <a:pt x="60" y="4"/>
                    </a:lnTo>
                    <a:lnTo>
                      <a:pt x="59" y="0"/>
                    </a:lnTo>
                    <a:lnTo>
                      <a:pt x="54" y="0"/>
                    </a:lnTo>
                    <a:lnTo>
                      <a:pt x="47" y="5"/>
                    </a:lnTo>
                    <a:lnTo>
                      <a:pt x="39" y="12"/>
                    </a:lnTo>
                    <a:lnTo>
                      <a:pt x="31" y="22"/>
                    </a:lnTo>
                    <a:lnTo>
                      <a:pt x="22" y="31"/>
                    </a:lnTo>
                    <a:lnTo>
                      <a:pt x="14" y="42"/>
                    </a:lnTo>
                    <a:lnTo>
                      <a:pt x="6" y="5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30" name="Freeform 62">
                <a:extLst>
                  <a:ext uri="{FF2B5EF4-FFF2-40B4-BE49-F238E27FC236}">
                    <a16:creationId xmlns:a16="http://schemas.microsoft.com/office/drawing/2014/main" id="{8FCA1C16-887E-6ADB-EF08-2F209E04B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" y="161"/>
                <a:ext cx="27" cy="28"/>
              </a:xfrm>
              <a:custGeom>
                <a:avLst/>
                <a:gdLst>
                  <a:gd name="T0" fmla="*/ 0 w 54"/>
                  <a:gd name="T1" fmla="*/ 14 h 57"/>
                  <a:gd name="T2" fmla="*/ 2 w 54"/>
                  <a:gd name="T3" fmla="*/ 13 h 57"/>
                  <a:gd name="T4" fmla="*/ 4 w 54"/>
                  <a:gd name="T5" fmla="*/ 11 h 57"/>
                  <a:gd name="T6" fmla="*/ 7 w 54"/>
                  <a:gd name="T7" fmla="*/ 9 h 57"/>
                  <a:gd name="T8" fmla="*/ 9 w 54"/>
                  <a:gd name="T9" fmla="*/ 6 h 57"/>
                  <a:gd name="T10" fmla="*/ 12 w 54"/>
                  <a:gd name="T11" fmla="*/ 4 h 57"/>
                  <a:gd name="T12" fmla="*/ 13 w 54"/>
                  <a:gd name="T13" fmla="*/ 2 h 57"/>
                  <a:gd name="T14" fmla="*/ 14 w 54"/>
                  <a:gd name="T15" fmla="*/ 0 h 57"/>
                  <a:gd name="T16" fmla="*/ 14 w 54"/>
                  <a:gd name="T17" fmla="*/ 0 h 57"/>
                  <a:gd name="T18" fmla="*/ 12 w 54"/>
                  <a:gd name="T19" fmla="*/ 0 h 57"/>
                  <a:gd name="T20" fmla="*/ 10 w 54"/>
                  <a:gd name="T21" fmla="*/ 2 h 57"/>
                  <a:gd name="T22" fmla="*/ 9 w 54"/>
                  <a:gd name="T23" fmla="*/ 4 h 57"/>
                  <a:gd name="T24" fmla="*/ 7 w 54"/>
                  <a:gd name="T25" fmla="*/ 6 h 57"/>
                  <a:gd name="T26" fmla="*/ 5 w 54"/>
                  <a:gd name="T27" fmla="*/ 9 h 57"/>
                  <a:gd name="T28" fmla="*/ 3 w 54"/>
                  <a:gd name="T29" fmla="*/ 11 h 57"/>
                  <a:gd name="T30" fmla="*/ 2 w 54"/>
                  <a:gd name="T31" fmla="*/ 13 h 57"/>
                  <a:gd name="T32" fmla="*/ 0 w 54"/>
                  <a:gd name="T33" fmla="*/ 14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7">
                    <a:moveTo>
                      <a:pt x="0" y="57"/>
                    </a:moveTo>
                    <a:lnTo>
                      <a:pt x="7" y="52"/>
                    </a:lnTo>
                    <a:lnTo>
                      <a:pt x="16" y="44"/>
                    </a:lnTo>
                    <a:lnTo>
                      <a:pt x="25" y="36"/>
                    </a:lnTo>
                    <a:lnTo>
                      <a:pt x="36" y="26"/>
                    </a:lnTo>
                    <a:lnTo>
                      <a:pt x="45" y="16"/>
                    </a:lnTo>
                    <a:lnTo>
                      <a:pt x="52" y="8"/>
                    </a:lnTo>
                    <a:lnTo>
                      <a:pt x="54" y="3"/>
                    </a:lnTo>
                    <a:lnTo>
                      <a:pt x="53" y="0"/>
                    </a:lnTo>
                    <a:lnTo>
                      <a:pt x="47" y="3"/>
                    </a:lnTo>
                    <a:lnTo>
                      <a:pt x="40" y="8"/>
                    </a:lnTo>
                    <a:lnTo>
                      <a:pt x="33" y="16"/>
                    </a:lnTo>
                    <a:lnTo>
                      <a:pt x="25" y="27"/>
                    </a:lnTo>
                    <a:lnTo>
                      <a:pt x="17" y="36"/>
                    </a:lnTo>
                    <a:lnTo>
                      <a:pt x="10" y="46"/>
                    </a:lnTo>
                    <a:lnTo>
                      <a:pt x="5" y="53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31" name="Freeform 63">
                <a:extLst>
                  <a:ext uri="{FF2B5EF4-FFF2-40B4-BE49-F238E27FC236}">
                    <a16:creationId xmlns:a16="http://schemas.microsoft.com/office/drawing/2014/main" id="{456DD61E-913F-BC86-879E-FCDBB5BA38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" y="161"/>
                <a:ext cx="24" cy="30"/>
              </a:xfrm>
              <a:custGeom>
                <a:avLst/>
                <a:gdLst>
                  <a:gd name="T0" fmla="*/ 0 w 47"/>
                  <a:gd name="T1" fmla="*/ 15 h 60"/>
                  <a:gd name="T2" fmla="*/ 2 w 47"/>
                  <a:gd name="T3" fmla="*/ 14 h 60"/>
                  <a:gd name="T4" fmla="*/ 4 w 47"/>
                  <a:gd name="T5" fmla="*/ 12 h 60"/>
                  <a:gd name="T6" fmla="*/ 7 w 47"/>
                  <a:gd name="T7" fmla="*/ 9 h 60"/>
                  <a:gd name="T8" fmla="*/ 9 w 47"/>
                  <a:gd name="T9" fmla="*/ 7 h 60"/>
                  <a:gd name="T10" fmla="*/ 10 w 47"/>
                  <a:gd name="T11" fmla="*/ 4 h 60"/>
                  <a:gd name="T12" fmla="*/ 12 w 47"/>
                  <a:gd name="T13" fmla="*/ 2 h 60"/>
                  <a:gd name="T14" fmla="*/ 12 w 47"/>
                  <a:gd name="T15" fmla="*/ 1 h 60"/>
                  <a:gd name="T16" fmla="*/ 12 w 47"/>
                  <a:gd name="T17" fmla="*/ 0 h 60"/>
                  <a:gd name="T18" fmla="*/ 11 w 47"/>
                  <a:gd name="T19" fmla="*/ 1 h 60"/>
                  <a:gd name="T20" fmla="*/ 9 w 47"/>
                  <a:gd name="T21" fmla="*/ 2 h 60"/>
                  <a:gd name="T22" fmla="*/ 8 w 47"/>
                  <a:gd name="T23" fmla="*/ 4 h 60"/>
                  <a:gd name="T24" fmla="*/ 6 w 47"/>
                  <a:gd name="T25" fmla="*/ 7 h 60"/>
                  <a:gd name="T26" fmla="*/ 5 w 47"/>
                  <a:gd name="T27" fmla="*/ 10 h 60"/>
                  <a:gd name="T28" fmla="*/ 3 w 47"/>
                  <a:gd name="T29" fmla="*/ 12 h 60"/>
                  <a:gd name="T30" fmla="*/ 1 w 47"/>
                  <a:gd name="T31" fmla="*/ 14 h 60"/>
                  <a:gd name="T32" fmla="*/ 0 w 47"/>
                  <a:gd name="T33" fmla="*/ 15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60">
                    <a:moveTo>
                      <a:pt x="0" y="60"/>
                    </a:moveTo>
                    <a:lnTo>
                      <a:pt x="7" y="54"/>
                    </a:lnTo>
                    <a:lnTo>
                      <a:pt x="16" y="46"/>
                    </a:lnTo>
                    <a:lnTo>
                      <a:pt x="25" y="36"/>
                    </a:lnTo>
                    <a:lnTo>
                      <a:pt x="33" y="27"/>
                    </a:lnTo>
                    <a:lnTo>
                      <a:pt x="40" y="16"/>
                    </a:lnTo>
                    <a:lnTo>
                      <a:pt x="46" y="8"/>
                    </a:lnTo>
                    <a:lnTo>
                      <a:pt x="47" y="3"/>
                    </a:lnTo>
                    <a:lnTo>
                      <a:pt x="46" y="0"/>
                    </a:lnTo>
                    <a:lnTo>
                      <a:pt x="41" y="3"/>
                    </a:lnTo>
                    <a:lnTo>
                      <a:pt x="35" y="8"/>
                    </a:lnTo>
                    <a:lnTo>
                      <a:pt x="30" y="16"/>
                    </a:lnTo>
                    <a:lnTo>
                      <a:pt x="23" y="27"/>
                    </a:lnTo>
                    <a:lnTo>
                      <a:pt x="17" y="38"/>
                    </a:lnTo>
                    <a:lnTo>
                      <a:pt x="10" y="47"/>
                    </a:lnTo>
                    <a:lnTo>
                      <a:pt x="4" y="5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32" name="Freeform 64">
                <a:extLst>
                  <a:ext uri="{FF2B5EF4-FFF2-40B4-BE49-F238E27FC236}">
                    <a16:creationId xmlns:a16="http://schemas.microsoft.com/office/drawing/2014/main" id="{4A699BDB-E83B-1138-2B56-B17D965CB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" y="166"/>
                <a:ext cx="18" cy="27"/>
              </a:xfrm>
              <a:custGeom>
                <a:avLst/>
                <a:gdLst>
                  <a:gd name="T0" fmla="*/ 0 w 36"/>
                  <a:gd name="T1" fmla="*/ 13 h 55"/>
                  <a:gd name="T2" fmla="*/ 2 w 36"/>
                  <a:gd name="T3" fmla="*/ 12 h 55"/>
                  <a:gd name="T4" fmla="*/ 4 w 36"/>
                  <a:gd name="T5" fmla="*/ 10 h 55"/>
                  <a:gd name="T6" fmla="*/ 5 w 36"/>
                  <a:gd name="T7" fmla="*/ 8 h 55"/>
                  <a:gd name="T8" fmla="*/ 7 w 36"/>
                  <a:gd name="T9" fmla="*/ 6 h 55"/>
                  <a:gd name="T10" fmla="*/ 9 w 36"/>
                  <a:gd name="T11" fmla="*/ 3 h 55"/>
                  <a:gd name="T12" fmla="*/ 9 w 36"/>
                  <a:gd name="T13" fmla="*/ 1 h 55"/>
                  <a:gd name="T14" fmla="*/ 9 w 36"/>
                  <a:gd name="T15" fmla="*/ 0 h 55"/>
                  <a:gd name="T16" fmla="*/ 9 w 36"/>
                  <a:gd name="T17" fmla="*/ 0 h 55"/>
                  <a:gd name="T18" fmla="*/ 6 w 36"/>
                  <a:gd name="T19" fmla="*/ 2 h 55"/>
                  <a:gd name="T20" fmla="*/ 4 w 36"/>
                  <a:gd name="T21" fmla="*/ 6 h 55"/>
                  <a:gd name="T22" fmla="*/ 2 w 36"/>
                  <a:gd name="T23" fmla="*/ 10 h 55"/>
                  <a:gd name="T24" fmla="*/ 0 w 36"/>
                  <a:gd name="T25" fmla="*/ 13 h 5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55">
                    <a:moveTo>
                      <a:pt x="0" y="55"/>
                    </a:moveTo>
                    <a:lnTo>
                      <a:pt x="6" y="50"/>
                    </a:lnTo>
                    <a:lnTo>
                      <a:pt x="13" y="42"/>
                    </a:lnTo>
                    <a:lnTo>
                      <a:pt x="20" y="33"/>
                    </a:lnTo>
                    <a:lnTo>
                      <a:pt x="27" y="24"/>
                    </a:lnTo>
                    <a:lnTo>
                      <a:pt x="33" y="15"/>
                    </a:lnTo>
                    <a:lnTo>
                      <a:pt x="36" y="6"/>
                    </a:lnTo>
                    <a:lnTo>
                      <a:pt x="36" y="2"/>
                    </a:lnTo>
                    <a:lnTo>
                      <a:pt x="33" y="0"/>
                    </a:lnTo>
                    <a:lnTo>
                      <a:pt x="22" y="8"/>
                    </a:lnTo>
                    <a:lnTo>
                      <a:pt x="15" y="24"/>
                    </a:lnTo>
                    <a:lnTo>
                      <a:pt x="7" y="4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33" name="Freeform 65">
                <a:extLst>
                  <a:ext uri="{FF2B5EF4-FFF2-40B4-BE49-F238E27FC236}">
                    <a16:creationId xmlns:a16="http://schemas.microsoft.com/office/drawing/2014/main" id="{76438CE3-7ECB-66B9-213B-2CB52790D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" y="169"/>
                <a:ext cx="16" cy="27"/>
              </a:xfrm>
              <a:custGeom>
                <a:avLst/>
                <a:gdLst>
                  <a:gd name="T0" fmla="*/ 0 w 32"/>
                  <a:gd name="T1" fmla="*/ 14 h 53"/>
                  <a:gd name="T2" fmla="*/ 1 w 32"/>
                  <a:gd name="T3" fmla="*/ 13 h 53"/>
                  <a:gd name="T4" fmla="*/ 3 w 32"/>
                  <a:gd name="T5" fmla="*/ 11 h 53"/>
                  <a:gd name="T6" fmla="*/ 4 w 32"/>
                  <a:gd name="T7" fmla="*/ 8 h 53"/>
                  <a:gd name="T8" fmla="*/ 6 w 32"/>
                  <a:gd name="T9" fmla="*/ 6 h 53"/>
                  <a:gd name="T10" fmla="*/ 7 w 32"/>
                  <a:gd name="T11" fmla="*/ 4 h 53"/>
                  <a:gd name="T12" fmla="*/ 8 w 32"/>
                  <a:gd name="T13" fmla="*/ 2 h 53"/>
                  <a:gd name="T14" fmla="*/ 8 w 32"/>
                  <a:gd name="T15" fmla="*/ 0 h 53"/>
                  <a:gd name="T16" fmla="*/ 8 w 32"/>
                  <a:gd name="T17" fmla="*/ 0 h 53"/>
                  <a:gd name="T18" fmla="*/ 5 w 32"/>
                  <a:gd name="T19" fmla="*/ 3 h 53"/>
                  <a:gd name="T20" fmla="*/ 3 w 32"/>
                  <a:gd name="T21" fmla="*/ 7 h 53"/>
                  <a:gd name="T22" fmla="*/ 1 w 32"/>
                  <a:gd name="T23" fmla="*/ 11 h 53"/>
                  <a:gd name="T24" fmla="*/ 0 w 32"/>
                  <a:gd name="T25" fmla="*/ 14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53">
                    <a:moveTo>
                      <a:pt x="0" y="53"/>
                    </a:moveTo>
                    <a:lnTo>
                      <a:pt x="4" y="49"/>
                    </a:lnTo>
                    <a:lnTo>
                      <a:pt x="10" y="41"/>
                    </a:lnTo>
                    <a:lnTo>
                      <a:pt x="16" y="32"/>
                    </a:lnTo>
                    <a:lnTo>
                      <a:pt x="23" y="21"/>
                    </a:lnTo>
                    <a:lnTo>
                      <a:pt x="27" y="13"/>
                    </a:lnTo>
                    <a:lnTo>
                      <a:pt x="31" y="5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18" y="10"/>
                    </a:lnTo>
                    <a:lnTo>
                      <a:pt x="10" y="26"/>
                    </a:lnTo>
                    <a:lnTo>
                      <a:pt x="4" y="4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34" name="Freeform 66">
                <a:extLst>
                  <a:ext uri="{FF2B5EF4-FFF2-40B4-BE49-F238E27FC236}">
                    <a16:creationId xmlns:a16="http://schemas.microsoft.com/office/drawing/2014/main" id="{45D6F307-9CD1-1023-6633-8BE6B88DC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" y="176"/>
                <a:ext cx="8" cy="23"/>
              </a:xfrm>
              <a:custGeom>
                <a:avLst/>
                <a:gdLst>
                  <a:gd name="T0" fmla="*/ 0 w 17"/>
                  <a:gd name="T1" fmla="*/ 12 h 46"/>
                  <a:gd name="T2" fmla="*/ 2 w 17"/>
                  <a:gd name="T3" fmla="*/ 9 h 46"/>
                  <a:gd name="T4" fmla="*/ 3 w 17"/>
                  <a:gd name="T5" fmla="*/ 5 h 46"/>
                  <a:gd name="T6" fmla="*/ 4 w 17"/>
                  <a:gd name="T7" fmla="*/ 2 h 46"/>
                  <a:gd name="T8" fmla="*/ 2 w 17"/>
                  <a:gd name="T9" fmla="*/ 0 h 46"/>
                  <a:gd name="T10" fmla="*/ 1 w 17"/>
                  <a:gd name="T11" fmla="*/ 2 h 46"/>
                  <a:gd name="T12" fmla="*/ 0 w 17"/>
                  <a:gd name="T13" fmla="*/ 5 h 46"/>
                  <a:gd name="T14" fmla="*/ 0 w 17"/>
                  <a:gd name="T15" fmla="*/ 9 h 46"/>
                  <a:gd name="T16" fmla="*/ 0 w 17"/>
                  <a:gd name="T17" fmla="*/ 12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46">
                    <a:moveTo>
                      <a:pt x="0" y="46"/>
                    </a:moveTo>
                    <a:lnTo>
                      <a:pt x="8" y="34"/>
                    </a:lnTo>
                    <a:lnTo>
                      <a:pt x="14" y="18"/>
                    </a:lnTo>
                    <a:lnTo>
                      <a:pt x="17" y="5"/>
                    </a:lnTo>
                    <a:lnTo>
                      <a:pt x="11" y="0"/>
                    </a:lnTo>
                    <a:lnTo>
                      <a:pt x="4" y="7"/>
                    </a:lnTo>
                    <a:lnTo>
                      <a:pt x="3" y="20"/>
                    </a:lnTo>
                    <a:lnTo>
                      <a:pt x="3" y="35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35" name="Freeform 67">
                <a:extLst>
                  <a:ext uri="{FF2B5EF4-FFF2-40B4-BE49-F238E27FC236}">
                    <a16:creationId xmlns:a16="http://schemas.microsoft.com/office/drawing/2014/main" id="{3EE0E5D0-AE26-2C3A-5CA0-DED5B9F73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" y="182"/>
                <a:ext cx="5" cy="21"/>
              </a:xfrm>
              <a:custGeom>
                <a:avLst/>
                <a:gdLst>
                  <a:gd name="T0" fmla="*/ 1 w 10"/>
                  <a:gd name="T1" fmla="*/ 11 h 40"/>
                  <a:gd name="T2" fmla="*/ 2 w 10"/>
                  <a:gd name="T3" fmla="*/ 8 h 40"/>
                  <a:gd name="T4" fmla="*/ 3 w 10"/>
                  <a:gd name="T5" fmla="*/ 4 h 40"/>
                  <a:gd name="T6" fmla="*/ 3 w 10"/>
                  <a:gd name="T7" fmla="*/ 1 h 40"/>
                  <a:gd name="T8" fmla="*/ 2 w 10"/>
                  <a:gd name="T9" fmla="*/ 0 h 40"/>
                  <a:gd name="T10" fmla="*/ 0 w 10"/>
                  <a:gd name="T11" fmla="*/ 2 h 40"/>
                  <a:gd name="T12" fmla="*/ 1 w 10"/>
                  <a:gd name="T13" fmla="*/ 4 h 40"/>
                  <a:gd name="T14" fmla="*/ 1 w 10"/>
                  <a:gd name="T15" fmla="*/ 8 h 40"/>
                  <a:gd name="T16" fmla="*/ 1 w 10"/>
                  <a:gd name="T17" fmla="*/ 11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40">
                    <a:moveTo>
                      <a:pt x="3" y="40"/>
                    </a:moveTo>
                    <a:lnTo>
                      <a:pt x="6" y="30"/>
                    </a:lnTo>
                    <a:lnTo>
                      <a:pt x="10" y="16"/>
                    </a:lnTo>
                    <a:lnTo>
                      <a:pt x="10" y="3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2" y="16"/>
                    </a:lnTo>
                    <a:lnTo>
                      <a:pt x="3" y="29"/>
                    </a:lnTo>
                    <a:lnTo>
                      <a:pt x="3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36" name="Freeform 68">
                <a:extLst>
                  <a:ext uri="{FF2B5EF4-FFF2-40B4-BE49-F238E27FC236}">
                    <a16:creationId xmlns:a16="http://schemas.microsoft.com/office/drawing/2014/main" id="{0E31F211-8534-EFDF-5BB5-D70132D60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" y="186"/>
                <a:ext cx="6" cy="20"/>
              </a:xfrm>
              <a:custGeom>
                <a:avLst/>
                <a:gdLst>
                  <a:gd name="T0" fmla="*/ 2 w 12"/>
                  <a:gd name="T1" fmla="*/ 10 h 39"/>
                  <a:gd name="T2" fmla="*/ 3 w 12"/>
                  <a:gd name="T3" fmla="*/ 8 h 39"/>
                  <a:gd name="T4" fmla="*/ 3 w 12"/>
                  <a:gd name="T5" fmla="*/ 5 h 39"/>
                  <a:gd name="T6" fmla="*/ 3 w 12"/>
                  <a:gd name="T7" fmla="*/ 2 h 39"/>
                  <a:gd name="T8" fmla="*/ 1 w 12"/>
                  <a:gd name="T9" fmla="*/ 0 h 39"/>
                  <a:gd name="T10" fmla="*/ 0 w 12"/>
                  <a:gd name="T11" fmla="*/ 2 h 39"/>
                  <a:gd name="T12" fmla="*/ 1 w 12"/>
                  <a:gd name="T13" fmla="*/ 4 h 39"/>
                  <a:gd name="T14" fmla="*/ 2 w 12"/>
                  <a:gd name="T15" fmla="*/ 7 h 39"/>
                  <a:gd name="T16" fmla="*/ 2 w 12"/>
                  <a:gd name="T17" fmla="*/ 1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9">
                    <a:moveTo>
                      <a:pt x="8" y="39"/>
                    </a:moveTo>
                    <a:lnTo>
                      <a:pt x="11" y="30"/>
                    </a:lnTo>
                    <a:lnTo>
                      <a:pt x="12" y="17"/>
                    </a:lnTo>
                    <a:lnTo>
                      <a:pt x="9" y="5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3" y="14"/>
                    </a:lnTo>
                    <a:lnTo>
                      <a:pt x="6" y="26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37" name="Freeform 69">
                <a:extLst>
                  <a:ext uri="{FF2B5EF4-FFF2-40B4-BE49-F238E27FC236}">
                    <a16:creationId xmlns:a16="http://schemas.microsoft.com/office/drawing/2014/main" id="{74FCA2C3-7503-45C9-AD55-3DC1B02D4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" y="193"/>
                <a:ext cx="6" cy="19"/>
              </a:xfrm>
              <a:custGeom>
                <a:avLst/>
                <a:gdLst>
                  <a:gd name="T0" fmla="*/ 1 w 11"/>
                  <a:gd name="T1" fmla="*/ 10 h 38"/>
                  <a:gd name="T2" fmla="*/ 2 w 11"/>
                  <a:gd name="T3" fmla="*/ 8 h 38"/>
                  <a:gd name="T4" fmla="*/ 3 w 11"/>
                  <a:gd name="T5" fmla="*/ 5 h 38"/>
                  <a:gd name="T6" fmla="*/ 3 w 11"/>
                  <a:gd name="T7" fmla="*/ 2 h 38"/>
                  <a:gd name="T8" fmla="*/ 2 w 11"/>
                  <a:gd name="T9" fmla="*/ 0 h 38"/>
                  <a:gd name="T10" fmla="*/ 0 w 11"/>
                  <a:gd name="T11" fmla="*/ 1 h 38"/>
                  <a:gd name="T12" fmla="*/ 0 w 11"/>
                  <a:gd name="T13" fmla="*/ 4 h 38"/>
                  <a:gd name="T14" fmla="*/ 1 w 11"/>
                  <a:gd name="T15" fmla="*/ 7 h 38"/>
                  <a:gd name="T16" fmla="*/ 1 w 11"/>
                  <a:gd name="T17" fmla="*/ 10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8">
                    <a:moveTo>
                      <a:pt x="1" y="38"/>
                    </a:moveTo>
                    <a:lnTo>
                      <a:pt x="7" y="32"/>
                    </a:lnTo>
                    <a:lnTo>
                      <a:pt x="11" y="20"/>
                    </a:lnTo>
                    <a:lnTo>
                      <a:pt x="11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1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38" name="Freeform 70">
                <a:extLst>
                  <a:ext uri="{FF2B5EF4-FFF2-40B4-BE49-F238E27FC236}">
                    <a16:creationId xmlns:a16="http://schemas.microsoft.com/office/drawing/2014/main" id="{D0799D3F-497D-09F8-84D4-409265712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" y="196"/>
                <a:ext cx="5" cy="21"/>
              </a:xfrm>
              <a:custGeom>
                <a:avLst/>
                <a:gdLst>
                  <a:gd name="T0" fmla="*/ 1 w 10"/>
                  <a:gd name="T1" fmla="*/ 10 h 43"/>
                  <a:gd name="T2" fmla="*/ 2 w 10"/>
                  <a:gd name="T3" fmla="*/ 8 h 43"/>
                  <a:gd name="T4" fmla="*/ 3 w 10"/>
                  <a:gd name="T5" fmla="*/ 5 h 43"/>
                  <a:gd name="T6" fmla="*/ 3 w 10"/>
                  <a:gd name="T7" fmla="*/ 2 h 43"/>
                  <a:gd name="T8" fmla="*/ 2 w 10"/>
                  <a:gd name="T9" fmla="*/ 0 h 43"/>
                  <a:gd name="T10" fmla="*/ 0 w 10"/>
                  <a:gd name="T11" fmla="*/ 1 h 43"/>
                  <a:gd name="T12" fmla="*/ 0 w 10"/>
                  <a:gd name="T13" fmla="*/ 4 h 43"/>
                  <a:gd name="T14" fmla="*/ 1 w 10"/>
                  <a:gd name="T15" fmla="*/ 8 h 43"/>
                  <a:gd name="T16" fmla="*/ 1 w 10"/>
                  <a:gd name="T17" fmla="*/ 1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43">
                    <a:moveTo>
                      <a:pt x="3" y="43"/>
                    </a:moveTo>
                    <a:lnTo>
                      <a:pt x="7" y="34"/>
                    </a:lnTo>
                    <a:lnTo>
                      <a:pt x="10" y="21"/>
                    </a:lnTo>
                    <a:lnTo>
                      <a:pt x="10" y="8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1" y="33"/>
                    </a:lnTo>
                    <a:lnTo>
                      <a:pt x="3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39" name="Freeform 71">
                <a:extLst>
                  <a:ext uri="{FF2B5EF4-FFF2-40B4-BE49-F238E27FC236}">
                    <a16:creationId xmlns:a16="http://schemas.microsoft.com/office/drawing/2014/main" id="{419746FC-3086-F6AE-0B07-4581B09C1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" y="166"/>
                <a:ext cx="31" cy="22"/>
              </a:xfrm>
              <a:custGeom>
                <a:avLst/>
                <a:gdLst>
                  <a:gd name="T0" fmla="*/ 15 w 62"/>
                  <a:gd name="T1" fmla="*/ 0 h 44"/>
                  <a:gd name="T2" fmla="*/ 14 w 62"/>
                  <a:gd name="T3" fmla="*/ 1 h 44"/>
                  <a:gd name="T4" fmla="*/ 13 w 62"/>
                  <a:gd name="T5" fmla="*/ 2 h 44"/>
                  <a:gd name="T6" fmla="*/ 11 w 62"/>
                  <a:gd name="T7" fmla="*/ 3 h 44"/>
                  <a:gd name="T8" fmla="*/ 9 w 62"/>
                  <a:gd name="T9" fmla="*/ 5 h 44"/>
                  <a:gd name="T10" fmla="*/ 7 w 62"/>
                  <a:gd name="T11" fmla="*/ 7 h 44"/>
                  <a:gd name="T12" fmla="*/ 5 w 62"/>
                  <a:gd name="T13" fmla="*/ 9 h 44"/>
                  <a:gd name="T14" fmla="*/ 2 w 62"/>
                  <a:gd name="T15" fmla="*/ 11 h 44"/>
                  <a:gd name="T16" fmla="*/ 0 w 62"/>
                  <a:gd name="T17" fmla="*/ 11 h 44"/>
                  <a:gd name="T18" fmla="*/ 3 w 62"/>
                  <a:gd name="T19" fmla="*/ 11 h 44"/>
                  <a:gd name="T20" fmla="*/ 6 w 62"/>
                  <a:gd name="T21" fmla="*/ 9 h 44"/>
                  <a:gd name="T22" fmla="*/ 9 w 62"/>
                  <a:gd name="T23" fmla="*/ 8 h 44"/>
                  <a:gd name="T24" fmla="*/ 11 w 62"/>
                  <a:gd name="T25" fmla="*/ 6 h 44"/>
                  <a:gd name="T26" fmla="*/ 14 w 62"/>
                  <a:gd name="T27" fmla="*/ 4 h 44"/>
                  <a:gd name="T28" fmla="*/ 15 w 62"/>
                  <a:gd name="T29" fmla="*/ 2 h 44"/>
                  <a:gd name="T30" fmla="*/ 16 w 62"/>
                  <a:gd name="T31" fmla="*/ 1 h 44"/>
                  <a:gd name="T32" fmla="*/ 15 w 62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44">
                    <a:moveTo>
                      <a:pt x="60" y="0"/>
                    </a:moveTo>
                    <a:lnTo>
                      <a:pt x="56" y="1"/>
                    </a:lnTo>
                    <a:lnTo>
                      <a:pt x="52" y="5"/>
                    </a:lnTo>
                    <a:lnTo>
                      <a:pt x="44" y="12"/>
                    </a:lnTo>
                    <a:lnTo>
                      <a:pt x="36" y="20"/>
                    </a:lnTo>
                    <a:lnTo>
                      <a:pt x="27" y="28"/>
                    </a:lnTo>
                    <a:lnTo>
                      <a:pt x="17" y="35"/>
                    </a:lnTo>
                    <a:lnTo>
                      <a:pt x="8" y="41"/>
                    </a:lnTo>
                    <a:lnTo>
                      <a:pt x="0" y="44"/>
                    </a:lnTo>
                    <a:lnTo>
                      <a:pt x="10" y="41"/>
                    </a:lnTo>
                    <a:lnTo>
                      <a:pt x="22" y="35"/>
                    </a:lnTo>
                    <a:lnTo>
                      <a:pt x="33" y="29"/>
                    </a:lnTo>
                    <a:lnTo>
                      <a:pt x="44" y="21"/>
                    </a:lnTo>
                    <a:lnTo>
                      <a:pt x="53" y="15"/>
                    </a:lnTo>
                    <a:lnTo>
                      <a:pt x="60" y="8"/>
                    </a:lnTo>
                    <a:lnTo>
                      <a:pt x="62" y="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40" name="Freeform 72">
                <a:extLst>
                  <a:ext uri="{FF2B5EF4-FFF2-40B4-BE49-F238E27FC236}">
                    <a16:creationId xmlns:a16="http://schemas.microsoft.com/office/drawing/2014/main" id="{276FCE96-ACD7-76A8-0376-2B1F0357F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" y="174"/>
                <a:ext cx="23" cy="15"/>
              </a:xfrm>
              <a:custGeom>
                <a:avLst/>
                <a:gdLst>
                  <a:gd name="T0" fmla="*/ 0 w 46"/>
                  <a:gd name="T1" fmla="*/ 8 h 29"/>
                  <a:gd name="T2" fmla="*/ 2 w 46"/>
                  <a:gd name="T3" fmla="*/ 7 h 29"/>
                  <a:gd name="T4" fmla="*/ 4 w 46"/>
                  <a:gd name="T5" fmla="*/ 6 h 29"/>
                  <a:gd name="T6" fmla="*/ 6 w 46"/>
                  <a:gd name="T7" fmla="*/ 5 h 29"/>
                  <a:gd name="T8" fmla="*/ 8 w 46"/>
                  <a:gd name="T9" fmla="*/ 3 h 29"/>
                  <a:gd name="T10" fmla="*/ 10 w 46"/>
                  <a:gd name="T11" fmla="*/ 3 h 29"/>
                  <a:gd name="T12" fmla="*/ 11 w 46"/>
                  <a:gd name="T13" fmla="*/ 1 h 29"/>
                  <a:gd name="T14" fmla="*/ 12 w 46"/>
                  <a:gd name="T15" fmla="*/ 1 h 29"/>
                  <a:gd name="T16" fmla="*/ 12 w 46"/>
                  <a:gd name="T17" fmla="*/ 0 h 29"/>
                  <a:gd name="T18" fmla="*/ 11 w 46"/>
                  <a:gd name="T19" fmla="*/ 0 h 29"/>
                  <a:gd name="T20" fmla="*/ 9 w 46"/>
                  <a:gd name="T21" fmla="*/ 1 h 29"/>
                  <a:gd name="T22" fmla="*/ 8 w 46"/>
                  <a:gd name="T23" fmla="*/ 2 h 29"/>
                  <a:gd name="T24" fmla="*/ 6 w 46"/>
                  <a:gd name="T25" fmla="*/ 3 h 29"/>
                  <a:gd name="T26" fmla="*/ 4 w 46"/>
                  <a:gd name="T27" fmla="*/ 5 h 29"/>
                  <a:gd name="T28" fmla="*/ 3 w 46"/>
                  <a:gd name="T29" fmla="*/ 6 h 29"/>
                  <a:gd name="T30" fmla="*/ 1 w 46"/>
                  <a:gd name="T31" fmla="*/ 7 h 29"/>
                  <a:gd name="T32" fmla="*/ 0 w 46"/>
                  <a:gd name="T33" fmla="*/ 8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29">
                    <a:moveTo>
                      <a:pt x="0" y="29"/>
                    </a:moveTo>
                    <a:lnTo>
                      <a:pt x="5" y="25"/>
                    </a:lnTo>
                    <a:lnTo>
                      <a:pt x="13" y="22"/>
                    </a:lnTo>
                    <a:lnTo>
                      <a:pt x="22" y="17"/>
                    </a:lnTo>
                    <a:lnTo>
                      <a:pt x="30" y="12"/>
                    </a:lnTo>
                    <a:lnTo>
                      <a:pt x="38" y="9"/>
                    </a:lnTo>
                    <a:lnTo>
                      <a:pt x="43" y="4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1" y="7"/>
                    </a:lnTo>
                    <a:lnTo>
                      <a:pt x="23" y="11"/>
                    </a:lnTo>
                    <a:lnTo>
                      <a:pt x="16" y="17"/>
                    </a:lnTo>
                    <a:lnTo>
                      <a:pt x="9" y="22"/>
                    </a:lnTo>
                    <a:lnTo>
                      <a:pt x="3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41" name="Freeform 73">
                <a:extLst>
                  <a:ext uri="{FF2B5EF4-FFF2-40B4-BE49-F238E27FC236}">
                    <a16:creationId xmlns:a16="http://schemas.microsoft.com/office/drawing/2014/main" id="{54345E7F-8221-D96D-3CF5-46A57E850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" y="259"/>
                <a:ext cx="127" cy="30"/>
              </a:xfrm>
              <a:custGeom>
                <a:avLst/>
                <a:gdLst>
                  <a:gd name="T0" fmla="*/ 0 w 255"/>
                  <a:gd name="T1" fmla="*/ 3 h 60"/>
                  <a:gd name="T2" fmla="*/ 0 w 255"/>
                  <a:gd name="T3" fmla="*/ 2 h 60"/>
                  <a:gd name="T4" fmla="*/ 0 w 255"/>
                  <a:gd name="T5" fmla="*/ 2 h 60"/>
                  <a:gd name="T6" fmla="*/ 0 w 255"/>
                  <a:gd name="T7" fmla="*/ 1 h 60"/>
                  <a:gd name="T8" fmla="*/ 0 w 255"/>
                  <a:gd name="T9" fmla="*/ 0 h 60"/>
                  <a:gd name="T10" fmla="*/ 4 w 255"/>
                  <a:gd name="T11" fmla="*/ 4 h 60"/>
                  <a:gd name="T12" fmla="*/ 8 w 255"/>
                  <a:gd name="T13" fmla="*/ 6 h 60"/>
                  <a:gd name="T14" fmla="*/ 13 w 255"/>
                  <a:gd name="T15" fmla="*/ 9 h 60"/>
                  <a:gd name="T16" fmla="*/ 17 w 255"/>
                  <a:gd name="T17" fmla="*/ 10 h 60"/>
                  <a:gd name="T18" fmla="*/ 21 w 255"/>
                  <a:gd name="T19" fmla="*/ 12 h 60"/>
                  <a:gd name="T20" fmla="*/ 26 w 255"/>
                  <a:gd name="T21" fmla="*/ 13 h 60"/>
                  <a:gd name="T22" fmla="*/ 30 w 255"/>
                  <a:gd name="T23" fmla="*/ 13 h 60"/>
                  <a:gd name="T24" fmla="*/ 34 w 255"/>
                  <a:gd name="T25" fmla="*/ 13 h 60"/>
                  <a:gd name="T26" fmla="*/ 38 w 255"/>
                  <a:gd name="T27" fmla="*/ 13 h 60"/>
                  <a:gd name="T28" fmla="*/ 43 w 255"/>
                  <a:gd name="T29" fmla="*/ 13 h 60"/>
                  <a:gd name="T30" fmla="*/ 47 w 255"/>
                  <a:gd name="T31" fmla="*/ 12 h 60"/>
                  <a:gd name="T32" fmla="*/ 50 w 255"/>
                  <a:gd name="T33" fmla="*/ 12 h 60"/>
                  <a:gd name="T34" fmla="*/ 54 w 255"/>
                  <a:gd name="T35" fmla="*/ 11 h 60"/>
                  <a:gd name="T36" fmla="*/ 57 w 255"/>
                  <a:gd name="T37" fmla="*/ 11 h 60"/>
                  <a:gd name="T38" fmla="*/ 60 w 255"/>
                  <a:gd name="T39" fmla="*/ 10 h 60"/>
                  <a:gd name="T40" fmla="*/ 63 w 255"/>
                  <a:gd name="T41" fmla="*/ 9 h 60"/>
                  <a:gd name="T42" fmla="*/ 61 w 255"/>
                  <a:gd name="T43" fmla="*/ 11 h 60"/>
                  <a:gd name="T44" fmla="*/ 59 w 255"/>
                  <a:gd name="T45" fmla="*/ 12 h 60"/>
                  <a:gd name="T46" fmla="*/ 55 w 255"/>
                  <a:gd name="T47" fmla="*/ 13 h 60"/>
                  <a:gd name="T48" fmla="*/ 52 w 255"/>
                  <a:gd name="T49" fmla="*/ 14 h 60"/>
                  <a:gd name="T50" fmla="*/ 47 w 255"/>
                  <a:gd name="T51" fmla="*/ 15 h 60"/>
                  <a:gd name="T52" fmla="*/ 43 w 255"/>
                  <a:gd name="T53" fmla="*/ 15 h 60"/>
                  <a:gd name="T54" fmla="*/ 38 w 255"/>
                  <a:gd name="T55" fmla="*/ 15 h 60"/>
                  <a:gd name="T56" fmla="*/ 33 w 255"/>
                  <a:gd name="T57" fmla="*/ 15 h 60"/>
                  <a:gd name="T58" fmla="*/ 28 w 255"/>
                  <a:gd name="T59" fmla="*/ 15 h 60"/>
                  <a:gd name="T60" fmla="*/ 23 w 255"/>
                  <a:gd name="T61" fmla="*/ 14 h 60"/>
                  <a:gd name="T62" fmla="*/ 18 w 255"/>
                  <a:gd name="T63" fmla="*/ 13 h 60"/>
                  <a:gd name="T64" fmla="*/ 14 w 255"/>
                  <a:gd name="T65" fmla="*/ 12 h 60"/>
                  <a:gd name="T66" fmla="*/ 10 w 255"/>
                  <a:gd name="T67" fmla="*/ 10 h 60"/>
                  <a:gd name="T68" fmla="*/ 6 w 255"/>
                  <a:gd name="T69" fmla="*/ 8 h 60"/>
                  <a:gd name="T70" fmla="*/ 3 w 255"/>
                  <a:gd name="T71" fmla="*/ 6 h 60"/>
                  <a:gd name="T72" fmla="*/ 0 w 255"/>
                  <a:gd name="T73" fmla="*/ 3 h 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55" h="60">
                    <a:moveTo>
                      <a:pt x="2" y="10"/>
                    </a:moveTo>
                    <a:lnTo>
                      <a:pt x="0" y="8"/>
                    </a:lnTo>
                    <a:lnTo>
                      <a:pt x="2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9" y="14"/>
                    </a:lnTo>
                    <a:lnTo>
                      <a:pt x="35" y="24"/>
                    </a:lnTo>
                    <a:lnTo>
                      <a:pt x="52" y="33"/>
                    </a:lnTo>
                    <a:lnTo>
                      <a:pt x="69" y="40"/>
                    </a:lnTo>
                    <a:lnTo>
                      <a:pt x="87" y="46"/>
                    </a:lnTo>
                    <a:lnTo>
                      <a:pt x="104" y="49"/>
                    </a:lnTo>
                    <a:lnTo>
                      <a:pt x="121" y="50"/>
                    </a:lnTo>
                    <a:lnTo>
                      <a:pt x="138" y="52"/>
                    </a:lnTo>
                    <a:lnTo>
                      <a:pt x="155" y="52"/>
                    </a:lnTo>
                    <a:lnTo>
                      <a:pt x="172" y="50"/>
                    </a:lnTo>
                    <a:lnTo>
                      <a:pt x="188" y="48"/>
                    </a:lnTo>
                    <a:lnTo>
                      <a:pt x="203" y="46"/>
                    </a:lnTo>
                    <a:lnTo>
                      <a:pt x="217" y="44"/>
                    </a:lnTo>
                    <a:lnTo>
                      <a:pt x="231" y="41"/>
                    </a:lnTo>
                    <a:lnTo>
                      <a:pt x="243" y="38"/>
                    </a:lnTo>
                    <a:lnTo>
                      <a:pt x="255" y="36"/>
                    </a:lnTo>
                    <a:lnTo>
                      <a:pt x="247" y="41"/>
                    </a:lnTo>
                    <a:lnTo>
                      <a:pt x="236" y="46"/>
                    </a:lnTo>
                    <a:lnTo>
                      <a:pt x="222" y="50"/>
                    </a:lnTo>
                    <a:lnTo>
                      <a:pt x="208" y="54"/>
                    </a:lnTo>
                    <a:lnTo>
                      <a:pt x="190" y="57"/>
                    </a:lnTo>
                    <a:lnTo>
                      <a:pt x="172" y="59"/>
                    </a:lnTo>
                    <a:lnTo>
                      <a:pt x="152" y="60"/>
                    </a:lnTo>
                    <a:lnTo>
                      <a:pt x="133" y="59"/>
                    </a:lnTo>
                    <a:lnTo>
                      <a:pt x="113" y="57"/>
                    </a:lnTo>
                    <a:lnTo>
                      <a:pt x="94" y="55"/>
                    </a:lnTo>
                    <a:lnTo>
                      <a:pt x="74" y="52"/>
                    </a:lnTo>
                    <a:lnTo>
                      <a:pt x="56" y="46"/>
                    </a:lnTo>
                    <a:lnTo>
                      <a:pt x="40" y="39"/>
                    </a:lnTo>
                    <a:lnTo>
                      <a:pt x="25" y="31"/>
                    </a:lnTo>
                    <a:lnTo>
                      <a:pt x="12" y="22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42" name="Freeform 74">
                <a:extLst>
                  <a:ext uri="{FF2B5EF4-FFF2-40B4-BE49-F238E27FC236}">
                    <a16:creationId xmlns:a16="http://schemas.microsoft.com/office/drawing/2014/main" id="{6DC97A60-623B-19A0-8983-354B09DC1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" y="257"/>
                <a:ext cx="16" cy="26"/>
              </a:xfrm>
              <a:custGeom>
                <a:avLst/>
                <a:gdLst>
                  <a:gd name="T0" fmla="*/ 0 w 31"/>
                  <a:gd name="T1" fmla="*/ 13 h 52"/>
                  <a:gd name="T2" fmla="*/ 2 w 31"/>
                  <a:gd name="T3" fmla="*/ 12 h 52"/>
                  <a:gd name="T4" fmla="*/ 4 w 31"/>
                  <a:gd name="T5" fmla="*/ 11 h 52"/>
                  <a:gd name="T6" fmla="*/ 5 w 31"/>
                  <a:gd name="T7" fmla="*/ 9 h 52"/>
                  <a:gd name="T8" fmla="*/ 7 w 31"/>
                  <a:gd name="T9" fmla="*/ 6 h 52"/>
                  <a:gd name="T10" fmla="*/ 7 w 31"/>
                  <a:gd name="T11" fmla="*/ 4 h 52"/>
                  <a:gd name="T12" fmla="*/ 8 w 31"/>
                  <a:gd name="T13" fmla="*/ 2 h 52"/>
                  <a:gd name="T14" fmla="*/ 8 w 31"/>
                  <a:gd name="T15" fmla="*/ 1 h 52"/>
                  <a:gd name="T16" fmla="*/ 8 w 31"/>
                  <a:gd name="T17" fmla="*/ 0 h 52"/>
                  <a:gd name="T18" fmla="*/ 7 w 31"/>
                  <a:gd name="T19" fmla="*/ 2 h 52"/>
                  <a:gd name="T20" fmla="*/ 5 w 31"/>
                  <a:gd name="T21" fmla="*/ 5 h 52"/>
                  <a:gd name="T22" fmla="*/ 3 w 31"/>
                  <a:gd name="T23" fmla="*/ 10 h 52"/>
                  <a:gd name="T24" fmla="*/ 0 w 31"/>
                  <a:gd name="T25" fmla="*/ 13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52">
                    <a:moveTo>
                      <a:pt x="0" y="52"/>
                    </a:moveTo>
                    <a:lnTo>
                      <a:pt x="6" y="48"/>
                    </a:lnTo>
                    <a:lnTo>
                      <a:pt x="13" y="41"/>
                    </a:lnTo>
                    <a:lnTo>
                      <a:pt x="19" y="33"/>
                    </a:lnTo>
                    <a:lnTo>
                      <a:pt x="25" y="23"/>
                    </a:lnTo>
                    <a:lnTo>
                      <a:pt x="28" y="15"/>
                    </a:lnTo>
                    <a:lnTo>
                      <a:pt x="30" y="8"/>
                    </a:lnTo>
                    <a:lnTo>
                      <a:pt x="31" y="3"/>
                    </a:lnTo>
                    <a:lnTo>
                      <a:pt x="30" y="0"/>
                    </a:lnTo>
                    <a:lnTo>
                      <a:pt x="25" y="5"/>
                    </a:lnTo>
                    <a:lnTo>
                      <a:pt x="19" y="19"/>
                    </a:lnTo>
                    <a:lnTo>
                      <a:pt x="11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43" name="Freeform 75">
                <a:extLst>
                  <a:ext uri="{FF2B5EF4-FFF2-40B4-BE49-F238E27FC236}">
                    <a16:creationId xmlns:a16="http://schemas.microsoft.com/office/drawing/2014/main" id="{F86333BF-E4E1-CA5B-9D0E-A86FC6E94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" y="254"/>
                <a:ext cx="23" cy="31"/>
              </a:xfrm>
              <a:custGeom>
                <a:avLst/>
                <a:gdLst>
                  <a:gd name="T0" fmla="*/ 12 w 46"/>
                  <a:gd name="T1" fmla="*/ 0 h 63"/>
                  <a:gd name="T2" fmla="*/ 12 w 46"/>
                  <a:gd name="T3" fmla="*/ 0 h 63"/>
                  <a:gd name="T4" fmla="*/ 12 w 46"/>
                  <a:gd name="T5" fmla="*/ 2 h 63"/>
                  <a:gd name="T6" fmla="*/ 11 w 46"/>
                  <a:gd name="T7" fmla="*/ 4 h 63"/>
                  <a:gd name="T8" fmla="*/ 9 w 46"/>
                  <a:gd name="T9" fmla="*/ 7 h 63"/>
                  <a:gd name="T10" fmla="*/ 7 w 46"/>
                  <a:gd name="T11" fmla="*/ 10 h 63"/>
                  <a:gd name="T12" fmla="*/ 5 w 46"/>
                  <a:gd name="T13" fmla="*/ 12 h 63"/>
                  <a:gd name="T14" fmla="*/ 3 w 46"/>
                  <a:gd name="T15" fmla="*/ 14 h 63"/>
                  <a:gd name="T16" fmla="*/ 0 w 46"/>
                  <a:gd name="T17" fmla="*/ 15 h 63"/>
                  <a:gd name="T18" fmla="*/ 2 w 46"/>
                  <a:gd name="T19" fmla="*/ 14 h 63"/>
                  <a:gd name="T20" fmla="*/ 3 w 46"/>
                  <a:gd name="T21" fmla="*/ 11 h 63"/>
                  <a:gd name="T22" fmla="*/ 5 w 46"/>
                  <a:gd name="T23" fmla="*/ 9 h 63"/>
                  <a:gd name="T24" fmla="*/ 7 w 46"/>
                  <a:gd name="T25" fmla="*/ 6 h 63"/>
                  <a:gd name="T26" fmla="*/ 8 w 46"/>
                  <a:gd name="T27" fmla="*/ 3 h 63"/>
                  <a:gd name="T28" fmla="*/ 10 w 46"/>
                  <a:gd name="T29" fmla="*/ 1 h 63"/>
                  <a:gd name="T30" fmla="*/ 11 w 46"/>
                  <a:gd name="T31" fmla="*/ 0 h 63"/>
                  <a:gd name="T32" fmla="*/ 12 w 46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3">
                    <a:moveTo>
                      <a:pt x="46" y="0"/>
                    </a:moveTo>
                    <a:lnTo>
                      <a:pt x="46" y="3"/>
                    </a:lnTo>
                    <a:lnTo>
                      <a:pt x="45" y="9"/>
                    </a:lnTo>
                    <a:lnTo>
                      <a:pt x="41" y="18"/>
                    </a:lnTo>
                    <a:lnTo>
                      <a:pt x="35" y="28"/>
                    </a:lnTo>
                    <a:lnTo>
                      <a:pt x="28" y="40"/>
                    </a:lnTo>
                    <a:lnTo>
                      <a:pt x="20" y="49"/>
                    </a:lnTo>
                    <a:lnTo>
                      <a:pt x="9" y="57"/>
                    </a:lnTo>
                    <a:lnTo>
                      <a:pt x="0" y="63"/>
                    </a:lnTo>
                    <a:lnTo>
                      <a:pt x="6" y="56"/>
                    </a:lnTo>
                    <a:lnTo>
                      <a:pt x="12" y="47"/>
                    </a:lnTo>
                    <a:lnTo>
                      <a:pt x="19" y="36"/>
                    </a:lnTo>
                    <a:lnTo>
                      <a:pt x="26" y="25"/>
                    </a:lnTo>
                    <a:lnTo>
                      <a:pt x="32" y="14"/>
                    </a:lnTo>
                    <a:lnTo>
                      <a:pt x="38" y="6"/>
                    </a:lnTo>
                    <a:lnTo>
                      <a:pt x="43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44" name="Freeform 76">
                <a:extLst>
                  <a:ext uri="{FF2B5EF4-FFF2-40B4-BE49-F238E27FC236}">
                    <a16:creationId xmlns:a16="http://schemas.microsoft.com/office/drawing/2014/main" id="{B93482A3-85C8-D9DA-EF1C-BB0166FAD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" y="251"/>
                <a:ext cx="30" cy="37"/>
              </a:xfrm>
              <a:custGeom>
                <a:avLst/>
                <a:gdLst>
                  <a:gd name="T0" fmla="*/ 15 w 60"/>
                  <a:gd name="T1" fmla="*/ 0 h 73"/>
                  <a:gd name="T2" fmla="*/ 15 w 60"/>
                  <a:gd name="T3" fmla="*/ 1 h 73"/>
                  <a:gd name="T4" fmla="*/ 15 w 60"/>
                  <a:gd name="T5" fmla="*/ 3 h 73"/>
                  <a:gd name="T6" fmla="*/ 13 w 60"/>
                  <a:gd name="T7" fmla="*/ 6 h 73"/>
                  <a:gd name="T8" fmla="*/ 11 w 60"/>
                  <a:gd name="T9" fmla="*/ 9 h 73"/>
                  <a:gd name="T10" fmla="*/ 8 w 60"/>
                  <a:gd name="T11" fmla="*/ 12 h 73"/>
                  <a:gd name="T12" fmla="*/ 6 w 60"/>
                  <a:gd name="T13" fmla="*/ 15 h 73"/>
                  <a:gd name="T14" fmla="*/ 3 w 60"/>
                  <a:gd name="T15" fmla="*/ 17 h 73"/>
                  <a:gd name="T16" fmla="*/ 0 w 60"/>
                  <a:gd name="T17" fmla="*/ 19 h 73"/>
                  <a:gd name="T18" fmla="*/ 2 w 60"/>
                  <a:gd name="T19" fmla="*/ 17 h 73"/>
                  <a:gd name="T20" fmla="*/ 3 w 60"/>
                  <a:gd name="T21" fmla="*/ 15 h 73"/>
                  <a:gd name="T22" fmla="*/ 5 w 60"/>
                  <a:gd name="T23" fmla="*/ 12 h 73"/>
                  <a:gd name="T24" fmla="*/ 8 w 60"/>
                  <a:gd name="T25" fmla="*/ 8 h 73"/>
                  <a:gd name="T26" fmla="*/ 10 w 60"/>
                  <a:gd name="T27" fmla="*/ 5 h 73"/>
                  <a:gd name="T28" fmla="*/ 12 w 60"/>
                  <a:gd name="T29" fmla="*/ 2 h 73"/>
                  <a:gd name="T30" fmla="*/ 14 w 60"/>
                  <a:gd name="T31" fmla="*/ 1 h 73"/>
                  <a:gd name="T32" fmla="*/ 15 w 60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73">
                    <a:moveTo>
                      <a:pt x="59" y="0"/>
                    </a:moveTo>
                    <a:lnTo>
                      <a:pt x="60" y="3"/>
                    </a:lnTo>
                    <a:lnTo>
                      <a:pt x="57" y="11"/>
                    </a:lnTo>
                    <a:lnTo>
                      <a:pt x="51" y="22"/>
                    </a:lnTo>
                    <a:lnTo>
                      <a:pt x="42" y="34"/>
                    </a:lnTo>
                    <a:lnTo>
                      <a:pt x="32" y="47"/>
                    </a:lnTo>
                    <a:lnTo>
                      <a:pt x="21" y="58"/>
                    </a:lnTo>
                    <a:lnTo>
                      <a:pt x="11" y="68"/>
                    </a:lnTo>
                    <a:lnTo>
                      <a:pt x="0" y="73"/>
                    </a:lnTo>
                    <a:lnTo>
                      <a:pt x="5" y="68"/>
                    </a:lnTo>
                    <a:lnTo>
                      <a:pt x="12" y="57"/>
                    </a:lnTo>
                    <a:lnTo>
                      <a:pt x="20" y="46"/>
                    </a:lnTo>
                    <a:lnTo>
                      <a:pt x="30" y="32"/>
                    </a:lnTo>
                    <a:lnTo>
                      <a:pt x="39" y="19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45" name="Freeform 77">
                <a:extLst>
                  <a:ext uri="{FF2B5EF4-FFF2-40B4-BE49-F238E27FC236}">
                    <a16:creationId xmlns:a16="http://schemas.microsoft.com/office/drawing/2014/main" id="{E65C66BF-C59C-9D2B-D8B9-E6E3A5B750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" y="246"/>
                <a:ext cx="27" cy="41"/>
              </a:xfrm>
              <a:custGeom>
                <a:avLst/>
                <a:gdLst>
                  <a:gd name="T0" fmla="*/ 14 w 54"/>
                  <a:gd name="T1" fmla="*/ 0 h 80"/>
                  <a:gd name="T2" fmla="*/ 14 w 54"/>
                  <a:gd name="T3" fmla="*/ 1 h 80"/>
                  <a:gd name="T4" fmla="*/ 13 w 54"/>
                  <a:gd name="T5" fmla="*/ 4 h 80"/>
                  <a:gd name="T6" fmla="*/ 12 w 54"/>
                  <a:gd name="T7" fmla="*/ 7 h 80"/>
                  <a:gd name="T8" fmla="*/ 10 w 54"/>
                  <a:gd name="T9" fmla="*/ 10 h 80"/>
                  <a:gd name="T10" fmla="*/ 8 w 54"/>
                  <a:gd name="T11" fmla="*/ 14 h 80"/>
                  <a:gd name="T12" fmla="*/ 5 w 54"/>
                  <a:gd name="T13" fmla="*/ 17 h 80"/>
                  <a:gd name="T14" fmla="*/ 3 w 54"/>
                  <a:gd name="T15" fmla="*/ 19 h 80"/>
                  <a:gd name="T16" fmla="*/ 0 w 54"/>
                  <a:gd name="T17" fmla="*/ 21 h 80"/>
                  <a:gd name="T18" fmla="*/ 1 w 54"/>
                  <a:gd name="T19" fmla="*/ 19 h 80"/>
                  <a:gd name="T20" fmla="*/ 3 w 54"/>
                  <a:gd name="T21" fmla="*/ 16 h 80"/>
                  <a:gd name="T22" fmla="*/ 5 w 54"/>
                  <a:gd name="T23" fmla="*/ 13 h 80"/>
                  <a:gd name="T24" fmla="*/ 7 w 54"/>
                  <a:gd name="T25" fmla="*/ 9 h 80"/>
                  <a:gd name="T26" fmla="*/ 9 w 54"/>
                  <a:gd name="T27" fmla="*/ 6 h 80"/>
                  <a:gd name="T28" fmla="*/ 11 w 54"/>
                  <a:gd name="T29" fmla="*/ 3 h 80"/>
                  <a:gd name="T30" fmla="*/ 13 w 54"/>
                  <a:gd name="T31" fmla="*/ 1 h 80"/>
                  <a:gd name="T32" fmla="*/ 14 w 54"/>
                  <a:gd name="T33" fmla="*/ 0 h 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80">
                    <a:moveTo>
                      <a:pt x="53" y="0"/>
                    </a:moveTo>
                    <a:lnTo>
                      <a:pt x="54" y="4"/>
                    </a:lnTo>
                    <a:lnTo>
                      <a:pt x="52" y="13"/>
                    </a:lnTo>
                    <a:lnTo>
                      <a:pt x="46" y="25"/>
                    </a:lnTo>
                    <a:lnTo>
                      <a:pt x="38" y="39"/>
                    </a:lnTo>
                    <a:lnTo>
                      <a:pt x="29" y="52"/>
                    </a:lnTo>
                    <a:lnTo>
                      <a:pt x="20" y="65"/>
                    </a:lnTo>
                    <a:lnTo>
                      <a:pt x="9" y="74"/>
                    </a:lnTo>
                    <a:lnTo>
                      <a:pt x="0" y="80"/>
                    </a:lnTo>
                    <a:lnTo>
                      <a:pt x="4" y="74"/>
                    </a:lnTo>
                    <a:lnTo>
                      <a:pt x="9" y="63"/>
                    </a:lnTo>
                    <a:lnTo>
                      <a:pt x="17" y="50"/>
                    </a:lnTo>
                    <a:lnTo>
                      <a:pt x="26" y="35"/>
                    </a:lnTo>
                    <a:lnTo>
                      <a:pt x="35" y="21"/>
                    </a:lnTo>
                    <a:lnTo>
                      <a:pt x="43" y="10"/>
                    </a:lnTo>
                    <a:lnTo>
                      <a:pt x="49" y="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46" name="Freeform 78">
                <a:extLst>
                  <a:ext uri="{FF2B5EF4-FFF2-40B4-BE49-F238E27FC236}">
                    <a16:creationId xmlns:a16="http://schemas.microsoft.com/office/drawing/2014/main" id="{79F46DAC-E633-B0C6-4DF7-9AABA6B96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" y="246"/>
                <a:ext cx="23" cy="37"/>
              </a:xfrm>
              <a:custGeom>
                <a:avLst/>
                <a:gdLst>
                  <a:gd name="T0" fmla="*/ 12 w 46"/>
                  <a:gd name="T1" fmla="*/ 0 h 72"/>
                  <a:gd name="T2" fmla="*/ 12 w 46"/>
                  <a:gd name="T3" fmla="*/ 1 h 72"/>
                  <a:gd name="T4" fmla="*/ 11 w 46"/>
                  <a:gd name="T5" fmla="*/ 3 h 72"/>
                  <a:gd name="T6" fmla="*/ 10 w 46"/>
                  <a:gd name="T7" fmla="*/ 6 h 72"/>
                  <a:gd name="T8" fmla="*/ 8 w 46"/>
                  <a:gd name="T9" fmla="*/ 9 h 72"/>
                  <a:gd name="T10" fmla="*/ 6 w 46"/>
                  <a:gd name="T11" fmla="*/ 13 h 72"/>
                  <a:gd name="T12" fmla="*/ 4 w 46"/>
                  <a:gd name="T13" fmla="*/ 15 h 72"/>
                  <a:gd name="T14" fmla="*/ 2 w 46"/>
                  <a:gd name="T15" fmla="*/ 17 h 72"/>
                  <a:gd name="T16" fmla="*/ 0 w 46"/>
                  <a:gd name="T17" fmla="*/ 19 h 72"/>
                  <a:gd name="T18" fmla="*/ 1 w 46"/>
                  <a:gd name="T19" fmla="*/ 17 h 72"/>
                  <a:gd name="T20" fmla="*/ 3 w 46"/>
                  <a:gd name="T21" fmla="*/ 14 h 72"/>
                  <a:gd name="T22" fmla="*/ 4 w 46"/>
                  <a:gd name="T23" fmla="*/ 11 h 72"/>
                  <a:gd name="T24" fmla="*/ 6 w 46"/>
                  <a:gd name="T25" fmla="*/ 7 h 72"/>
                  <a:gd name="T26" fmla="*/ 8 w 46"/>
                  <a:gd name="T27" fmla="*/ 5 h 72"/>
                  <a:gd name="T28" fmla="*/ 9 w 46"/>
                  <a:gd name="T29" fmla="*/ 2 h 72"/>
                  <a:gd name="T30" fmla="*/ 11 w 46"/>
                  <a:gd name="T31" fmla="*/ 1 h 72"/>
                  <a:gd name="T32" fmla="*/ 12 w 46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72">
                    <a:moveTo>
                      <a:pt x="46" y="0"/>
                    </a:moveTo>
                    <a:lnTo>
                      <a:pt x="46" y="3"/>
                    </a:lnTo>
                    <a:lnTo>
                      <a:pt x="44" y="11"/>
                    </a:lnTo>
                    <a:lnTo>
                      <a:pt x="38" y="21"/>
                    </a:lnTo>
                    <a:lnTo>
                      <a:pt x="32" y="34"/>
                    </a:lnTo>
                    <a:lnTo>
                      <a:pt x="24" y="48"/>
                    </a:lnTo>
                    <a:lnTo>
                      <a:pt x="15" y="59"/>
                    </a:lnTo>
                    <a:lnTo>
                      <a:pt x="7" y="67"/>
                    </a:lnTo>
                    <a:lnTo>
                      <a:pt x="0" y="72"/>
                    </a:lnTo>
                    <a:lnTo>
                      <a:pt x="3" y="65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2" y="28"/>
                    </a:lnTo>
                    <a:lnTo>
                      <a:pt x="29" y="17"/>
                    </a:lnTo>
                    <a:lnTo>
                      <a:pt x="35" y="6"/>
                    </a:lnTo>
                    <a:lnTo>
                      <a:pt x="41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47" name="Freeform 79">
                <a:extLst>
                  <a:ext uri="{FF2B5EF4-FFF2-40B4-BE49-F238E27FC236}">
                    <a16:creationId xmlns:a16="http://schemas.microsoft.com/office/drawing/2014/main" id="{23B1A4B4-B8F5-A7DC-1D7A-9E6E0E2C8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" y="248"/>
                <a:ext cx="19" cy="30"/>
              </a:xfrm>
              <a:custGeom>
                <a:avLst/>
                <a:gdLst>
                  <a:gd name="T0" fmla="*/ 9 w 39"/>
                  <a:gd name="T1" fmla="*/ 0 h 61"/>
                  <a:gd name="T2" fmla="*/ 9 w 39"/>
                  <a:gd name="T3" fmla="*/ 0 h 61"/>
                  <a:gd name="T4" fmla="*/ 9 w 39"/>
                  <a:gd name="T5" fmla="*/ 2 h 61"/>
                  <a:gd name="T6" fmla="*/ 9 w 39"/>
                  <a:gd name="T7" fmla="*/ 5 h 61"/>
                  <a:gd name="T8" fmla="*/ 7 w 39"/>
                  <a:gd name="T9" fmla="*/ 7 h 61"/>
                  <a:gd name="T10" fmla="*/ 6 w 39"/>
                  <a:gd name="T11" fmla="*/ 9 h 61"/>
                  <a:gd name="T12" fmla="*/ 4 w 39"/>
                  <a:gd name="T13" fmla="*/ 12 h 61"/>
                  <a:gd name="T14" fmla="*/ 2 w 39"/>
                  <a:gd name="T15" fmla="*/ 14 h 61"/>
                  <a:gd name="T16" fmla="*/ 0 w 39"/>
                  <a:gd name="T17" fmla="*/ 15 h 61"/>
                  <a:gd name="T18" fmla="*/ 1 w 39"/>
                  <a:gd name="T19" fmla="*/ 13 h 61"/>
                  <a:gd name="T20" fmla="*/ 2 w 39"/>
                  <a:gd name="T21" fmla="*/ 11 h 61"/>
                  <a:gd name="T22" fmla="*/ 3 w 39"/>
                  <a:gd name="T23" fmla="*/ 9 h 61"/>
                  <a:gd name="T24" fmla="*/ 5 w 39"/>
                  <a:gd name="T25" fmla="*/ 6 h 61"/>
                  <a:gd name="T26" fmla="*/ 6 w 39"/>
                  <a:gd name="T27" fmla="*/ 3 h 61"/>
                  <a:gd name="T28" fmla="*/ 7 w 39"/>
                  <a:gd name="T29" fmla="*/ 1 h 61"/>
                  <a:gd name="T30" fmla="*/ 8 w 39"/>
                  <a:gd name="T31" fmla="*/ 0 h 61"/>
                  <a:gd name="T32" fmla="*/ 9 w 39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61">
                    <a:moveTo>
                      <a:pt x="38" y="0"/>
                    </a:moveTo>
                    <a:lnTo>
                      <a:pt x="39" y="3"/>
                    </a:lnTo>
                    <a:lnTo>
                      <a:pt x="38" y="10"/>
                    </a:lnTo>
                    <a:lnTo>
                      <a:pt x="36" y="20"/>
                    </a:lnTo>
                    <a:lnTo>
                      <a:pt x="31" y="29"/>
                    </a:lnTo>
                    <a:lnTo>
                      <a:pt x="25" y="39"/>
                    </a:lnTo>
                    <a:lnTo>
                      <a:pt x="17" y="48"/>
                    </a:lnTo>
                    <a:lnTo>
                      <a:pt x="9" y="56"/>
                    </a:lnTo>
                    <a:lnTo>
                      <a:pt x="0" y="61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5" y="36"/>
                    </a:lnTo>
                    <a:lnTo>
                      <a:pt x="21" y="25"/>
                    </a:lnTo>
                    <a:lnTo>
                      <a:pt x="25" y="15"/>
                    </a:lnTo>
                    <a:lnTo>
                      <a:pt x="31" y="7"/>
                    </a:lnTo>
                    <a:lnTo>
                      <a:pt x="35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48" name="Freeform 80">
                <a:extLst>
                  <a:ext uri="{FF2B5EF4-FFF2-40B4-BE49-F238E27FC236}">
                    <a16:creationId xmlns:a16="http://schemas.microsoft.com/office/drawing/2014/main" id="{C77E1BEC-1559-D2C1-15C9-9A4C78DF6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" y="245"/>
                <a:ext cx="6" cy="17"/>
              </a:xfrm>
              <a:custGeom>
                <a:avLst/>
                <a:gdLst>
                  <a:gd name="T0" fmla="*/ 2 w 10"/>
                  <a:gd name="T1" fmla="*/ 0 h 36"/>
                  <a:gd name="T2" fmla="*/ 3 w 10"/>
                  <a:gd name="T3" fmla="*/ 1 h 36"/>
                  <a:gd name="T4" fmla="*/ 4 w 10"/>
                  <a:gd name="T5" fmla="*/ 4 h 36"/>
                  <a:gd name="T6" fmla="*/ 2 w 10"/>
                  <a:gd name="T7" fmla="*/ 7 h 36"/>
                  <a:gd name="T8" fmla="*/ 0 w 10"/>
                  <a:gd name="T9" fmla="*/ 8 h 36"/>
                  <a:gd name="T10" fmla="*/ 1 w 10"/>
                  <a:gd name="T11" fmla="*/ 6 h 36"/>
                  <a:gd name="T12" fmla="*/ 1 w 10"/>
                  <a:gd name="T13" fmla="*/ 3 h 36"/>
                  <a:gd name="T14" fmla="*/ 1 w 10"/>
                  <a:gd name="T15" fmla="*/ 0 h 36"/>
                  <a:gd name="T16" fmla="*/ 2 w 10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36">
                    <a:moveTo>
                      <a:pt x="6" y="0"/>
                    </a:moveTo>
                    <a:lnTo>
                      <a:pt x="9" y="6"/>
                    </a:lnTo>
                    <a:lnTo>
                      <a:pt x="10" y="17"/>
                    </a:lnTo>
                    <a:lnTo>
                      <a:pt x="7" y="29"/>
                    </a:lnTo>
                    <a:lnTo>
                      <a:pt x="0" y="36"/>
                    </a:lnTo>
                    <a:lnTo>
                      <a:pt x="3" y="25"/>
                    </a:lnTo>
                    <a:lnTo>
                      <a:pt x="3" y="13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49" name="Freeform 81">
                <a:extLst>
                  <a:ext uri="{FF2B5EF4-FFF2-40B4-BE49-F238E27FC236}">
                    <a16:creationId xmlns:a16="http://schemas.microsoft.com/office/drawing/2014/main" id="{FC90B71E-7DFF-5BE4-BECC-A88EDB977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" y="253"/>
                <a:ext cx="27" cy="34"/>
              </a:xfrm>
              <a:custGeom>
                <a:avLst/>
                <a:gdLst>
                  <a:gd name="T0" fmla="*/ 13 w 53"/>
                  <a:gd name="T1" fmla="*/ 0 h 68"/>
                  <a:gd name="T2" fmla="*/ 14 w 53"/>
                  <a:gd name="T3" fmla="*/ 1 h 68"/>
                  <a:gd name="T4" fmla="*/ 13 w 53"/>
                  <a:gd name="T5" fmla="*/ 3 h 68"/>
                  <a:gd name="T6" fmla="*/ 12 w 53"/>
                  <a:gd name="T7" fmla="*/ 6 h 68"/>
                  <a:gd name="T8" fmla="*/ 10 w 53"/>
                  <a:gd name="T9" fmla="*/ 9 h 68"/>
                  <a:gd name="T10" fmla="*/ 8 w 53"/>
                  <a:gd name="T11" fmla="*/ 11 h 68"/>
                  <a:gd name="T12" fmla="*/ 6 w 53"/>
                  <a:gd name="T13" fmla="*/ 14 h 68"/>
                  <a:gd name="T14" fmla="*/ 3 w 53"/>
                  <a:gd name="T15" fmla="*/ 16 h 68"/>
                  <a:gd name="T16" fmla="*/ 0 w 53"/>
                  <a:gd name="T17" fmla="*/ 17 h 68"/>
                  <a:gd name="T18" fmla="*/ 2 w 53"/>
                  <a:gd name="T19" fmla="*/ 16 h 68"/>
                  <a:gd name="T20" fmla="*/ 3 w 53"/>
                  <a:gd name="T21" fmla="*/ 14 h 68"/>
                  <a:gd name="T22" fmla="*/ 5 w 53"/>
                  <a:gd name="T23" fmla="*/ 11 h 68"/>
                  <a:gd name="T24" fmla="*/ 7 w 53"/>
                  <a:gd name="T25" fmla="*/ 8 h 68"/>
                  <a:gd name="T26" fmla="*/ 9 w 53"/>
                  <a:gd name="T27" fmla="*/ 5 h 68"/>
                  <a:gd name="T28" fmla="*/ 11 w 53"/>
                  <a:gd name="T29" fmla="*/ 2 h 68"/>
                  <a:gd name="T30" fmla="*/ 12 w 53"/>
                  <a:gd name="T31" fmla="*/ 1 h 68"/>
                  <a:gd name="T32" fmla="*/ 13 w 53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68">
                    <a:moveTo>
                      <a:pt x="52" y="0"/>
                    </a:moveTo>
                    <a:lnTo>
                      <a:pt x="53" y="4"/>
                    </a:lnTo>
                    <a:lnTo>
                      <a:pt x="51" y="12"/>
                    </a:lnTo>
                    <a:lnTo>
                      <a:pt x="46" y="21"/>
                    </a:lnTo>
                    <a:lnTo>
                      <a:pt x="39" y="33"/>
                    </a:lnTo>
                    <a:lnTo>
                      <a:pt x="30" y="43"/>
                    </a:lnTo>
                    <a:lnTo>
                      <a:pt x="21" y="54"/>
                    </a:lnTo>
                    <a:lnTo>
                      <a:pt x="10" y="62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0" y="53"/>
                    </a:lnTo>
                    <a:lnTo>
                      <a:pt x="17" y="42"/>
                    </a:lnTo>
                    <a:lnTo>
                      <a:pt x="26" y="30"/>
                    </a:lnTo>
                    <a:lnTo>
                      <a:pt x="34" y="19"/>
                    </a:lnTo>
                    <a:lnTo>
                      <a:pt x="41" y="8"/>
                    </a:lnTo>
                    <a:lnTo>
                      <a:pt x="47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50" name="Freeform 82">
                <a:extLst>
                  <a:ext uri="{FF2B5EF4-FFF2-40B4-BE49-F238E27FC236}">
                    <a16:creationId xmlns:a16="http://schemas.microsoft.com/office/drawing/2014/main" id="{75D36168-B420-435A-91EB-42C3F2061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" y="249"/>
                <a:ext cx="26" cy="39"/>
              </a:xfrm>
              <a:custGeom>
                <a:avLst/>
                <a:gdLst>
                  <a:gd name="T0" fmla="*/ 13 w 52"/>
                  <a:gd name="T1" fmla="*/ 0 h 78"/>
                  <a:gd name="T2" fmla="*/ 13 w 52"/>
                  <a:gd name="T3" fmla="*/ 2 h 78"/>
                  <a:gd name="T4" fmla="*/ 13 w 52"/>
                  <a:gd name="T5" fmla="*/ 4 h 78"/>
                  <a:gd name="T6" fmla="*/ 12 w 52"/>
                  <a:gd name="T7" fmla="*/ 7 h 78"/>
                  <a:gd name="T8" fmla="*/ 10 w 52"/>
                  <a:gd name="T9" fmla="*/ 10 h 78"/>
                  <a:gd name="T10" fmla="*/ 8 w 52"/>
                  <a:gd name="T11" fmla="*/ 13 h 78"/>
                  <a:gd name="T12" fmla="*/ 5 w 52"/>
                  <a:gd name="T13" fmla="*/ 17 h 78"/>
                  <a:gd name="T14" fmla="*/ 3 w 52"/>
                  <a:gd name="T15" fmla="*/ 19 h 78"/>
                  <a:gd name="T16" fmla="*/ 0 w 52"/>
                  <a:gd name="T17" fmla="*/ 20 h 78"/>
                  <a:gd name="T18" fmla="*/ 1 w 52"/>
                  <a:gd name="T19" fmla="*/ 19 h 78"/>
                  <a:gd name="T20" fmla="*/ 3 w 52"/>
                  <a:gd name="T21" fmla="*/ 16 h 78"/>
                  <a:gd name="T22" fmla="*/ 4 w 52"/>
                  <a:gd name="T23" fmla="*/ 12 h 78"/>
                  <a:gd name="T24" fmla="*/ 7 w 52"/>
                  <a:gd name="T25" fmla="*/ 9 h 78"/>
                  <a:gd name="T26" fmla="*/ 9 w 52"/>
                  <a:gd name="T27" fmla="*/ 6 h 78"/>
                  <a:gd name="T28" fmla="*/ 11 w 52"/>
                  <a:gd name="T29" fmla="*/ 3 h 78"/>
                  <a:gd name="T30" fmla="*/ 12 w 52"/>
                  <a:gd name="T31" fmla="*/ 1 h 78"/>
                  <a:gd name="T32" fmla="*/ 13 w 52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78">
                    <a:moveTo>
                      <a:pt x="51" y="0"/>
                    </a:moveTo>
                    <a:lnTo>
                      <a:pt x="52" y="5"/>
                    </a:lnTo>
                    <a:lnTo>
                      <a:pt x="50" y="14"/>
                    </a:lnTo>
                    <a:lnTo>
                      <a:pt x="45" y="25"/>
                    </a:lnTo>
                    <a:lnTo>
                      <a:pt x="38" y="39"/>
                    </a:lnTo>
                    <a:lnTo>
                      <a:pt x="29" y="52"/>
                    </a:lnTo>
                    <a:lnTo>
                      <a:pt x="19" y="65"/>
                    </a:lnTo>
                    <a:lnTo>
                      <a:pt x="10" y="74"/>
                    </a:lnTo>
                    <a:lnTo>
                      <a:pt x="0" y="78"/>
                    </a:lnTo>
                    <a:lnTo>
                      <a:pt x="4" y="73"/>
                    </a:lnTo>
                    <a:lnTo>
                      <a:pt x="10" y="62"/>
                    </a:lnTo>
                    <a:lnTo>
                      <a:pt x="16" y="48"/>
                    </a:lnTo>
                    <a:lnTo>
                      <a:pt x="26" y="35"/>
                    </a:lnTo>
                    <a:lnTo>
                      <a:pt x="34" y="21"/>
                    </a:lnTo>
                    <a:lnTo>
                      <a:pt x="42" y="9"/>
                    </a:lnTo>
                    <a:lnTo>
                      <a:pt x="48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51" name="Freeform 83">
                <a:extLst>
                  <a:ext uri="{FF2B5EF4-FFF2-40B4-BE49-F238E27FC236}">
                    <a16:creationId xmlns:a16="http://schemas.microsoft.com/office/drawing/2014/main" id="{C76F0CFC-E7DC-420E-688E-AED2266F6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" y="246"/>
                <a:ext cx="19" cy="37"/>
              </a:xfrm>
              <a:custGeom>
                <a:avLst/>
                <a:gdLst>
                  <a:gd name="T0" fmla="*/ 10 w 38"/>
                  <a:gd name="T1" fmla="*/ 0 h 75"/>
                  <a:gd name="T2" fmla="*/ 10 w 38"/>
                  <a:gd name="T3" fmla="*/ 1 h 75"/>
                  <a:gd name="T4" fmla="*/ 10 w 38"/>
                  <a:gd name="T5" fmla="*/ 3 h 75"/>
                  <a:gd name="T6" fmla="*/ 9 w 38"/>
                  <a:gd name="T7" fmla="*/ 5 h 75"/>
                  <a:gd name="T8" fmla="*/ 8 w 38"/>
                  <a:gd name="T9" fmla="*/ 8 h 75"/>
                  <a:gd name="T10" fmla="*/ 7 w 38"/>
                  <a:gd name="T11" fmla="*/ 12 h 75"/>
                  <a:gd name="T12" fmla="*/ 5 w 38"/>
                  <a:gd name="T13" fmla="*/ 14 h 75"/>
                  <a:gd name="T14" fmla="*/ 3 w 38"/>
                  <a:gd name="T15" fmla="*/ 17 h 75"/>
                  <a:gd name="T16" fmla="*/ 0 w 38"/>
                  <a:gd name="T17" fmla="*/ 18 h 75"/>
                  <a:gd name="T18" fmla="*/ 1 w 38"/>
                  <a:gd name="T19" fmla="*/ 17 h 75"/>
                  <a:gd name="T20" fmla="*/ 2 w 38"/>
                  <a:gd name="T21" fmla="*/ 14 h 75"/>
                  <a:gd name="T22" fmla="*/ 4 w 38"/>
                  <a:gd name="T23" fmla="*/ 11 h 75"/>
                  <a:gd name="T24" fmla="*/ 5 w 38"/>
                  <a:gd name="T25" fmla="*/ 7 h 75"/>
                  <a:gd name="T26" fmla="*/ 7 w 38"/>
                  <a:gd name="T27" fmla="*/ 4 h 75"/>
                  <a:gd name="T28" fmla="*/ 8 w 38"/>
                  <a:gd name="T29" fmla="*/ 2 h 75"/>
                  <a:gd name="T30" fmla="*/ 9 w 38"/>
                  <a:gd name="T31" fmla="*/ 0 h 75"/>
                  <a:gd name="T32" fmla="*/ 10 w 3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75">
                    <a:moveTo>
                      <a:pt x="37" y="0"/>
                    </a:moveTo>
                    <a:lnTo>
                      <a:pt x="38" y="4"/>
                    </a:lnTo>
                    <a:lnTo>
                      <a:pt x="37" y="12"/>
                    </a:lnTo>
                    <a:lnTo>
                      <a:pt x="35" y="23"/>
                    </a:lnTo>
                    <a:lnTo>
                      <a:pt x="30" y="35"/>
                    </a:lnTo>
                    <a:lnTo>
                      <a:pt x="25" y="48"/>
                    </a:lnTo>
                    <a:lnTo>
                      <a:pt x="18" y="59"/>
                    </a:lnTo>
                    <a:lnTo>
                      <a:pt x="10" y="69"/>
                    </a:lnTo>
                    <a:lnTo>
                      <a:pt x="0" y="75"/>
                    </a:lnTo>
                    <a:lnTo>
                      <a:pt x="4" y="68"/>
                    </a:lnTo>
                    <a:lnTo>
                      <a:pt x="8" y="57"/>
                    </a:lnTo>
                    <a:lnTo>
                      <a:pt x="13" y="44"/>
                    </a:lnTo>
                    <a:lnTo>
                      <a:pt x="19" y="31"/>
                    </a:lnTo>
                    <a:lnTo>
                      <a:pt x="25" y="19"/>
                    </a:lnTo>
                    <a:lnTo>
                      <a:pt x="29" y="8"/>
                    </a:lnTo>
                    <a:lnTo>
                      <a:pt x="34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52" name="Freeform 84">
                <a:extLst>
                  <a:ext uri="{FF2B5EF4-FFF2-40B4-BE49-F238E27FC236}">
                    <a16:creationId xmlns:a16="http://schemas.microsoft.com/office/drawing/2014/main" id="{364A1318-7A7F-C972-4704-BF6136D84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" y="247"/>
                <a:ext cx="20" cy="27"/>
              </a:xfrm>
              <a:custGeom>
                <a:avLst/>
                <a:gdLst>
                  <a:gd name="T0" fmla="*/ 10 w 40"/>
                  <a:gd name="T1" fmla="*/ 0 h 55"/>
                  <a:gd name="T2" fmla="*/ 10 w 40"/>
                  <a:gd name="T3" fmla="*/ 0 h 55"/>
                  <a:gd name="T4" fmla="*/ 10 w 40"/>
                  <a:gd name="T5" fmla="*/ 2 h 55"/>
                  <a:gd name="T6" fmla="*/ 8 w 40"/>
                  <a:gd name="T7" fmla="*/ 4 h 55"/>
                  <a:gd name="T8" fmla="*/ 7 w 40"/>
                  <a:gd name="T9" fmla="*/ 7 h 55"/>
                  <a:gd name="T10" fmla="*/ 5 w 40"/>
                  <a:gd name="T11" fmla="*/ 9 h 55"/>
                  <a:gd name="T12" fmla="*/ 3 w 40"/>
                  <a:gd name="T13" fmla="*/ 11 h 55"/>
                  <a:gd name="T14" fmla="*/ 2 w 40"/>
                  <a:gd name="T15" fmla="*/ 13 h 55"/>
                  <a:gd name="T16" fmla="*/ 0 w 40"/>
                  <a:gd name="T17" fmla="*/ 13 h 55"/>
                  <a:gd name="T18" fmla="*/ 1 w 40"/>
                  <a:gd name="T19" fmla="*/ 12 h 55"/>
                  <a:gd name="T20" fmla="*/ 2 w 40"/>
                  <a:gd name="T21" fmla="*/ 10 h 55"/>
                  <a:gd name="T22" fmla="*/ 4 w 40"/>
                  <a:gd name="T23" fmla="*/ 8 h 55"/>
                  <a:gd name="T24" fmla="*/ 5 w 40"/>
                  <a:gd name="T25" fmla="*/ 6 h 55"/>
                  <a:gd name="T26" fmla="*/ 7 w 40"/>
                  <a:gd name="T27" fmla="*/ 3 h 55"/>
                  <a:gd name="T28" fmla="*/ 8 w 40"/>
                  <a:gd name="T29" fmla="*/ 2 h 55"/>
                  <a:gd name="T30" fmla="*/ 9 w 40"/>
                  <a:gd name="T31" fmla="*/ 0 h 55"/>
                  <a:gd name="T32" fmla="*/ 10 w 4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55">
                    <a:moveTo>
                      <a:pt x="39" y="0"/>
                    </a:moveTo>
                    <a:lnTo>
                      <a:pt x="40" y="3"/>
                    </a:lnTo>
                    <a:lnTo>
                      <a:pt x="37" y="10"/>
                    </a:lnTo>
                    <a:lnTo>
                      <a:pt x="32" y="19"/>
                    </a:lnTo>
                    <a:lnTo>
                      <a:pt x="27" y="28"/>
                    </a:lnTo>
                    <a:lnTo>
                      <a:pt x="19" y="39"/>
                    </a:lnTo>
                    <a:lnTo>
                      <a:pt x="12" y="47"/>
                    </a:lnTo>
                    <a:lnTo>
                      <a:pt x="5" y="53"/>
                    </a:lnTo>
                    <a:lnTo>
                      <a:pt x="0" y="55"/>
                    </a:lnTo>
                    <a:lnTo>
                      <a:pt x="4" y="49"/>
                    </a:lnTo>
                    <a:lnTo>
                      <a:pt x="8" y="42"/>
                    </a:lnTo>
                    <a:lnTo>
                      <a:pt x="14" y="33"/>
                    </a:lnTo>
                    <a:lnTo>
                      <a:pt x="20" y="24"/>
                    </a:lnTo>
                    <a:lnTo>
                      <a:pt x="26" y="15"/>
                    </a:lnTo>
                    <a:lnTo>
                      <a:pt x="31" y="8"/>
                    </a:lnTo>
                    <a:lnTo>
                      <a:pt x="36" y="2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53" name="Freeform 85">
                <a:extLst>
                  <a:ext uri="{FF2B5EF4-FFF2-40B4-BE49-F238E27FC236}">
                    <a16:creationId xmlns:a16="http://schemas.microsoft.com/office/drawing/2014/main" id="{BF5D89EE-6D87-BDFB-A177-3C9CC0912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" y="251"/>
                <a:ext cx="8" cy="20"/>
              </a:xfrm>
              <a:custGeom>
                <a:avLst/>
                <a:gdLst>
                  <a:gd name="T0" fmla="*/ 4 w 15"/>
                  <a:gd name="T1" fmla="*/ 0 h 40"/>
                  <a:gd name="T2" fmla="*/ 4 w 15"/>
                  <a:gd name="T3" fmla="*/ 2 h 40"/>
                  <a:gd name="T4" fmla="*/ 4 w 15"/>
                  <a:gd name="T5" fmla="*/ 5 h 40"/>
                  <a:gd name="T6" fmla="*/ 2 w 15"/>
                  <a:gd name="T7" fmla="*/ 9 h 40"/>
                  <a:gd name="T8" fmla="*/ 0 w 15"/>
                  <a:gd name="T9" fmla="*/ 10 h 40"/>
                  <a:gd name="T10" fmla="*/ 2 w 15"/>
                  <a:gd name="T11" fmla="*/ 8 h 40"/>
                  <a:gd name="T12" fmla="*/ 2 w 15"/>
                  <a:gd name="T13" fmla="*/ 4 h 40"/>
                  <a:gd name="T14" fmla="*/ 2 w 15"/>
                  <a:gd name="T15" fmla="*/ 1 h 40"/>
                  <a:gd name="T16" fmla="*/ 4 w 15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3" y="0"/>
                    </a:moveTo>
                    <a:lnTo>
                      <a:pt x="15" y="7"/>
                    </a:lnTo>
                    <a:lnTo>
                      <a:pt x="13" y="20"/>
                    </a:lnTo>
                    <a:lnTo>
                      <a:pt x="8" y="33"/>
                    </a:lnTo>
                    <a:lnTo>
                      <a:pt x="0" y="40"/>
                    </a:lnTo>
                    <a:lnTo>
                      <a:pt x="5" y="30"/>
                    </a:lnTo>
                    <a:lnTo>
                      <a:pt x="7" y="15"/>
                    </a:lnTo>
                    <a:lnTo>
                      <a:pt x="8" y="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54" name="Freeform 86">
                <a:extLst>
                  <a:ext uri="{FF2B5EF4-FFF2-40B4-BE49-F238E27FC236}">
                    <a16:creationId xmlns:a16="http://schemas.microsoft.com/office/drawing/2014/main" id="{A0CB3A2E-B2F2-CCAF-9C22-00ECE2E2F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" y="264"/>
                <a:ext cx="16" cy="16"/>
              </a:xfrm>
              <a:custGeom>
                <a:avLst/>
                <a:gdLst>
                  <a:gd name="T0" fmla="*/ 0 w 32"/>
                  <a:gd name="T1" fmla="*/ 8 h 32"/>
                  <a:gd name="T2" fmla="*/ 2 w 32"/>
                  <a:gd name="T3" fmla="*/ 6 h 32"/>
                  <a:gd name="T4" fmla="*/ 4 w 32"/>
                  <a:gd name="T5" fmla="*/ 3 h 32"/>
                  <a:gd name="T6" fmla="*/ 6 w 32"/>
                  <a:gd name="T7" fmla="*/ 1 h 32"/>
                  <a:gd name="T8" fmla="*/ 8 w 32"/>
                  <a:gd name="T9" fmla="*/ 0 h 32"/>
                  <a:gd name="T10" fmla="*/ 8 w 32"/>
                  <a:gd name="T11" fmla="*/ 1 h 32"/>
                  <a:gd name="T12" fmla="*/ 8 w 32"/>
                  <a:gd name="T13" fmla="*/ 2 h 32"/>
                  <a:gd name="T14" fmla="*/ 7 w 32"/>
                  <a:gd name="T15" fmla="*/ 4 h 32"/>
                  <a:gd name="T16" fmla="*/ 6 w 32"/>
                  <a:gd name="T17" fmla="*/ 5 h 32"/>
                  <a:gd name="T18" fmla="*/ 4 w 32"/>
                  <a:gd name="T19" fmla="*/ 6 h 32"/>
                  <a:gd name="T20" fmla="*/ 3 w 32"/>
                  <a:gd name="T21" fmla="*/ 7 h 32"/>
                  <a:gd name="T22" fmla="*/ 1 w 32"/>
                  <a:gd name="T23" fmla="*/ 8 h 32"/>
                  <a:gd name="T24" fmla="*/ 0 w 32"/>
                  <a:gd name="T25" fmla="*/ 8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32">
                    <a:moveTo>
                      <a:pt x="0" y="32"/>
                    </a:moveTo>
                    <a:lnTo>
                      <a:pt x="6" y="24"/>
                    </a:lnTo>
                    <a:lnTo>
                      <a:pt x="14" y="12"/>
                    </a:lnTo>
                    <a:lnTo>
                      <a:pt x="23" y="1"/>
                    </a:lnTo>
                    <a:lnTo>
                      <a:pt x="31" y="0"/>
                    </a:lnTo>
                    <a:lnTo>
                      <a:pt x="32" y="4"/>
                    </a:lnTo>
                    <a:lnTo>
                      <a:pt x="31" y="8"/>
                    </a:lnTo>
                    <a:lnTo>
                      <a:pt x="26" y="13"/>
                    </a:lnTo>
                    <a:lnTo>
                      <a:pt x="21" y="17"/>
                    </a:lnTo>
                    <a:lnTo>
                      <a:pt x="15" y="22"/>
                    </a:lnTo>
                    <a:lnTo>
                      <a:pt x="9" y="26"/>
                    </a:lnTo>
                    <a:lnTo>
                      <a:pt x="3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55" name="Freeform 87">
                <a:extLst>
                  <a:ext uri="{FF2B5EF4-FFF2-40B4-BE49-F238E27FC236}">
                    <a16:creationId xmlns:a16="http://schemas.microsoft.com/office/drawing/2014/main" id="{57879423-F178-66C5-2436-5301BB715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" y="275"/>
                <a:ext cx="21" cy="5"/>
              </a:xfrm>
              <a:custGeom>
                <a:avLst/>
                <a:gdLst>
                  <a:gd name="T0" fmla="*/ 0 w 41"/>
                  <a:gd name="T1" fmla="*/ 2 h 9"/>
                  <a:gd name="T2" fmla="*/ 1 w 41"/>
                  <a:gd name="T3" fmla="*/ 2 h 9"/>
                  <a:gd name="T4" fmla="*/ 2 w 41"/>
                  <a:gd name="T5" fmla="*/ 2 h 9"/>
                  <a:gd name="T6" fmla="*/ 4 w 41"/>
                  <a:gd name="T7" fmla="*/ 2 h 9"/>
                  <a:gd name="T8" fmla="*/ 6 w 41"/>
                  <a:gd name="T9" fmla="*/ 3 h 9"/>
                  <a:gd name="T10" fmla="*/ 8 w 41"/>
                  <a:gd name="T11" fmla="*/ 3 h 9"/>
                  <a:gd name="T12" fmla="*/ 9 w 41"/>
                  <a:gd name="T13" fmla="*/ 2 h 9"/>
                  <a:gd name="T14" fmla="*/ 10 w 41"/>
                  <a:gd name="T15" fmla="*/ 2 h 9"/>
                  <a:gd name="T16" fmla="*/ 11 w 41"/>
                  <a:gd name="T17" fmla="*/ 1 h 9"/>
                  <a:gd name="T18" fmla="*/ 10 w 41"/>
                  <a:gd name="T19" fmla="*/ 1 h 9"/>
                  <a:gd name="T20" fmla="*/ 9 w 41"/>
                  <a:gd name="T21" fmla="*/ 0 h 9"/>
                  <a:gd name="T22" fmla="*/ 8 w 41"/>
                  <a:gd name="T23" fmla="*/ 0 h 9"/>
                  <a:gd name="T24" fmla="*/ 6 w 41"/>
                  <a:gd name="T25" fmla="*/ 1 h 9"/>
                  <a:gd name="T26" fmla="*/ 4 w 41"/>
                  <a:gd name="T27" fmla="*/ 1 h 9"/>
                  <a:gd name="T28" fmla="*/ 3 w 41"/>
                  <a:gd name="T29" fmla="*/ 2 h 9"/>
                  <a:gd name="T30" fmla="*/ 1 w 41"/>
                  <a:gd name="T31" fmla="*/ 2 h 9"/>
                  <a:gd name="T32" fmla="*/ 0 w 41"/>
                  <a:gd name="T33" fmla="*/ 2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9">
                    <a:moveTo>
                      <a:pt x="0" y="8"/>
                    </a:moveTo>
                    <a:lnTo>
                      <a:pt x="2" y="8"/>
                    </a:lnTo>
                    <a:lnTo>
                      <a:pt x="8" y="8"/>
                    </a:lnTo>
                    <a:lnTo>
                      <a:pt x="15" y="8"/>
                    </a:lnTo>
                    <a:lnTo>
                      <a:pt x="22" y="9"/>
                    </a:lnTo>
                    <a:lnTo>
                      <a:pt x="29" y="9"/>
                    </a:lnTo>
                    <a:lnTo>
                      <a:pt x="36" y="8"/>
                    </a:lnTo>
                    <a:lnTo>
                      <a:pt x="40" y="6"/>
                    </a:lnTo>
                    <a:lnTo>
                      <a:pt x="41" y="4"/>
                    </a:lnTo>
                    <a:lnTo>
                      <a:pt x="40" y="1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1"/>
                    </a:lnTo>
                    <a:lnTo>
                      <a:pt x="16" y="4"/>
                    </a:lnTo>
                    <a:lnTo>
                      <a:pt x="10" y="5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56" name="Freeform 88">
                <a:extLst>
                  <a:ext uri="{FF2B5EF4-FFF2-40B4-BE49-F238E27FC236}">
                    <a16:creationId xmlns:a16="http://schemas.microsoft.com/office/drawing/2014/main" id="{8A16CE37-7EB6-6E2B-F6A4-F29367E90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" y="280"/>
                <a:ext cx="21" cy="15"/>
              </a:xfrm>
              <a:custGeom>
                <a:avLst/>
                <a:gdLst>
                  <a:gd name="T0" fmla="*/ 0 w 41"/>
                  <a:gd name="T1" fmla="*/ 0 h 31"/>
                  <a:gd name="T2" fmla="*/ 2 w 41"/>
                  <a:gd name="T3" fmla="*/ 0 h 31"/>
                  <a:gd name="T4" fmla="*/ 3 w 41"/>
                  <a:gd name="T5" fmla="*/ 1 h 31"/>
                  <a:gd name="T6" fmla="*/ 5 w 41"/>
                  <a:gd name="T7" fmla="*/ 3 h 31"/>
                  <a:gd name="T8" fmla="*/ 7 w 41"/>
                  <a:gd name="T9" fmla="*/ 4 h 31"/>
                  <a:gd name="T10" fmla="*/ 9 w 41"/>
                  <a:gd name="T11" fmla="*/ 5 h 31"/>
                  <a:gd name="T12" fmla="*/ 10 w 41"/>
                  <a:gd name="T13" fmla="*/ 6 h 31"/>
                  <a:gd name="T14" fmla="*/ 11 w 41"/>
                  <a:gd name="T15" fmla="*/ 7 h 31"/>
                  <a:gd name="T16" fmla="*/ 10 w 41"/>
                  <a:gd name="T17" fmla="*/ 7 h 31"/>
                  <a:gd name="T18" fmla="*/ 10 w 41"/>
                  <a:gd name="T19" fmla="*/ 7 h 31"/>
                  <a:gd name="T20" fmla="*/ 8 w 41"/>
                  <a:gd name="T21" fmla="*/ 7 h 31"/>
                  <a:gd name="T22" fmla="*/ 7 w 41"/>
                  <a:gd name="T23" fmla="*/ 6 h 31"/>
                  <a:gd name="T24" fmla="*/ 6 w 41"/>
                  <a:gd name="T25" fmla="*/ 5 h 31"/>
                  <a:gd name="T26" fmla="*/ 4 w 41"/>
                  <a:gd name="T27" fmla="*/ 3 h 31"/>
                  <a:gd name="T28" fmla="*/ 2 w 41"/>
                  <a:gd name="T29" fmla="*/ 2 h 31"/>
                  <a:gd name="T30" fmla="*/ 1 w 41"/>
                  <a:gd name="T31" fmla="*/ 1 h 31"/>
                  <a:gd name="T32" fmla="*/ 0 w 41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31">
                    <a:moveTo>
                      <a:pt x="0" y="0"/>
                    </a:moveTo>
                    <a:lnTo>
                      <a:pt x="6" y="3"/>
                    </a:lnTo>
                    <a:lnTo>
                      <a:pt x="12" y="7"/>
                    </a:lnTo>
                    <a:lnTo>
                      <a:pt x="19" y="12"/>
                    </a:lnTo>
                    <a:lnTo>
                      <a:pt x="27" y="16"/>
                    </a:lnTo>
                    <a:lnTo>
                      <a:pt x="33" y="21"/>
                    </a:lnTo>
                    <a:lnTo>
                      <a:pt x="39" y="26"/>
                    </a:lnTo>
                    <a:lnTo>
                      <a:pt x="41" y="29"/>
                    </a:lnTo>
                    <a:lnTo>
                      <a:pt x="40" y="31"/>
                    </a:lnTo>
                    <a:lnTo>
                      <a:pt x="37" y="31"/>
                    </a:lnTo>
                    <a:lnTo>
                      <a:pt x="32" y="29"/>
                    </a:lnTo>
                    <a:lnTo>
                      <a:pt x="26" y="26"/>
                    </a:lnTo>
                    <a:lnTo>
                      <a:pt x="21" y="20"/>
                    </a:lnTo>
                    <a:lnTo>
                      <a:pt x="14" y="14"/>
                    </a:lnTo>
                    <a:lnTo>
                      <a:pt x="8" y="8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57" name="Freeform 89">
                <a:extLst>
                  <a:ext uri="{FF2B5EF4-FFF2-40B4-BE49-F238E27FC236}">
                    <a16:creationId xmlns:a16="http://schemas.microsoft.com/office/drawing/2014/main" id="{DDD51B0B-D105-5ACA-2428-F1326A23B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" y="273"/>
                <a:ext cx="5" cy="26"/>
              </a:xfrm>
              <a:custGeom>
                <a:avLst/>
                <a:gdLst>
                  <a:gd name="T0" fmla="*/ 2 w 10"/>
                  <a:gd name="T1" fmla="*/ 0 h 51"/>
                  <a:gd name="T2" fmla="*/ 2 w 10"/>
                  <a:gd name="T3" fmla="*/ 4 h 51"/>
                  <a:gd name="T4" fmla="*/ 3 w 10"/>
                  <a:gd name="T5" fmla="*/ 8 h 51"/>
                  <a:gd name="T6" fmla="*/ 3 w 10"/>
                  <a:gd name="T7" fmla="*/ 11 h 51"/>
                  <a:gd name="T8" fmla="*/ 1 w 10"/>
                  <a:gd name="T9" fmla="*/ 13 h 51"/>
                  <a:gd name="T10" fmla="*/ 0 w 10"/>
                  <a:gd name="T11" fmla="*/ 12 h 51"/>
                  <a:gd name="T12" fmla="*/ 1 w 10"/>
                  <a:gd name="T13" fmla="*/ 8 h 51"/>
                  <a:gd name="T14" fmla="*/ 1 w 10"/>
                  <a:gd name="T15" fmla="*/ 4 h 51"/>
                  <a:gd name="T16" fmla="*/ 2 w 10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51">
                    <a:moveTo>
                      <a:pt x="5" y="0"/>
                    </a:moveTo>
                    <a:lnTo>
                      <a:pt x="8" y="13"/>
                    </a:lnTo>
                    <a:lnTo>
                      <a:pt x="10" y="30"/>
                    </a:lnTo>
                    <a:lnTo>
                      <a:pt x="10" y="44"/>
                    </a:lnTo>
                    <a:lnTo>
                      <a:pt x="4" y="51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58" name="Freeform 90">
                <a:extLst>
                  <a:ext uri="{FF2B5EF4-FFF2-40B4-BE49-F238E27FC236}">
                    <a16:creationId xmlns:a16="http://schemas.microsoft.com/office/drawing/2014/main" id="{F739BF91-CCBA-EBA1-352E-E85B1D6A9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" y="269"/>
                <a:ext cx="10" cy="26"/>
              </a:xfrm>
              <a:custGeom>
                <a:avLst/>
                <a:gdLst>
                  <a:gd name="T0" fmla="*/ 5 w 19"/>
                  <a:gd name="T1" fmla="*/ 0 h 50"/>
                  <a:gd name="T2" fmla="*/ 5 w 19"/>
                  <a:gd name="T3" fmla="*/ 3 h 50"/>
                  <a:gd name="T4" fmla="*/ 4 w 19"/>
                  <a:gd name="T5" fmla="*/ 8 h 50"/>
                  <a:gd name="T6" fmla="*/ 3 w 19"/>
                  <a:gd name="T7" fmla="*/ 11 h 50"/>
                  <a:gd name="T8" fmla="*/ 1 w 19"/>
                  <a:gd name="T9" fmla="*/ 14 h 50"/>
                  <a:gd name="T10" fmla="*/ 0 w 19"/>
                  <a:gd name="T11" fmla="*/ 11 h 50"/>
                  <a:gd name="T12" fmla="*/ 2 w 19"/>
                  <a:gd name="T13" fmla="*/ 8 h 50"/>
                  <a:gd name="T14" fmla="*/ 4 w 19"/>
                  <a:gd name="T15" fmla="*/ 3 h 50"/>
                  <a:gd name="T16" fmla="*/ 5 w 19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0">
                    <a:moveTo>
                      <a:pt x="19" y="0"/>
                    </a:moveTo>
                    <a:lnTo>
                      <a:pt x="18" y="11"/>
                    </a:lnTo>
                    <a:lnTo>
                      <a:pt x="15" y="28"/>
                    </a:lnTo>
                    <a:lnTo>
                      <a:pt x="10" y="43"/>
                    </a:lnTo>
                    <a:lnTo>
                      <a:pt x="2" y="50"/>
                    </a:lnTo>
                    <a:lnTo>
                      <a:pt x="0" y="43"/>
                    </a:lnTo>
                    <a:lnTo>
                      <a:pt x="5" y="28"/>
                    </a:lnTo>
                    <a:lnTo>
                      <a:pt x="13" y="1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59" name="Freeform 91">
                <a:extLst>
                  <a:ext uri="{FF2B5EF4-FFF2-40B4-BE49-F238E27FC236}">
                    <a16:creationId xmlns:a16="http://schemas.microsoft.com/office/drawing/2014/main" id="{F9CF333D-F7BF-29B4-EB8C-A4B98E3BB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" y="274"/>
                <a:ext cx="5" cy="25"/>
              </a:xfrm>
              <a:custGeom>
                <a:avLst/>
                <a:gdLst>
                  <a:gd name="T0" fmla="*/ 0 w 11"/>
                  <a:gd name="T1" fmla="*/ 0 h 48"/>
                  <a:gd name="T2" fmla="*/ 1 w 11"/>
                  <a:gd name="T3" fmla="*/ 2 h 48"/>
                  <a:gd name="T4" fmla="*/ 2 w 11"/>
                  <a:gd name="T5" fmla="*/ 6 h 48"/>
                  <a:gd name="T6" fmla="*/ 2 w 11"/>
                  <a:gd name="T7" fmla="*/ 10 h 48"/>
                  <a:gd name="T8" fmla="*/ 1 w 11"/>
                  <a:gd name="T9" fmla="*/ 13 h 48"/>
                  <a:gd name="T10" fmla="*/ 0 w 11"/>
                  <a:gd name="T11" fmla="*/ 12 h 48"/>
                  <a:gd name="T12" fmla="*/ 0 w 11"/>
                  <a:gd name="T13" fmla="*/ 8 h 48"/>
                  <a:gd name="T14" fmla="*/ 0 w 11"/>
                  <a:gd name="T15" fmla="*/ 4 h 48"/>
                  <a:gd name="T16" fmla="*/ 0 w 11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8">
                    <a:moveTo>
                      <a:pt x="3" y="0"/>
                    </a:moveTo>
                    <a:lnTo>
                      <a:pt x="7" y="7"/>
                    </a:lnTo>
                    <a:lnTo>
                      <a:pt x="11" y="22"/>
                    </a:lnTo>
                    <a:lnTo>
                      <a:pt x="11" y="38"/>
                    </a:lnTo>
                    <a:lnTo>
                      <a:pt x="5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3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60" name="Freeform 92">
                <a:extLst>
                  <a:ext uri="{FF2B5EF4-FFF2-40B4-BE49-F238E27FC236}">
                    <a16:creationId xmlns:a16="http://schemas.microsoft.com/office/drawing/2014/main" id="{ED183ACE-7F1E-640E-F8D3-0AFC2A3FA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" y="278"/>
                <a:ext cx="6" cy="26"/>
              </a:xfrm>
              <a:custGeom>
                <a:avLst/>
                <a:gdLst>
                  <a:gd name="T0" fmla="*/ 0 w 11"/>
                  <a:gd name="T1" fmla="*/ 0 h 52"/>
                  <a:gd name="T2" fmla="*/ 1 w 11"/>
                  <a:gd name="T3" fmla="*/ 3 h 52"/>
                  <a:gd name="T4" fmla="*/ 3 w 11"/>
                  <a:gd name="T5" fmla="*/ 7 h 52"/>
                  <a:gd name="T6" fmla="*/ 3 w 11"/>
                  <a:gd name="T7" fmla="*/ 11 h 52"/>
                  <a:gd name="T8" fmla="*/ 2 w 11"/>
                  <a:gd name="T9" fmla="*/ 13 h 52"/>
                  <a:gd name="T10" fmla="*/ 1 w 11"/>
                  <a:gd name="T11" fmla="*/ 12 h 52"/>
                  <a:gd name="T12" fmla="*/ 1 w 11"/>
                  <a:gd name="T13" fmla="*/ 9 h 52"/>
                  <a:gd name="T14" fmla="*/ 1 w 11"/>
                  <a:gd name="T15" fmla="*/ 4 h 52"/>
                  <a:gd name="T16" fmla="*/ 0 w 11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52">
                    <a:moveTo>
                      <a:pt x="0" y="0"/>
                    </a:moveTo>
                    <a:lnTo>
                      <a:pt x="4" y="10"/>
                    </a:lnTo>
                    <a:lnTo>
                      <a:pt x="9" y="26"/>
                    </a:lnTo>
                    <a:lnTo>
                      <a:pt x="11" y="43"/>
                    </a:lnTo>
                    <a:lnTo>
                      <a:pt x="8" y="52"/>
                    </a:lnTo>
                    <a:lnTo>
                      <a:pt x="4" y="48"/>
                    </a:lnTo>
                    <a:lnTo>
                      <a:pt x="2" y="34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61" name="Freeform 93">
                <a:extLst>
                  <a:ext uri="{FF2B5EF4-FFF2-40B4-BE49-F238E27FC236}">
                    <a16:creationId xmlns:a16="http://schemas.microsoft.com/office/drawing/2014/main" id="{0230F2E6-32D4-48B2-0E36-66C7EB48E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" y="283"/>
                <a:ext cx="7" cy="25"/>
              </a:xfrm>
              <a:custGeom>
                <a:avLst/>
                <a:gdLst>
                  <a:gd name="T0" fmla="*/ 0 w 14"/>
                  <a:gd name="T1" fmla="*/ 0 h 52"/>
                  <a:gd name="T2" fmla="*/ 2 w 14"/>
                  <a:gd name="T3" fmla="*/ 3 h 52"/>
                  <a:gd name="T4" fmla="*/ 3 w 14"/>
                  <a:gd name="T5" fmla="*/ 7 h 52"/>
                  <a:gd name="T6" fmla="*/ 4 w 14"/>
                  <a:gd name="T7" fmla="*/ 11 h 52"/>
                  <a:gd name="T8" fmla="*/ 3 w 14"/>
                  <a:gd name="T9" fmla="*/ 12 h 52"/>
                  <a:gd name="T10" fmla="*/ 2 w 14"/>
                  <a:gd name="T11" fmla="*/ 11 h 52"/>
                  <a:gd name="T12" fmla="*/ 1 w 14"/>
                  <a:gd name="T13" fmla="*/ 7 h 52"/>
                  <a:gd name="T14" fmla="*/ 1 w 14"/>
                  <a:gd name="T15" fmla="*/ 3 h 52"/>
                  <a:gd name="T16" fmla="*/ 0 w 14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52">
                    <a:moveTo>
                      <a:pt x="0" y="0"/>
                    </a:moveTo>
                    <a:lnTo>
                      <a:pt x="5" y="12"/>
                    </a:lnTo>
                    <a:lnTo>
                      <a:pt x="12" y="29"/>
                    </a:lnTo>
                    <a:lnTo>
                      <a:pt x="14" y="45"/>
                    </a:lnTo>
                    <a:lnTo>
                      <a:pt x="12" y="52"/>
                    </a:lnTo>
                    <a:lnTo>
                      <a:pt x="6" y="46"/>
                    </a:lnTo>
                    <a:lnTo>
                      <a:pt x="4" y="31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62" name="Freeform 94">
                <a:extLst>
                  <a:ext uri="{FF2B5EF4-FFF2-40B4-BE49-F238E27FC236}">
                    <a16:creationId xmlns:a16="http://schemas.microsoft.com/office/drawing/2014/main" id="{BAB4F797-994C-B8A1-D832-952CEC5EE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284"/>
                <a:ext cx="9" cy="29"/>
              </a:xfrm>
              <a:custGeom>
                <a:avLst/>
                <a:gdLst>
                  <a:gd name="T0" fmla="*/ 0 w 17"/>
                  <a:gd name="T1" fmla="*/ 0 h 58"/>
                  <a:gd name="T2" fmla="*/ 2 w 17"/>
                  <a:gd name="T3" fmla="*/ 4 h 58"/>
                  <a:gd name="T4" fmla="*/ 4 w 17"/>
                  <a:gd name="T5" fmla="*/ 9 h 58"/>
                  <a:gd name="T6" fmla="*/ 5 w 17"/>
                  <a:gd name="T7" fmla="*/ 13 h 58"/>
                  <a:gd name="T8" fmla="*/ 3 w 17"/>
                  <a:gd name="T9" fmla="*/ 15 h 58"/>
                  <a:gd name="T10" fmla="*/ 2 w 17"/>
                  <a:gd name="T11" fmla="*/ 13 h 58"/>
                  <a:gd name="T12" fmla="*/ 1 w 17"/>
                  <a:gd name="T13" fmla="*/ 9 h 58"/>
                  <a:gd name="T14" fmla="*/ 1 w 17"/>
                  <a:gd name="T15" fmla="*/ 4 h 58"/>
                  <a:gd name="T16" fmla="*/ 0 w 17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8">
                    <a:moveTo>
                      <a:pt x="0" y="0"/>
                    </a:moveTo>
                    <a:lnTo>
                      <a:pt x="8" y="15"/>
                    </a:lnTo>
                    <a:lnTo>
                      <a:pt x="14" y="34"/>
                    </a:lnTo>
                    <a:lnTo>
                      <a:pt x="17" y="50"/>
                    </a:lnTo>
                    <a:lnTo>
                      <a:pt x="12" y="58"/>
                    </a:lnTo>
                    <a:lnTo>
                      <a:pt x="5" y="51"/>
                    </a:lnTo>
                    <a:lnTo>
                      <a:pt x="3" y="34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63" name="Freeform 95">
                <a:extLst>
                  <a:ext uri="{FF2B5EF4-FFF2-40B4-BE49-F238E27FC236}">
                    <a16:creationId xmlns:a16="http://schemas.microsoft.com/office/drawing/2014/main" id="{68F90FE0-A8FF-A53C-0CF4-B2394BDD5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" y="286"/>
                <a:ext cx="12" cy="30"/>
              </a:xfrm>
              <a:custGeom>
                <a:avLst/>
                <a:gdLst>
                  <a:gd name="T0" fmla="*/ 0 w 23"/>
                  <a:gd name="T1" fmla="*/ 0 h 61"/>
                  <a:gd name="T2" fmla="*/ 2 w 23"/>
                  <a:gd name="T3" fmla="*/ 3 h 61"/>
                  <a:gd name="T4" fmla="*/ 5 w 23"/>
                  <a:gd name="T5" fmla="*/ 9 h 61"/>
                  <a:gd name="T6" fmla="*/ 6 w 23"/>
                  <a:gd name="T7" fmla="*/ 13 h 61"/>
                  <a:gd name="T8" fmla="*/ 5 w 23"/>
                  <a:gd name="T9" fmla="*/ 15 h 61"/>
                  <a:gd name="T10" fmla="*/ 3 w 23"/>
                  <a:gd name="T11" fmla="*/ 13 h 61"/>
                  <a:gd name="T12" fmla="*/ 2 w 23"/>
                  <a:gd name="T13" fmla="*/ 8 h 61"/>
                  <a:gd name="T14" fmla="*/ 1 w 23"/>
                  <a:gd name="T15" fmla="*/ 3 h 61"/>
                  <a:gd name="T16" fmla="*/ 0 w 2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61">
                    <a:moveTo>
                      <a:pt x="0" y="0"/>
                    </a:moveTo>
                    <a:lnTo>
                      <a:pt x="7" y="14"/>
                    </a:lnTo>
                    <a:lnTo>
                      <a:pt x="18" y="36"/>
                    </a:lnTo>
                    <a:lnTo>
                      <a:pt x="23" y="54"/>
                    </a:lnTo>
                    <a:lnTo>
                      <a:pt x="20" y="61"/>
                    </a:lnTo>
                    <a:lnTo>
                      <a:pt x="12" y="52"/>
                    </a:lnTo>
                    <a:lnTo>
                      <a:pt x="7" y="32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64" name="Freeform 96">
                <a:extLst>
                  <a:ext uri="{FF2B5EF4-FFF2-40B4-BE49-F238E27FC236}">
                    <a16:creationId xmlns:a16="http://schemas.microsoft.com/office/drawing/2014/main" id="{9F65CCBE-A576-0B92-93AA-F4C72A183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85"/>
                <a:ext cx="15" cy="34"/>
              </a:xfrm>
              <a:custGeom>
                <a:avLst/>
                <a:gdLst>
                  <a:gd name="T0" fmla="*/ 0 w 30"/>
                  <a:gd name="T1" fmla="*/ 0 h 66"/>
                  <a:gd name="T2" fmla="*/ 2 w 30"/>
                  <a:gd name="T3" fmla="*/ 2 h 66"/>
                  <a:gd name="T4" fmla="*/ 4 w 30"/>
                  <a:gd name="T5" fmla="*/ 4 h 66"/>
                  <a:gd name="T6" fmla="*/ 5 w 30"/>
                  <a:gd name="T7" fmla="*/ 7 h 66"/>
                  <a:gd name="T8" fmla="*/ 7 w 30"/>
                  <a:gd name="T9" fmla="*/ 10 h 66"/>
                  <a:gd name="T10" fmla="*/ 7 w 30"/>
                  <a:gd name="T11" fmla="*/ 13 h 66"/>
                  <a:gd name="T12" fmla="*/ 8 w 30"/>
                  <a:gd name="T13" fmla="*/ 15 h 66"/>
                  <a:gd name="T14" fmla="*/ 8 w 30"/>
                  <a:gd name="T15" fmla="*/ 17 h 66"/>
                  <a:gd name="T16" fmla="*/ 7 w 30"/>
                  <a:gd name="T17" fmla="*/ 18 h 66"/>
                  <a:gd name="T18" fmla="*/ 5 w 30"/>
                  <a:gd name="T19" fmla="*/ 16 h 66"/>
                  <a:gd name="T20" fmla="*/ 3 w 30"/>
                  <a:gd name="T21" fmla="*/ 11 h 66"/>
                  <a:gd name="T22" fmla="*/ 1 w 30"/>
                  <a:gd name="T23" fmla="*/ 5 h 66"/>
                  <a:gd name="T24" fmla="*/ 0 w 30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66">
                    <a:moveTo>
                      <a:pt x="0" y="0"/>
                    </a:moveTo>
                    <a:lnTo>
                      <a:pt x="6" y="6"/>
                    </a:lnTo>
                    <a:lnTo>
                      <a:pt x="13" y="15"/>
                    </a:lnTo>
                    <a:lnTo>
                      <a:pt x="19" y="25"/>
                    </a:lnTo>
                    <a:lnTo>
                      <a:pt x="25" y="37"/>
                    </a:lnTo>
                    <a:lnTo>
                      <a:pt x="28" y="48"/>
                    </a:lnTo>
                    <a:lnTo>
                      <a:pt x="30" y="57"/>
                    </a:lnTo>
                    <a:lnTo>
                      <a:pt x="29" y="64"/>
                    </a:lnTo>
                    <a:lnTo>
                      <a:pt x="26" y="66"/>
                    </a:lnTo>
                    <a:lnTo>
                      <a:pt x="17" y="60"/>
                    </a:lnTo>
                    <a:lnTo>
                      <a:pt x="9" y="40"/>
                    </a:lnTo>
                    <a:lnTo>
                      <a:pt x="4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65" name="Freeform 97">
                <a:extLst>
                  <a:ext uri="{FF2B5EF4-FFF2-40B4-BE49-F238E27FC236}">
                    <a16:creationId xmlns:a16="http://schemas.microsoft.com/office/drawing/2014/main" id="{2997340F-3610-72C9-4982-EDA71844D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" y="284"/>
                <a:ext cx="23" cy="31"/>
              </a:xfrm>
              <a:custGeom>
                <a:avLst/>
                <a:gdLst>
                  <a:gd name="T0" fmla="*/ 0 w 46"/>
                  <a:gd name="T1" fmla="*/ 0 h 61"/>
                  <a:gd name="T2" fmla="*/ 2 w 46"/>
                  <a:gd name="T3" fmla="*/ 2 h 61"/>
                  <a:gd name="T4" fmla="*/ 4 w 46"/>
                  <a:gd name="T5" fmla="*/ 4 h 61"/>
                  <a:gd name="T6" fmla="*/ 6 w 46"/>
                  <a:gd name="T7" fmla="*/ 6 h 61"/>
                  <a:gd name="T8" fmla="*/ 8 w 46"/>
                  <a:gd name="T9" fmla="*/ 9 h 61"/>
                  <a:gd name="T10" fmla="*/ 10 w 46"/>
                  <a:gd name="T11" fmla="*/ 11 h 61"/>
                  <a:gd name="T12" fmla="*/ 11 w 46"/>
                  <a:gd name="T13" fmla="*/ 13 h 61"/>
                  <a:gd name="T14" fmla="*/ 12 w 46"/>
                  <a:gd name="T15" fmla="*/ 15 h 61"/>
                  <a:gd name="T16" fmla="*/ 12 w 46"/>
                  <a:gd name="T17" fmla="*/ 16 h 61"/>
                  <a:gd name="T18" fmla="*/ 10 w 46"/>
                  <a:gd name="T19" fmla="*/ 16 h 61"/>
                  <a:gd name="T20" fmla="*/ 9 w 46"/>
                  <a:gd name="T21" fmla="*/ 15 h 61"/>
                  <a:gd name="T22" fmla="*/ 7 w 46"/>
                  <a:gd name="T23" fmla="*/ 13 h 61"/>
                  <a:gd name="T24" fmla="*/ 6 w 46"/>
                  <a:gd name="T25" fmla="*/ 11 h 61"/>
                  <a:gd name="T26" fmla="*/ 4 w 46"/>
                  <a:gd name="T27" fmla="*/ 8 h 61"/>
                  <a:gd name="T28" fmla="*/ 2 w 46"/>
                  <a:gd name="T29" fmla="*/ 5 h 61"/>
                  <a:gd name="T30" fmla="*/ 1 w 46"/>
                  <a:gd name="T31" fmla="*/ 3 h 61"/>
                  <a:gd name="T32" fmla="*/ 0 w 46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1">
                    <a:moveTo>
                      <a:pt x="0" y="0"/>
                    </a:moveTo>
                    <a:lnTo>
                      <a:pt x="7" y="5"/>
                    </a:lnTo>
                    <a:lnTo>
                      <a:pt x="15" y="13"/>
                    </a:lnTo>
                    <a:lnTo>
                      <a:pt x="24" y="22"/>
                    </a:lnTo>
                    <a:lnTo>
                      <a:pt x="32" y="33"/>
                    </a:lnTo>
                    <a:lnTo>
                      <a:pt x="39" y="43"/>
                    </a:lnTo>
                    <a:lnTo>
                      <a:pt x="44" y="51"/>
                    </a:lnTo>
                    <a:lnTo>
                      <a:pt x="46" y="58"/>
                    </a:lnTo>
                    <a:lnTo>
                      <a:pt x="45" y="61"/>
                    </a:lnTo>
                    <a:lnTo>
                      <a:pt x="40" y="61"/>
                    </a:lnTo>
                    <a:lnTo>
                      <a:pt x="34" y="57"/>
                    </a:lnTo>
                    <a:lnTo>
                      <a:pt x="27" y="50"/>
                    </a:lnTo>
                    <a:lnTo>
                      <a:pt x="21" y="41"/>
                    </a:lnTo>
                    <a:lnTo>
                      <a:pt x="14" y="30"/>
                    </a:lnTo>
                    <a:lnTo>
                      <a:pt x="8" y="20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66" name="Freeform 98">
                <a:extLst>
                  <a:ext uri="{FF2B5EF4-FFF2-40B4-BE49-F238E27FC236}">
                    <a16:creationId xmlns:a16="http://schemas.microsoft.com/office/drawing/2014/main" id="{2F8413A3-13B0-BED8-EA4C-130DA1727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" y="283"/>
                <a:ext cx="29" cy="25"/>
              </a:xfrm>
              <a:custGeom>
                <a:avLst/>
                <a:gdLst>
                  <a:gd name="T0" fmla="*/ 0 w 57"/>
                  <a:gd name="T1" fmla="*/ 0 h 51"/>
                  <a:gd name="T2" fmla="*/ 2 w 57"/>
                  <a:gd name="T3" fmla="*/ 1 h 51"/>
                  <a:gd name="T4" fmla="*/ 4 w 57"/>
                  <a:gd name="T5" fmla="*/ 2 h 51"/>
                  <a:gd name="T6" fmla="*/ 7 w 57"/>
                  <a:gd name="T7" fmla="*/ 4 h 51"/>
                  <a:gd name="T8" fmla="*/ 10 w 57"/>
                  <a:gd name="T9" fmla="*/ 6 h 51"/>
                  <a:gd name="T10" fmla="*/ 12 w 57"/>
                  <a:gd name="T11" fmla="*/ 8 h 51"/>
                  <a:gd name="T12" fmla="*/ 14 w 57"/>
                  <a:gd name="T13" fmla="*/ 10 h 51"/>
                  <a:gd name="T14" fmla="*/ 15 w 57"/>
                  <a:gd name="T15" fmla="*/ 11 h 51"/>
                  <a:gd name="T16" fmla="*/ 14 w 57"/>
                  <a:gd name="T17" fmla="*/ 12 h 51"/>
                  <a:gd name="T18" fmla="*/ 13 w 57"/>
                  <a:gd name="T19" fmla="*/ 12 h 51"/>
                  <a:gd name="T20" fmla="*/ 11 w 57"/>
                  <a:gd name="T21" fmla="*/ 11 h 51"/>
                  <a:gd name="T22" fmla="*/ 9 w 57"/>
                  <a:gd name="T23" fmla="*/ 10 h 51"/>
                  <a:gd name="T24" fmla="*/ 6 w 57"/>
                  <a:gd name="T25" fmla="*/ 8 h 51"/>
                  <a:gd name="T26" fmla="*/ 4 w 57"/>
                  <a:gd name="T27" fmla="*/ 5 h 51"/>
                  <a:gd name="T28" fmla="*/ 2 w 57"/>
                  <a:gd name="T29" fmla="*/ 3 h 51"/>
                  <a:gd name="T30" fmla="*/ 1 w 57"/>
                  <a:gd name="T31" fmla="*/ 1 h 51"/>
                  <a:gd name="T32" fmla="*/ 0 w 57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51">
                    <a:moveTo>
                      <a:pt x="0" y="0"/>
                    </a:moveTo>
                    <a:lnTo>
                      <a:pt x="7" y="4"/>
                    </a:lnTo>
                    <a:lnTo>
                      <a:pt x="16" y="11"/>
                    </a:lnTo>
                    <a:lnTo>
                      <a:pt x="26" y="17"/>
                    </a:lnTo>
                    <a:lnTo>
                      <a:pt x="37" y="25"/>
                    </a:lnTo>
                    <a:lnTo>
                      <a:pt x="47" y="34"/>
                    </a:lnTo>
                    <a:lnTo>
                      <a:pt x="54" y="40"/>
                    </a:lnTo>
                    <a:lnTo>
                      <a:pt x="57" y="47"/>
                    </a:lnTo>
                    <a:lnTo>
                      <a:pt x="56" y="51"/>
                    </a:lnTo>
                    <a:lnTo>
                      <a:pt x="51" y="51"/>
                    </a:lnTo>
                    <a:lnTo>
                      <a:pt x="44" y="47"/>
                    </a:lnTo>
                    <a:lnTo>
                      <a:pt x="34" y="40"/>
                    </a:lnTo>
                    <a:lnTo>
                      <a:pt x="24" y="32"/>
                    </a:lnTo>
                    <a:lnTo>
                      <a:pt x="15" y="22"/>
                    </a:lnTo>
                    <a:lnTo>
                      <a:pt x="7" y="14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67" name="Freeform 99">
                <a:extLst>
                  <a:ext uri="{FF2B5EF4-FFF2-40B4-BE49-F238E27FC236}">
                    <a16:creationId xmlns:a16="http://schemas.microsoft.com/office/drawing/2014/main" id="{2DE5C04A-E723-7DCD-C967-67DDC895F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" y="281"/>
                <a:ext cx="26" cy="23"/>
              </a:xfrm>
              <a:custGeom>
                <a:avLst/>
                <a:gdLst>
                  <a:gd name="T0" fmla="*/ 12 w 51"/>
                  <a:gd name="T1" fmla="*/ 12 h 46"/>
                  <a:gd name="T2" fmla="*/ 12 w 51"/>
                  <a:gd name="T3" fmla="*/ 12 h 46"/>
                  <a:gd name="T4" fmla="*/ 11 w 51"/>
                  <a:gd name="T5" fmla="*/ 11 h 46"/>
                  <a:gd name="T6" fmla="*/ 9 w 51"/>
                  <a:gd name="T7" fmla="*/ 9 h 46"/>
                  <a:gd name="T8" fmla="*/ 7 w 51"/>
                  <a:gd name="T9" fmla="*/ 7 h 46"/>
                  <a:gd name="T10" fmla="*/ 6 w 51"/>
                  <a:gd name="T11" fmla="*/ 5 h 46"/>
                  <a:gd name="T12" fmla="*/ 4 w 51"/>
                  <a:gd name="T13" fmla="*/ 3 h 46"/>
                  <a:gd name="T14" fmla="*/ 2 w 51"/>
                  <a:gd name="T15" fmla="*/ 1 h 46"/>
                  <a:gd name="T16" fmla="*/ 0 w 51"/>
                  <a:gd name="T17" fmla="*/ 0 h 46"/>
                  <a:gd name="T18" fmla="*/ 2 w 51"/>
                  <a:gd name="T19" fmla="*/ 1 h 46"/>
                  <a:gd name="T20" fmla="*/ 5 w 51"/>
                  <a:gd name="T21" fmla="*/ 2 h 46"/>
                  <a:gd name="T22" fmla="*/ 7 w 51"/>
                  <a:gd name="T23" fmla="*/ 4 h 46"/>
                  <a:gd name="T24" fmla="*/ 10 w 51"/>
                  <a:gd name="T25" fmla="*/ 5 h 46"/>
                  <a:gd name="T26" fmla="*/ 11 w 51"/>
                  <a:gd name="T27" fmla="*/ 7 h 46"/>
                  <a:gd name="T28" fmla="*/ 13 w 51"/>
                  <a:gd name="T29" fmla="*/ 9 h 46"/>
                  <a:gd name="T30" fmla="*/ 13 w 51"/>
                  <a:gd name="T31" fmla="*/ 11 h 46"/>
                  <a:gd name="T32" fmla="*/ 12 w 51"/>
                  <a:gd name="T33" fmla="*/ 12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6">
                    <a:moveTo>
                      <a:pt x="48" y="46"/>
                    </a:moveTo>
                    <a:lnTo>
                      <a:pt x="46" y="45"/>
                    </a:lnTo>
                    <a:lnTo>
                      <a:pt x="41" y="41"/>
                    </a:lnTo>
                    <a:lnTo>
                      <a:pt x="34" y="34"/>
                    </a:lnTo>
                    <a:lnTo>
                      <a:pt x="28" y="26"/>
                    </a:lnTo>
                    <a:lnTo>
                      <a:pt x="21" y="18"/>
                    </a:lnTo>
                    <a:lnTo>
                      <a:pt x="13" y="10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8" y="7"/>
                    </a:lnTo>
                    <a:lnTo>
                      <a:pt x="28" y="14"/>
                    </a:lnTo>
                    <a:lnTo>
                      <a:pt x="37" y="20"/>
                    </a:lnTo>
                    <a:lnTo>
                      <a:pt x="44" y="28"/>
                    </a:lnTo>
                    <a:lnTo>
                      <a:pt x="49" y="35"/>
                    </a:lnTo>
                    <a:lnTo>
                      <a:pt x="51" y="41"/>
                    </a:lnTo>
                    <a:lnTo>
                      <a:pt x="48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68" name="Freeform 100">
                <a:extLst>
                  <a:ext uri="{FF2B5EF4-FFF2-40B4-BE49-F238E27FC236}">
                    <a16:creationId xmlns:a16="http://schemas.microsoft.com/office/drawing/2014/main" id="{3BE6FC04-E34E-0C91-2CB3-9D3A906D6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" y="227"/>
                <a:ext cx="118" cy="26"/>
              </a:xfrm>
              <a:custGeom>
                <a:avLst/>
                <a:gdLst>
                  <a:gd name="T0" fmla="*/ 0 w 236"/>
                  <a:gd name="T1" fmla="*/ 2 h 50"/>
                  <a:gd name="T2" fmla="*/ 0 w 236"/>
                  <a:gd name="T3" fmla="*/ 1 h 50"/>
                  <a:gd name="T4" fmla="*/ 1 w 236"/>
                  <a:gd name="T5" fmla="*/ 1 h 50"/>
                  <a:gd name="T6" fmla="*/ 1 w 236"/>
                  <a:gd name="T7" fmla="*/ 1 h 50"/>
                  <a:gd name="T8" fmla="*/ 1 w 236"/>
                  <a:gd name="T9" fmla="*/ 0 h 50"/>
                  <a:gd name="T10" fmla="*/ 5 w 236"/>
                  <a:gd name="T11" fmla="*/ 3 h 50"/>
                  <a:gd name="T12" fmla="*/ 9 w 236"/>
                  <a:gd name="T13" fmla="*/ 6 h 50"/>
                  <a:gd name="T14" fmla="*/ 13 w 236"/>
                  <a:gd name="T15" fmla="*/ 8 h 50"/>
                  <a:gd name="T16" fmla="*/ 17 w 236"/>
                  <a:gd name="T17" fmla="*/ 9 h 50"/>
                  <a:gd name="T18" fmla="*/ 21 w 236"/>
                  <a:gd name="T19" fmla="*/ 10 h 50"/>
                  <a:gd name="T20" fmla="*/ 25 w 236"/>
                  <a:gd name="T21" fmla="*/ 11 h 50"/>
                  <a:gd name="T22" fmla="*/ 29 w 236"/>
                  <a:gd name="T23" fmla="*/ 11 h 50"/>
                  <a:gd name="T24" fmla="*/ 33 w 236"/>
                  <a:gd name="T25" fmla="*/ 11 h 50"/>
                  <a:gd name="T26" fmla="*/ 37 w 236"/>
                  <a:gd name="T27" fmla="*/ 10 h 50"/>
                  <a:gd name="T28" fmla="*/ 41 w 236"/>
                  <a:gd name="T29" fmla="*/ 10 h 50"/>
                  <a:gd name="T30" fmla="*/ 44 w 236"/>
                  <a:gd name="T31" fmla="*/ 9 h 50"/>
                  <a:gd name="T32" fmla="*/ 48 w 236"/>
                  <a:gd name="T33" fmla="*/ 8 h 50"/>
                  <a:gd name="T34" fmla="*/ 51 w 236"/>
                  <a:gd name="T35" fmla="*/ 7 h 50"/>
                  <a:gd name="T36" fmla="*/ 54 w 236"/>
                  <a:gd name="T37" fmla="*/ 6 h 50"/>
                  <a:gd name="T38" fmla="*/ 57 w 236"/>
                  <a:gd name="T39" fmla="*/ 5 h 50"/>
                  <a:gd name="T40" fmla="*/ 59 w 236"/>
                  <a:gd name="T41" fmla="*/ 4 h 50"/>
                  <a:gd name="T42" fmla="*/ 58 w 236"/>
                  <a:gd name="T43" fmla="*/ 6 h 50"/>
                  <a:gd name="T44" fmla="*/ 56 w 236"/>
                  <a:gd name="T45" fmla="*/ 8 h 50"/>
                  <a:gd name="T46" fmla="*/ 53 w 236"/>
                  <a:gd name="T47" fmla="*/ 9 h 50"/>
                  <a:gd name="T48" fmla="*/ 50 w 236"/>
                  <a:gd name="T49" fmla="*/ 10 h 50"/>
                  <a:gd name="T50" fmla="*/ 46 w 236"/>
                  <a:gd name="T51" fmla="*/ 11 h 50"/>
                  <a:gd name="T52" fmla="*/ 42 w 236"/>
                  <a:gd name="T53" fmla="*/ 12 h 50"/>
                  <a:gd name="T54" fmla="*/ 37 w 236"/>
                  <a:gd name="T55" fmla="*/ 13 h 50"/>
                  <a:gd name="T56" fmla="*/ 33 w 236"/>
                  <a:gd name="T57" fmla="*/ 14 h 50"/>
                  <a:gd name="T58" fmla="*/ 28 w 236"/>
                  <a:gd name="T59" fmla="*/ 14 h 50"/>
                  <a:gd name="T60" fmla="*/ 23 w 236"/>
                  <a:gd name="T61" fmla="*/ 13 h 50"/>
                  <a:gd name="T62" fmla="*/ 18 w 236"/>
                  <a:gd name="T63" fmla="*/ 12 h 50"/>
                  <a:gd name="T64" fmla="*/ 14 w 236"/>
                  <a:gd name="T65" fmla="*/ 11 h 50"/>
                  <a:gd name="T66" fmla="*/ 10 w 236"/>
                  <a:gd name="T67" fmla="*/ 9 h 50"/>
                  <a:gd name="T68" fmla="*/ 6 w 236"/>
                  <a:gd name="T69" fmla="*/ 8 h 50"/>
                  <a:gd name="T70" fmla="*/ 3 w 236"/>
                  <a:gd name="T71" fmla="*/ 5 h 50"/>
                  <a:gd name="T72" fmla="*/ 0 w 236"/>
                  <a:gd name="T73" fmla="*/ 2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36" h="50">
                    <a:moveTo>
                      <a:pt x="0" y="7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9" y="11"/>
                    </a:lnTo>
                    <a:lnTo>
                      <a:pt x="35" y="21"/>
                    </a:lnTo>
                    <a:lnTo>
                      <a:pt x="50" y="28"/>
                    </a:lnTo>
                    <a:lnTo>
                      <a:pt x="67" y="34"/>
                    </a:lnTo>
                    <a:lnTo>
                      <a:pt x="83" y="38"/>
                    </a:lnTo>
                    <a:lnTo>
                      <a:pt x="99" y="40"/>
                    </a:lnTo>
                    <a:lnTo>
                      <a:pt x="115" y="40"/>
                    </a:lnTo>
                    <a:lnTo>
                      <a:pt x="131" y="40"/>
                    </a:lnTo>
                    <a:lnTo>
                      <a:pt x="146" y="39"/>
                    </a:lnTo>
                    <a:lnTo>
                      <a:pt x="161" y="36"/>
                    </a:lnTo>
                    <a:lnTo>
                      <a:pt x="176" y="33"/>
                    </a:lnTo>
                    <a:lnTo>
                      <a:pt x="190" y="30"/>
                    </a:lnTo>
                    <a:lnTo>
                      <a:pt x="202" y="26"/>
                    </a:lnTo>
                    <a:lnTo>
                      <a:pt x="215" y="21"/>
                    </a:lnTo>
                    <a:lnTo>
                      <a:pt x="225" y="18"/>
                    </a:lnTo>
                    <a:lnTo>
                      <a:pt x="236" y="15"/>
                    </a:lnTo>
                    <a:lnTo>
                      <a:pt x="231" y="21"/>
                    </a:lnTo>
                    <a:lnTo>
                      <a:pt x="222" y="28"/>
                    </a:lnTo>
                    <a:lnTo>
                      <a:pt x="211" y="34"/>
                    </a:lnTo>
                    <a:lnTo>
                      <a:pt x="198" y="39"/>
                    </a:lnTo>
                    <a:lnTo>
                      <a:pt x="183" y="43"/>
                    </a:lnTo>
                    <a:lnTo>
                      <a:pt x="165" y="47"/>
                    </a:lnTo>
                    <a:lnTo>
                      <a:pt x="147" y="49"/>
                    </a:lnTo>
                    <a:lnTo>
                      <a:pt x="129" y="50"/>
                    </a:lnTo>
                    <a:lnTo>
                      <a:pt x="109" y="50"/>
                    </a:lnTo>
                    <a:lnTo>
                      <a:pt x="91" y="49"/>
                    </a:lnTo>
                    <a:lnTo>
                      <a:pt x="71" y="46"/>
                    </a:lnTo>
                    <a:lnTo>
                      <a:pt x="54" y="42"/>
                    </a:lnTo>
                    <a:lnTo>
                      <a:pt x="38" y="35"/>
                    </a:lnTo>
                    <a:lnTo>
                      <a:pt x="23" y="28"/>
                    </a:lnTo>
                    <a:lnTo>
                      <a:pt x="10" y="1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69" name="Freeform 101">
                <a:extLst>
                  <a:ext uri="{FF2B5EF4-FFF2-40B4-BE49-F238E27FC236}">
                    <a16:creationId xmlns:a16="http://schemas.microsoft.com/office/drawing/2014/main" id="{D688F326-031F-2DAF-556E-806C422CF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" y="217"/>
                <a:ext cx="14" cy="26"/>
              </a:xfrm>
              <a:custGeom>
                <a:avLst/>
                <a:gdLst>
                  <a:gd name="T0" fmla="*/ 0 w 26"/>
                  <a:gd name="T1" fmla="*/ 13 h 53"/>
                  <a:gd name="T2" fmla="*/ 3 w 26"/>
                  <a:gd name="T3" fmla="*/ 10 h 53"/>
                  <a:gd name="T4" fmla="*/ 6 w 26"/>
                  <a:gd name="T5" fmla="*/ 5 h 53"/>
                  <a:gd name="T6" fmla="*/ 8 w 26"/>
                  <a:gd name="T7" fmla="*/ 2 h 53"/>
                  <a:gd name="T8" fmla="*/ 7 w 26"/>
                  <a:gd name="T9" fmla="*/ 0 h 53"/>
                  <a:gd name="T10" fmla="*/ 6 w 26"/>
                  <a:gd name="T11" fmla="*/ 1 h 53"/>
                  <a:gd name="T12" fmla="*/ 4 w 26"/>
                  <a:gd name="T13" fmla="*/ 4 h 53"/>
                  <a:gd name="T14" fmla="*/ 2 w 26"/>
                  <a:gd name="T15" fmla="*/ 9 h 53"/>
                  <a:gd name="T16" fmla="*/ 0 w 26"/>
                  <a:gd name="T17" fmla="*/ 13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" h="53">
                    <a:moveTo>
                      <a:pt x="0" y="53"/>
                    </a:moveTo>
                    <a:lnTo>
                      <a:pt x="11" y="40"/>
                    </a:lnTo>
                    <a:lnTo>
                      <a:pt x="20" y="23"/>
                    </a:lnTo>
                    <a:lnTo>
                      <a:pt x="26" y="8"/>
                    </a:lnTo>
                    <a:lnTo>
                      <a:pt x="25" y="0"/>
                    </a:lnTo>
                    <a:lnTo>
                      <a:pt x="20" y="5"/>
                    </a:lnTo>
                    <a:lnTo>
                      <a:pt x="15" y="19"/>
                    </a:lnTo>
                    <a:lnTo>
                      <a:pt x="8" y="3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70" name="Freeform 102">
                <a:extLst>
                  <a:ext uri="{FF2B5EF4-FFF2-40B4-BE49-F238E27FC236}">
                    <a16:creationId xmlns:a16="http://schemas.microsoft.com/office/drawing/2014/main" id="{0189B29E-8D69-7FA6-3E4C-0C3A45A21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18"/>
                <a:ext cx="14" cy="29"/>
              </a:xfrm>
              <a:custGeom>
                <a:avLst/>
                <a:gdLst>
                  <a:gd name="T0" fmla="*/ 7 w 29"/>
                  <a:gd name="T1" fmla="*/ 0 h 59"/>
                  <a:gd name="T2" fmla="*/ 7 w 29"/>
                  <a:gd name="T3" fmla="*/ 2 h 59"/>
                  <a:gd name="T4" fmla="*/ 6 w 29"/>
                  <a:gd name="T5" fmla="*/ 6 h 59"/>
                  <a:gd name="T6" fmla="*/ 3 w 29"/>
                  <a:gd name="T7" fmla="*/ 11 h 59"/>
                  <a:gd name="T8" fmla="*/ 0 w 29"/>
                  <a:gd name="T9" fmla="*/ 14 h 59"/>
                  <a:gd name="T10" fmla="*/ 1 w 29"/>
                  <a:gd name="T11" fmla="*/ 10 h 59"/>
                  <a:gd name="T12" fmla="*/ 4 w 29"/>
                  <a:gd name="T13" fmla="*/ 5 h 59"/>
                  <a:gd name="T14" fmla="*/ 5 w 29"/>
                  <a:gd name="T15" fmla="*/ 1 h 59"/>
                  <a:gd name="T16" fmla="*/ 7 w 29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" h="59">
                    <a:moveTo>
                      <a:pt x="29" y="0"/>
                    </a:moveTo>
                    <a:lnTo>
                      <a:pt x="29" y="8"/>
                    </a:lnTo>
                    <a:lnTo>
                      <a:pt x="24" y="24"/>
                    </a:lnTo>
                    <a:lnTo>
                      <a:pt x="14" y="44"/>
                    </a:lnTo>
                    <a:lnTo>
                      <a:pt x="0" y="59"/>
                    </a:lnTo>
                    <a:lnTo>
                      <a:pt x="7" y="43"/>
                    </a:lnTo>
                    <a:lnTo>
                      <a:pt x="16" y="23"/>
                    </a:lnTo>
                    <a:lnTo>
                      <a:pt x="23" y="7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71" name="Freeform 103">
                <a:extLst>
                  <a:ext uri="{FF2B5EF4-FFF2-40B4-BE49-F238E27FC236}">
                    <a16:creationId xmlns:a16="http://schemas.microsoft.com/office/drawing/2014/main" id="{7DCBA232-2E8D-C4BA-23F2-977D74117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" y="213"/>
                <a:ext cx="21" cy="38"/>
              </a:xfrm>
              <a:custGeom>
                <a:avLst/>
                <a:gdLst>
                  <a:gd name="T0" fmla="*/ 10 w 41"/>
                  <a:gd name="T1" fmla="*/ 0 h 76"/>
                  <a:gd name="T2" fmla="*/ 11 w 41"/>
                  <a:gd name="T3" fmla="*/ 1 h 76"/>
                  <a:gd name="T4" fmla="*/ 10 w 41"/>
                  <a:gd name="T5" fmla="*/ 3 h 76"/>
                  <a:gd name="T6" fmla="*/ 10 w 41"/>
                  <a:gd name="T7" fmla="*/ 6 h 76"/>
                  <a:gd name="T8" fmla="*/ 8 w 41"/>
                  <a:gd name="T9" fmla="*/ 9 h 76"/>
                  <a:gd name="T10" fmla="*/ 6 w 41"/>
                  <a:gd name="T11" fmla="*/ 12 h 76"/>
                  <a:gd name="T12" fmla="*/ 5 w 41"/>
                  <a:gd name="T13" fmla="*/ 15 h 76"/>
                  <a:gd name="T14" fmla="*/ 2 w 41"/>
                  <a:gd name="T15" fmla="*/ 18 h 76"/>
                  <a:gd name="T16" fmla="*/ 0 w 41"/>
                  <a:gd name="T17" fmla="*/ 19 h 76"/>
                  <a:gd name="T18" fmla="*/ 1 w 41"/>
                  <a:gd name="T19" fmla="*/ 18 h 76"/>
                  <a:gd name="T20" fmla="*/ 2 w 41"/>
                  <a:gd name="T21" fmla="*/ 15 h 76"/>
                  <a:gd name="T22" fmla="*/ 4 w 41"/>
                  <a:gd name="T23" fmla="*/ 12 h 76"/>
                  <a:gd name="T24" fmla="*/ 6 w 41"/>
                  <a:gd name="T25" fmla="*/ 9 h 76"/>
                  <a:gd name="T26" fmla="*/ 7 w 41"/>
                  <a:gd name="T27" fmla="*/ 5 h 76"/>
                  <a:gd name="T28" fmla="*/ 8 w 41"/>
                  <a:gd name="T29" fmla="*/ 3 h 76"/>
                  <a:gd name="T30" fmla="*/ 10 w 41"/>
                  <a:gd name="T31" fmla="*/ 1 h 76"/>
                  <a:gd name="T32" fmla="*/ 10 w 41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76">
                    <a:moveTo>
                      <a:pt x="40" y="0"/>
                    </a:moveTo>
                    <a:lnTo>
                      <a:pt x="41" y="3"/>
                    </a:lnTo>
                    <a:lnTo>
                      <a:pt x="40" y="11"/>
                    </a:lnTo>
                    <a:lnTo>
                      <a:pt x="37" y="22"/>
                    </a:lnTo>
                    <a:lnTo>
                      <a:pt x="31" y="34"/>
                    </a:lnTo>
                    <a:lnTo>
                      <a:pt x="24" y="47"/>
                    </a:lnTo>
                    <a:lnTo>
                      <a:pt x="17" y="59"/>
                    </a:lnTo>
                    <a:lnTo>
                      <a:pt x="8" y="69"/>
                    </a:lnTo>
                    <a:lnTo>
                      <a:pt x="0" y="76"/>
                    </a:lnTo>
                    <a:lnTo>
                      <a:pt x="3" y="70"/>
                    </a:lnTo>
                    <a:lnTo>
                      <a:pt x="8" y="60"/>
                    </a:lnTo>
                    <a:lnTo>
                      <a:pt x="14" y="47"/>
                    </a:lnTo>
                    <a:lnTo>
                      <a:pt x="21" y="33"/>
                    </a:lnTo>
                    <a:lnTo>
                      <a:pt x="26" y="19"/>
                    </a:lnTo>
                    <a:lnTo>
                      <a:pt x="32" y="9"/>
                    </a:lnTo>
                    <a:lnTo>
                      <a:pt x="37" y="2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72" name="Freeform 104">
                <a:extLst>
                  <a:ext uri="{FF2B5EF4-FFF2-40B4-BE49-F238E27FC236}">
                    <a16:creationId xmlns:a16="http://schemas.microsoft.com/office/drawing/2014/main" id="{A7FC3982-1781-EF45-6FFB-2D56E06C4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" y="209"/>
                <a:ext cx="23" cy="41"/>
              </a:xfrm>
              <a:custGeom>
                <a:avLst/>
                <a:gdLst>
                  <a:gd name="T0" fmla="*/ 12 w 46"/>
                  <a:gd name="T1" fmla="*/ 0 h 83"/>
                  <a:gd name="T2" fmla="*/ 12 w 46"/>
                  <a:gd name="T3" fmla="*/ 1 h 83"/>
                  <a:gd name="T4" fmla="*/ 11 w 46"/>
                  <a:gd name="T5" fmla="*/ 3 h 83"/>
                  <a:gd name="T6" fmla="*/ 10 w 46"/>
                  <a:gd name="T7" fmla="*/ 6 h 83"/>
                  <a:gd name="T8" fmla="*/ 9 w 46"/>
                  <a:gd name="T9" fmla="*/ 9 h 83"/>
                  <a:gd name="T10" fmla="*/ 7 w 46"/>
                  <a:gd name="T11" fmla="*/ 13 h 83"/>
                  <a:gd name="T12" fmla="*/ 5 w 46"/>
                  <a:gd name="T13" fmla="*/ 16 h 83"/>
                  <a:gd name="T14" fmla="*/ 2 w 46"/>
                  <a:gd name="T15" fmla="*/ 19 h 83"/>
                  <a:gd name="T16" fmla="*/ 0 w 46"/>
                  <a:gd name="T17" fmla="*/ 20 h 83"/>
                  <a:gd name="T18" fmla="*/ 1 w 46"/>
                  <a:gd name="T19" fmla="*/ 19 h 83"/>
                  <a:gd name="T20" fmla="*/ 2 w 46"/>
                  <a:gd name="T21" fmla="*/ 16 h 83"/>
                  <a:gd name="T22" fmla="*/ 4 w 46"/>
                  <a:gd name="T23" fmla="*/ 13 h 83"/>
                  <a:gd name="T24" fmla="*/ 6 w 46"/>
                  <a:gd name="T25" fmla="*/ 9 h 83"/>
                  <a:gd name="T26" fmla="*/ 8 w 46"/>
                  <a:gd name="T27" fmla="*/ 5 h 83"/>
                  <a:gd name="T28" fmla="*/ 9 w 46"/>
                  <a:gd name="T29" fmla="*/ 2 h 83"/>
                  <a:gd name="T30" fmla="*/ 11 w 46"/>
                  <a:gd name="T31" fmla="*/ 0 h 83"/>
                  <a:gd name="T32" fmla="*/ 12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83">
                    <a:moveTo>
                      <a:pt x="45" y="0"/>
                    </a:moveTo>
                    <a:lnTo>
                      <a:pt x="46" y="4"/>
                    </a:lnTo>
                    <a:lnTo>
                      <a:pt x="44" y="14"/>
                    </a:lnTo>
                    <a:lnTo>
                      <a:pt x="39" y="25"/>
                    </a:lnTo>
                    <a:lnTo>
                      <a:pt x="33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4" y="77"/>
                    </a:lnTo>
                    <a:lnTo>
                      <a:pt x="8" y="65"/>
                    </a:lnTo>
                    <a:lnTo>
                      <a:pt x="15" y="52"/>
                    </a:lnTo>
                    <a:lnTo>
                      <a:pt x="22" y="37"/>
                    </a:lnTo>
                    <a:lnTo>
                      <a:pt x="30" y="23"/>
                    </a:lnTo>
                    <a:lnTo>
                      <a:pt x="36" y="10"/>
                    </a:lnTo>
                    <a:lnTo>
                      <a:pt x="42" y="2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73" name="Freeform 105">
                <a:extLst>
                  <a:ext uri="{FF2B5EF4-FFF2-40B4-BE49-F238E27FC236}">
                    <a16:creationId xmlns:a16="http://schemas.microsoft.com/office/drawing/2014/main" id="{E9F5B4A6-BAF6-4406-16C5-163A6B3CC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" y="214"/>
                <a:ext cx="24" cy="33"/>
              </a:xfrm>
              <a:custGeom>
                <a:avLst/>
                <a:gdLst>
                  <a:gd name="T0" fmla="*/ 12 w 50"/>
                  <a:gd name="T1" fmla="*/ 0 h 68"/>
                  <a:gd name="T2" fmla="*/ 12 w 50"/>
                  <a:gd name="T3" fmla="*/ 0 h 68"/>
                  <a:gd name="T4" fmla="*/ 11 w 50"/>
                  <a:gd name="T5" fmla="*/ 3 h 68"/>
                  <a:gd name="T6" fmla="*/ 10 w 50"/>
                  <a:gd name="T7" fmla="*/ 5 h 68"/>
                  <a:gd name="T8" fmla="*/ 8 w 50"/>
                  <a:gd name="T9" fmla="*/ 8 h 68"/>
                  <a:gd name="T10" fmla="*/ 6 w 50"/>
                  <a:gd name="T11" fmla="*/ 11 h 68"/>
                  <a:gd name="T12" fmla="*/ 3 w 50"/>
                  <a:gd name="T13" fmla="*/ 13 h 68"/>
                  <a:gd name="T14" fmla="*/ 1 w 50"/>
                  <a:gd name="T15" fmla="*/ 15 h 68"/>
                  <a:gd name="T16" fmla="*/ 0 w 50"/>
                  <a:gd name="T17" fmla="*/ 16 h 68"/>
                  <a:gd name="T18" fmla="*/ 1 w 50"/>
                  <a:gd name="T19" fmla="*/ 15 h 68"/>
                  <a:gd name="T20" fmla="*/ 2 w 50"/>
                  <a:gd name="T21" fmla="*/ 12 h 68"/>
                  <a:gd name="T22" fmla="*/ 4 w 50"/>
                  <a:gd name="T23" fmla="*/ 9 h 68"/>
                  <a:gd name="T24" fmla="*/ 6 w 50"/>
                  <a:gd name="T25" fmla="*/ 7 h 68"/>
                  <a:gd name="T26" fmla="*/ 8 w 50"/>
                  <a:gd name="T27" fmla="*/ 4 h 68"/>
                  <a:gd name="T28" fmla="*/ 9 w 50"/>
                  <a:gd name="T29" fmla="*/ 1 h 68"/>
                  <a:gd name="T30" fmla="*/ 11 w 50"/>
                  <a:gd name="T31" fmla="*/ 0 h 68"/>
                  <a:gd name="T32" fmla="*/ 12 w 50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68">
                    <a:moveTo>
                      <a:pt x="50" y="0"/>
                    </a:moveTo>
                    <a:lnTo>
                      <a:pt x="50" y="3"/>
                    </a:lnTo>
                    <a:lnTo>
                      <a:pt x="46" y="12"/>
                    </a:lnTo>
                    <a:lnTo>
                      <a:pt x="41" y="22"/>
                    </a:lnTo>
                    <a:lnTo>
                      <a:pt x="34" y="33"/>
                    </a:lnTo>
                    <a:lnTo>
                      <a:pt x="25" y="46"/>
                    </a:lnTo>
                    <a:lnTo>
                      <a:pt x="15" y="56"/>
                    </a:lnTo>
                    <a:lnTo>
                      <a:pt x="7" y="64"/>
                    </a:lnTo>
                    <a:lnTo>
                      <a:pt x="0" y="68"/>
                    </a:lnTo>
                    <a:lnTo>
                      <a:pt x="5" y="61"/>
                    </a:lnTo>
                    <a:lnTo>
                      <a:pt x="11" y="52"/>
                    </a:lnTo>
                    <a:lnTo>
                      <a:pt x="18" y="40"/>
                    </a:lnTo>
                    <a:lnTo>
                      <a:pt x="25" y="28"/>
                    </a:lnTo>
                    <a:lnTo>
                      <a:pt x="33" y="16"/>
                    </a:lnTo>
                    <a:lnTo>
                      <a:pt x="39" y="7"/>
                    </a:lnTo>
                    <a:lnTo>
                      <a:pt x="45" y="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74" name="Freeform 106">
                <a:extLst>
                  <a:ext uri="{FF2B5EF4-FFF2-40B4-BE49-F238E27FC236}">
                    <a16:creationId xmlns:a16="http://schemas.microsoft.com/office/drawing/2014/main" id="{C17DAB3B-153A-92F9-9A34-9443B14B9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" y="216"/>
                <a:ext cx="22" cy="28"/>
              </a:xfrm>
              <a:custGeom>
                <a:avLst/>
                <a:gdLst>
                  <a:gd name="T0" fmla="*/ 11 w 44"/>
                  <a:gd name="T1" fmla="*/ 0 h 56"/>
                  <a:gd name="T2" fmla="*/ 11 w 44"/>
                  <a:gd name="T3" fmla="*/ 1 h 56"/>
                  <a:gd name="T4" fmla="*/ 11 w 44"/>
                  <a:gd name="T5" fmla="*/ 3 h 56"/>
                  <a:gd name="T6" fmla="*/ 10 w 44"/>
                  <a:gd name="T7" fmla="*/ 5 h 56"/>
                  <a:gd name="T8" fmla="*/ 9 w 44"/>
                  <a:gd name="T9" fmla="*/ 7 h 56"/>
                  <a:gd name="T10" fmla="*/ 7 w 44"/>
                  <a:gd name="T11" fmla="*/ 9 h 56"/>
                  <a:gd name="T12" fmla="*/ 5 w 44"/>
                  <a:gd name="T13" fmla="*/ 11 h 56"/>
                  <a:gd name="T14" fmla="*/ 3 w 44"/>
                  <a:gd name="T15" fmla="*/ 13 h 56"/>
                  <a:gd name="T16" fmla="*/ 0 w 44"/>
                  <a:gd name="T17" fmla="*/ 14 h 56"/>
                  <a:gd name="T18" fmla="*/ 2 w 44"/>
                  <a:gd name="T19" fmla="*/ 13 h 56"/>
                  <a:gd name="T20" fmla="*/ 3 w 44"/>
                  <a:gd name="T21" fmla="*/ 11 h 56"/>
                  <a:gd name="T22" fmla="*/ 4 w 44"/>
                  <a:gd name="T23" fmla="*/ 8 h 56"/>
                  <a:gd name="T24" fmla="*/ 6 w 44"/>
                  <a:gd name="T25" fmla="*/ 6 h 56"/>
                  <a:gd name="T26" fmla="*/ 8 w 44"/>
                  <a:gd name="T27" fmla="*/ 3 h 56"/>
                  <a:gd name="T28" fmla="*/ 9 w 44"/>
                  <a:gd name="T29" fmla="*/ 2 h 56"/>
                  <a:gd name="T30" fmla="*/ 10 w 44"/>
                  <a:gd name="T31" fmla="*/ 1 h 56"/>
                  <a:gd name="T32" fmla="*/ 11 w 44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56">
                    <a:moveTo>
                      <a:pt x="43" y="0"/>
                    </a:moveTo>
                    <a:lnTo>
                      <a:pt x="44" y="3"/>
                    </a:lnTo>
                    <a:lnTo>
                      <a:pt x="42" y="9"/>
                    </a:lnTo>
                    <a:lnTo>
                      <a:pt x="38" y="17"/>
                    </a:lnTo>
                    <a:lnTo>
                      <a:pt x="34" y="26"/>
                    </a:lnTo>
                    <a:lnTo>
                      <a:pt x="27" y="36"/>
                    </a:lnTo>
                    <a:lnTo>
                      <a:pt x="19" y="44"/>
                    </a:lnTo>
                    <a:lnTo>
                      <a:pt x="10" y="51"/>
                    </a:lnTo>
                    <a:lnTo>
                      <a:pt x="0" y="56"/>
                    </a:lnTo>
                    <a:lnTo>
                      <a:pt x="5" y="50"/>
                    </a:lnTo>
                    <a:lnTo>
                      <a:pt x="11" y="42"/>
                    </a:lnTo>
                    <a:lnTo>
                      <a:pt x="16" y="32"/>
                    </a:lnTo>
                    <a:lnTo>
                      <a:pt x="23" y="21"/>
                    </a:lnTo>
                    <a:lnTo>
                      <a:pt x="29" y="12"/>
                    </a:lnTo>
                    <a:lnTo>
                      <a:pt x="35" y="5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75" name="Freeform 107">
                <a:extLst>
                  <a:ext uri="{FF2B5EF4-FFF2-40B4-BE49-F238E27FC236}">
                    <a16:creationId xmlns:a16="http://schemas.microsoft.com/office/drawing/2014/main" id="{62F598CB-232F-FF35-3EF7-E384ED9F3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" y="216"/>
                <a:ext cx="19" cy="21"/>
              </a:xfrm>
              <a:custGeom>
                <a:avLst/>
                <a:gdLst>
                  <a:gd name="T0" fmla="*/ 10 w 36"/>
                  <a:gd name="T1" fmla="*/ 0 h 41"/>
                  <a:gd name="T2" fmla="*/ 10 w 36"/>
                  <a:gd name="T3" fmla="*/ 1 h 41"/>
                  <a:gd name="T4" fmla="*/ 10 w 36"/>
                  <a:gd name="T5" fmla="*/ 2 h 41"/>
                  <a:gd name="T6" fmla="*/ 8 w 36"/>
                  <a:gd name="T7" fmla="*/ 4 h 41"/>
                  <a:gd name="T8" fmla="*/ 7 w 36"/>
                  <a:gd name="T9" fmla="*/ 6 h 41"/>
                  <a:gd name="T10" fmla="*/ 5 w 36"/>
                  <a:gd name="T11" fmla="*/ 8 h 41"/>
                  <a:gd name="T12" fmla="*/ 3 w 36"/>
                  <a:gd name="T13" fmla="*/ 9 h 41"/>
                  <a:gd name="T14" fmla="*/ 1 w 36"/>
                  <a:gd name="T15" fmla="*/ 10 h 41"/>
                  <a:gd name="T16" fmla="*/ 0 w 36"/>
                  <a:gd name="T17" fmla="*/ 11 h 41"/>
                  <a:gd name="T18" fmla="*/ 1 w 36"/>
                  <a:gd name="T19" fmla="*/ 10 h 41"/>
                  <a:gd name="T20" fmla="*/ 2 w 36"/>
                  <a:gd name="T21" fmla="*/ 8 h 41"/>
                  <a:gd name="T22" fmla="*/ 3 w 36"/>
                  <a:gd name="T23" fmla="*/ 6 h 41"/>
                  <a:gd name="T24" fmla="*/ 5 w 36"/>
                  <a:gd name="T25" fmla="*/ 5 h 41"/>
                  <a:gd name="T26" fmla="*/ 7 w 36"/>
                  <a:gd name="T27" fmla="*/ 3 h 41"/>
                  <a:gd name="T28" fmla="*/ 8 w 36"/>
                  <a:gd name="T29" fmla="*/ 2 h 41"/>
                  <a:gd name="T30" fmla="*/ 9 w 36"/>
                  <a:gd name="T31" fmla="*/ 1 h 41"/>
                  <a:gd name="T32" fmla="*/ 10 w 36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1">
                    <a:moveTo>
                      <a:pt x="36" y="0"/>
                    </a:moveTo>
                    <a:lnTo>
                      <a:pt x="36" y="3"/>
                    </a:lnTo>
                    <a:lnTo>
                      <a:pt x="34" y="8"/>
                    </a:lnTo>
                    <a:lnTo>
                      <a:pt x="29" y="15"/>
                    </a:lnTo>
                    <a:lnTo>
                      <a:pt x="24" y="23"/>
                    </a:lnTo>
                    <a:lnTo>
                      <a:pt x="17" y="30"/>
                    </a:lnTo>
                    <a:lnTo>
                      <a:pt x="10" y="35"/>
                    </a:lnTo>
                    <a:lnTo>
                      <a:pt x="4" y="40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2" y="24"/>
                    </a:lnTo>
                    <a:lnTo>
                      <a:pt x="18" y="17"/>
                    </a:lnTo>
                    <a:lnTo>
                      <a:pt x="24" y="11"/>
                    </a:lnTo>
                    <a:lnTo>
                      <a:pt x="28" y="6"/>
                    </a:lnTo>
                    <a:lnTo>
                      <a:pt x="33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76" name="Freeform 108">
                <a:extLst>
                  <a:ext uri="{FF2B5EF4-FFF2-40B4-BE49-F238E27FC236}">
                    <a16:creationId xmlns:a16="http://schemas.microsoft.com/office/drawing/2014/main" id="{707AA8D4-070E-3A3E-CB9D-CABB07665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" y="220"/>
                <a:ext cx="12" cy="13"/>
              </a:xfrm>
              <a:custGeom>
                <a:avLst/>
                <a:gdLst>
                  <a:gd name="T0" fmla="*/ 6 w 25"/>
                  <a:gd name="T1" fmla="*/ 0 h 26"/>
                  <a:gd name="T2" fmla="*/ 6 w 25"/>
                  <a:gd name="T3" fmla="*/ 2 h 26"/>
                  <a:gd name="T4" fmla="*/ 4 w 25"/>
                  <a:gd name="T5" fmla="*/ 4 h 26"/>
                  <a:gd name="T6" fmla="*/ 2 w 25"/>
                  <a:gd name="T7" fmla="*/ 7 h 26"/>
                  <a:gd name="T8" fmla="*/ 0 w 25"/>
                  <a:gd name="T9" fmla="*/ 7 h 26"/>
                  <a:gd name="T10" fmla="*/ 2 w 25"/>
                  <a:gd name="T11" fmla="*/ 5 h 26"/>
                  <a:gd name="T12" fmla="*/ 4 w 25"/>
                  <a:gd name="T13" fmla="*/ 3 h 26"/>
                  <a:gd name="T14" fmla="*/ 5 w 25"/>
                  <a:gd name="T15" fmla="*/ 0 h 26"/>
                  <a:gd name="T16" fmla="*/ 6 w 25"/>
                  <a:gd name="T17" fmla="*/ 0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6"/>
                    </a:lnTo>
                    <a:lnTo>
                      <a:pt x="9" y="20"/>
                    </a:lnTo>
                    <a:lnTo>
                      <a:pt x="16" y="9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77" name="Freeform 109">
                <a:extLst>
                  <a:ext uri="{FF2B5EF4-FFF2-40B4-BE49-F238E27FC236}">
                    <a16:creationId xmlns:a16="http://schemas.microsoft.com/office/drawing/2014/main" id="{FFAC3A70-1EF0-1A45-BBB5-3BDD4F739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" y="222"/>
                <a:ext cx="14" cy="16"/>
              </a:xfrm>
              <a:custGeom>
                <a:avLst/>
                <a:gdLst>
                  <a:gd name="T0" fmla="*/ 0 w 28"/>
                  <a:gd name="T1" fmla="*/ 8 h 33"/>
                  <a:gd name="T2" fmla="*/ 1 w 28"/>
                  <a:gd name="T3" fmla="*/ 6 h 33"/>
                  <a:gd name="T4" fmla="*/ 3 w 28"/>
                  <a:gd name="T5" fmla="*/ 3 h 33"/>
                  <a:gd name="T6" fmla="*/ 5 w 28"/>
                  <a:gd name="T7" fmla="*/ 0 h 33"/>
                  <a:gd name="T8" fmla="*/ 7 w 28"/>
                  <a:gd name="T9" fmla="*/ 0 h 33"/>
                  <a:gd name="T10" fmla="*/ 7 w 28"/>
                  <a:gd name="T11" fmla="*/ 1 h 33"/>
                  <a:gd name="T12" fmla="*/ 7 w 28"/>
                  <a:gd name="T13" fmla="*/ 1 h 33"/>
                  <a:gd name="T14" fmla="*/ 6 w 28"/>
                  <a:gd name="T15" fmla="*/ 3 h 33"/>
                  <a:gd name="T16" fmla="*/ 5 w 28"/>
                  <a:gd name="T17" fmla="*/ 4 h 33"/>
                  <a:gd name="T18" fmla="*/ 4 w 28"/>
                  <a:gd name="T19" fmla="*/ 5 h 33"/>
                  <a:gd name="T20" fmla="*/ 2 w 28"/>
                  <a:gd name="T21" fmla="*/ 6 h 33"/>
                  <a:gd name="T22" fmla="*/ 1 w 28"/>
                  <a:gd name="T23" fmla="*/ 7 h 33"/>
                  <a:gd name="T24" fmla="*/ 0 w 28"/>
                  <a:gd name="T25" fmla="*/ 8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3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28" y="4"/>
                    </a:lnTo>
                    <a:lnTo>
                      <a:pt x="26" y="7"/>
                    </a:lnTo>
                    <a:lnTo>
                      <a:pt x="23" y="12"/>
                    </a:lnTo>
                    <a:lnTo>
                      <a:pt x="18" y="17"/>
                    </a:lnTo>
                    <a:lnTo>
                      <a:pt x="13" y="22"/>
                    </a:lnTo>
                    <a:lnTo>
                      <a:pt x="8" y="27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78" name="Freeform 110">
                <a:extLst>
                  <a:ext uri="{FF2B5EF4-FFF2-40B4-BE49-F238E27FC236}">
                    <a16:creationId xmlns:a16="http://schemas.microsoft.com/office/drawing/2014/main" id="{E26E41A5-E1AD-A559-4F6C-F4B31A4FC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" y="239"/>
                <a:ext cx="18" cy="7"/>
              </a:xfrm>
              <a:custGeom>
                <a:avLst/>
                <a:gdLst>
                  <a:gd name="T0" fmla="*/ 0 w 35"/>
                  <a:gd name="T1" fmla="*/ 0 h 14"/>
                  <a:gd name="T2" fmla="*/ 1 w 35"/>
                  <a:gd name="T3" fmla="*/ 1 h 14"/>
                  <a:gd name="T4" fmla="*/ 2 w 35"/>
                  <a:gd name="T5" fmla="*/ 1 h 14"/>
                  <a:gd name="T6" fmla="*/ 3 w 35"/>
                  <a:gd name="T7" fmla="*/ 2 h 14"/>
                  <a:gd name="T8" fmla="*/ 5 w 35"/>
                  <a:gd name="T9" fmla="*/ 3 h 14"/>
                  <a:gd name="T10" fmla="*/ 6 w 35"/>
                  <a:gd name="T11" fmla="*/ 3 h 14"/>
                  <a:gd name="T12" fmla="*/ 8 w 35"/>
                  <a:gd name="T13" fmla="*/ 4 h 14"/>
                  <a:gd name="T14" fmla="*/ 9 w 35"/>
                  <a:gd name="T15" fmla="*/ 4 h 14"/>
                  <a:gd name="T16" fmla="*/ 9 w 35"/>
                  <a:gd name="T17" fmla="*/ 3 h 14"/>
                  <a:gd name="T18" fmla="*/ 9 w 35"/>
                  <a:gd name="T19" fmla="*/ 3 h 14"/>
                  <a:gd name="T20" fmla="*/ 9 w 35"/>
                  <a:gd name="T21" fmla="*/ 2 h 14"/>
                  <a:gd name="T22" fmla="*/ 8 w 35"/>
                  <a:gd name="T23" fmla="*/ 2 h 14"/>
                  <a:gd name="T24" fmla="*/ 6 w 35"/>
                  <a:gd name="T25" fmla="*/ 1 h 14"/>
                  <a:gd name="T26" fmla="*/ 4 w 35"/>
                  <a:gd name="T27" fmla="*/ 1 h 14"/>
                  <a:gd name="T28" fmla="*/ 3 w 35"/>
                  <a:gd name="T29" fmla="*/ 1 h 14"/>
                  <a:gd name="T30" fmla="*/ 1 w 35"/>
                  <a:gd name="T31" fmla="*/ 0 h 14"/>
                  <a:gd name="T32" fmla="*/ 0 w 35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14">
                    <a:moveTo>
                      <a:pt x="0" y="0"/>
                    </a:moveTo>
                    <a:lnTo>
                      <a:pt x="2" y="1"/>
                    </a:lnTo>
                    <a:lnTo>
                      <a:pt x="7" y="3"/>
                    </a:lnTo>
                    <a:lnTo>
                      <a:pt x="11" y="6"/>
                    </a:lnTo>
                    <a:lnTo>
                      <a:pt x="17" y="9"/>
                    </a:lnTo>
                    <a:lnTo>
                      <a:pt x="23" y="11"/>
                    </a:lnTo>
                    <a:lnTo>
                      <a:pt x="29" y="14"/>
                    </a:lnTo>
                    <a:lnTo>
                      <a:pt x="33" y="14"/>
                    </a:lnTo>
                    <a:lnTo>
                      <a:pt x="35" y="12"/>
                    </a:lnTo>
                    <a:lnTo>
                      <a:pt x="35" y="10"/>
                    </a:lnTo>
                    <a:lnTo>
                      <a:pt x="33" y="7"/>
                    </a:lnTo>
                    <a:lnTo>
                      <a:pt x="29" y="6"/>
                    </a:lnTo>
                    <a:lnTo>
                      <a:pt x="23" y="3"/>
                    </a:lnTo>
                    <a:lnTo>
                      <a:pt x="16" y="2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79" name="Freeform 111">
                <a:extLst>
                  <a:ext uri="{FF2B5EF4-FFF2-40B4-BE49-F238E27FC236}">
                    <a16:creationId xmlns:a16="http://schemas.microsoft.com/office/drawing/2014/main" id="{9916A50E-4141-6652-698D-A39491A21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" y="231"/>
                <a:ext cx="20" cy="6"/>
              </a:xfrm>
              <a:custGeom>
                <a:avLst/>
                <a:gdLst>
                  <a:gd name="T0" fmla="*/ 0 w 39"/>
                  <a:gd name="T1" fmla="*/ 3 h 11"/>
                  <a:gd name="T2" fmla="*/ 1 w 39"/>
                  <a:gd name="T3" fmla="*/ 3 h 11"/>
                  <a:gd name="T4" fmla="*/ 2 w 39"/>
                  <a:gd name="T5" fmla="*/ 3 h 11"/>
                  <a:gd name="T6" fmla="*/ 4 w 39"/>
                  <a:gd name="T7" fmla="*/ 3 h 11"/>
                  <a:gd name="T8" fmla="*/ 6 w 39"/>
                  <a:gd name="T9" fmla="*/ 3 h 11"/>
                  <a:gd name="T10" fmla="*/ 7 w 39"/>
                  <a:gd name="T11" fmla="*/ 3 h 11"/>
                  <a:gd name="T12" fmla="*/ 9 w 39"/>
                  <a:gd name="T13" fmla="*/ 2 h 11"/>
                  <a:gd name="T14" fmla="*/ 10 w 39"/>
                  <a:gd name="T15" fmla="*/ 2 h 11"/>
                  <a:gd name="T16" fmla="*/ 10 w 39"/>
                  <a:gd name="T17" fmla="*/ 1 h 11"/>
                  <a:gd name="T18" fmla="*/ 10 w 39"/>
                  <a:gd name="T19" fmla="*/ 1 h 11"/>
                  <a:gd name="T20" fmla="*/ 9 w 39"/>
                  <a:gd name="T21" fmla="*/ 0 h 11"/>
                  <a:gd name="T22" fmla="*/ 7 w 39"/>
                  <a:gd name="T23" fmla="*/ 1 h 11"/>
                  <a:gd name="T24" fmla="*/ 6 w 39"/>
                  <a:gd name="T25" fmla="*/ 1 h 11"/>
                  <a:gd name="T26" fmla="*/ 4 w 39"/>
                  <a:gd name="T27" fmla="*/ 2 h 11"/>
                  <a:gd name="T28" fmla="*/ 3 w 39"/>
                  <a:gd name="T29" fmla="*/ 2 h 11"/>
                  <a:gd name="T30" fmla="*/ 1 w 39"/>
                  <a:gd name="T31" fmla="*/ 3 h 11"/>
                  <a:gd name="T32" fmla="*/ 0 w 39"/>
                  <a:gd name="T33" fmla="*/ 3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1">
                    <a:moveTo>
                      <a:pt x="0" y="11"/>
                    </a:moveTo>
                    <a:lnTo>
                      <a:pt x="2" y="11"/>
                    </a:lnTo>
                    <a:lnTo>
                      <a:pt x="8" y="11"/>
                    </a:lnTo>
                    <a:lnTo>
                      <a:pt x="14" y="10"/>
                    </a:lnTo>
                    <a:lnTo>
                      <a:pt x="22" y="10"/>
                    </a:lnTo>
                    <a:lnTo>
                      <a:pt x="27" y="9"/>
                    </a:lnTo>
                    <a:lnTo>
                      <a:pt x="34" y="8"/>
                    </a:lnTo>
                    <a:lnTo>
                      <a:pt x="38" y="7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28" y="1"/>
                    </a:lnTo>
                    <a:lnTo>
                      <a:pt x="23" y="3"/>
                    </a:lnTo>
                    <a:lnTo>
                      <a:pt x="16" y="5"/>
                    </a:lnTo>
                    <a:lnTo>
                      <a:pt x="9" y="8"/>
                    </a:lnTo>
                    <a:lnTo>
                      <a:pt x="3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80" name="Freeform 112">
                <a:extLst>
                  <a:ext uri="{FF2B5EF4-FFF2-40B4-BE49-F238E27FC236}">
                    <a16:creationId xmlns:a16="http://schemas.microsoft.com/office/drawing/2014/main" id="{9A586462-B683-6BF1-861E-EBC541AD7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" y="242"/>
                <a:ext cx="19" cy="15"/>
              </a:xfrm>
              <a:custGeom>
                <a:avLst/>
                <a:gdLst>
                  <a:gd name="T0" fmla="*/ 0 w 37"/>
                  <a:gd name="T1" fmla="*/ 0 h 28"/>
                  <a:gd name="T2" fmla="*/ 2 w 37"/>
                  <a:gd name="T3" fmla="*/ 1 h 28"/>
                  <a:gd name="T4" fmla="*/ 3 w 37"/>
                  <a:gd name="T5" fmla="*/ 2 h 28"/>
                  <a:gd name="T6" fmla="*/ 5 w 37"/>
                  <a:gd name="T7" fmla="*/ 3 h 28"/>
                  <a:gd name="T8" fmla="*/ 6 w 37"/>
                  <a:gd name="T9" fmla="*/ 4 h 28"/>
                  <a:gd name="T10" fmla="*/ 8 w 37"/>
                  <a:gd name="T11" fmla="*/ 5 h 28"/>
                  <a:gd name="T12" fmla="*/ 9 w 37"/>
                  <a:gd name="T13" fmla="*/ 6 h 28"/>
                  <a:gd name="T14" fmla="*/ 10 w 37"/>
                  <a:gd name="T15" fmla="*/ 7 h 28"/>
                  <a:gd name="T16" fmla="*/ 10 w 37"/>
                  <a:gd name="T17" fmla="*/ 8 h 28"/>
                  <a:gd name="T18" fmla="*/ 9 w 37"/>
                  <a:gd name="T19" fmla="*/ 8 h 28"/>
                  <a:gd name="T20" fmla="*/ 8 w 37"/>
                  <a:gd name="T21" fmla="*/ 8 h 28"/>
                  <a:gd name="T22" fmla="*/ 6 w 37"/>
                  <a:gd name="T23" fmla="*/ 6 h 28"/>
                  <a:gd name="T24" fmla="*/ 5 w 37"/>
                  <a:gd name="T25" fmla="*/ 5 h 28"/>
                  <a:gd name="T26" fmla="*/ 4 w 37"/>
                  <a:gd name="T27" fmla="*/ 3 h 28"/>
                  <a:gd name="T28" fmla="*/ 2 w 37"/>
                  <a:gd name="T29" fmla="*/ 2 h 28"/>
                  <a:gd name="T30" fmla="*/ 1 w 37"/>
                  <a:gd name="T31" fmla="*/ 1 h 28"/>
                  <a:gd name="T32" fmla="*/ 0 w 37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8">
                    <a:moveTo>
                      <a:pt x="0" y="0"/>
                    </a:moveTo>
                    <a:lnTo>
                      <a:pt x="5" y="2"/>
                    </a:lnTo>
                    <a:lnTo>
                      <a:pt x="12" y="5"/>
                    </a:lnTo>
                    <a:lnTo>
                      <a:pt x="18" y="9"/>
                    </a:lnTo>
                    <a:lnTo>
                      <a:pt x="24" y="13"/>
                    </a:lnTo>
                    <a:lnTo>
                      <a:pt x="30" y="18"/>
                    </a:lnTo>
                    <a:lnTo>
                      <a:pt x="35" y="21"/>
                    </a:lnTo>
                    <a:lnTo>
                      <a:pt x="37" y="25"/>
                    </a:lnTo>
                    <a:lnTo>
                      <a:pt x="37" y="27"/>
                    </a:lnTo>
                    <a:lnTo>
                      <a:pt x="34" y="28"/>
                    </a:lnTo>
                    <a:lnTo>
                      <a:pt x="29" y="26"/>
                    </a:lnTo>
                    <a:lnTo>
                      <a:pt x="24" y="23"/>
                    </a:lnTo>
                    <a:lnTo>
                      <a:pt x="19" y="17"/>
                    </a:lnTo>
                    <a:lnTo>
                      <a:pt x="13" y="12"/>
                    </a:lnTo>
                    <a:lnTo>
                      <a:pt x="7" y="6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81" name="Freeform 113">
                <a:extLst>
                  <a:ext uri="{FF2B5EF4-FFF2-40B4-BE49-F238E27FC236}">
                    <a16:creationId xmlns:a16="http://schemas.microsoft.com/office/drawing/2014/main" id="{4DEBE039-4E32-8B68-9751-C5B4CFE2A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" y="236"/>
                <a:ext cx="4" cy="25"/>
              </a:xfrm>
              <a:custGeom>
                <a:avLst/>
                <a:gdLst>
                  <a:gd name="T0" fmla="*/ 1 w 9"/>
                  <a:gd name="T1" fmla="*/ 0 h 50"/>
                  <a:gd name="T2" fmla="*/ 2 w 9"/>
                  <a:gd name="T3" fmla="*/ 4 h 50"/>
                  <a:gd name="T4" fmla="*/ 2 w 9"/>
                  <a:gd name="T5" fmla="*/ 8 h 50"/>
                  <a:gd name="T6" fmla="*/ 2 w 9"/>
                  <a:gd name="T7" fmla="*/ 11 h 50"/>
                  <a:gd name="T8" fmla="*/ 1 w 9"/>
                  <a:gd name="T9" fmla="*/ 13 h 50"/>
                  <a:gd name="T10" fmla="*/ 0 w 9"/>
                  <a:gd name="T11" fmla="*/ 12 h 50"/>
                  <a:gd name="T12" fmla="*/ 0 w 9"/>
                  <a:gd name="T13" fmla="*/ 8 h 50"/>
                  <a:gd name="T14" fmla="*/ 1 w 9"/>
                  <a:gd name="T15" fmla="*/ 4 h 50"/>
                  <a:gd name="T16" fmla="*/ 1 w 9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50">
                    <a:moveTo>
                      <a:pt x="6" y="0"/>
                    </a:moveTo>
                    <a:lnTo>
                      <a:pt x="8" y="13"/>
                    </a:lnTo>
                    <a:lnTo>
                      <a:pt x="9" y="29"/>
                    </a:lnTo>
                    <a:lnTo>
                      <a:pt x="8" y="44"/>
                    </a:lnTo>
                    <a:lnTo>
                      <a:pt x="4" y="50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4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82" name="Freeform 114">
                <a:extLst>
                  <a:ext uri="{FF2B5EF4-FFF2-40B4-BE49-F238E27FC236}">
                    <a16:creationId xmlns:a16="http://schemas.microsoft.com/office/drawing/2014/main" id="{7E4C46F9-D82C-CD38-3F87-F6463246B2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" y="232"/>
                <a:ext cx="7" cy="26"/>
              </a:xfrm>
              <a:custGeom>
                <a:avLst/>
                <a:gdLst>
                  <a:gd name="T0" fmla="*/ 3 w 15"/>
                  <a:gd name="T1" fmla="*/ 0 h 51"/>
                  <a:gd name="T2" fmla="*/ 3 w 15"/>
                  <a:gd name="T3" fmla="*/ 3 h 51"/>
                  <a:gd name="T4" fmla="*/ 3 w 15"/>
                  <a:gd name="T5" fmla="*/ 8 h 51"/>
                  <a:gd name="T6" fmla="*/ 2 w 15"/>
                  <a:gd name="T7" fmla="*/ 11 h 51"/>
                  <a:gd name="T8" fmla="*/ 1 w 15"/>
                  <a:gd name="T9" fmla="*/ 13 h 51"/>
                  <a:gd name="T10" fmla="*/ 0 w 15"/>
                  <a:gd name="T11" fmla="*/ 11 h 51"/>
                  <a:gd name="T12" fmla="*/ 1 w 15"/>
                  <a:gd name="T13" fmla="*/ 8 h 51"/>
                  <a:gd name="T14" fmla="*/ 2 w 15"/>
                  <a:gd name="T15" fmla="*/ 3 h 51"/>
                  <a:gd name="T16" fmla="*/ 3 w 15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51">
                    <a:moveTo>
                      <a:pt x="15" y="0"/>
                    </a:moveTo>
                    <a:lnTo>
                      <a:pt x="15" y="11"/>
                    </a:lnTo>
                    <a:lnTo>
                      <a:pt x="14" y="29"/>
                    </a:lnTo>
                    <a:lnTo>
                      <a:pt x="11" y="44"/>
                    </a:lnTo>
                    <a:lnTo>
                      <a:pt x="4" y="51"/>
                    </a:lnTo>
                    <a:lnTo>
                      <a:pt x="0" y="44"/>
                    </a:lnTo>
                    <a:lnTo>
                      <a:pt x="5" y="29"/>
                    </a:lnTo>
                    <a:lnTo>
                      <a:pt x="11" y="1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83" name="Freeform 115">
                <a:extLst>
                  <a:ext uri="{FF2B5EF4-FFF2-40B4-BE49-F238E27FC236}">
                    <a16:creationId xmlns:a16="http://schemas.microsoft.com/office/drawing/2014/main" id="{9EBB3FFB-1647-A1F7-1FDB-4B1C32B1F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" y="243"/>
                <a:ext cx="4" cy="25"/>
              </a:xfrm>
              <a:custGeom>
                <a:avLst/>
                <a:gdLst>
                  <a:gd name="T0" fmla="*/ 0 w 9"/>
                  <a:gd name="T1" fmla="*/ 0 h 48"/>
                  <a:gd name="T2" fmla="*/ 1 w 9"/>
                  <a:gd name="T3" fmla="*/ 2 h 48"/>
                  <a:gd name="T4" fmla="*/ 2 w 9"/>
                  <a:gd name="T5" fmla="*/ 6 h 48"/>
                  <a:gd name="T6" fmla="*/ 2 w 9"/>
                  <a:gd name="T7" fmla="*/ 10 h 48"/>
                  <a:gd name="T8" fmla="*/ 1 w 9"/>
                  <a:gd name="T9" fmla="*/ 13 h 48"/>
                  <a:gd name="T10" fmla="*/ 0 w 9"/>
                  <a:gd name="T11" fmla="*/ 12 h 48"/>
                  <a:gd name="T12" fmla="*/ 0 w 9"/>
                  <a:gd name="T13" fmla="*/ 8 h 48"/>
                  <a:gd name="T14" fmla="*/ 0 w 9"/>
                  <a:gd name="T15" fmla="*/ 4 h 48"/>
                  <a:gd name="T16" fmla="*/ 0 w 9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8">
                    <a:moveTo>
                      <a:pt x="1" y="0"/>
                    </a:moveTo>
                    <a:lnTo>
                      <a:pt x="5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4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84" name="Freeform 116">
                <a:extLst>
                  <a:ext uri="{FF2B5EF4-FFF2-40B4-BE49-F238E27FC236}">
                    <a16:creationId xmlns:a16="http://schemas.microsoft.com/office/drawing/2014/main" id="{5690CF68-BF48-5712-D53F-B78DC2EA6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" y="246"/>
                <a:ext cx="10" cy="27"/>
              </a:xfrm>
              <a:custGeom>
                <a:avLst/>
                <a:gdLst>
                  <a:gd name="T0" fmla="*/ 0 w 20"/>
                  <a:gd name="T1" fmla="*/ 0 h 56"/>
                  <a:gd name="T2" fmla="*/ 2 w 20"/>
                  <a:gd name="T3" fmla="*/ 3 h 56"/>
                  <a:gd name="T4" fmla="*/ 4 w 20"/>
                  <a:gd name="T5" fmla="*/ 7 h 56"/>
                  <a:gd name="T6" fmla="*/ 5 w 20"/>
                  <a:gd name="T7" fmla="*/ 11 h 56"/>
                  <a:gd name="T8" fmla="*/ 4 w 20"/>
                  <a:gd name="T9" fmla="*/ 13 h 56"/>
                  <a:gd name="T10" fmla="*/ 3 w 20"/>
                  <a:gd name="T11" fmla="*/ 12 h 56"/>
                  <a:gd name="T12" fmla="*/ 2 w 20"/>
                  <a:gd name="T13" fmla="*/ 8 h 56"/>
                  <a:gd name="T14" fmla="*/ 1 w 20"/>
                  <a:gd name="T15" fmla="*/ 3 h 56"/>
                  <a:gd name="T16" fmla="*/ 0 w 20"/>
                  <a:gd name="T17" fmla="*/ 0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56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20" y="48"/>
                    </a:lnTo>
                    <a:lnTo>
                      <a:pt x="16" y="56"/>
                    </a:lnTo>
                    <a:lnTo>
                      <a:pt x="9" y="50"/>
                    </a:lnTo>
                    <a:lnTo>
                      <a:pt x="6" y="33"/>
                    </a:lnTo>
                    <a:lnTo>
                      <a:pt x="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85" name="Freeform 117">
                <a:extLst>
                  <a:ext uri="{FF2B5EF4-FFF2-40B4-BE49-F238E27FC236}">
                    <a16:creationId xmlns:a16="http://schemas.microsoft.com/office/drawing/2014/main" id="{0153F918-5875-9BF8-7C56-E81020747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" y="249"/>
                <a:ext cx="11" cy="31"/>
              </a:xfrm>
              <a:custGeom>
                <a:avLst/>
                <a:gdLst>
                  <a:gd name="T0" fmla="*/ 0 w 22"/>
                  <a:gd name="T1" fmla="*/ 0 h 61"/>
                  <a:gd name="T2" fmla="*/ 2 w 22"/>
                  <a:gd name="T3" fmla="*/ 4 h 61"/>
                  <a:gd name="T4" fmla="*/ 4 w 22"/>
                  <a:gd name="T5" fmla="*/ 9 h 61"/>
                  <a:gd name="T6" fmla="*/ 6 w 22"/>
                  <a:gd name="T7" fmla="*/ 14 h 61"/>
                  <a:gd name="T8" fmla="*/ 5 w 22"/>
                  <a:gd name="T9" fmla="*/ 16 h 61"/>
                  <a:gd name="T10" fmla="*/ 3 w 22"/>
                  <a:gd name="T11" fmla="*/ 13 h 61"/>
                  <a:gd name="T12" fmla="*/ 2 w 22"/>
                  <a:gd name="T13" fmla="*/ 9 h 61"/>
                  <a:gd name="T14" fmla="*/ 1 w 22"/>
                  <a:gd name="T15" fmla="*/ 4 h 61"/>
                  <a:gd name="T16" fmla="*/ 0 w 22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0"/>
                    </a:moveTo>
                    <a:lnTo>
                      <a:pt x="7" y="14"/>
                    </a:lnTo>
                    <a:lnTo>
                      <a:pt x="16" y="35"/>
                    </a:lnTo>
                    <a:lnTo>
                      <a:pt x="22" y="53"/>
                    </a:lnTo>
                    <a:lnTo>
                      <a:pt x="19" y="61"/>
                    </a:lnTo>
                    <a:lnTo>
                      <a:pt x="11" y="52"/>
                    </a:lnTo>
                    <a:lnTo>
                      <a:pt x="7" y="33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86" name="Freeform 118">
                <a:extLst>
                  <a:ext uri="{FF2B5EF4-FFF2-40B4-BE49-F238E27FC236}">
                    <a16:creationId xmlns:a16="http://schemas.microsoft.com/office/drawing/2014/main" id="{B6AAA4E3-4A47-472F-600F-8FC26EBA9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" y="248"/>
                <a:ext cx="19" cy="32"/>
              </a:xfrm>
              <a:custGeom>
                <a:avLst/>
                <a:gdLst>
                  <a:gd name="T0" fmla="*/ 0 w 37"/>
                  <a:gd name="T1" fmla="*/ 0 h 63"/>
                  <a:gd name="T2" fmla="*/ 2 w 37"/>
                  <a:gd name="T3" fmla="*/ 2 h 63"/>
                  <a:gd name="T4" fmla="*/ 3 w 37"/>
                  <a:gd name="T5" fmla="*/ 4 h 63"/>
                  <a:gd name="T6" fmla="*/ 5 w 37"/>
                  <a:gd name="T7" fmla="*/ 6 h 63"/>
                  <a:gd name="T8" fmla="*/ 7 w 37"/>
                  <a:gd name="T9" fmla="*/ 9 h 63"/>
                  <a:gd name="T10" fmla="*/ 8 w 37"/>
                  <a:gd name="T11" fmla="*/ 11 h 63"/>
                  <a:gd name="T12" fmla="*/ 9 w 37"/>
                  <a:gd name="T13" fmla="*/ 14 h 63"/>
                  <a:gd name="T14" fmla="*/ 10 w 37"/>
                  <a:gd name="T15" fmla="*/ 15 h 63"/>
                  <a:gd name="T16" fmla="*/ 9 w 37"/>
                  <a:gd name="T17" fmla="*/ 16 h 63"/>
                  <a:gd name="T18" fmla="*/ 8 w 37"/>
                  <a:gd name="T19" fmla="*/ 16 h 63"/>
                  <a:gd name="T20" fmla="*/ 7 w 37"/>
                  <a:gd name="T21" fmla="*/ 14 h 63"/>
                  <a:gd name="T22" fmla="*/ 6 w 37"/>
                  <a:gd name="T23" fmla="*/ 12 h 63"/>
                  <a:gd name="T24" fmla="*/ 5 w 37"/>
                  <a:gd name="T25" fmla="*/ 9 h 63"/>
                  <a:gd name="T26" fmla="*/ 4 w 37"/>
                  <a:gd name="T27" fmla="*/ 6 h 63"/>
                  <a:gd name="T28" fmla="*/ 3 w 37"/>
                  <a:gd name="T29" fmla="*/ 4 h 63"/>
                  <a:gd name="T30" fmla="*/ 1 w 37"/>
                  <a:gd name="T31" fmla="*/ 2 h 63"/>
                  <a:gd name="T32" fmla="*/ 0 w 37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63">
                    <a:moveTo>
                      <a:pt x="0" y="0"/>
                    </a:moveTo>
                    <a:lnTo>
                      <a:pt x="5" y="6"/>
                    </a:lnTo>
                    <a:lnTo>
                      <a:pt x="12" y="14"/>
                    </a:lnTo>
                    <a:lnTo>
                      <a:pt x="19" y="23"/>
                    </a:lnTo>
                    <a:lnTo>
                      <a:pt x="26" y="33"/>
                    </a:lnTo>
                    <a:lnTo>
                      <a:pt x="32" y="44"/>
                    </a:lnTo>
                    <a:lnTo>
                      <a:pt x="35" y="53"/>
                    </a:lnTo>
                    <a:lnTo>
                      <a:pt x="37" y="60"/>
                    </a:lnTo>
                    <a:lnTo>
                      <a:pt x="35" y="63"/>
                    </a:lnTo>
                    <a:lnTo>
                      <a:pt x="32" y="62"/>
                    </a:lnTo>
                    <a:lnTo>
                      <a:pt x="27" y="56"/>
                    </a:lnTo>
                    <a:lnTo>
                      <a:pt x="23" y="47"/>
                    </a:lnTo>
                    <a:lnTo>
                      <a:pt x="18" y="36"/>
                    </a:lnTo>
                    <a:lnTo>
                      <a:pt x="13" y="24"/>
                    </a:lnTo>
                    <a:lnTo>
                      <a:pt x="9" y="13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87" name="Freeform 119">
                <a:extLst>
                  <a:ext uri="{FF2B5EF4-FFF2-40B4-BE49-F238E27FC236}">
                    <a16:creationId xmlns:a16="http://schemas.microsoft.com/office/drawing/2014/main" id="{50081787-2300-7375-EA2F-67FD5A9B1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" y="243"/>
                <a:ext cx="21" cy="30"/>
              </a:xfrm>
              <a:custGeom>
                <a:avLst/>
                <a:gdLst>
                  <a:gd name="T0" fmla="*/ 0 w 42"/>
                  <a:gd name="T1" fmla="*/ 0 h 58"/>
                  <a:gd name="T2" fmla="*/ 2 w 42"/>
                  <a:gd name="T3" fmla="*/ 1 h 58"/>
                  <a:gd name="T4" fmla="*/ 4 w 42"/>
                  <a:gd name="T5" fmla="*/ 3 h 58"/>
                  <a:gd name="T6" fmla="*/ 5 w 42"/>
                  <a:gd name="T7" fmla="*/ 6 h 58"/>
                  <a:gd name="T8" fmla="*/ 7 w 42"/>
                  <a:gd name="T9" fmla="*/ 8 h 58"/>
                  <a:gd name="T10" fmla="*/ 9 w 42"/>
                  <a:gd name="T11" fmla="*/ 11 h 58"/>
                  <a:gd name="T12" fmla="*/ 11 w 42"/>
                  <a:gd name="T13" fmla="*/ 13 h 58"/>
                  <a:gd name="T14" fmla="*/ 11 w 42"/>
                  <a:gd name="T15" fmla="*/ 14 h 58"/>
                  <a:gd name="T16" fmla="*/ 11 w 42"/>
                  <a:gd name="T17" fmla="*/ 16 h 58"/>
                  <a:gd name="T18" fmla="*/ 9 w 42"/>
                  <a:gd name="T19" fmla="*/ 15 h 58"/>
                  <a:gd name="T20" fmla="*/ 8 w 42"/>
                  <a:gd name="T21" fmla="*/ 14 h 58"/>
                  <a:gd name="T22" fmla="*/ 7 w 42"/>
                  <a:gd name="T23" fmla="*/ 12 h 58"/>
                  <a:gd name="T24" fmla="*/ 5 w 42"/>
                  <a:gd name="T25" fmla="*/ 9 h 58"/>
                  <a:gd name="T26" fmla="*/ 4 w 42"/>
                  <a:gd name="T27" fmla="*/ 6 h 58"/>
                  <a:gd name="T28" fmla="*/ 3 w 42"/>
                  <a:gd name="T29" fmla="*/ 3 h 58"/>
                  <a:gd name="T30" fmla="*/ 1 w 42"/>
                  <a:gd name="T31" fmla="*/ 1 h 58"/>
                  <a:gd name="T32" fmla="*/ 0 w 42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58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0" y="21"/>
                    </a:lnTo>
                    <a:lnTo>
                      <a:pt x="28" y="30"/>
                    </a:lnTo>
                    <a:lnTo>
                      <a:pt x="35" y="40"/>
                    </a:lnTo>
                    <a:lnTo>
                      <a:pt x="41" y="48"/>
                    </a:lnTo>
                    <a:lnTo>
                      <a:pt x="42" y="55"/>
                    </a:lnTo>
                    <a:lnTo>
                      <a:pt x="41" y="58"/>
                    </a:lnTo>
                    <a:lnTo>
                      <a:pt x="36" y="57"/>
                    </a:lnTo>
                    <a:lnTo>
                      <a:pt x="32" y="52"/>
                    </a:lnTo>
                    <a:lnTo>
                      <a:pt x="26" y="44"/>
                    </a:lnTo>
                    <a:lnTo>
                      <a:pt x="20" y="32"/>
                    </a:lnTo>
                    <a:lnTo>
                      <a:pt x="14" y="22"/>
                    </a:lnTo>
                    <a:lnTo>
                      <a:pt x="9" y="11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88" name="Freeform 120">
                <a:extLst>
                  <a:ext uri="{FF2B5EF4-FFF2-40B4-BE49-F238E27FC236}">
                    <a16:creationId xmlns:a16="http://schemas.microsoft.com/office/drawing/2014/main" id="{A59F61F2-3DFB-243E-7748-4A26E44F5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" y="250"/>
                <a:ext cx="18" cy="27"/>
              </a:xfrm>
              <a:custGeom>
                <a:avLst/>
                <a:gdLst>
                  <a:gd name="T0" fmla="*/ 0 w 36"/>
                  <a:gd name="T1" fmla="*/ 0 h 55"/>
                  <a:gd name="T2" fmla="*/ 1 w 36"/>
                  <a:gd name="T3" fmla="*/ 1 h 55"/>
                  <a:gd name="T4" fmla="*/ 3 w 36"/>
                  <a:gd name="T5" fmla="*/ 3 h 55"/>
                  <a:gd name="T6" fmla="*/ 5 w 36"/>
                  <a:gd name="T7" fmla="*/ 5 h 55"/>
                  <a:gd name="T8" fmla="*/ 6 w 36"/>
                  <a:gd name="T9" fmla="*/ 7 h 55"/>
                  <a:gd name="T10" fmla="*/ 8 w 36"/>
                  <a:gd name="T11" fmla="*/ 9 h 55"/>
                  <a:gd name="T12" fmla="*/ 9 w 36"/>
                  <a:gd name="T13" fmla="*/ 11 h 55"/>
                  <a:gd name="T14" fmla="*/ 9 w 36"/>
                  <a:gd name="T15" fmla="*/ 13 h 55"/>
                  <a:gd name="T16" fmla="*/ 9 w 36"/>
                  <a:gd name="T17" fmla="*/ 13 h 55"/>
                  <a:gd name="T18" fmla="*/ 8 w 36"/>
                  <a:gd name="T19" fmla="*/ 13 h 55"/>
                  <a:gd name="T20" fmla="*/ 6 w 36"/>
                  <a:gd name="T21" fmla="*/ 12 h 55"/>
                  <a:gd name="T22" fmla="*/ 5 w 36"/>
                  <a:gd name="T23" fmla="*/ 10 h 55"/>
                  <a:gd name="T24" fmla="*/ 4 w 36"/>
                  <a:gd name="T25" fmla="*/ 7 h 55"/>
                  <a:gd name="T26" fmla="*/ 3 w 36"/>
                  <a:gd name="T27" fmla="*/ 5 h 55"/>
                  <a:gd name="T28" fmla="*/ 2 w 36"/>
                  <a:gd name="T29" fmla="*/ 3 h 55"/>
                  <a:gd name="T30" fmla="*/ 1 w 36"/>
                  <a:gd name="T31" fmla="*/ 1 h 55"/>
                  <a:gd name="T32" fmla="*/ 0 w 36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55">
                    <a:moveTo>
                      <a:pt x="0" y="0"/>
                    </a:moveTo>
                    <a:lnTo>
                      <a:pt x="4" y="5"/>
                    </a:lnTo>
                    <a:lnTo>
                      <a:pt x="10" y="12"/>
                    </a:lnTo>
                    <a:lnTo>
                      <a:pt x="17" y="21"/>
                    </a:lnTo>
                    <a:lnTo>
                      <a:pt x="24" y="30"/>
                    </a:lnTo>
                    <a:lnTo>
                      <a:pt x="31" y="38"/>
                    </a:lnTo>
                    <a:lnTo>
                      <a:pt x="35" y="46"/>
                    </a:lnTo>
                    <a:lnTo>
                      <a:pt x="36" y="52"/>
                    </a:lnTo>
                    <a:lnTo>
                      <a:pt x="34" y="55"/>
                    </a:lnTo>
                    <a:lnTo>
                      <a:pt x="30" y="53"/>
                    </a:lnTo>
                    <a:lnTo>
                      <a:pt x="24" y="48"/>
                    </a:lnTo>
                    <a:lnTo>
                      <a:pt x="19" y="41"/>
                    </a:lnTo>
                    <a:lnTo>
                      <a:pt x="13" y="30"/>
                    </a:lnTo>
                    <a:lnTo>
                      <a:pt x="9" y="21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89" name="Freeform 121">
                <a:extLst>
                  <a:ext uri="{FF2B5EF4-FFF2-40B4-BE49-F238E27FC236}">
                    <a16:creationId xmlns:a16="http://schemas.microsoft.com/office/drawing/2014/main" id="{A24FE043-6CE6-5DC0-872D-527FF9D50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" y="211"/>
                <a:ext cx="22" cy="41"/>
              </a:xfrm>
              <a:custGeom>
                <a:avLst/>
                <a:gdLst>
                  <a:gd name="T0" fmla="*/ 11 w 45"/>
                  <a:gd name="T1" fmla="*/ 0 h 83"/>
                  <a:gd name="T2" fmla="*/ 11 w 45"/>
                  <a:gd name="T3" fmla="*/ 1 h 83"/>
                  <a:gd name="T4" fmla="*/ 11 w 45"/>
                  <a:gd name="T5" fmla="*/ 3 h 83"/>
                  <a:gd name="T6" fmla="*/ 9 w 45"/>
                  <a:gd name="T7" fmla="*/ 6 h 83"/>
                  <a:gd name="T8" fmla="*/ 8 w 45"/>
                  <a:gd name="T9" fmla="*/ 9 h 83"/>
                  <a:gd name="T10" fmla="*/ 6 w 45"/>
                  <a:gd name="T11" fmla="*/ 13 h 83"/>
                  <a:gd name="T12" fmla="*/ 4 w 45"/>
                  <a:gd name="T13" fmla="*/ 16 h 83"/>
                  <a:gd name="T14" fmla="*/ 2 w 45"/>
                  <a:gd name="T15" fmla="*/ 19 h 83"/>
                  <a:gd name="T16" fmla="*/ 0 w 45"/>
                  <a:gd name="T17" fmla="*/ 20 h 83"/>
                  <a:gd name="T18" fmla="*/ 0 w 45"/>
                  <a:gd name="T19" fmla="*/ 19 h 83"/>
                  <a:gd name="T20" fmla="*/ 2 w 45"/>
                  <a:gd name="T21" fmla="*/ 16 h 83"/>
                  <a:gd name="T22" fmla="*/ 3 w 45"/>
                  <a:gd name="T23" fmla="*/ 13 h 83"/>
                  <a:gd name="T24" fmla="*/ 5 w 45"/>
                  <a:gd name="T25" fmla="*/ 9 h 83"/>
                  <a:gd name="T26" fmla="*/ 7 w 45"/>
                  <a:gd name="T27" fmla="*/ 5 h 83"/>
                  <a:gd name="T28" fmla="*/ 8 w 45"/>
                  <a:gd name="T29" fmla="*/ 2 h 83"/>
                  <a:gd name="T30" fmla="*/ 10 w 45"/>
                  <a:gd name="T31" fmla="*/ 0 h 83"/>
                  <a:gd name="T32" fmla="*/ 11 w 45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83">
                    <a:moveTo>
                      <a:pt x="44" y="0"/>
                    </a:moveTo>
                    <a:lnTo>
                      <a:pt x="45" y="5"/>
                    </a:lnTo>
                    <a:lnTo>
                      <a:pt x="44" y="14"/>
                    </a:lnTo>
                    <a:lnTo>
                      <a:pt x="39" y="26"/>
                    </a:lnTo>
                    <a:lnTo>
                      <a:pt x="32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2" y="77"/>
                    </a:lnTo>
                    <a:lnTo>
                      <a:pt x="8" y="66"/>
                    </a:lnTo>
                    <a:lnTo>
                      <a:pt x="14" y="52"/>
                    </a:lnTo>
                    <a:lnTo>
                      <a:pt x="21" y="37"/>
                    </a:lnTo>
                    <a:lnTo>
                      <a:pt x="29" y="23"/>
                    </a:lnTo>
                    <a:lnTo>
                      <a:pt x="35" y="11"/>
                    </a:lnTo>
                    <a:lnTo>
                      <a:pt x="40" y="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90" name="Freeform 122">
                <a:extLst>
                  <a:ext uri="{FF2B5EF4-FFF2-40B4-BE49-F238E27FC236}">
                    <a16:creationId xmlns:a16="http://schemas.microsoft.com/office/drawing/2014/main" id="{CE43C58A-5DB8-0000-855A-02FCD7A3A0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" y="216"/>
                <a:ext cx="20" cy="33"/>
              </a:xfrm>
              <a:custGeom>
                <a:avLst/>
                <a:gdLst>
                  <a:gd name="T0" fmla="*/ 10 w 41"/>
                  <a:gd name="T1" fmla="*/ 0 h 65"/>
                  <a:gd name="T2" fmla="*/ 10 w 41"/>
                  <a:gd name="T3" fmla="*/ 1 h 65"/>
                  <a:gd name="T4" fmla="*/ 9 w 41"/>
                  <a:gd name="T5" fmla="*/ 3 h 65"/>
                  <a:gd name="T6" fmla="*/ 9 w 41"/>
                  <a:gd name="T7" fmla="*/ 5 h 65"/>
                  <a:gd name="T8" fmla="*/ 7 w 41"/>
                  <a:gd name="T9" fmla="*/ 8 h 65"/>
                  <a:gd name="T10" fmla="*/ 6 w 41"/>
                  <a:gd name="T11" fmla="*/ 10 h 65"/>
                  <a:gd name="T12" fmla="*/ 4 w 41"/>
                  <a:gd name="T13" fmla="*/ 13 h 65"/>
                  <a:gd name="T14" fmla="*/ 2 w 41"/>
                  <a:gd name="T15" fmla="*/ 15 h 65"/>
                  <a:gd name="T16" fmla="*/ 0 w 41"/>
                  <a:gd name="T17" fmla="*/ 17 h 65"/>
                  <a:gd name="T18" fmla="*/ 1 w 41"/>
                  <a:gd name="T19" fmla="*/ 15 h 65"/>
                  <a:gd name="T20" fmla="*/ 2 w 41"/>
                  <a:gd name="T21" fmla="*/ 12 h 65"/>
                  <a:gd name="T22" fmla="*/ 4 w 41"/>
                  <a:gd name="T23" fmla="*/ 10 h 65"/>
                  <a:gd name="T24" fmla="*/ 5 w 41"/>
                  <a:gd name="T25" fmla="*/ 7 h 65"/>
                  <a:gd name="T26" fmla="*/ 7 w 41"/>
                  <a:gd name="T27" fmla="*/ 4 h 65"/>
                  <a:gd name="T28" fmla="*/ 8 w 41"/>
                  <a:gd name="T29" fmla="*/ 2 h 65"/>
                  <a:gd name="T30" fmla="*/ 9 w 41"/>
                  <a:gd name="T31" fmla="*/ 1 h 65"/>
                  <a:gd name="T32" fmla="*/ 10 w 41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5">
                    <a:moveTo>
                      <a:pt x="40" y="0"/>
                    </a:moveTo>
                    <a:lnTo>
                      <a:pt x="41" y="3"/>
                    </a:lnTo>
                    <a:lnTo>
                      <a:pt x="38" y="9"/>
                    </a:lnTo>
                    <a:lnTo>
                      <a:pt x="36" y="18"/>
                    </a:lnTo>
                    <a:lnTo>
                      <a:pt x="30" y="29"/>
                    </a:lnTo>
                    <a:lnTo>
                      <a:pt x="25" y="40"/>
                    </a:lnTo>
                    <a:lnTo>
                      <a:pt x="18" y="50"/>
                    </a:lnTo>
                    <a:lnTo>
                      <a:pt x="10" y="60"/>
                    </a:lnTo>
                    <a:lnTo>
                      <a:pt x="0" y="65"/>
                    </a:lnTo>
                    <a:lnTo>
                      <a:pt x="5" y="58"/>
                    </a:lnTo>
                    <a:lnTo>
                      <a:pt x="11" y="48"/>
                    </a:lnTo>
                    <a:lnTo>
                      <a:pt x="17" y="38"/>
                    </a:lnTo>
                    <a:lnTo>
                      <a:pt x="22" y="26"/>
                    </a:lnTo>
                    <a:lnTo>
                      <a:pt x="28" y="16"/>
                    </a:lnTo>
                    <a:lnTo>
                      <a:pt x="33" y="7"/>
                    </a:lnTo>
                    <a:lnTo>
                      <a:pt x="37" y="1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91" name="Freeform 123">
                <a:extLst>
                  <a:ext uri="{FF2B5EF4-FFF2-40B4-BE49-F238E27FC236}">
                    <a16:creationId xmlns:a16="http://schemas.microsoft.com/office/drawing/2014/main" id="{5B691266-F700-2CB5-8589-68F703BF1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" y="247"/>
                <a:ext cx="20" cy="29"/>
              </a:xfrm>
              <a:custGeom>
                <a:avLst/>
                <a:gdLst>
                  <a:gd name="T0" fmla="*/ 0 w 42"/>
                  <a:gd name="T1" fmla="*/ 0 h 57"/>
                  <a:gd name="T2" fmla="*/ 1 w 42"/>
                  <a:gd name="T3" fmla="*/ 1 h 57"/>
                  <a:gd name="T4" fmla="*/ 3 w 42"/>
                  <a:gd name="T5" fmla="*/ 3 h 57"/>
                  <a:gd name="T6" fmla="*/ 5 w 42"/>
                  <a:gd name="T7" fmla="*/ 5 h 57"/>
                  <a:gd name="T8" fmla="*/ 6 w 42"/>
                  <a:gd name="T9" fmla="*/ 8 h 57"/>
                  <a:gd name="T10" fmla="*/ 8 w 42"/>
                  <a:gd name="T11" fmla="*/ 10 h 57"/>
                  <a:gd name="T12" fmla="*/ 9 w 42"/>
                  <a:gd name="T13" fmla="*/ 12 h 57"/>
                  <a:gd name="T14" fmla="*/ 10 w 42"/>
                  <a:gd name="T15" fmla="*/ 14 h 57"/>
                  <a:gd name="T16" fmla="*/ 9 w 42"/>
                  <a:gd name="T17" fmla="*/ 15 h 57"/>
                  <a:gd name="T18" fmla="*/ 8 w 42"/>
                  <a:gd name="T19" fmla="*/ 14 h 57"/>
                  <a:gd name="T20" fmla="*/ 7 w 42"/>
                  <a:gd name="T21" fmla="*/ 13 h 57"/>
                  <a:gd name="T22" fmla="*/ 6 w 42"/>
                  <a:gd name="T23" fmla="*/ 11 h 57"/>
                  <a:gd name="T24" fmla="*/ 4 w 42"/>
                  <a:gd name="T25" fmla="*/ 8 h 57"/>
                  <a:gd name="T26" fmla="*/ 3 w 42"/>
                  <a:gd name="T27" fmla="*/ 5 h 57"/>
                  <a:gd name="T28" fmla="*/ 2 w 42"/>
                  <a:gd name="T29" fmla="*/ 3 h 57"/>
                  <a:gd name="T30" fmla="*/ 1 w 42"/>
                  <a:gd name="T31" fmla="*/ 1 h 57"/>
                  <a:gd name="T32" fmla="*/ 0 w 42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57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0" y="20"/>
                    </a:lnTo>
                    <a:lnTo>
                      <a:pt x="28" y="30"/>
                    </a:lnTo>
                    <a:lnTo>
                      <a:pt x="35" y="39"/>
                    </a:lnTo>
                    <a:lnTo>
                      <a:pt x="40" y="47"/>
                    </a:lnTo>
                    <a:lnTo>
                      <a:pt x="42" y="54"/>
                    </a:lnTo>
                    <a:lnTo>
                      <a:pt x="40" y="57"/>
                    </a:lnTo>
                    <a:lnTo>
                      <a:pt x="36" y="56"/>
                    </a:lnTo>
                    <a:lnTo>
                      <a:pt x="31" y="51"/>
                    </a:lnTo>
                    <a:lnTo>
                      <a:pt x="25" y="42"/>
                    </a:lnTo>
                    <a:lnTo>
                      <a:pt x="19" y="32"/>
                    </a:lnTo>
                    <a:lnTo>
                      <a:pt x="13" y="20"/>
                    </a:lnTo>
                    <a:lnTo>
                      <a:pt x="8" y="11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92" name="Freeform 124">
                <a:extLst>
                  <a:ext uri="{FF2B5EF4-FFF2-40B4-BE49-F238E27FC236}">
                    <a16:creationId xmlns:a16="http://schemas.microsoft.com/office/drawing/2014/main" id="{F63DE41E-69BA-97F2-1278-E97F6B1DF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" y="182"/>
                <a:ext cx="100" cy="21"/>
              </a:xfrm>
              <a:custGeom>
                <a:avLst/>
                <a:gdLst>
                  <a:gd name="T0" fmla="*/ 0 w 201"/>
                  <a:gd name="T1" fmla="*/ 1 h 42"/>
                  <a:gd name="T2" fmla="*/ 0 w 201"/>
                  <a:gd name="T3" fmla="*/ 1 h 42"/>
                  <a:gd name="T4" fmla="*/ 0 w 201"/>
                  <a:gd name="T5" fmla="*/ 1 h 42"/>
                  <a:gd name="T6" fmla="*/ 0 w 201"/>
                  <a:gd name="T7" fmla="*/ 0 h 42"/>
                  <a:gd name="T8" fmla="*/ 1 w 201"/>
                  <a:gd name="T9" fmla="*/ 0 h 42"/>
                  <a:gd name="T10" fmla="*/ 4 w 201"/>
                  <a:gd name="T11" fmla="*/ 3 h 42"/>
                  <a:gd name="T12" fmla="*/ 7 w 201"/>
                  <a:gd name="T13" fmla="*/ 5 h 42"/>
                  <a:gd name="T14" fmla="*/ 11 w 201"/>
                  <a:gd name="T15" fmla="*/ 6 h 42"/>
                  <a:gd name="T16" fmla="*/ 14 w 201"/>
                  <a:gd name="T17" fmla="*/ 8 h 42"/>
                  <a:gd name="T18" fmla="*/ 17 w 201"/>
                  <a:gd name="T19" fmla="*/ 8 h 42"/>
                  <a:gd name="T20" fmla="*/ 21 w 201"/>
                  <a:gd name="T21" fmla="*/ 9 h 42"/>
                  <a:gd name="T22" fmla="*/ 24 w 201"/>
                  <a:gd name="T23" fmla="*/ 9 h 42"/>
                  <a:gd name="T24" fmla="*/ 28 w 201"/>
                  <a:gd name="T25" fmla="*/ 9 h 42"/>
                  <a:gd name="T26" fmla="*/ 31 w 201"/>
                  <a:gd name="T27" fmla="*/ 8 h 42"/>
                  <a:gd name="T28" fmla="*/ 34 w 201"/>
                  <a:gd name="T29" fmla="*/ 8 h 42"/>
                  <a:gd name="T30" fmla="*/ 37 w 201"/>
                  <a:gd name="T31" fmla="*/ 7 h 42"/>
                  <a:gd name="T32" fmla="*/ 40 w 201"/>
                  <a:gd name="T33" fmla="*/ 6 h 42"/>
                  <a:gd name="T34" fmla="*/ 43 w 201"/>
                  <a:gd name="T35" fmla="*/ 5 h 42"/>
                  <a:gd name="T36" fmla="*/ 45 w 201"/>
                  <a:gd name="T37" fmla="*/ 5 h 42"/>
                  <a:gd name="T38" fmla="*/ 48 w 201"/>
                  <a:gd name="T39" fmla="*/ 4 h 42"/>
                  <a:gd name="T40" fmla="*/ 50 w 201"/>
                  <a:gd name="T41" fmla="*/ 3 h 42"/>
                  <a:gd name="T42" fmla="*/ 49 w 201"/>
                  <a:gd name="T43" fmla="*/ 5 h 42"/>
                  <a:gd name="T44" fmla="*/ 47 w 201"/>
                  <a:gd name="T45" fmla="*/ 6 h 42"/>
                  <a:gd name="T46" fmla="*/ 45 w 201"/>
                  <a:gd name="T47" fmla="*/ 7 h 42"/>
                  <a:gd name="T48" fmla="*/ 42 w 201"/>
                  <a:gd name="T49" fmla="*/ 8 h 42"/>
                  <a:gd name="T50" fmla="*/ 38 w 201"/>
                  <a:gd name="T51" fmla="*/ 10 h 42"/>
                  <a:gd name="T52" fmla="*/ 35 w 201"/>
                  <a:gd name="T53" fmla="*/ 10 h 42"/>
                  <a:gd name="T54" fmla="*/ 31 w 201"/>
                  <a:gd name="T55" fmla="*/ 11 h 42"/>
                  <a:gd name="T56" fmla="*/ 27 w 201"/>
                  <a:gd name="T57" fmla="*/ 11 h 42"/>
                  <a:gd name="T58" fmla="*/ 23 w 201"/>
                  <a:gd name="T59" fmla="*/ 11 h 42"/>
                  <a:gd name="T60" fmla="*/ 19 w 201"/>
                  <a:gd name="T61" fmla="*/ 11 h 42"/>
                  <a:gd name="T62" fmla="*/ 15 w 201"/>
                  <a:gd name="T63" fmla="*/ 10 h 42"/>
                  <a:gd name="T64" fmla="*/ 11 w 201"/>
                  <a:gd name="T65" fmla="*/ 9 h 42"/>
                  <a:gd name="T66" fmla="*/ 8 w 201"/>
                  <a:gd name="T67" fmla="*/ 8 h 42"/>
                  <a:gd name="T68" fmla="*/ 5 w 201"/>
                  <a:gd name="T69" fmla="*/ 6 h 42"/>
                  <a:gd name="T70" fmla="*/ 2 w 201"/>
                  <a:gd name="T71" fmla="*/ 4 h 42"/>
                  <a:gd name="T72" fmla="*/ 0 w 201"/>
                  <a:gd name="T73" fmla="*/ 1 h 4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1" h="42">
                    <a:moveTo>
                      <a:pt x="0" y="4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7" y="10"/>
                    </a:lnTo>
                    <a:lnTo>
                      <a:pt x="30" y="18"/>
                    </a:lnTo>
                    <a:lnTo>
                      <a:pt x="44" y="24"/>
                    </a:lnTo>
                    <a:lnTo>
                      <a:pt x="58" y="29"/>
                    </a:lnTo>
                    <a:lnTo>
                      <a:pt x="71" y="32"/>
                    </a:lnTo>
                    <a:lnTo>
                      <a:pt x="85" y="33"/>
                    </a:lnTo>
                    <a:lnTo>
                      <a:pt x="98" y="33"/>
                    </a:lnTo>
                    <a:lnTo>
                      <a:pt x="112" y="33"/>
                    </a:lnTo>
                    <a:lnTo>
                      <a:pt x="124" y="32"/>
                    </a:lnTo>
                    <a:lnTo>
                      <a:pt x="137" y="30"/>
                    </a:lnTo>
                    <a:lnTo>
                      <a:pt x="150" y="27"/>
                    </a:lnTo>
                    <a:lnTo>
                      <a:pt x="161" y="24"/>
                    </a:lnTo>
                    <a:lnTo>
                      <a:pt x="173" y="20"/>
                    </a:lnTo>
                    <a:lnTo>
                      <a:pt x="183" y="17"/>
                    </a:lnTo>
                    <a:lnTo>
                      <a:pt x="192" y="15"/>
                    </a:lnTo>
                    <a:lnTo>
                      <a:pt x="201" y="11"/>
                    </a:lnTo>
                    <a:lnTo>
                      <a:pt x="197" y="17"/>
                    </a:lnTo>
                    <a:lnTo>
                      <a:pt x="190" y="23"/>
                    </a:lnTo>
                    <a:lnTo>
                      <a:pt x="181" y="27"/>
                    </a:lnTo>
                    <a:lnTo>
                      <a:pt x="169" y="32"/>
                    </a:lnTo>
                    <a:lnTo>
                      <a:pt x="155" y="37"/>
                    </a:lnTo>
                    <a:lnTo>
                      <a:pt x="142" y="39"/>
                    </a:lnTo>
                    <a:lnTo>
                      <a:pt x="125" y="41"/>
                    </a:lnTo>
                    <a:lnTo>
                      <a:pt x="109" y="42"/>
                    </a:lnTo>
                    <a:lnTo>
                      <a:pt x="93" y="42"/>
                    </a:lnTo>
                    <a:lnTo>
                      <a:pt x="77" y="41"/>
                    </a:lnTo>
                    <a:lnTo>
                      <a:pt x="61" y="38"/>
                    </a:lnTo>
                    <a:lnTo>
                      <a:pt x="46" y="34"/>
                    </a:lnTo>
                    <a:lnTo>
                      <a:pt x="32" y="30"/>
                    </a:lnTo>
                    <a:lnTo>
                      <a:pt x="20" y="23"/>
                    </a:lnTo>
                    <a:lnTo>
                      <a:pt x="9" y="1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93" name="Freeform 125">
                <a:extLst>
                  <a:ext uri="{FF2B5EF4-FFF2-40B4-BE49-F238E27FC236}">
                    <a16:creationId xmlns:a16="http://schemas.microsoft.com/office/drawing/2014/main" id="{974CB738-3EB2-54D3-BC38-DD20B373E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" y="173"/>
                <a:ext cx="11" cy="22"/>
              </a:xfrm>
              <a:custGeom>
                <a:avLst/>
                <a:gdLst>
                  <a:gd name="T0" fmla="*/ 0 w 22"/>
                  <a:gd name="T1" fmla="*/ 11 h 45"/>
                  <a:gd name="T2" fmla="*/ 3 w 22"/>
                  <a:gd name="T3" fmla="*/ 8 h 45"/>
                  <a:gd name="T4" fmla="*/ 5 w 22"/>
                  <a:gd name="T5" fmla="*/ 5 h 45"/>
                  <a:gd name="T6" fmla="*/ 6 w 22"/>
                  <a:gd name="T7" fmla="*/ 1 h 45"/>
                  <a:gd name="T8" fmla="*/ 6 w 22"/>
                  <a:gd name="T9" fmla="*/ 0 h 45"/>
                  <a:gd name="T10" fmla="*/ 4 w 22"/>
                  <a:gd name="T11" fmla="*/ 1 h 45"/>
                  <a:gd name="T12" fmla="*/ 4 w 22"/>
                  <a:gd name="T13" fmla="*/ 4 h 45"/>
                  <a:gd name="T14" fmla="*/ 2 w 22"/>
                  <a:gd name="T15" fmla="*/ 7 h 45"/>
                  <a:gd name="T16" fmla="*/ 0 w 22"/>
                  <a:gd name="T17" fmla="*/ 11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45">
                    <a:moveTo>
                      <a:pt x="0" y="45"/>
                    </a:moveTo>
                    <a:lnTo>
                      <a:pt x="9" y="34"/>
                    </a:lnTo>
                    <a:lnTo>
                      <a:pt x="17" y="20"/>
                    </a:lnTo>
                    <a:lnTo>
                      <a:pt x="22" y="7"/>
                    </a:lnTo>
                    <a:lnTo>
                      <a:pt x="21" y="0"/>
                    </a:lnTo>
                    <a:lnTo>
                      <a:pt x="16" y="4"/>
                    </a:lnTo>
                    <a:lnTo>
                      <a:pt x="13" y="16"/>
                    </a:lnTo>
                    <a:lnTo>
                      <a:pt x="7" y="3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94" name="Freeform 126">
                <a:extLst>
                  <a:ext uri="{FF2B5EF4-FFF2-40B4-BE49-F238E27FC236}">
                    <a16:creationId xmlns:a16="http://schemas.microsoft.com/office/drawing/2014/main" id="{083EC9E7-6DCA-B7C4-DE28-5A07F56A1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" y="173"/>
                <a:ext cx="13" cy="25"/>
              </a:xfrm>
              <a:custGeom>
                <a:avLst/>
                <a:gdLst>
                  <a:gd name="T0" fmla="*/ 6 w 25"/>
                  <a:gd name="T1" fmla="*/ 0 h 49"/>
                  <a:gd name="T2" fmla="*/ 7 w 25"/>
                  <a:gd name="T3" fmla="*/ 2 h 49"/>
                  <a:gd name="T4" fmla="*/ 5 w 25"/>
                  <a:gd name="T5" fmla="*/ 5 h 49"/>
                  <a:gd name="T6" fmla="*/ 3 w 25"/>
                  <a:gd name="T7" fmla="*/ 9 h 49"/>
                  <a:gd name="T8" fmla="*/ 0 w 25"/>
                  <a:gd name="T9" fmla="*/ 13 h 49"/>
                  <a:gd name="T10" fmla="*/ 2 w 25"/>
                  <a:gd name="T11" fmla="*/ 9 h 49"/>
                  <a:gd name="T12" fmla="*/ 4 w 25"/>
                  <a:gd name="T13" fmla="*/ 5 h 49"/>
                  <a:gd name="T14" fmla="*/ 5 w 25"/>
                  <a:gd name="T15" fmla="*/ 2 h 49"/>
                  <a:gd name="T16" fmla="*/ 6 w 25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9">
                    <a:moveTo>
                      <a:pt x="24" y="0"/>
                    </a:moveTo>
                    <a:lnTo>
                      <a:pt x="25" y="6"/>
                    </a:lnTo>
                    <a:lnTo>
                      <a:pt x="20" y="20"/>
                    </a:lnTo>
                    <a:lnTo>
                      <a:pt x="12" y="36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19"/>
                    </a:lnTo>
                    <a:lnTo>
                      <a:pt x="19" y="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95" name="Freeform 127">
                <a:extLst>
                  <a:ext uri="{FF2B5EF4-FFF2-40B4-BE49-F238E27FC236}">
                    <a16:creationId xmlns:a16="http://schemas.microsoft.com/office/drawing/2014/main" id="{1F3218F8-F139-45CE-C760-514AAF117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" y="169"/>
                <a:ext cx="18" cy="32"/>
              </a:xfrm>
              <a:custGeom>
                <a:avLst/>
                <a:gdLst>
                  <a:gd name="T0" fmla="*/ 9 w 36"/>
                  <a:gd name="T1" fmla="*/ 0 h 65"/>
                  <a:gd name="T2" fmla="*/ 9 w 36"/>
                  <a:gd name="T3" fmla="*/ 1 h 65"/>
                  <a:gd name="T4" fmla="*/ 9 w 36"/>
                  <a:gd name="T5" fmla="*/ 2 h 65"/>
                  <a:gd name="T6" fmla="*/ 8 w 36"/>
                  <a:gd name="T7" fmla="*/ 4 h 65"/>
                  <a:gd name="T8" fmla="*/ 7 w 36"/>
                  <a:gd name="T9" fmla="*/ 7 h 65"/>
                  <a:gd name="T10" fmla="*/ 6 w 36"/>
                  <a:gd name="T11" fmla="*/ 10 h 65"/>
                  <a:gd name="T12" fmla="*/ 4 w 36"/>
                  <a:gd name="T13" fmla="*/ 12 h 65"/>
                  <a:gd name="T14" fmla="*/ 2 w 36"/>
                  <a:gd name="T15" fmla="*/ 14 h 65"/>
                  <a:gd name="T16" fmla="*/ 0 w 36"/>
                  <a:gd name="T17" fmla="*/ 16 h 65"/>
                  <a:gd name="T18" fmla="*/ 1 w 36"/>
                  <a:gd name="T19" fmla="*/ 14 h 65"/>
                  <a:gd name="T20" fmla="*/ 2 w 36"/>
                  <a:gd name="T21" fmla="*/ 12 h 65"/>
                  <a:gd name="T22" fmla="*/ 4 w 36"/>
                  <a:gd name="T23" fmla="*/ 10 h 65"/>
                  <a:gd name="T24" fmla="*/ 5 w 36"/>
                  <a:gd name="T25" fmla="*/ 7 h 65"/>
                  <a:gd name="T26" fmla="*/ 6 w 36"/>
                  <a:gd name="T27" fmla="*/ 4 h 65"/>
                  <a:gd name="T28" fmla="*/ 7 w 36"/>
                  <a:gd name="T29" fmla="*/ 1 h 65"/>
                  <a:gd name="T30" fmla="*/ 8 w 36"/>
                  <a:gd name="T31" fmla="*/ 0 h 65"/>
                  <a:gd name="T32" fmla="*/ 9 w 36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65">
                    <a:moveTo>
                      <a:pt x="35" y="0"/>
                    </a:moveTo>
                    <a:lnTo>
                      <a:pt x="36" y="4"/>
                    </a:lnTo>
                    <a:lnTo>
                      <a:pt x="35" y="10"/>
                    </a:lnTo>
                    <a:lnTo>
                      <a:pt x="31" y="19"/>
                    </a:lnTo>
                    <a:lnTo>
                      <a:pt x="27" y="29"/>
                    </a:lnTo>
                    <a:lnTo>
                      <a:pt x="21" y="40"/>
                    </a:lnTo>
                    <a:lnTo>
                      <a:pt x="15" y="50"/>
                    </a:lnTo>
                    <a:lnTo>
                      <a:pt x="7" y="59"/>
                    </a:lnTo>
                    <a:lnTo>
                      <a:pt x="0" y="65"/>
                    </a:lnTo>
                    <a:lnTo>
                      <a:pt x="4" y="59"/>
                    </a:lnTo>
                    <a:lnTo>
                      <a:pt x="7" y="51"/>
                    </a:lnTo>
                    <a:lnTo>
                      <a:pt x="13" y="40"/>
                    </a:lnTo>
                    <a:lnTo>
                      <a:pt x="18" y="28"/>
                    </a:lnTo>
                    <a:lnTo>
                      <a:pt x="22" y="18"/>
                    </a:lnTo>
                    <a:lnTo>
                      <a:pt x="28" y="7"/>
                    </a:lnTo>
                    <a:lnTo>
                      <a:pt x="31" y="2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96" name="Freeform 128">
                <a:extLst>
                  <a:ext uri="{FF2B5EF4-FFF2-40B4-BE49-F238E27FC236}">
                    <a16:creationId xmlns:a16="http://schemas.microsoft.com/office/drawing/2014/main" id="{F33BD0DA-5A8F-7AF6-5712-AFC9413C6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" y="166"/>
                <a:ext cx="19" cy="35"/>
              </a:xfrm>
              <a:custGeom>
                <a:avLst/>
                <a:gdLst>
                  <a:gd name="T0" fmla="*/ 9 w 39"/>
                  <a:gd name="T1" fmla="*/ 0 h 70"/>
                  <a:gd name="T2" fmla="*/ 9 w 39"/>
                  <a:gd name="T3" fmla="*/ 1 h 70"/>
                  <a:gd name="T4" fmla="*/ 9 w 39"/>
                  <a:gd name="T5" fmla="*/ 3 h 70"/>
                  <a:gd name="T6" fmla="*/ 8 w 39"/>
                  <a:gd name="T7" fmla="*/ 6 h 70"/>
                  <a:gd name="T8" fmla="*/ 6 w 39"/>
                  <a:gd name="T9" fmla="*/ 9 h 70"/>
                  <a:gd name="T10" fmla="*/ 5 w 39"/>
                  <a:gd name="T11" fmla="*/ 11 h 70"/>
                  <a:gd name="T12" fmla="*/ 3 w 39"/>
                  <a:gd name="T13" fmla="*/ 14 h 70"/>
                  <a:gd name="T14" fmla="*/ 1 w 39"/>
                  <a:gd name="T15" fmla="*/ 16 h 70"/>
                  <a:gd name="T16" fmla="*/ 0 w 39"/>
                  <a:gd name="T17" fmla="*/ 18 h 70"/>
                  <a:gd name="T18" fmla="*/ 0 w 39"/>
                  <a:gd name="T19" fmla="*/ 16 h 70"/>
                  <a:gd name="T20" fmla="*/ 1 w 39"/>
                  <a:gd name="T21" fmla="*/ 14 h 70"/>
                  <a:gd name="T22" fmla="*/ 3 w 39"/>
                  <a:gd name="T23" fmla="*/ 11 h 70"/>
                  <a:gd name="T24" fmla="*/ 4 w 39"/>
                  <a:gd name="T25" fmla="*/ 8 h 70"/>
                  <a:gd name="T26" fmla="*/ 6 w 39"/>
                  <a:gd name="T27" fmla="*/ 5 h 70"/>
                  <a:gd name="T28" fmla="*/ 7 w 39"/>
                  <a:gd name="T29" fmla="*/ 3 h 70"/>
                  <a:gd name="T30" fmla="*/ 8 w 39"/>
                  <a:gd name="T31" fmla="*/ 1 h 70"/>
                  <a:gd name="T32" fmla="*/ 9 w 39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70">
                    <a:moveTo>
                      <a:pt x="38" y="0"/>
                    </a:moveTo>
                    <a:lnTo>
                      <a:pt x="39" y="3"/>
                    </a:lnTo>
                    <a:lnTo>
                      <a:pt x="36" y="11"/>
                    </a:lnTo>
                    <a:lnTo>
                      <a:pt x="33" y="21"/>
                    </a:lnTo>
                    <a:lnTo>
                      <a:pt x="27" y="33"/>
                    </a:lnTo>
                    <a:lnTo>
                      <a:pt x="21" y="44"/>
                    </a:lnTo>
                    <a:lnTo>
                      <a:pt x="13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2" y="64"/>
                    </a:lnTo>
                    <a:lnTo>
                      <a:pt x="7" y="55"/>
                    </a:lnTo>
                    <a:lnTo>
                      <a:pt x="12" y="43"/>
                    </a:lnTo>
                    <a:lnTo>
                      <a:pt x="18" y="31"/>
                    </a:lnTo>
                    <a:lnTo>
                      <a:pt x="25" y="19"/>
                    </a:lnTo>
                    <a:lnTo>
                      <a:pt x="31" y="9"/>
                    </a:lnTo>
                    <a:lnTo>
                      <a:pt x="35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97" name="Freeform 129">
                <a:extLst>
                  <a:ext uri="{FF2B5EF4-FFF2-40B4-BE49-F238E27FC236}">
                    <a16:creationId xmlns:a16="http://schemas.microsoft.com/office/drawing/2014/main" id="{8B6B3239-3C1A-3C7F-3886-C63E444FD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7" y="170"/>
                <a:ext cx="21" cy="29"/>
              </a:xfrm>
              <a:custGeom>
                <a:avLst/>
                <a:gdLst>
                  <a:gd name="T0" fmla="*/ 10 w 43"/>
                  <a:gd name="T1" fmla="*/ 0 h 57"/>
                  <a:gd name="T2" fmla="*/ 10 w 43"/>
                  <a:gd name="T3" fmla="*/ 1 h 57"/>
                  <a:gd name="T4" fmla="*/ 10 w 43"/>
                  <a:gd name="T5" fmla="*/ 3 h 57"/>
                  <a:gd name="T6" fmla="*/ 8 w 43"/>
                  <a:gd name="T7" fmla="*/ 5 h 57"/>
                  <a:gd name="T8" fmla="*/ 7 w 43"/>
                  <a:gd name="T9" fmla="*/ 7 h 57"/>
                  <a:gd name="T10" fmla="*/ 5 w 43"/>
                  <a:gd name="T11" fmla="*/ 10 h 57"/>
                  <a:gd name="T12" fmla="*/ 3 w 43"/>
                  <a:gd name="T13" fmla="*/ 12 h 57"/>
                  <a:gd name="T14" fmla="*/ 1 w 43"/>
                  <a:gd name="T15" fmla="*/ 14 h 57"/>
                  <a:gd name="T16" fmla="*/ 0 w 43"/>
                  <a:gd name="T17" fmla="*/ 15 h 57"/>
                  <a:gd name="T18" fmla="*/ 1 w 43"/>
                  <a:gd name="T19" fmla="*/ 13 h 57"/>
                  <a:gd name="T20" fmla="*/ 2 w 43"/>
                  <a:gd name="T21" fmla="*/ 11 h 57"/>
                  <a:gd name="T22" fmla="*/ 3 w 43"/>
                  <a:gd name="T23" fmla="*/ 9 h 57"/>
                  <a:gd name="T24" fmla="*/ 5 w 43"/>
                  <a:gd name="T25" fmla="*/ 6 h 57"/>
                  <a:gd name="T26" fmla="*/ 7 w 43"/>
                  <a:gd name="T27" fmla="*/ 4 h 57"/>
                  <a:gd name="T28" fmla="*/ 8 w 43"/>
                  <a:gd name="T29" fmla="*/ 2 h 57"/>
                  <a:gd name="T30" fmla="*/ 9 w 43"/>
                  <a:gd name="T31" fmla="*/ 1 h 57"/>
                  <a:gd name="T32" fmla="*/ 10 w 43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57">
                    <a:moveTo>
                      <a:pt x="43" y="0"/>
                    </a:moveTo>
                    <a:lnTo>
                      <a:pt x="43" y="2"/>
                    </a:lnTo>
                    <a:lnTo>
                      <a:pt x="41" y="9"/>
                    </a:lnTo>
                    <a:lnTo>
                      <a:pt x="35" y="18"/>
                    </a:lnTo>
                    <a:lnTo>
                      <a:pt x="29" y="28"/>
                    </a:lnTo>
                    <a:lnTo>
                      <a:pt x="21" y="39"/>
                    </a:lnTo>
                    <a:lnTo>
                      <a:pt x="13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4" y="51"/>
                    </a:lnTo>
                    <a:lnTo>
                      <a:pt x="10" y="43"/>
                    </a:lnTo>
                    <a:lnTo>
                      <a:pt x="15" y="34"/>
                    </a:lnTo>
                    <a:lnTo>
                      <a:pt x="22" y="23"/>
                    </a:lnTo>
                    <a:lnTo>
                      <a:pt x="29" y="13"/>
                    </a:lnTo>
                    <a:lnTo>
                      <a:pt x="35" y="5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98" name="Freeform 130">
                <a:extLst>
                  <a:ext uri="{FF2B5EF4-FFF2-40B4-BE49-F238E27FC236}">
                    <a16:creationId xmlns:a16="http://schemas.microsoft.com/office/drawing/2014/main" id="{BC6E2066-3C74-EA2D-5A9A-01D86844A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8" y="172"/>
                <a:ext cx="18" cy="24"/>
              </a:xfrm>
              <a:custGeom>
                <a:avLst/>
                <a:gdLst>
                  <a:gd name="T0" fmla="*/ 9 w 37"/>
                  <a:gd name="T1" fmla="*/ 0 h 48"/>
                  <a:gd name="T2" fmla="*/ 9 w 37"/>
                  <a:gd name="T3" fmla="*/ 1 h 48"/>
                  <a:gd name="T4" fmla="*/ 8 w 37"/>
                  <a:gd name="T5" fmla="*/ 2 h 48"/>
                  <a:gd name="T6" fmla="*/ 8 w 37"/>
                  <a:gd name="T7" fmla="*/ 4 h 48"/>
                  <a:gd name="T8" fmla="*/ 7 w 37"/>
                  <a:gd name="T9" fmla="*/ 6 h 48"/>
                  <a:gd name="T10" fmla="*/ 5 w 37"/>
                  <a:gd name="T11" fmla="*/ 8 h 48"/>
                  <a:gd name="T12" fmla="*/ 3 w 37"/>
                  <a:gd name="T13" fmla="*/ 10 h 48"/>
                  <a:gd name="T14" fmla="*/ 2 w 37"/>
                  <a:gd name="T15" fmla="*/ 12 h 48"/>
                  <a:gd name="T16" fmla="*/ 0 w 37"/>
                  <a:gd name="T17" fmla="*/ 12 h 48"/>
                  <a:gd name="T18" fmla="*/ 0 w 37"/>
                  <a:gd name="T19" fmla="*/ 11 h 48"/>
                  <a:gd name="T20" fmla="*/ 2 w 37"/>
                  <a:gd name="T21" fmla="*/ 9 h 48"/>
                  <a:gd name="T22" fmla="*/ 3 w 37"/>
                  <a:gd name="T23" fmla="*/ 7 h 48"/>
                  <a:gd name="T24" fmla="*/ 4 w 37"/>
                  <a:gd name="T25" fmla="*/ 5 h 48"/>
                  <a:gd name="T26" fmla="*/ 6 w 37"/>
                  <a:gd name="T27" fmla="*/ 3 h 48"/>
                  <a:gd name="T28" fmla="*/ 7 w 37"/>
                  <a:gd name="T29" fmla="*/ 2 h 48"/>
                  <a:gd name="T30" fmla="*/ 8 w 37"/>
                  <a:gd name="T31" fmla="*/ 1 h 48"/>
                  <a:gd name="T32" fmla="*/ 9 w 37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8">
                    <a:moveTo>
                      <a:pt x="36" y="0"/>
                    </a:moveTo>
                    <a:lnTo>
                      <a:pt x="37" y="2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8" y="23"/>
                    </a:lnTo>
                    <a:lnTo>
                      <a:pt x="22" y="31"/>
                    </a:lnTo>
                    <a:lnTo>
                      <a:pt x="15" y="39"/>
                    </a:lnTo>
                    <a:lnTo>
                      <a:pt x="8" y="45"/>
                    </a:lnTo>
                    <a:lnTo>
                      <a:pt x="0" y="48"/>
                    </a:lnTo>
                    <a:lnTo>
                      <a:pt x="3" y="43"/>
                    </a:lnTo>
                    <a:lnTo>
                      <a:pt x="8" y="36"/>
                    </a:lnTo>
                    <a:lnTo>
                      <a:pt x="14" y="28"/>
                    </a:lnTo>
                    <a:lnTo>
                      <a:pt x="19" y="18"/>
                    </a:lnTo>
                    <a:lnTo>
                      <a:pt x="24" y="12"/>
                    </a:lnTo>
                    <a:lnTo>
                      <a:pt x="29" y="5"/>
                    </a:lnTo>
                    <a:lnTo>
                      <a:pt x="33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99" name="Freeform 131">
                <a:extLst>
                  <a:ext uri="{FF2B5EF4-FFF2-40B4-BE49-F238E27FC236}">
                    <a16:creationId xmlns:a16="http://schemas.microsoft.com/office/drawing/2014/main" id="{20069704-DC01-2034-63DC-A756545F4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" y="172"/>
                <a:ext cx="16" cy="17"/>
              </a:xfrm>
              <a:custGeom>
                <a:avLst/>
                <a:gdLst>
                  <a:gd name="T0" fmla="*/ 7 w 33"/>
                  <a:gd name="T1" fmla="*/ 0 h 35"/>
                  <a:gd name="T2" fmla="*/ 8 w 33"/>
                  <a:gd name="T3" fmla="*/ 0 h 35"/>
                  <a:gd name="T4" fmla="*/ 7 w 33"/>
                  <a:gd name="T5" fmla="*/ 1 h 35"/>
                  <a:gd name="T6" fmla="*/ 6 w 33"/>
                  <a:gd name="T7" fmla="*/ 3 h 35"/>
                  <a:gd name="T8" fmla="*/ 5 w 33"/>
                  <a:gd name="T9" fmla="*/ 5 h 35"/>
                  <a:gd name="T10" fmla="*/ 3 w 33"/>
                  <a:gd name="T11" fmla="*/ 6 h 35"/>
                  <a:gd name="T12" fmla="*/ 2 w 33"/>
                  <a:gd name="T13" fmla="*/ 7 h 35"/>
                  <a:gd name="T14" fmla="*/ 1 w 33"/>
                  <a:gd name="T15" fmla="*/ 8 h 35"/>
                  <a:gd name="T16" fmla="*/ 0 w 33"/>
                  <a:gd name="T17" fmla="*/ 8 h 35"/>
                  <a:gd name="T18" fmla="*/ 1 w 33"/>
                  <a:gd name="T19" fmla="*/ 6 h 35"/>
                  <a:gd name="T20" fmla="*/ 4 w 33"/>
                  <a:gd name="T21" fmla="*/ 3 h 35"/>
                  <a:gd name="T22" fmla="*/ 6 w 33"/>
                  <a:gd name="T23" fmla="*/ 1 h 35"/>
                  <a:gd name="T24" fmla="*/ 7 w 33"/>
                  <a:gd name="T25" fmla="*/ 0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5">
                    <a:moveTo>
                      <a:pt x="31" y="0"/>
                    </a:moveTo>
                    <a:lnTo>
                      <a:pt x="33" y="3"/>
                    </a:lnTo>
                    <a:lnTo>
                      <a:pt x="30" y="7"/>
                    </a:lnTo>
                    <a:lnTo>
                      <a:pt x="27" y="13"/>
                    </a:lnTo>
                    <a:lnTo>
                      <a:pt x="21" y="20"/>
                    </a:lnTo>
                    <a:lnTo>
                      <a:pt x="15" y="26"/>
                    </a:lnTo>
                    <a:lnTo>
                      <a:pt x="10" y="31"/>
                    </a:lnTo>
                    <a:lnTo>
                      <a:pt x="4" y="34"/>
                    </a:lnTo>
                    <a:lnTo>
                      <a:pt x="0" y="35"/>
                    </a:lnTo>
                    <a:lnTo>
                      <a:pt x="7" y="27"/>
                    </a:lnTo>
                    <a:lnTo>
                      <a:pt x="16" y="15"/>
                    </a:lnTo>
                    <a:lnTo>
                      <a:pt x="26" y="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00" name="Freeform 132">
                <a:extLst>
                  <a:ext uri="{FF2B5EF4-FFF2-40B4-BE49-F238E27FC236}">
                    <a16:creationId xmlns:a16="http://schemas.microsoft.com/office/drawing/2014/main" id="{D243771D-1455-49C2-05FA-72F8A76A0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" y="175"/>
                <a:ext cx="11" cy="11"/>
              </a:xfrm>
              <a:custGeom>
                <a:avLst/>
                <a:gdLst>
                  <a:gd name="T0" fmla="*/ 6 w 21"/>
                  <a:gd name="T1" fmla="*/ 0 h 22"/>
                  <a:gd name="T2" fmla="*/ 6 w 21"/>
                  <a:gd name="T3" fmla="*/ 2 h 22"/>
                  <a:gd name="T4" fmla="*/ 4 w 21"/>
                  <a:gd name="T5" fmla="*/ 4 h 22"/>
                  <a:gd name="T6" fmla="*/ 2 w 21"/>
                  <a:gd name="T7" fmla="*/ 6 h 22"/>
                  <a:gd name="T8" fmla="*/ 0 w 21"/>
                  <a:gd name="T9" fmla="*/ 6 h 22"/>
                  <a:gd name="T10" fmla="*/ 2 w 21"/>
                  <a:gd name="T11" fmla="*/ 5 h 22"/>
                  <a:gd name="T12" fmla="*/ 4 w 21"/>
                  <a:gd name="T13" fmla="*/ 2 h 22"/>
                  <a:gd name="T14" fmla="*/ 5 w 21"/>
                  <a:gd name="T15" fmla="*/ 0 h 22"/>
                  <a:gd name="T16" fmla="*/ 6 w 21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22">
                    <a:moveTo>
                      <a:pt x="21" y="0"/>
                    </a:moveTo>
                    <a:lnTo>
                      <a:pt x="21" y="6"/>
                    </a:lnTo>
                    <a:lnTo>
                      <a:pt x="15" y="14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7" y="17"/>
                    </a:lnTo>
                    <a:lnTo>
                      <a:pt x="13" y="8"/>
                    </a:lnTo>
                    <a:lnTo>
                      <a:pt x="17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01" name="Freeform 133">
                <a:extLst>
                  <a:ext uri="{FF2B5EF4-FFF2-40B4-BE49-F238E27FC236}">
                    <a16:creationId xmlns:a16="http://schemas.microsoft.com/office/drawing/2014/main" id="{AF3C4EA7-DBC6-32E4-EA56-D46529828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" y="176"/>
                <a:ext cx="12" cy="15"/>
              </a:xfrm>
              <a:custGeom>
                <a:avLst/>
                <a:gdLst>
                  <a:gd name="T0" fmla="*/ 0 w 23"/>
                  <a:gd name="T1" fmla="*/ 8 h 30"/>
                  <a:gd name="T2" fmla="*/ 1 w 23"/>
                  <a:gd name="T3" fmla="*/ 6 h 30"/>
                  <a:gd name="T4" fmla="*/ 3 w 23"/>
                  <a:gd name="T5" fmla="*/ 3 h 30"/>
                  <a:gd name="T6" fmla="*/ 5 w 23"/>
                  <a:gd name="T7" fmla="*/ 1 h 30"/>
                  <a:gd name="T8" fmla="*/ 6 w 23"/>
                  <a:gd name="T9" fmla="*/ 0 h 30"/>
                  <a:gd name="T10" fmla="*/ 6 w 23"/>
                  <a:gd name="T11" fmla="*/ 2 h 30"/>
                  <a:gd name="T12" fmla="*/ 4 w 23"/>
                  <a:gd name="T13" fmla="*/ 4 h 30"/>
                  <a:gd name="T14" fmla="*/ 2 w 23"/>
                  <a:gd name="T15" fmla="*/ 6 h 30"/>
                  <a:gd name="T16" fmla="*/ 0 w 23"/>
                  <a:gd name="T17" fmla="*/ 8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30">
                    <a:moveTo>
                      <a:pt x="0" y="30"/>
                    </a:moveTo>
                    <a:lnTo>
                      <a:pt x="3" y="23"/>
                    </a:lnTo>
                    <a:lnTo>
                      <a:pt x="10" y="12"/>
                    </a:lnTo>
                    <a:lnTo>
                      <a:pt x="17" y="3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02" name="Freeform 134">
                <a:extLst>
                  <a:ext uri="{FF2B5EF4-FFF2-40B4-BE49-F238E27FC236}">
                    <a16:creationId xmlns:a16="http://schemas.microsoft.com/office/drawing/2014/main" id="{930F8357-A3D5-2D40-43F5-1E4971343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" y="192"/>
                <a:ext cx="15" cy="5"/>
              </a:xfrm>
              <a:custGeom>
                <a:avLst/>
                <a:gdLst>
                  <a:gd name="T0" fmla="*/ 0 w 31"/>
                  <a:gd name="T1" fmla="*/ 0 h 12"/>
                  <a:gd name="T2" fmla="*/ 1 w 31"/>
                  <a:gd name="T3" fmla="*/ 0 h 12"/>
                  <a:gd name="T4" fmla="*/ 3 w 31"/>
                  <a:gd name="T5" fmla="*/ 1 h 12"/>
                  <a:gd name="T6" fmla="*/ 6 w 31"/>
                  <a:gd name="T7" fmla="*/ 2 h 12"/>
                  <a:gd name="T8" fmla="*/ 7 w 31"/>
                  <a:gd name="T9" fmla="*/ 2 h 12"/>
                  <a:gd name="T10" fmla="*/ 7 w 31"/>
                  <a:gd name="T11" fmla="*/ 1 h 12"/>
                  <a:gd name="T12" fmla="*/ 7 w 31"/>
                  <a:gd name="T13" fmla="*/ 1 h 12"/>
                  <a:gd name="T14" fmla="*/ 6 w 31"/>
                  <a:gd name="T15" fmla="*/ 1 h 12"/>
                  <a:gd name="T16" fmla="*/ 4 w 31"/>
                  <a:gd name="T17" fmla="*/ 1 h 12"/>
                  <a:gd name="T18" fmla="*/ 3 w 31"/>
                  <a:gd name="T19" fmla="*/ 0 h 12"/>
                  <a:gd name="T20" fmla="*/ 2 w 31"/>
                  <a:gd name="T21" fmla="*/ 0 h 12"/>
                  <a:gd name="T22" fmla="*/ 0 w 31"/>
                  <a:gd name="T23" fmla="*/ 0 h 12"/>
                  <a:gd name="T24" fmla="*/ 0 w 31"/>
                  <a:gd name="T25" fmla="*/ 0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12">
                    <a:moveTo>
                      <a:pt x="0" y="0"/>
                    </a:moveTo>
                    <a:lnTo>
                      <a:pt x="5" y="3"/>
                    </a:lnTo>
                    <a:lnTo>
                      <a:pt x="15" y="8"/>
                    </a:lnTo>
                    <a:lnTo>
                      <a:pt x="25" y="12"/>
                    </a:lnTo>
                    <a:lnTo>
                      <a:pt x="31" y="11"/>
                    </a:lnTo>
                    <a:lnTo>
                      <a:pt x="31" y="8"/>
                    </a:lnTo>
                    <a:lnTo>
                      <a:pt x="28" y="6"/>
                    </a:lnTo>
                    <a:lnTo>
                      <a:pt x="24" y="5"/>
                    </a:lnTo>
                    <a:lnTo>
                      <a:pt x="19" y="4"/>
                    </a:lnTo>
                    <a:lnTo>
                      <a:pt x="14" y="3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03" name="Freeform 135">
                <a:extLst>
                  <a:ext uri="{FF2B5EF4-FFF2-40B4-BE49-F238E27FC236}">
                    <a16:creationId xmlns:a16="http://schemas.microsoft.com/office/drawing/2014/main" id="{6CBB5A02-B9F3-1BA2-4DAA-06DAE62DA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7" y="185"/>
                <a:ext cx="16" cy="5"/>
              </a:xfrm>
              <a:custGeom>
                <a:avLst/>
                <a:gdLst>
                  <a:gd name="T0" fmla="*/ 0 w 34"/>
                  <a:gd name="T1" fmla="*/ 3 h 10"/>
                  <a:gd name="T2" fmla="*/ 0 w 34"/>
                  <a:gd name="T3" fmla="*/ 3 h 10"/>
                  <a:gd name="T4" fmla="*/ 1 w 34"/>
                  <a:gd name="T5" fmla="*/ 3 h 10"/>
                  <a:gd name="T6" fmla="*/ 3 w 34"/>
                  <a:gd name="T7" fmla="*/ 3 h 10"/>
                  <a:gd name="T8" fmla="*/ 4 w 34"/>
                  <a:gd name="T9" fmla="*/ 3 h 10"/>
                  <a:gd name="T10" fmla="*/ 6 w 34"/>
                  <a:gd name="T11" fmla="*/ 2 h 10"/>
                  <a:gd name="T12" fmla="*/ 7 w 34"/>
                  <a:gd name="T13" fmla="*/ 2 h 10"/>
                  <a:gd name="T14" fmla="*/ 8 w 34"/>
                  <a:gd name="T15" fmla="*/ 1 h 10"/>
                  <a:gd name="T16" fmla="*/ 8 w 34"/>
                  <a:gd name="T17" fmla="*/ 1 h 10"/>
                  <a:gd name="T18" fmla="*/ 7 w 34"/>
                  <a:gd name="T19" fmla="*/ 0 h 10"/>
                  <a:gd name="T20" fmla="*/ 4 w 34"/>
                  <a:gd name="T21" fmla="*/ 1 h 10"/>
                  <a:gd name="T22" fmla="*/ 2 w 34"/>
                  <a:gd name="T23" fmla="*/ 2 h 10"/>
                  <a:gd name="T24" fmla="*/ 0 w 34"/>
                  <a:gd name="T25" fmla="*/ 3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10">
                    <a:moveTo>
                      <a:pt x="0" y="10"/>
                    </a:moveTo>
                    <a:lnTo>
                      <a:pt x="3" y="10"/>
                    </a:lnTo>
                    <a:lnTo>
                      <a:pt x="7" y="9"/>
                    </a:lnTo>
                    <a:lnTo>
                      <a:pt x="13" y="9"/>
                    </a:lnTo>
                    <a:lnTo>
                      <a:pt x="19" y="9"/>
                    </a:lnTo>
                    <a:lnTo>
                      <a:pt x="25" y="8"/>
                    </a:lnTo>
                    <a:lnTo>
                      <a:pt x="29" y="6"/>
                    </a:lnTo>
                    <a:lnTo>
                      <a:pt x="33" y="4"/>
                    </a:lnTo>
                    <a:lnTo>
                      <a:pt x="34" y="2"/>
                    </a:lnTo>
                    <a:lnTo>
                      <a:pt x="29" y="0"/>
                    </a:lnTo>
                    <a:lnTo>
                      <a:pt x="20" y="2"/>
                    </a:lnTo>
                    <a:lnTo>
                      <a:pt x="9" y="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04" name="Freeform 136">
                <a:extLst>
                  <a:ext uri="{FF2B5EF4-FFF2-40B4-BE49-F238E27FC236}">
                    <a16:creationId xmlns:a16="http://schemas.microsoft.com/office/drawing/2014/main" id="{EF94B197-8DFD-5F55-7098-58E7C480F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" y="194"/>
                <a:ext cx="16" cy="12"/>
              </a:xfrm>
              <a:custGeom>
                <a:avLst/>
                <a:gdLst>
                  <a:gd name="T0" fmla="*/ 0 w 33"/>
                  <a:gd name="T1" fmla="*/ 0 h 24"/>
                  <a:gd name="T2" fmla="*/ 1 w 33"/>
                  <a:gd name="T3" fmla="*/ 1 h 24"/>
                  <a:gd name="T4" fmla="*/ 2 w 33"/>
                  <a:gd name="T5" fmla="*/ 2 h 24"/>
                  <a:gd name="T6" fmla="*/ 3 w 33"/>
                  <a:gd name="T7" fmla="*/ 2 h 24"/>
                  <a:gd name="T8" fmla="*/ 5 w 33"/>
                  <a:gd name="T9" fmla="*/ 3 h 24"/>
                  <a:gd name="T10" fmla="*/ 6 w 33"/>
                  <a:gd name="T11" fmla="*/ 4 h 24"/>
                  <a:gd name="T12" fmla="*/ 7 w 33"/>
                  <a:gd name="T13" fmla="*/ 5 h 24"/>
                  <a:gd name="T14" fmla="*/ 8 w 33"/>
                  <a:gd name="T15" fmla="*/ 6 h 24"/>
                  <a:gd name="T16" fmla="*/ 8 w 33"/>
                  <a:gd name="T17" fmla="*/ 6 h 24"/>
                  <a:gd name="T18" fmla="*/ 6 w 33"/>
                  <a:gd name="T19" fmla="*/ 6 h 24"/>
                  <a:gd name="T20" fmla="*/ 4 w 33"/>
                  <a:gd name="T21" fmla="*/ 4 h 24"/>
                  <a:gd name="T22" fmla="*/ 1 w 33"/>
                  <a:gd name="T23" fmla="*/ 2 h 24"/>
                  <a:gd name="T24" fmla="*/ 0 w 33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24">
                    <a:moveTo>
                      <a:pt x="0" y="0"/>
                    </a:moveTo>
                    <a:lnTo>
                      <a:pt x="5" y="2"/>
                    </a:lnTo>
                    <a:lnTo>
                      <a:pt x="10" y="5"/>
                    </a:lnTo>
                    <a:lnTo>
                      <a:pt x="15" y="8"/>
                    </a:lnTo>
                    <a:lnTo>
                      <a:pt x="22" y="11"/>
                    </a:lnTo>
                    <a:lnTo>
                      <a:pt x="27" y="16"/>
                    </a:lnTo>
                    <a:lnTo>
                      <a:pt x="30" y="19"/>
                    </a:lnTo>
                    <a:lnTo>
                      <a:pt x="33" y="22"/>
                    </a:lnTo>
                    <a:lnTo>
                      <a:pt x="33" y="24"/>
                    </a:lnTo>
                    <a:lnTo>
                      <a:pt x="27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05" name="Freeform 137">
                <a:extLst>
                  <a:ext uri="{FF2B5EF4-FFF2-40B4-BE49-F238E27FC236}">
                    <a16:creationId xmlns:a16="http://schemas.microsoft.com/office/drawing/2014/main" id="{0A4C7D0C-B72A-AC3F-BE65-569A6E47E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6" y="189"/>
                <a:ext cx="5" cy="22"/>
              </a:xfrm>
              <a:custGeom>
                <a:avLst/>
                <a:gdLst>
                  <a:gd name="T0" fmla="*/ 2 w 9"/>
                  <a:gd name="T1" fmla="*/ 0 h 43"/>
                  <a:gd name="T2" fmla="*/ 2 w 9"/>
                  <a:gd name="T3" fmla="*/ 3 h 43"/>
                  <a:gd name="T4" fmla="*/ 3 w 9"/>
                  <a:gd name="T5" fmla="*/ 7 h 43"/>
                  <a:gd name="T6" fmla="*/ 2 w 9"/>
                  <a:gd name="T7" fmla="*/ 9 h 43"/>
                  <a:gd name="T8" fmla="*/ 1 w 9"/>
                  <a:gd name="T9" fmla="*/ 11 h 43"/>
                  <a:gd name="T10" fmla="*/ 0 w 9"/>
                  <a:gd name="T11" fmla="*/ 10 h 43"/>
                  <a:gd name="T12" fmla="*/ 1 w 9"/>
                  <a:gd name="T13" fmla="*/ 7 h 43"/>
                  <a:gd name="T14" fmla="*/ 2 w 9"/>
                  <a:gd name="T15" fmla="*/ 3 h 43"/>
                  <a:gd name="T16" fmla="*/ 2 w 9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3">
                    <a:moveTo>
                      <a:pt x="6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6"/>
                    </a:lnTo>
                    <a:lnTo>
                      <a:pt x="3" y="43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5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06" name="Freeform 138">
                <a:extLst>
                  <a:ext uri="{FF2B5EF4-FFF2-40B4-BE49-F238E27FC236}">
                    <a16:creationId xmlns:a16="http://schemas.microsoft.com/office/drawing/2014/main" id="{058DF054-83BE-3420-8195-5698A14DE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" y="186"/>
                <a:ext cx="6" cy="21"/>
              </a:xfrm>
              <a:custGeom>
                <a:avLst/>
                <a:gdLst>
                  <a:gd name="T0" fmla="*/ 3 w 12"/>
                  <a:gd name="T1" fmla="*/ 0 h 42"/>
                  <a:gd name="T2" fmla="*/ 3 w 12"/>
                  <a:gd name="T3" fmla="*/ 3 h 42"/>
                  <a:gd name="T4" fmla="*/ 3 w 12"/>
                  <a:gd name="T5" fmla="*/ 6 h 42"/>
                  <a:gd name="T6" fmla="*/ 2 w 12"/>
                  <a:gd name="T7" fmla="*/ 10 h 42"/>
                  <a:gd name="T8" fmla="*/ 1 w 12"/>
                  <a:gd name="T9" fmla="*/ 11 h 42"/>
                  <a:gd name="T10" fmla="*/ 0 w 12"/>
                  <a:gd name="T11" fmla="*/ 10 h 42"/>
                  <a:gd name="T12" fmla="*/ 1 w 12"/>
                  <a:gd name="T13" fmla="*/ 6 h 42"/>
                  <a:gd name="T14" fmla="*/ 3 w 12"/>
                  <a:gd name="T15" fmla="*/ 3 h 42"/>
                  <a:gd name="T16" fmla="*/ 3 w 12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lnTo>
                      <a:pt x="12" y="10"/>
                    </a:lnTo>
                    <a:lnTo>
                      <a:pt x="11" y="24"/>
                    </a:lnTo>
                    <a:lnTo>
                      <a:pt x="8" y="37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3" y="24"/>
                    </a:lnTo>
                    <a:lnTo>
                      <a:pt x="9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07" name="Freeform 139">
                <a:extLst>
                  <a:ext uri="{FF2B5EF4-FFF2-40B4-BE49-F238E27FC236}">
                    <a16:creationId xmlns:a16="http://schemas.microsoft.com/office/drawing/2014/main" id="{FC1EDD5E-75EF-AD54-A16F-90E8393F1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8" y="195"/>
                <a:ext cx="4" cy="20"/>
              </a:xfrm>
              <a:custGeom>
                <a:avLst/>
                <a:gdLst>
                  <a:gd name="T0" fmla="*/ 1 w 8"/>
                  <a:gd name="T1" fmla="*/ 0 h 40"/>
                  <a:gd name="T2" fmla="*/ 2 w 8"/>
                  <a:gd name="T3" fmla="*/ 2 h 40"/>
                  <a:gd name="T4" fmla="*/ 2 w 8"/>
                  <a:gd name="T5" fmla="*/ 5 h 40"/>
                  <a:gd name="T6" fmla="*/ 2 w 8"/>
                  <a:gd name="T7" fmla="*/ 8 h 40"/>
                  <a:gd name="T8" fmla="*/ 2 w 8"/>
                  <a:gd name="T9" fmla="*/ 10 h 40"/>
                  <a:gd name="T10" fmla="*/ 0 w 8"/>
                  <a:gd name="T11" fmla="*/ 10 h 40"/>
                  <a:gd name="T12" fmla="*/ 0 w 8"/>
                  <a:gd name="T13" fmla="*/ 7 h 40"/>
                  <a:gd name="T14" fmla="*/ 1 w 8"/>
                  <a:gd name="T15" fmla="*/ 3 h 40"/>
                  <a:gd name="T16" fmla="*/ 1 w 8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0">
                    <a:moveTo>
                      <a:pt x="2" y="0"/>
                    </a:moveTo>
                    <a:lnTo>
                      <a:pt x="6" y="6"/>
                    </a:lnTo>
                    <a:lnTo>
                      <a:pt x="8" y="19"/>
                    </a:lnTo>
                    <a:lnTo>
                      <a:pt x="8" y="32"/>
                    </a:lnTo>
                    <a:lnTo>
                      <a:pt x="5" y="40"/>
                    </a:lnTo>
                    <a:lnTo>
                      <a:pt x="0" y="38"/>
                    </a:lnTo>
                    <a:lnTo>
                      <a:pt x="0" y="27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08" name="Freeform 140">
                <a:extLst>
                  <a:ext uri="{FF2B5EF4-FFF2-40B4-BE49-F238E27FC236}">
                    <a16:creationId xmlns:a16="http://schemas.microsoft.com/office/drawing/2014/main" id="{4AB4E6B1-2157-0048-946C-FAB9539C4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7" y="197"/>
                <a:ext cx="8" cy="23"/>
              </a:xfrm>
              <a:custGeom>
                <a:avLst/>
                <a:gdLst>
                  <a:gd name="T0" fmla="*/ 0 w 16"/>
                  <a:gd name="T1" fmla="*/ 0 h 47"/>
                  <a:gd name="T2" fmla="*/ 2 w 16"/>
                  <a:gd name="T3" fmla="*/ 2 h 47"/>
                  <a:gd name="T4" fmla="*/ 4 w 16"/>
                  <a:gd name="T5" fmla="*/ 6 h 47"/>
                  <a:gd name="T6" fmla="*/ 4 w 16"/>
                  <a:gd name="T7" fmla="*/ 10 h 47"/>
                  <a:gd name="T8" fmla="*/ 4 w 16"/>
                  <a:gd name="T9" fmla="*/ 11 h 47"/>
                  <a:gd name="T10" fmla="*/ 2 w 16"/>
                  <a:gd name="T11" fmla="*/ 10 h 47"/>
                  <a:gd name="T12" fmla="*/ 2 w 16"/>
                  <a:gd name="T13" fmla="*/ 6 h 47"/>
                  <a:gd name="T14" fmla="*/ 1 w 16"/>
                  <a:gd name="T15" fmla="*/ 2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0"/>
                    </a:moveTo>
                    <a:lnTo>
                      <a:pt x="7" y="11"/>
                    </a:lnTo>
                    <a:lnTo>
                      <a:pt x="14" y="26"/>
                    </a:lnTo>
                    <a:lnTo>
                      <a:pt x="16" y="40"/>
                    </a:lnTo>
                    <a:lnTo>
                      <a:pt x="14" y="47"/>
                    </a:lnTo>
                    <a:lnTo>
                      <a:pt x="8" y="42"/>
                    </a:lnTo>
                    <a:lnTo>
                      <a:pt x="5" y="27"/>
                    </a:lnTo>
                    <a:lnTo>
                      <a:pt x="3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09" name="Freeform 141">
                <a:extLst>
                  <a:ext uri="{FF2B5EF4-FFF2-40B4-BE49-F238E27FC236}">
                    <a16:creationId xmlns:a16="http://schemas.microsoft.com/office/drawing/2014/main" id="{B4C4951C-95EA-18FD-6ED1-2E85342ED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8" y="200"/>
                <a:ext cx="9" cy="26"/>
              </a:xfrm>
              <a:custGeom>
                <a:avLst/>
                <a:gdLst>
                  <a:gd name="T0" fmla="*/ 0 w 19"/>
                  <a:gd name="T1" fmla="*/ 0 h 50"/>
                  <a:gd name="T2" fmla="*/ 1 w 19"/>
                  <a:gd name="T3" fmla="*/ 3 h 50"/>
                  <a:gd name="T4" fmla="*/ 3 w 19"/>
                  <a:gd name="T5" fmla="*/ 8 h 50"/>
                  <a:gd name="T6" fmla="*/ 4 w 19"/>
                  <a:gd name="T7" fmla="*/ 12 h 50"/>
                  <a:gd name="T8" fmla="*/ 4 w 19"/>
                  <a:gd name="T9" fmla="*/ 14 h 50"/>
                  <a:gd name="T10" fmla="*/ 2 w 19"/>
                  <a:gd name="T11" fmla="*/ 11 h 50"/>
                  <a:gd name="T12" fmla="*/ 1 w 19"/>
                  <a:gd name="T13" fmla="*/ 7 h 50"/>
                  <a:gd name="T14" fmla="*/ 0 w 19"/>
                  <a:gd name="T15" fmla="*/ 3 h 50"/>
                  <a:gd name="T16" fmla="*/ 0 w 19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0">
                    <a:moveTo>
                      <a:pt x="0" y="0"/>
                    </a:moveTo>
                    <a:lnTo>
                      <a:pt x="7" y="11"/>
                    </a:lnTo>
                    <a:lnTo>
                      <a:pt x="14" y="28"/>
                    </a:lnTo>
                    <a:lnTo>
                      <a:pt x="19" y="44"/>
                    </a:lnTo>
                    <a:lnTo>
                      <a:pt x="16" y="50"/>
                    </a:lnTo>
                    <a:lnTo>
                      <a:pt x="11" y="43"/>
                    </a:lnTo>
                    <a:lnTo>
                      <a:pt x="6" y="27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10" name="Freeform 142">
                <a:extLst>
                  <a:ext uri="{FF2B5EF4-FFF2-40B4-BE49-F238E27FC236}">
                    <a16:creationId xmlns:a16="http://schemas.microsoft.com/office/drawing/2014/main" id="{1014AD2E-7E0C-9A53-960E-8899109187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" y="199"/>
                <a:ext cx="16" cy="27"/>
              </a:xfrm>
              <a:custGeom>
                <a:avLst/>
                <a:gdLst>
                  <a:gd name="T0" fmla="*/ 0 w 32"/>
                  <a:gd name="T1" fmla="*/ 0 h 54"/>
                  <a:gd name="T2" fmla="*/ 2 w 32"/>
                  <a:gd name="T3" fmla="*/ 2 h 54"/>
                  <a:gd name="T4" fmla="*/ 3 w 32"/>
                  <a:gd name="T5" fmla="*/ 3 h 54"/>
                  <a:gd name="T6" fmla="*/ 5 w 32"/>
                  <a:gd name="T7" fmla="*/ 5 h 54"/>
                  <a:gd name="T8" fmla="*/ 6 w 32"/>
                  <a:gd name="T9" fmla="*/ 8 h 54"/>
                  <a:gd name="T10" fmla="*/ 7 w 32"/>
                  <a:gd name="T11" fmla="*/ 10 h 54"/>
                  <a:gd name="T12" fmla="*/ 8 w 32"/>
                  <a:gd name="T13" fmla="*/ 12 h 54"/>
                  <a:gd name="T14" fmla="*/ 8 w 32"/>
                  <a:gd name="T15" fmla="*/ 13 h 54"/>
                  <a:gd name="T16" fmla="*/ 8 w 32"/>
                  <a:gd name="T17" fmla="*/ 14 h 54"/>
                  <a:gd name="T18" fmla="*/ 6 w 32"/>
                  <a:gd name="T19" fmla="*/ 12 h 54"/>
                  <a:gd name="T20" fmla="*/ 4 w 32"/>
                  <a:gd name="T21" fmla="*/ 8 h 54"/>
                  <a:gd name="T22" fmla="*/ 2 w 32"/>
                  <a:gd name="T23" fmla="*/ 3 h 54"/>
                  <a:gd name="T24" fmla="*/ 0 w 32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54">
                    <a:moveTo>
                      <a:pt x="0" y="0"/>
                    </a:moveTo>
                    <a:lnTo>
                      <a:pt x="6" y="5"/>
                    </a:lnTo>
                    <a:lnTo>
                      <a:pt x="12" y="12"/>
                    </a:lnTo>
                    <a:lnTo>
                      <a:pt x="18" y="20"/>
                    </a:lnTo>
                    <a:lnTo>
                      <a:pt x="23" y="29"/>
                    </a:lnTo>
                    <a:lnTo>
                      <a:pt x="28" y="37"/>
                    </a:lnTo>
                    <a:lnTo>
                      <a:pt x="31" y="45"/>
                    </a:lnTo>
                    <a:lnTo>
                      <a:pt x="32" y="51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11" name="Freeform 143">
                <a:extLst>
                  <a:ext uri="{FF2B5EF4-FFF2-40B4-BE49-F238E27FC236}">
                    <a16:creationId xmlns:a16="http://schemas.microsoft.com/office/drawing/2014/main" id="{2D35CBB6-3C43-B494-4E12-F6650B041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" y="195"/>
                <a:ext cx="19" cy="25"/>
              </a:xfrm>
              <a:custGeom>
                <a:avLst/>
                <a:gdLst>
                  <a:gd name="T0" fmla="*/ 0 w 37"/>
                  <a:gd name="T1" fmla="*/ 0 h 50"/>
                  <a:gd name="T2" fmla="*/ 2 w 37"/>
                  <a:gd name="T3" fmla="*/ 1 h 50"/>
                  <a:gd name="T4" fmla="*/ 3 w 37"/>
                  <a:gd name="T5" fmla="*/ 3 h 50"/>
                  <a:gd name="T6" fmla="*/ 5 w 37"/>
                  <a:gd name="T7" fmla="*/ 5 h 50"/>
                  <a:gd name="T8" fmla="*/ 6 w 37"/>
                  <a:gd name="T9" fmla="*/ 7 h 50"/>
                  <a:gd name="T10" fmla="*/ 8 w 37"/>
                  <a:gd name="T11" fmla="*/ 9 h 50"/>
                  <a:gd name="T12" fmla="*/ 9 w 37"/>
                  <a:gd name="T13" fmla="*/ 10 h 50"/>
                  <a:gd name="T14" fmla="*/ 10 w 37"/>
                  <a:gd name="T15" fmla="*/ 12 h 50"/>
                  <a:gd name="T16" fmla="*/ 9 w 37"/>
                  <a:gd name="T17" fmla="*/ 13 h 50"/>
                  <a:gd name="T18" fmla="*/ 8 w 37"/>
                  <a:gd name="T19" fmla="*/ 13 h 50"/>
                  <a:gd name="T20" fmla="*/ 7 w 37"/>
                  <a:gd name="T21" fmla="*/ 11 h 50"/>
                  <a:gd name="T22" fmla="*/ 6 w 37"/>
                  <a:gd name="T23" fmla="*/ 10 h 50"/>
                  <a:gd name="T24" fmla="*/ 5 w 37"/>
                  <a:gd name="T25" fmla="*/ 7 h 50"/>
                  <a:gd name="T26" fmla="*/ 3 w 37"/>
                  <a:gd name="T27" fmla="*/ 5 h 50"/>
                  <a:gd name="T28" fmla="*/ 2 w 37"/>
                  <a:gd name="T29" fmla="*/ 3 h 50"/>
                  <a:gd name="T30" fmla="*/ 1 w 37"/>
                  <a:gd name="T31" fmla="*/ 1 h 50"/>
                  <a:gd name="T32" fmla="*/ 0 w 37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0">
                    <a:moveTo>
                      <a:pt x="0" y="0"/>
                    </a:moveTo>
                    <a:lnTo>
                      <a:pt x="5" y="4"/>
                    </a:lnTo>
                    <a:lnTo>
                      <a:pt x="10" y="11"/>
                    </a:lnTo>
                    <a:lnTo>
                      <a:pt x="17" y="17"/>
                    </a:lnTo>
                    <a:lnTo>
                      <a:pt x="24" y="26"/>
                    </a:lnTo>
                    <a:lnTo>
                      <a:pt x="30" y="34"/>
                    </a:lnTo>
                    <a:lnTo>
                      <a:pt x="34" y="40"/>
                    </a:lnTo>
                    <a:lnTo>
                      <a:pt x="37" y="46"/>
                    </a:lnTo>
                    <a:lnTo>
                      <a:pt x="36" y="50"/>
                    </a:lnTo>
                    <a:lnTo>
                      <a:pt x="32" y="49"/>
                    </a:lnTo>
                    <a:lnTo>
                      <a:pt x="28" y="44"/>
                    </a:lnTo>
                    <a:lnTo>
                      <a:pt x="22" y="37"/>
                    </a:lnTo>
                    <a:lnTo>
                      <a:pt x="17" y="28"/>
                    </a:lnTo>
                    <a:lnTo>
                      <a:pt x="11" y="19"/>
                    </a:lnTo>
                    <a:lnTo>
                      <a:pt x="7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12" name="Freeform 144">
                <a:extLst>
                  <a:ext uri="{FF2B5EF4-FFF2-40B4-BE49-F238E27FC236}">
                    <a16:creationId xmlns:a16="http://schemas.microsoft.com/office/drawing/2014/main" id="{16065E33-985E-C9C1-7338-35BA74BE2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" y="201"/>
                <a:ext cx="15" cy="22"/>
              </a:xfrm>
              <a:custGeom>
                <a:avLst/>
                <a:gdLst>
                  <a:gd name="T0" fmla="*/ 0 w 31"/>
                  <a:gd name="T1" fmla="*/ 0 h 45"/>
                  <a:gd name="T2" fmla="*/ 0 w 31"/>
                  <a:gd name="T3" fmla="*/ 0 h 45"/>
                  <a:gd name="T4" fmla="*/ 2 w 31"/>
                  <a:gd name="T5" fmla="*/ 2 h 45"/>
                  <a:gd name="T6" fmla="*/ 3 w 31"/>
                  <a:gd name="T7" fmla="*/ 4 h 45"/>
                  <a:gd name="T8" fmla="*/ 5 w 31"/>
                  <a:gd name="T9" fmla="*/ 6 h 45"/>
                  <a:gd name="T10" fmla="*/ 6 w 31"/>
                  <a:gd name="T11" fmla="*/ 7 h 45"/>
                  <a:gd name="T12" fmla="*/ 7 w 31"/>
                  <a:gd name="T13" fmla="*/ 9 h 45"/>
                  <a:gd name="T14" fmla="*/ 7 w 31"/>
                  <a:gd name="T15" fmla="*/ 10 h 45"/>
                  <a:gd name="T16" fmla="*/ 7 w 31"/>
                  <a:gd name="T17" fmla="*/ 11 h 45"/>
                  <a:gd name="T18" fmla="*/ 5 w 31"/>
                  <a:gd name="T19" fmla="*/ 9 h 45"/>
                  <a:gd name="T20" fmla="*/ 3 w 31"/>
                  <a:gd name="T21" fmla="*/ 6 h 45"/>
                  <a:gd name="T22" fmla="*/ 1 w 31"/>
                  <a:gd name="T23" fmla="*/ 2 h 45"/>
                  <a:gd name="T24" fmla="*/ 0 w 31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45">
                    <a:moveTo>
                      <a:pt x="0" y="0"/>
                    </a:moveTo>
                    <a:lnTo>
                      <a:pt x="3" y="3"/>
                    </a:lnTo>
                    <a:lnTo>
                      <a:pt x="9" y="9"/>
                    </a:lnTo>
                    <a:lnTo>
                      <a:pt x="15" y="16"/>
                    </a:lnTo>
                    <a:lnTo>
                      <a:pt x="22" y="24"/>
                    </a:lnTo>
                    <a:lnTo>
                      <a:pt x="26" y="31"/>
                    </a:lnTo>
                    <a:lnTo>
                      <a:pt x="30" y="38"/>
                    </a:lnTo>
                    <a:lnTo>
                      <a:pt x="31" y="42"/>
                    </a:lnTo>
                    <a:lnTo>
                      <a:pt x="28" y="45"/>
                    </a:lnTo>
                    <a:lnTo>
                      <a:pt x="20" y="39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13" name="Freeform 145">
                <a:extLst>
                  <a:ext uri="{FF2B5EF4-FFF2-40B4-BE49-F238E27FC236}">
                    <a16:creationId xmlns:a16="http://schemas.microsoft.com/office/drawing/2014/main" id="{BF1C4586-3B73-A69D-B0DA-293F580B4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" y="167"/>
                <a:ext cx="20" cy="36"/>
              </a:xfrm>
              <a:custGeom>
                <a:avLst/>
                <a:gdLst>
                  <a:gd name="T0" fmla="*/ 10 w 39"/>
                  <a:gd name="T1" fmla="*/ 0 h 71"/>
                  <a:gd name="T2" fmla="*/ 10 w 39"/>
                  <a:gd name="T3" fmla="*/ 1 h 71"/>
                  <a:gd name="T4" fmla="*/ 10 w 39"/>
                  <a:gd name="T5" fmla="*/ 3 h 71"/>
                  <a:gd name="T6" fmla="*/ 9 w 39"/>
                  <a:gd name="T7" fmla="*/ 6 h 71"/>
                  <a:gd name="T8" fmla="*/ 8 w 39"/>
                  <a:gd name="T9" fmla="*/ 9 h 71"/>
                  <a:gd name="T10" fmla="*/ 6 w 39"/>
                  <a:gd name="T11" fmla="*/ 12 h 71"/>
                  <a:gd name="T12" fmla="*/ 4 w 39"/>
                  <a:gd name="T13" fmla="*/ 15 h 71"/>
                  <a:gd name="T14" fmla="*/ 2 w 39"/>
                  <a:gd name="T15" fmla="*/ 17 h 71"/>
                  <a:gd name="T16" fmla="*/ 0 w 39"/>
                  <a:gd name="T17" fmla="*/ 18 h 71"/>
                  <a:gd name="T18" fmla="*/ 1 w 39"/>
                  <a:gd name="T19" fmla="*/ 17 h 71"/>
                  <a:gd name="T20" fmla="*/ 2 w 39"/>
                  <a:gd name="T21" fmla="*/ 14 h 71"/>
                  <a:gd name="T22" fmla="*/ 4 w 39"/>
                  <a:gd name="T23" fmla="*/ 12 h 71"/>
                  <a:gd name="T24" fmla="*/ 5 w 39"/>
                  <a:gd name="T25" fmla="*/ 8 h 71"/>
                  <a:gd name="T26" fmla="*/ 7 w 39"/>
                  <a:gd name="T27" fmla="*/ 5 h 71"/>
                  <a:gd name="T28" fmla="*/ 8 w 39"/>
                  <a:gd name="T29" fmla="*/ 3 h 71"/>
                  <a:gd name="T30" fmla="*/ 9 w 39"/>
                  <a:gd name="T31" fmla="*/ 1 h 71"/>
                  <a:gd name="T32" fmla="*/ 10 w 39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71">
                    <a:moveTo>
                      <a:pt x="38" y="0"/>
                    </a:moveTo>
                    <a:lnTo>
                      <a:pt x="39" y="4"/>
                    </a:lnTo>
                    <a:lnTo>
                      <a:pt x="38" y="11"/>
                    </a:lnTo>
                    <a:lnTo>
                      <a:pt x="33" y="23"/>
                    </a:lnTo>
                    <a:lnTo>
                      <a:pt x="29" y="34"/>
                    </a:lnTo>
                    <a:lnTo>
                      <a:pt x="22" y="46"/>
                    </a:lnTo>
                    <a:lnTo>
                      <a:pt x="15" y="57"/>
                    </a:lnTo>
                    <a:lnTo>
                      <a:pt x="7" y="65"/>
                    </a:lnTo>
                    <a:lnTo>
                      <a:pt x="0" y="71"/>
                    </a:lnTo>
                    <a:lnTo>
                      <a:pt x="2" y="65"/>
                    </a:lnTo>
                    <a:lnTo>
                      <a:pt x="7" y="56"/>
                    </a:lnTo>
                    <a:lnTo>
                      <a:pt x="13" y="45"/>
                    </a:lnTo>
                    <a:lnTo>
                      <a:pt x="18" y="32"/>
                    </a:lnTo>
                    <a:lnTo>
                      <a:pt x="25" y="19"/>
                    </a:lnTo>
                    <a:lnTo>
                      <a:pt x="31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14" name="Freeform 146">
                <a:extLst>
                  <a:ext uri="{FF2B5EF4-FFF2-40B4-BE49-F238E27FC236}">
                    <a16:creationId xmlns:a16="http://schemas.microsoft.com/office/drawing/2014/main" id="{A78C13C5-3003-658B-9F27-D04E5657E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" y="172"/>
                <a:ext cx="17" cy="28"/>
              </a:xfrm>
              <a:custGeom>
                <a:avLst/>
                <a:gdLst>
                  <a:gd name="T0" fmla="*/ 9 w 33"/>
                  <a:gd name="T1" fmla="*/ 0 h 55"/>
                  <a:gd name="T2" fmla="*/ 9 w 33"/>
                  <a:gd name="T3" fmla="*/ 1 h 55"/>
                  <a:gd name="T4" fmla="*/ 8 w 33"/>
                  <a:gd name="T5" fmla="*/ 2 h 55"/>
                  <a:gd name="T6" fmla="*/ 8 w 33"/>
                  <a:gd name="T7" fmla="*/ 4 h 55"/>
                  <a:gd name="T8" fmla="*/ 7 w 33"/>
                  <a:gd name="T9" fmla="*/ 6 h 55"/>
                  <a:gd name="T10" fmla="*/ 5 w 33"/>
                  <a:gd name="T11" fmla="*/ 9 h 55"/>
                  <a:gd name="T12" fmla="*/ 4 w 33"/>
                  <a:gd name="T13" fmla="*/ 11 h 55"/>
                  <a:gd name="T14" fmla="*/ 2 w 33"/>
                  <a:gd name="T15" fmla="*/ 13 h 55"/>
                  <a:gd name="T16" fmla="*/ 0 w 33"/>
                  <a:gd name="T17" fmla="*/ 14 h 55"/>
                  <a:gd name="T18" fmla="*/ 2 w 33"/>
                  <a:gd name="T19" fmla="*/ 11 h 55"/>
                  <a:gd name="T20" fmla="*/ 5 w 33"/>
                  <a:gd name="T21" fmla="*/ 6 h 55"/>
                  <a:gd name="T22" fmla="*/ 7 w 33"/>
                  <a:gd name="T23" fmla="*/ 2 h 55"/>
                  <a:gd name="T24" fmla="*/ 9 w 33"/>
                  <a:gd name="T25" fmla="*/ 0 h 5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5">
                    <a:moveTo>
                      <a:pt x="33" y="0"/>
                    </a:moveTo>
                    <a:lnTo>
                      <a:pt x="33" y="3"/>
                    </a:lnTo>
                    <a:lnTo>
                      <a:pt x="32" y="8"/>
                    </a:lnTo>
                    <a:lnTo>
                      <a:pt x="30" y="16"/>
                    </a:lnTo>
                    <a:lnTo>
                      <a:pt x="25" y="24"/>
                    </a:lnTo>
                    <a:lnTo>
                      <a:pt x="19" y="35"/>
                    </a:lnTo>
                    <a:lnTo>
                      <a:pt x="13" y="43"/>
                    </a:lnTo>
                    <a:lnTo>
                      <a:pt x="7" y="51"/>
                    </a:lnTo>
                    <a:lnTo>
                      <a:pt x="0" y="55"/>
                    </a:lnTo>
                    <a:lnTo>
                      <a:pt x="8" y="42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15" name="Freeform 147">
                <a:extLst>
                  <a:ext uri="{FF2B5EF4-FFF2-40B4-BE49-F238E27FC236}">
                    <a16:creationId xmlns:a16="http://schemas.microsoft.com/office/drawing/2014/main" id="{2F0F01A0-9797-B19F-466A-A9566782C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" y="198"/>
                <a:ext cx="18" cy="24"/>
              </a:xfrm>
              <a:custGeom>
                <a:avLst/>
                <a:gdLst>
                  <a:gd name="T0" fmla="*/ 0 w 36"/>
                  <a:gd name="T1" fmla="*/ 0 h 48"/>
                  <a:gd name="T2" fmla="*/ 2 w 36"/>
                  <a:gd name="T3" fmla="*/ 1 h 48"/>
                  <a:gd name="T4" fmla="*/ 3 w 36"/>
                  <a:gd name="T5" fmla="*/ 3 h 48"/>
                  <a:gd name="T6" fmla="*/ 4 w 36"/>
                  <a:gd name="T7" fmla="*/ 5 h 48"/>
                  <a:gd name="T8" fmla="*/ 6 w 36"/>
                  <a:gd name="T9" fmla="*/ 7 h 48"/>
                  <a:gd name="T10" fmla="*/ 8 w 36"/>
                  <a:gd name="T11" fmla="*/ 9 h 48"/>
                  <a:gd name="T12" fmla="*/ 9 w 36"/>
                  <a:gd name="T13" fmla="*/ 10 h 48"/>
                  <a:gd name="T14" fmla="*/ 9 w 36"/>
                  <a:gd name="T15" fmla="*/ 12 h 48"/>
                  <a:gd name="T16" fmla="*/ 9 w 36"/>
                  <a:gd name="T17" fmla="*/ 12 h 48"/>
                  <a:gd name="T18" fmla="*/ 8 w 36"/>
                  <a:gd name="T19" fmla="*/ 12 h 48"/>
                  <a:gd name="T20" fmla="*/ 7 w 36"/>
                  <a:gd name="T21" fmla="*/ 11 h 48"/>
                  <a:gd name="T22" fmla="*/ 6 w 36"/>
                  <a:gd name="T23" fmla="*/ 10 h 48"/>
                  <a:gd name="T24" fmla="*/ 4 w 36"/>
                  <a:gd name="T25" fmla="*/ 7 h 48"/>
                  <a:gd name="T26" fmla="*/ 3 w 36"/>
                  <a:gd name="T27" fmla="*/ 5 h 48"/>
                  <a:gd name="T28" fmla="*/ 2 w 36"/>
                  <a:gd name="T29" fmla="*/ 3 h 48"/>
                  <a:gd name="T30" fmla="*/ 1 w 36"/>
                  <a:gd name="T31" fmla="*/ 1 h 48"/>
                  <a:gd name="T32" fmla="*/ 0 w 36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8">
                    <a:moveTo>
                      <a:pt x="0" y="0"/>
                    </a:moveTo>
                    <a:lnTo>
                      <a:pt x="5" y="3"/>
                    </a:lnTo>
                    <a:lnTo>
                      <a:pt x="11" y="10"/>
                    </a:lnTo>
                    <a:lnTo>
                      <a:pt x="16" y="17"/>
                    </a:lnTo>
                    <a:lnTo>
                      <a:pt x="23" y="25"/>
                    </a:lnTo>
                    <a:lnTo>
                      <a:pt x="29" y="33"/>
                    </a:lnTo>
                    <a:lnTo>
                      <a:pt x="34" y="40"/>
                    </a:lnTo>
                    <a:lnTo>
                      <a:pt x="36" y="45"/>
                    </a:lnTo>
                    <a:lnTo>
                      <a:pt x="35" y="48"/>
                    </a:lnTo>
                    <a:lnTo>
                      <a:pt x="31" y="48"/>
                    </a:lnTo>
                    <a:lnTo>
                      <a:pt x="27" y="44"/>
                    </a:lnTo>
                    <a:lnTo>
                      <a:pt x="21" y="37"/>
                    </a:lnTo>
                    <a:lnTo>
                      <a:pt x="16" y="28"/>
                    </a:lnTo>
                    <a:lnTo>
                      <a:pt x="12" y="18"/>
                    </a:lnTo>
                    <a:lnTo>
                      <a:pt x="7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16" name="Freeform 148">
                <a:extLst>
                  <a:ext uri="{FF2B5EF4-FFF2-40B4-BE49-F238E27FC236}">
                    <a16:creationId xmlns:a16="http://schemas.microsoft.com/office/drawing/2014/main" id="{17DE5D6C-F927-63BE-D22D-87037C5BD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" y="567"/>
                <a:ext cx="44" cy="113"/>
              </a:xfrm>
              <a:custGeom>
                <a:avLst/>
                <a:gdLst>
                  <a:gd name="T0" fmla="*/ 4 w 87"/>
                  <a:gd name="T1" fmla="*/ 0 h 228"/>
                  <a:gd name="T2" fmla="*/ 5 w 87"/>
                  <a:gd name="T3" fmla="*/ 0 h 228"/>
                  <a:gd name="T4" fmla="*/ 5 w 87"/>
                  <a:gd name="T5" fmla="*/ 0 h 228"/>
                  <a:gd name="T6" fmla="*/ 5 w 87"/>
                  <a:gd name="T7" fmla="*/ 1 h 228"/>
                  <a:gd name="T8" fmla="*/ 6 w 87"/>
                  <a:gd name="T9" fmla="*/ 1 h 228"/>
                  <a:gd name="T10" fmla="*/ 3 w 87"/>
                  <a:gd name="T11" fmla="*/ 10 h 228"/>
                  <a:gd name="T12" fmla="*/ 3 w 87"/>
                  <a:gd name="T13" fmla="*/ 19 h 228"/>
                  <a:gd name="T14" fmla="*/ 4 w 87"/>
                  <a:gd name="T15" fmla="*/ 27 h 228"/>
                  <a:gd name="T16" fmla="*/ 7 w 87"/>
                  <a:gd name="T17" fmla="*/ 34 h 228"/>
                  <a:gd name="T18" fmla="*/ 11 w 87"/>
                  <a:gd name="T19" fmla="*/ 41 h 228"/>
                  <a:gd name="T20" fmla="*/ 15 w 87"/>
                  <a:gd name="T21" fmla="*/ 47 h 228"/>
                  <a:gd name="T22" fmla="*/ 19 w 87"/>
                  <a:gd name="T23" fmla="*/ 52 h 228"/>
                  <a:gd name="T24" fmla="*/ 22 w 87"/>
                  <a:gd name="T25" fmla="*/ 56 h 228"/>
                  <a:gd name="T26" fmla="*/ 18 w 87"/>
                  <a:gd name="T27" fmla="*/ 54 h 228"/>
                  <a:gd name="T28" fmla="*/ 13 w 87"/>
                  <a:gd name="T29" fmla="*/ 49 h 228"/>
                  <a:gd name="T30" fmla="*/ 9 w 87"/>
                  <a:gd name="T31" fmla="*/ 42 h 228"/>
                  <a:gd name="T32" fmla="*/ 5 w 87"/>
                  <a:gd name="T33" fmla="*/ 33 h 228"/>
                  <a:gd name="T34" fmla="*/ 2 w 87"/>
                  <a:gd name="T35" fmla="*/ 25 h 228"/>
                  <a:gd name="T36" fmla="*/ 0 w 87"/>
                  <a:gd name="T37" fmla="*/ 15 h 228"/>
                  <a:gd name="T38" fmla="*/ 1 w 87"/>
                  <a:gd name="T39" fmla="*/ 7 h 228"/>
                  <a:gd name="T40" fmla="*/ 4 w 87"/>
                  <a:gd name="T41" fmla="*/ 0 h 22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7" h="228">
                    <a:moveTo>
                      <a:pt x="16" y="0"/>
                    </a:moveTo>
                    <a:lnTo>
                      <a:pt x="17" y="0"/>
                    </a:lnTo>
                    <a:lnTo>
                      <a:pt x="18" y="2"/>
                    </a:lnTo>
                    <a:lnTo>
                      <a:pt x="20" y="5"/>
                    </a:lnTo>
                    <a:lnTo>
                      <a:pt x="21" y="6"/>
                    </a:lnTo>
                    <a:lnTo>
                      <a:pt x="11" y="42"/>
                    </a:lnTo>
                    <a:lnTo>
                      <a:pt x="10" y="76"/>
                    </a:lnTo>
                    <a:lnTo>
                      <a:pt x="16" y="108"/>
                    </a:lnTo>
                    <a:lnTo>
                      <a:pt x="28" y="137"/>
                    </a:lnTo>
                    <a:lnTo>
                      <a:pt x="41" y="165"/>
                    </a:lnTo>
                    <a:lnTo>
                      <a:pt x="57" y="189"/>
                    </a:lnTo>
                    <a:lnTo>
                      <a:pt x="74" y="211"/>
                    </a:lnTo>
                    <a:lnTo>
                      <a:pt x="87" y="228"/>
                    </a:lnTo>
                    <a:lnTo>
                      <a:pt x="70" y="219"/>
                    </a:lnTo>
                    <a:lnTo>
                      <a:pt x="52" y="198"/>
                    </a:lnTo>
                    <a:lnTo>
                      <a:pt x="33" y="170"/>
                    </a:lnTo>
                    <a:lnTo>
                      <a:pt x="17" y="136"/>
                    </a:lnTo>
                    <a:lnTo>
                      <a:pt x="6" y="100"/>
                    </a:lnTo>
                    <a:lnTo>
                      <a:pt x="0" y="63"/>
                    </a:lnTo>
                    <a:lnTo>
                      <a:pt x="3" y="2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17" name="Freeform 149">
                <a:extLst>
                  <a:ext uri="{FF2B5EF4-FFF2-40B4-BE49-F238E27FC236}">
                    <a16:creationId xmlns:a16="http://schemas.microsoft.com/office/drawing/2014/main" id="{94C79596-A429-0DD3-DFDE-8E9770BE2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" y="655"/>
                <a:ext cx="38" cy="8"/>
              </a:xfrm>
              <a:custGeom>
                <a:avLst/>
                <a:gdLst>
                  <a:gd name="T0" fmla="*/ 19 w 75"/>
                  <a:gd name="T1" fmla="*/ 4 h 16"/>
                  <a:gd name="T2" fmla="*/ 19 w 75"/>
                  <a:gd name="T3" fmla="*/ 4 h 16"/>
                  <a:gd name="T4" fmla="*/ 17 w 75"/>
                  <a:gd name="T5" fmla="*/ 4 h 16"/>
                  <a:gd name="T6" fmla="*/ 15 w 75"/>
                  <a:gd name="T7" fmla="*/ 4 h 16"/>
                  <a:gd name="T8" fmla="*/ 11 w 75"/>
                  <a:gd name="T9" fmla="*/ 4 h 16"/>
                  <a:gd name="T10" fmla="*/ 8 w 75"/>
                  <a:gd name="T11" fmla="*/ 4 h 16"/>
                  <a:gd name="T12" fmla="*/ 5 w 75"/>
                  <a:gd name="T13" fmla="*/ 3 h 16"/>
                  <a:gd name="T14" fmla="*/ 3 w 75"/>
                  <a:gd name="T15" fmla="*/ 2 h 16"/>
                  <a:gd name="T16" fmla="*/ 0 w 75"/>
                  <a:gd name="T17" fmla="*/ 0 h 16"/>
                  <a:gd name="T18" fmla="*/ 2 w 75"/>
                  <a:gd name="T19" fmla="*/ 1 h 16"/>
                  <a:gd name="T20" fmla="*/ 5 w 75"/>
                  <a:gd name="T21" fmla="*/ 1 h 16"/>
                  <a:gd name="T22" fmla="*/ 8 w 75"/>
                  <a:gd name="T23" fmla="*/ 2 h 16"/>
                  <a:gd name="T24" fmla="*/ 11 w 75"/>
                  <a:gd name="T25" fmla="*/ 2 h 16"/>
                  <a:gd name="T26" fmla="*/ 14 w 75"/>
                  <a:gd name="T27" fmla="*/ 2 h 16"/>
                  <a:gd name="T28" fmla="*/ 17 w 75"/>
                  <a:gd name="T29" fmla="*/ 3 h 16"/>
                  <a:gd name="T30" fmla="*/ 19 w 75"/>
                  <a:gd name="T31" fmla="*/ 3 h 16"/>
                  <a:gd name="T32" fmla="*/ 19 w 75"/>
                  <a:gd name="T33" fmla="*/ 4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16">
                    <a:moveTo>
                      <a:pt x="75" y="14"/>
                    </a:moveTo>
                    <a:lnTo>
                      <a:pt x="73" y="15"/>
                    </a:lnTo>
                    <a:lnTo>
                      <a:pt x="66" y="16"/>
                    </a:lnTo>
                    <a:lnTo>
                      <a:pt x="57" y="16"/>
                    </a:lnTo>
                    <a:lnTo>
                      <a:pt x="44" y="15"/>
                    </a:lnTo>
                    <a:lnTo>
                      <a:pt x="32" y="14"/>
                    </a:lnTo>
                    <a:lnTo>
                      <a:pt x="19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4"/>
                    </a:lnTo>
                    <a:lnTo>
                      <a:pt x="32" y="5"/>
                    </a:lnTo>
                    <a:lnTo>
                      <a:pt x="44" y="7"/>
                    </a:lnTo>
                    <a:lnTo>
                      <a:pt x="56" y="8"/>
                    </a:lnTo>
                    <a:lnTo>
                      <a:pt x="66" y="11"/>
                    </a:lnTo>
                    <a:lnTo>
                      <a:pt x="73" y="12"/>
                    </a:lnTo>
                    <a:lnTo>
                      <a:pt x="75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18" name="Freeform 150">
                <a:extLst>
                  <a:ext uri="{FF2B5EF4-FFF2-40B4-BE49-F238E27FC236}">
                    <a16:creationId xmlns:a16="http://schemas.microsoft.com/office/drawing/2014/main" id="{D48C5B1D-3FE3-3C2F-DE24-4E9FB2133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" y="645"/>
                <a:ext cx="45" cy="11"/>
              </a:xfrm>
              <a:custGeom>
                <a:avLst/>
                <a:gdLst>
                  <a:gd name="T0" fmla="*/ 22 w 91"/>
                  <a:gd name="T1" fmla="*/ 4 h 23"/>
                  <a:gd name="T2" fmla="*/ 21 w 91"/>
                  <a:gd name="T3" fmla="*/ 5 h 23"/>
                  <a:gd name="T4" fmla="*/ 19 w 91"/>
                  <a:gd name="T5" fmla="*/ 5 h 23"/>
                  <a:gd name="T6" fmla="*/ 16 w 91"/>
                  <a:gd name="T7" fmla="*/ 5 h 23"/>
                  <a:gd name="T8" fmla="*/ 13 w 91"/>
                  <a:gd name="T9" fmla="*/ 4 h 23"/>
                  <a:gd name="T10" fmla="*/ 9 w 91"/>
                  <a:gd name="T11" fmla="*/ 4 h 23"/>
                  <a:gd name="T12" fmla="*/ 5 w 91"/>
                  <a:gd name="T13" fmla="*/ 2 h 23"/>
                  <a:gd name="T14" fmla="*/ 2 w 91"/>
                  <a:gd name="T15" fmla="*/ 1 h 23"/>
                  <a:gd name="T16" fmla="*/ 0 w 91"/>
                  <a:gd name="T17" fmla="*/ 0 h 23"/>
                  <a:gd name="T18" fmla="*/ 1 w 91"/>
                  <a:gd name="T19" fmla="*/ 0 h 23"/>
                  <a:gd name="T20" fmla="*/ 4 w 91"/>
                  <a:gd name="T21" fmla="*/ 0 h 23"/>
                  <a:gd name="T22" fmla="*/ 8 w 91"/>
                  <a:gd name="T23" fmla="*/ 1 h 23"/>
                  <a:gd name="T24" fmla="*/ 12 w 91"/>
                  <a:gd name="T25" fmla="*/ 2 h 23"/>
                  <a:gd name="T26" fmla="*/ 16 w 91"/>
                  <a:gd name="T27" fmla="*/ 2 h 23"/>
                  <a:gd name="T28" fmla="*/ 19 w 91"/>
                  <a:gd name="T29" fmla="*/ 3 h 23"/>
                  <a:gd name="T30" fmla="*/ 21 w 91"/>
                  <a:gd name="T31" fmla="*/ 4 h 23"/>
                  <a:gd name="T32" fmla="*/ 22 w 91"/>
                  <a:gd name="T33" fmla="*/ 4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23">
                    <a:moveTo>
                      <a:pt x="91" y="19"/>
                    </a:moveTo>
                    <a:lnTo>
                      <a:pt x="87" y="21"/>
                    </a:lnTo>
                    <a:lnTo>
                      <a:pt x="79" y="23"/>
                    </a:lnTo>
                    <a:lnTo>
                      <a:pt x="67" y="21"/>
                    </a:lnTo>
                    <a:lnTo>
                      <a:pt x="53" y="19"/>
                    </a:lnTo>
                    <a:lnTo>
                      <a:pt x="38" y="16"/>
                    </a:lnTo>
                    <a:lnTo>
                      <a:pt x="23" y="11"/>
                    </a:lnTo>
                    <a:lnTo>
                      <a:pt x="10" y="6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19" y="3"/>
                    </a:lnTo>
                    <a:lnTo>
                      <a:pt x="33" y="5"/>
                    </a:lnTo>
                    <a:lnTo>
                      <a:pt x="49" y="8"/>
                    </a:lnTo>
                    <a:lnTo>
                      <a:pt x="65" y="11"/>
                    </a:lnTo>
                    <a:lnTo>
                      <a:pt x="78" y="13"/>
                    </a:lnTo>
                    <a:lnTo>
                      <a:pt x="87" y="16"/>
                    </a:lnTo>
                    <a:lnTo>
                      <a:pt x="91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19" name="Freeform 151">
                <a:extLst>
                  <a:ext uri="{FF2B5EF4-FFF2-40B4-BE49-F238E27FC236}">
                    <a16:creationId xmlns:a16="http://schemas.microsoft.com/office/drawing/2014/main" id="{C86AB634-B0BF-DF3B-671D-4C09BA65A2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629"/>
                <a:ext cx="48" cy="8"/>
              </a:xfrm>
              <a:custGeom>
                <a:avLst/>
                <a:gdLst>
                  <a:gd name="T0" fmla="*/ 24 w 95"/>
                  <a:gd name="T1" fmla="*/ 3 h 18"/>
                  <a:gd name="T2" fmla="*/ 23 w 95"/>
                  <a:gd name="T3" fmla="*/ 3 h 18"/>
                  <a:gd name="T4" fmla="*/ 21 w 95"/>
                  <a:gd name="T5" fmla="*/ 4 h 18"/>
                  <a:gd name="T6" fmla="*/ 18 w 95"/>
                  <a:gd name="T7" fmla="*/ 4 h 18"/>
                  <a:gd name="T8" fmla="*/ 14 w 95"/>
                  <a:gd name="T9" fmla="*/ 3 h 18"/>
                  <a:gd name="T10" fmla="*/ 10 w 95"/>
                  <a:gd name="T11" fmla="*/ 3 h 18"/>
                  <a:gd name="T12" fmla="*/ 6 w 95"/>
                  <a:gd name="T13" fmla="*/ 2 h 18"/>
                  <a:gd name="T14" fmla="*/ 3 w 95"/>
                  <a:gd name="T15" fmla="*/ 1 h 18"/>
                  <a:gd name="T16" fmla="*/ 0 w 95"/>
                  <a:gd name="T17" fmla="*/ 0 h 18"/>
                  <a:gd name="T18" fmla="*/ 2 w 95"/>
                  <a:gd name="T19" fmla="*/ 0 h 18"/>
                  <a:gd name="T20" fmla="*/ 5 w 95"/>
                  <a:gd name="T21" fmla="*/ 0 h 18"/>
                  <a:gd name="T22" fmla="*/ 9 w 95"/>
                  <a:gd name="T23" fmla="*/ 1 h 18"/>
                  <a:gd name="T24" fmla="*/ 13 w 95"/>
                  <a:gd name="T25" fmla="*/ 1 h 18"/>
                  <a:gd name="T26" fmla="*/ 17 w 95"/>
                  <a:gd name="T27" fmla="*/ 1 h 18"/>
                  <a:gd name="T28" fmla="*/ 21 w 95"/>
                  <a:gd name="T29" fmla="*/ 2 h 18"/>
                  <a:gd name="T30" fmla="*/ 23 w 95"/>
                  <a:gd name="T31" fmla="*/ 2 h 18"/>
                  <a:gd name="T32" fmla="*/ 24 w 95"/>
                  <a:gd name="T33" fmla="*/ 3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5" h="18">
                    <a:moveTo>
                      <a:pt x="95" y="13"/>
                    </a:moveTo>
                    <a:lnTo>
                      <a:pt x="91" y="15"/>
                    </a:lnTo>
                    <a:lnTo>
                      <a:pt x="81" y="18"/>
                    </a:lnTo>
                    <a:lnTo>
                      <a:pt x="69" y="18"/>
                    </a:lnTo>
                    <a:lnTo>
                      <a:pt x="53" y="16"/>
                    </a:lnTo>
                    <a:lnTo>
                      <a:pt x="37" y="14"/>
                    </a:lnTo>
                    <a:lnTo>
                      <a:pt x="22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19" y="1"/>
                    </a:lnTo>
                    <a:lnTo>
                      <a:pt x="34" y="4"/>
                    </a:lnTo>
                    <a:lnTo>
                      <a:pt x="52" y="5"/>
                    </a:lnTo>
                    <a:lnTo>
                      <a:pt x="68" y="7"/>
                    </a:lnTo>
                    <a:lnTo>
                      <a:pt x="81" y="8"/>
                    </a:lnTo>
                    <a:lnTo>
                      <a:pt x="92" y="11"/>
                    </a:lnTo>
                    <a:lnTo>
                      <a:pt x="95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20" name="Freeform 152">
                <a:extLst>
                  <a:ext uri="{FF2B5EF4-FFF2-40B4-BE49-F238E27FC236}">
                    <a16:creationId xmlns:a16="http://schemas.microsoft.com/office/drawing/2014/main" id="{19BFB26B-7FC7-8FB5-4AE3-A325FCE77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" y="618"/>
                <a:ext cx="42" cy="7"/>
              </a:xfrm>
              <a:custGeom>
                <a:avLst/>
                <a:gdLst>
                  <a:gd name="T0" fmla="*/ 21 w 84"/>
                  <a:gd name="T1" fmla="*/ 4 h 12"/>
                  <a:gd name="T2" fmla="*/ 21 w 84"/>
                  <a:gd name="T3" fmla="*/ 4 h 12"/>
                  <a:gd name="T4" fmla="*/ 19 w 84"/>
                  <a:gd name="T5" fmla="*/ 4 h 12"/>
                  <a:gd name="T6" fmla="*/ 16 w 84"/>
                  <a:gd name="T7" fmla="*/ 4 h 12"/>
                  <a:gd name="T8" fmla="*/ 12 w 84"/>
                  <a:gd name="T9" fmla="*/ 4 h 12"/>
                  <a:gd name="T10" fmla="*/ 8 w 84"/>
                  <a:gd name="T11" fmla="*/ 4 h 12"/>
                  <a:gd name="T12" fmla="*/ 5 w 84"/>
                  <a:gd name="T13" fmla="*/ 3 h 12"/>
                  <a:gd name="T14" fmla="*/ 2 w 84"/>
                  <a:gd name="T15" fmla="*/ 1 h 12"/>
                  <a:gd name="T16" fmla="*/ 0 w 84"/>
                  <a:gd name="T17" fmla="*/ 0 h 12"/>
                  <a:gd name="T18" fmla="*/ 2 w 84"/>
                  <a:gd name="T19" fmla="*/ 1 h 12"/>
                  <a:gd name="T20" fmla="*/ 5 w 84"/>
                  <a:gd name="T21" fmla="*/ 1 h 12"/>
                  <a:gd name="T22" fmla="*/ 9 w 84"/>
                  <a:gd name="T23" fmla="*/ 1 h 12"/>
                  <a:gd name="T24" fmla="*/ 12 w 84"/>
                  <a:gd name="T25" fmla="*/ 1 h 12"/>
                  <a:gd name="T26" fmla="*/ 16 w 84"/>
                  <a:gd name="T27" fmla="*/ 1 h 12"/>
                  <a:gd name="T28" fmla="*/ 19 w 84"/>
                  <a:gd name="T29" fmla="*/ 1 h 12"/>
                  <a:gd name="T30" fmla="*/ 21 w 84"/>
                  <a:gd name="T31" fmla="*/ 2 h 12"/>
                  <a:gd name="T32" fmla="*/ 21 w 84"/>
                  <a:gd name="T33" fmla="*/ 4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4" h="12">
                    <a:moveTo>
                      <a:pt x="84" y="10"/>
                    </a:moveTo>
                    <a:lnTo>
                      <a:pt x="82" y="11"/>
                    </a:lnTo>
                    <a:lnTo>
                      <a:pt x="73" y="12"/>
                    </a:lnTo>
                    <a:lnTo>
                      <a:pt x="61" y="12"/>
                    </a:lnTo>
                    <a:lnTo>
                      <a:pt x="46" y="11"/>
                    </a:lnTo>
                    <a:lnTo>
                      <a:pt x="31" y="10"/>
                    </a:lnTo>
                    <a:lnTo>
                      <a:pt x="17" y="8"/>
                    </a:lnTo>
                    <a:lnTo>
                      <a:pt x="7" y="4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20" y="1"/>
                    </a:lnTo>
                    <a:lnTo>
                      <a:pt x="34" y="1"/>
                    </a:lnTo>
                    <a:lnTo>
                      <a:pt x="47" y="2"/>
                    </a:lnTo>
                    <a:lnTo>
                      <a:pt x="62" y="3"/>
                    </a:lnTo>
                    <a:lnTo>
                      <a:pt x="74" y="4"/>
                    </a:lnTo>
                    <a:lnTo>
                      <a:pt x="82" y="7"/>
                    </a:lnTo>
                    <a:lnTo>
                      <a:pt x="84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21" name="Freeform 153">
                <a:extLst>
                  <a:ext uri="{FF2B5EF4-FFF2-40B4-BE49-F238E27FC236}">
                    <a16:creationId xmlns:a16="http://schemas.microsoft.com/office/drawing/2014/main" id="{D291519B-B708-B60D-387F-C89C5C7F7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" y="599"/>
                <a:ext cx="36" cy="6"/>
              </a:xfrm>
              <a:custGeom>
                <a:avLst/>
                <a:gdLst>
                  <a:gd name="T0" fmla="*/ 18 w 73"/>
                  <a:gd name="T1" fmla="*/ 1 h 11"/>
                  <a:gd name="T2" fmla="*/ 17 w 73"/>
                  <a:gd name="T3" fmla="*/ 2 h 11"/>
                  <a:gd name="T4" fmla="*/ 16 w 73"/>
                  <a:gd name="T5" fmla="*/ 3 h 11"/>
                  <a:gd name="T6" fmla="*/ 13 w 73"/>
                  <a:gd name="T7" fmla="*/ 3 h 11"/>
                  <a:gd name="T8" fmla="*/ 11 w 73"/>
                  <a:gd name="T9" fmla="*/ 3 h 11"/>
                  <a:gd name="T10" fmla="*/ 7 w 73"/>
                  <a:gd name="T11" fmla="*/ 3 h 11"/>
                  <a:gd name="T12" fmla="*/ 5 w 73"/>
                  <a:gd name="T13" fmla="*/ 3 h 11"/>
                  <a:gd name="T14" fmla="*/ 2 w 73"/>
                  <a:gd name="T15" fmla="*/ 2 h 11"/>
                  <a:gd name="T16" fmla="*/ 0 w 73"/>
                  <a:gd name="T17" fmla="*/ 1 h 11"/>
                  <a:gd name="T18" fmla="*/ 1 w 73"/>
                  <a:gd name="T19" fmla="*/ 1 h 11"/>
                  <a:gd name="T20" fmla="*/ 4 w 73"/>
                  <a:gd name="T21" fmla="*/ 1 h 11"/>
                  <a:gd name="T22" fmla="*/ 7 w 73"/>
                  <a:gd name="T23" fmla="*/ 1 h 11"/>
                  <a:gd name="T24" fmla="*/ 10 w 73"/>
                  <a:gd name="T25" fmla="*/ 0 h 11"/>
                  <a:gd name="T26" fmla="*/ 13 w 73"/>
                  <a:gd name="T27" fmla="*/ 0 h 11"/>
                  <a:gd name="T28" fmla="*/ 16 w 73"/>
                  <a:gd name="T29" fmla="*/ 0 h 11"/>
                  <a:gd name="T30" fmla="*/ 17 w 73"/>
                  <a:gd name="T31" fmla="*/ 1 h 11"/>
                  <a:gd name="T32" fmla="*/ 18 w 73"/>
                  <a:gd name="T33" fmla="*/ 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3" h="11">
                    <a:moveTo>
                      <a:pt x="73" y="3"/>
                    </a:moveTo>
                    <a:lnTo>
                      <a:pt x="70" y="5"/>
                    </a:lnTo>
                    <a:lnTo>
                      <a:pt x="64" y="9"/>
                    </a:lnTo>
                    <a:lnTo>
                      <a:pt x="54" y="10"/>
                    </a:lnTo>
                    <a:lnTo>
                      <a:pt x="44" y="11"/>
                    </a:lnTo>
                    <a:lnTo>
                      <a:pt x="31" y="11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18" y="1"/>
                    </a:lnTo>
                    <a:lnTo>
                      <a:pt x="30" y="1"/>
                    </a:lnTo>
                    <a:lnTo>
                      <a:pt x="42" y="0"/>
                    </a:lnTo>
                    <a:lnTo>
                      <a:pt x="53" y="0"/>
                    </a:lnTo>
                    <a:lnTo>
                      <a:pt x="64" y="0"/>
                    </a:lnTo>
                    <a:lnTo>
                      <a:pt x="70" y="1"/>
                    </a:lnTo>
                    <a:lnTo>
                      <a:pt x="73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22" name="Freeform 154">
                <a:extLst>
                  <a:ext uri="{FF2B5EF4-FFF2-40B4-BE49-F238E27FC236}">
                    <a16:creationId xmlns:a16="http://schemas.microsoft.com/office/drawing/2014/main" id="{9535507C-4C1D-545F-62E1-EEB44C14F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" y="569"/>
                <a:ext cx="17" cy="7"/>
              </a:xfrm>
              <a:custGeom>
                <a:avLst/>
                <a:gdLst>
                  <a:gd name="T0" fmla="*/ 8 w 35"/>
                  <a:gd name="T1" fmla="*/ 1 h 14"/>
                  <a:gd name="T2" fmla="*/ 8 w 35"/>
                  <a:gd name="T3" fmla="*/ 1 h 14"/>
                  <a:gd name="T4" fmla="*/ 7 w 35"/>
                  <a:gd name="T5" fmla="*/ 2 h 14"/>
                  <a:gd name="T6" fmla="*/ 6 w 35"/>
                  <a:gd name="T7" fmla="*/ 3 h 14"/>
                  <a:gd name="T8" fmla="*/ 5 w 35"/>
                  <a:gd name="T9" fmla="*/ 3 h 14"/>
                  <a:gd name="T10" fmla="*/ 3 w 35"/>
                  <a:gd name="T11" fmla="*/ 4 h 14"/>
                  <a:gd name="T12" fmla="*/ 2 w 35"/>
                  <a:gd name="T13" fmla="*/ 4 h 14"/>
                  <a:gd name="T14" fmla="*/ 1 w 35"/>
                  <a:gd name="T15" fmla="*/ 4 h 14"/>
                  <a:gd name="T16" fmla="*/ 0 w 35"/>
                  <a:gd name="T17" fmla="*/ 3 h 14"/>
                  <a:gd name="T18" fmla="*/ 1 w 35"/>
                  <a:gd name="T19" fmla="*/ 3 h 14"/>
                  <a:gd name="T20" fmla="*/ 2 w 35"/>
                  <a:gd name="T21" fmla="*/ 3 h 14"/>
                  <a:gd name="T22" fmla="*/ 4 w 35"/>
                  <a:gd name="T23" fmla="*/ 2 h 14"/>
                  <a:gd name="T24" fmla="*/ 5 w 35"/>
                  <a:gd name="T25" fmla="*/ 1 h 14"/>
                  <a:gd name="T26" fmla="*/ 6 w 35"/>
                  <a:gd name="T27" fmla="*/ 1 h 14"/>
                  <a:gd name="T28" fmla="*/ 8 w 35"/>
                  <a:gd name="T29" fmla="*/ 0 h 14"/>
                  <a:gd name="T30" fmla="*/ 8 w 35"/>
                  <a:gd name="T31" fmla="*/ 0 h 14"/>
                  <a:gd name="T32" fmla="*/ 8 w 35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14">
                    <a:moveTo>
                      <a:pt x="35" y="2"/>
                    </a:moveTo>
                    <a:lnTo>
                      <a:pt x="34" y="4"/>
                    </a:lnTo>
                    <a:lnTo>
                      <a:pt x="30" y="7"/>
                    </a:lnTo>
                    <a:lnTo>
                      <a:pt x="26" y="9"/>
                    </a:lnTo>
                    <a:lnTo>
                      <a:pt x="20" y="11"/>
                    </a:lnTo>
                    <a:lnTo>
                      <a:pt x="14" y="14"/>
                    </a:lnTo>
                    <a:lnTo>
                      <a:pt x="9" y="14"/>
                    </a:lnTo>
                    <a:lnTo>
                      <a:pt x="4" y="13"/>
                    </a:lnTo>
                    <a:lnTo>
                      <a:pt x="0" y="10"/>
                    </a:lnTo>
                    <a:lnTo>
                      <a:pt x="5" y="11"/>
                    </a:lnTo>
                    <a:lnTo>
                      <a:pt x="11" y="10"/>
                    </a:lnTo>
                    <a:lnTo>
                      <a:pt x="17" y="8"/>
                    </a:lnTo>
                    <a:lnTo>
                      <a:pt x="22" y="4"/>
                    </a:lnTo>
                    <a:lnTo>
                      <a:pt x="27" y="2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5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23" name="Freeform 155">
                <a:extLst>
                  <a:ext uri="{FF2B5EF4-FFF2-40B4-BE49-F238E27FC236}">
                    <a16:creationId xmlns:a16="http://schemas.microsoft.com/office/drawing/2014/main" id="{56774A86-2546-4847-053A-EEB30015F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" y="666"/>
                <a:ext cx="32" cy="8"/>
              </a:xfrm>
              <a:custGeom>
                <a:avLst/>
                <a:gdLst>
                  <a:gd name="T0" fmla="*/ 16 w 64"/>
                  <a:gd name="T1" fmla="*/ 4 h 16"/>
                  <a:gd name="T2" fmla="*/ 16 w 64"/>
                  <a:gd name="T3" fmla="*/ 4 h 16"/>
                  <a:gd name="T4" fmla="*/ 15 w 64"/>
                  <a:gd name="T5" fmla="*/ 4 h 16"/>
                  <a:gd name="T6" fmla="*/ 13 w 64"/>
                  <a:gd name="T7" fmla="*/ 4 h 16"/>
                  <a:gd name="T8" fmla="*/ 10 w 64"/>
                  <a:gd name="T9" fmla="*/ 4 h 16"/>
                  <a:gd name="T10" fmla="*/ 8 w 64"/>
                  <a:gd name="T11" fmla="*/ 4 h 16"/>
                  <a:gd name="T12" fmla="*/ 5 w 64"/>
                  <a:gd name="T13" fmla="*/ 3 h 16"/>
                  <a:gd name="T14" fmla="*/ 2 w 64"/>
                  <a:gd name="T15" fmla="*/ 2 h 16"/>
                  <a:gd name="T16" fmla="*/ 0 w 64"/>
                  <a:gd name="T17" fmla="*/ 0 h 16"/>
                  <a:gd name="T18" fmla="*/ 2 w 64"/>
                  <a:gd name="T19" fmla="*/ 1 h 16"/>
                  <a:gd name="T20" fmla="*/ 5 w 64"/>
                  <a:gd name="T21" fmla="*/ 1 h 16"/>
                  <a:gd name="T22" fmla="*/ 7 w 64"/>
                  <a:gd name="T23" fmla="*/ 2 h 16"/>
                  <a:gd name="T24" fmla="*/ 10 w 64"/>
                  <a:gd name="T25" fmla="*/ 2 h 16"/>
                  <a:gd name="T26" fmla="*/ 12 w 64"/>
                  <a:gd name="T27" fmla="*/ 2 h 16"/>
                  <a:gd name="T28" fmla="*/ 14 w 64"/>
                  <a:gd name="T29" fmla="*/ 3 h 16"/>
                  <a:gd name="T30" fmla="*/ 16 w 64"/>
                  <a:gd name="T31" fmla="*/ 3 h 16"/>
                  <a:gd name="T32" fmla="*/ 16 w 64"/>
                  <a:gd name="T33" fmla="*/ 4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16">
                    <a:moveTo>
                      <a:pt x="64" y="14"/>
                    </a:moveTo>
                    <a:lnTo>
                      <a:pt x="62" y="15"/>
                    </a:lnTo>
                    <a:lnTo>
                      <a:pt x="57" y="16"/>
                    </a:lnTo>
                    <a:lnTo>
                      <a:pt x="49" y="16"/>
                    </a:lnTo>
                    <a:lnTo>
                      <a:pt x="39" y="15"/>
                    </a:lnTo>
                    <a:lnTo>
                      <a:pt x="29" y="14"/>
                    </a:lnTo>
                    <a:lnTo>
                      <a:pt x="18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4"/>
                    </a:lnTo>
                    <a:lnTo>
                      <a:pt x="27" y="6"/>
                    </a:lnTo>
                    <a:lnTo>
                      <a:pt x="39" y="7"/>
                    </a:lnTo>
                    <a:lnTo>
                      <a:pt x="48" y="8"/>
                    </a:lnTo>
                    <a:lnTo>
                      <a:pt x="56" y="10"/>
                    </a:lnTo>
                    <a:lnTo>
                      <a:pt x="62" y="12"/>
                    </a:lnTo>
                    <a:lnTo>
                      <a:pt x="64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24" name="Freeform 156">
                <a:extLst>
                  <a:ext uri="{FF2B5EF4-FFF2-40B4-BE49-F238E27FC236}">
                    <a16:creationId xmlns:a16="http://schemas.microsoft.com/office/drawing/2014/main" id="{F0526C05-A456-418A-B7A7-B434CC07F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" y="638"/>
                <a:ext cx="46" cy="8"/>
              </a:xfrm>
              <a:custGeom>
                <a:avLst/>
                <a:gdLst>
                  <a:gd name="T0" fmla="*/ 23 w 92"/>
                  <a:gd name="T1" fmla="*/ 3 h 17"/>
                  <a:gd name="T2" fmla="*/ 23 w 92"/>
                  <a:gd name="T3" fmla="*/ 3 h 17"/>
                  <a:gd name="T4" fmla="*/ 20 w 92"/>
                  <a:gd name="T5" fmla="*/ 4 h 17"/>
                  <a:gd name="T6" fmla="*/ 17 w 92"/>
                  <a:gd name="T7" fmla="*/ 4 h 17"/>
                  <a:gd name="T8" fmla="*/ 13 w 92"/>
                  <a:gd name="T9" fmla="*/ 4 h 17"/>
                  <a:gd name="T10" fmla="*/ 9 w 92"/>
                  <a:gd name="T11" fmla="*/ 3 h 17"/>
                  <a:gd name="T12" fmla="*/ 6 w 92"/>
                  <a:gd name="T13" fmla="*/ 2 h 17"/>
                  <a:gd name="T14" fmla="*/ 2 w 92"/>
                  <a:gd name="T15" fmla="*/ 1 h 17"/>
                  <a:gd name="T16" fmla="*/ 0 w 92"/>
                  <a:gd name="T17" fmla="*/ 0 h 17"/>
                  <a:gd name="T18" fmla="*/ 2 w 92"/>
                  <a:gd name="T19" fmla="*/ 0 h 17"/>
                  <a:gd name="T20" fmla="*/ 5 w 92"/>
                  <a:gd name="T21" fmla="*/ 0 h 17"/>
                  <a:gd name="T22" fmla="*/ 9 w 92"/>
                  <a:gd name="T23" fmla="*/ 0 h 17"/>
                  <a:gd name="T24" fmla="*/ 13 w 92"/>
                  <a:gd name="T25" fmla="*/ 1 h 17"/>
                  <a:gd name="T26" fmla="*/ 17 w 92"/>
                  <a:gd name="T27" fmla="*/ 1 h 17"/>
                  <a:gd name="T28" fmla="*/ 20 w 92"/>
                  <a:gd name="T29" fmla="*/ 2 h 17"/>
                  <a:gd name="T30" fmla="*/ 23 w 92"/>
                  <a:gd name="T31" fmla="*/ 2 h 17"/>
                  <a:gd name="T32" fmla="*/ 23 w 92"/>
                  <a:gd name="T33" fmla="*/ 3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17">
                    <a:moveTo>
                      <a:pt x="92" y="12"/>
                    </a:moveTo>
                    <a:lnTo>
                      <a:pt x="89" y="15"/>
                    </a:lnTo>
                    <a:lnTo>
                      <a:pt x="79" y="17"/>
                    </a:lnTo>
                    <a:lnTo>
                      <a:pt x="67" y="17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0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8" y="1"/>
                    </a:lnTo>
                    <a:lnTo>
                      <a:pt x="33" y="2"/>
                    </a:lnTo>
                    <a:lnTo>
                      <a:pt x="49" y="4"/>
                    </a:lnTo>
                    <a:lnTo>
                      <a:pt x="66" y="5"/>
                    </a:lnTo>
                    <a:lnTo>
                      <a:pt x="79" y="8"/>
                    </a:lnTo>
                    <a:lnTo>
                      <a:pt x="89" y="10"/>
                    </a:lnTo>
                    <a:lnTo>
                      <a:pt x="92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25" name="Freeform 157">
                <a:extLst>
                  <a:ext uri="{FF2B5EF4-FFF2-40B4-BE49-F238E27FC236}">
                    <a16:creationId xmlns:a16="http://schemas.microsoft.com/office/drawing/2014/main" id="{F49C9243-E006-B60D-EBF6-A9C68C16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" y="608"/>
                <a:ext cx="42" cy="5"/>
              </a:xfrm>
              <a:custGeom>
                <a:avLst/>
                <a:gdLst>
                  <a:gd name="T0" fmla="*/ 22 w 82"/>
                  <a:gd name="T1" fmla="*/ 1 h 10"/>
                  <a:gd name="T2" fmla="*/ 20 w 82"/>
                  <a:gd name="T3" fmla="*/ 2 h 10"/>
                  <a:gd name="T4" fmla="*/ 19 w 82"/>
                  <a:gd name="T5" fmla="*/ 2 h 10"/>
                  <a:gd name="T6" fmla="*/ 16 w 82"/>
                  <a:gd name="T7" fmla="*/ 3 h 10"/>
                  <a:gd name="T8" fmla="*/ 13 w 82"/>
                  <a:gd name="T9" fmla="*/ 3 h 10"/>
                  <a:gd name="T10" fmla="*/ 9 w 82"/>
                  <a:gd name="T11" fmla="*/ 3 h 10"/>
                  <a:gd name="T12" fmla="*/ 5 w 82"/>
                  <a:gd name="T13" fmla="*/ 3 h 10"/>
                  <a:gd name="T14" fmla="*/ 3 w 82"/>
                  <a:gd name="T15" fmla="*/ 2 h 10"/>
                  <a:gd name="T16" fmla="*/ 0 w 82"/>
                  <a:gd name="T17" fmla="*/ 1 h 10"/>
                  <a:gd name="T18" fmla="*/ 2 w 82"/>
                  <a:gd name="T19" fmla="*/ 1 h 10"/>
                  <a:gd name="T20" fmla="*/ 5 w 82"/>
                  <a:gd name="T21" fmla="*/ 1 h 10"/>
                  <a:gd name="T22" fmla="*/ 8 w 82"/>
                  <a:gd name="T23" fmla="*/ 1 h 10"/>
                  <a:gd name="T24" fmla="*/ 12 w 82"/>
                  <a:gd name="T25" fmla="*/ 0 h 10"/>
                  <a:gd name="T26" fmla="*/ 16 w 82"/>
                  <a:gd name="T27" fmla="*/ 0 h 10"/>
                  <a:gd name="T28" fmla="*/ 19 w 82"/>
                  <a:gd name="T29" fmla="*/ 0 h 10"/>
                  <a:gd name="T30" fmla="*/ 20 w 82"/>
                  <a:gd name="T31" fmla="*/ 1 h 10"/>
                  <a:gd name="T32" fmla="*/ 22 w 82"/>
                  <a:gd name="T33" fmla="*/ 1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2" h="10">
                    <a:moveTo>
                      <a:pt x="82" y="3"/>
                    </a:moveTo>
                    <a:lnTo>
                      <a:pt x="79" y="6"/>
                    </a:lnTo>
                    <a:lnTo>
                      <a:pt x="72" y="8"/>
                    </a:lnTo>
                    <a:lnTo>
                      <a:pt x="61" y="10"/>
                    </a:lnTo>
                    <a:lnTo>
                      <a:pt x="48" y="10"/>
                    </a:lnTo>
                    <a:lnTo>
                      <a:pt x="34" y="10"/>
                    </a:lnTo>
                    <a:lnTo>
                      <a:pt x="20" y="9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2" y="1"/>
                    </a:lnTo>
                    <a:lnTo>
                      <a:pt x="47" y="0"/>
                    </a:lnTo>
                    <a:lnTo>
                      <a:pt x="61" y="0"/>
                    </a:lnTo>
                    <a:lnTo>
                      <a:pt x="72" y="0"/>
                    </a:lnTo>
                    <a:lnTo>
                      <a:pt x="79" y="1"/>
                    </a:lnTo>
                    <a:lnTo>
                      <a:pt x="8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26" name="Freeform 158">
                <a:extLst>
                  <a:ext uri="{FF2B5EF4-FFF2-40B4-BE49-F238E27FC236}">
                    <a16:creationId xmlns:a16="http://schemas.microsoft.com/office/drawing/2014/main" id="{68EB90B7-78DD-CC0F-34FF-6F8DE1C5A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" y="591"/>
                <a:ext cx="34" cy="5"/>
              </a:xfrm>
              <a:custGeom>
                <a:avLst/>
                <a:gdLst>
                  <a:gd name="T0" fmla="*/ 17 w 68"/>
                  <a:gd name="T1" fmla="*/ 2 h 9"/>
                  <a:gd name="T2" fmla="*/ 17 w 68"/>
                  <a:gd name="T3" fmla="*/ 2 h 9"/>
                  <a:gd name="T4" fmla="*/ 15 w 68"/>
                  <a:gd name="T5" fmla="*/ 3 h 9"/>
                  <a:gd name="T6" fmla="*/ 12 w 68"/>
                  <a:gd name="T7" fmla="*/ 3 h 9"/>
                  <a:gd name="T8" fmla="*/ 9 w 68"/>
                  <a:gd name="T9" fmla="*/ 3 h 9"/>
                  <a:gd name="T10" fmla="*/ 6 w 68"/>
                  <a:gd name="T11" fmla="*/ 2 h 9"/>
                  <a:gd name="T12" fmla="*/ 4 w 68"/>
                  <a:gd name="T13" fmla="*/ 2 h 9"/>
                  <a:gd name="T14" fmla="*/ 2 w 68"/>
                  <a:gd name="T15" fmla="*/ 1 h 9"/>
                  <a:gd name="T16" fmla="*/ 0 w 68"/>
                  <a:gd name="T17" fmla="*/ 0 h 9"/>
                  <a:gd name="T18" fmla="*/ 2 w 68"/>
                  <a:gd name="T19" fmla="*/ 0 h 9"/>
                  <a:gd name="T20" fmla="*/ 4 w 68"/>
                  <a:gd name="T21" fmla="*/ 0 h 9"/>
                  <a:gd name="T22" fmla="*/ 7 w 68"/>
                  <a:gd name="T23" fmla="*/ 1 h 9"/>
                  <a:gd name="T24" fmla="*/ 10 w 68"/>
                  <a:gd name="T25" fmla="*/ 1 h 9"/>
                  <a:gd name="T26" fmla="*/ 12 w 68"/>
                  <a:gd name="T27" fmla="*/ 1 h 9"/>
                  <a:gd name="T28" fmla="*/ 15 w 68"/>
                  <a:gd name="T29" fmla="*/ 1 h 9"/>
                  <a:gd name="T30" fmla="*/ 17 w 68"/>
                  <a:gd name="T31" fmla="*/ 1 h 9"/>
                  <a:gd name="T32" fmla="*/ 17 w 68"/>
                  <a:gd name="T33" fmla="*/ 2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9">
                    <a:moveTo>
                      <a:pt x="68" y="5"/>
                    </a:moveTo>
                    <a:lnTo>
                      <a:pt x="66" y="8"/>
                    </a:lnTo>
                    <a:lnTo>
                      <a:pt x="58" y="9"/>
                    </a:lnTo>
                    <a:lnTo>
                      <a:pt x="48" y="9"/>
                    </a:lnTo>
                    <a:lnTo>
                      <a:pt x="36" y="9"/>
                    </a:lnTo>
                    <a:lnTo>
                      <a:pt x="23" y="8"/>
                    </a:lnTo>
                    <a:lnTo>
                      <a:pt x="13" y="5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6" y="1"/>
                    </a:lnTo>
                    <a:lnTo>
                      <a:pt x="37" y="1"/>
                    </a:lnTo>
                    <a:lnTo>
                      <a:pt x="48" y="1"/>
                    </a:lnTo>
                    <a:lnTo>
                      <a:pt x="58" y="2"/>
                    </a:lnTo>
                    <a:lnTo>
                      <a:pt x="65" y="3"/>
                    </a:lnTo>
                    <a:lnTo>
                      <a:pt x="68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27" name="Freeform 159">
                <a:extLst>
                  <a:ext uri="{FF2B5EF4-FFF2-40B4-BE49-F238E27FC236}">
                    <a16:creationId xmlns:a16="http://schemas.microsoft.com/office/drawing/2014/main" id="{9C53A0FD-4A0C-E2A6-C8BF-7A42470B1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" y="580"/>
                <a:ext cx="21" cy="6"/>
              </a:xfrm>
              <a:custGeom>
                <a:avLst/>
                <a:gdLst>
                  <a:gd name="T0" fmla="*/ 11 w 42"/>
                  <a:gd name="T1" fmla="*/ 1 h 10"/>
                  <a:gd name="T2" fmla="*/ 11 w 42"/>
                  <a:gd name="T3" fmla="*/ 1 h 10"/>
                  <a:gd name="T4" fmla="*/ 10 w 42"/>
                  <a:gd name="T5" fmla="*/ 2 h 10"/>
                  <a:gd name="T6" fmla="*/ 8 w 42"/>
                  <a:gd name="T7" fmla="*/ 3 h 10"/>
                  <a:gd name="T8" fmla="*/ 6 w 42"/>
                  <a:gd name="T9" fmla="*/ 4 h 10"/>
                  <a:gd name="T10" fmla="*/ 4 w 42"/>
                  <a:gd name="T11" fmla="*/ 4 h 10"/>
                  <a:gd name="T12" fmla="*/ 3 w 42"/>
                  <a:gd name="T13" fmla="*/ 4 h 10"/>
                  <a:gd name="T14" fmla="*/ 1 w 42"/>
                  <a:gd name="T15" fmla="*/ 3 h 10"/>
                  <a:gd name="T16" fmla="*/ 0 w 42"/>
                  <a:gd name="T17" fmla="*/ 2 h 10"/>
                  <a:gd name="T18" fmla="*/ 2 w 42"/>
                  <a:gd name="T19" fmla="*/ 2 h 10"/>
                  <a:gd name="T20" fmla="*/ 3 w 42"/>
                  <a:gd name="T21" fmla="*/ 2 h 10"/>
                  <a:gd name="T22" fmla="*/ 5 w 42"/>
                  <a:gd name="T23" fmla="*/ 1 h 10"/>
                  <a:gd name="T24" fmla="*/ 7 w 42"/>
                  <a:gd name="T25" fmla="*/ 1 h 10"/>
                  <a:gd name="T26" fmla="*/ 8 w 42"/>
                  <a:gd name="T27" fmla="*/ 1 h 10"/>
                  <a:gd name="T28" fmla="*/ 10 w 42"/>
                  <a:gd name="T29" fmla="*/ 0 h 10"/>
                  <a:gd name="T30" fmla="*/ 11 w 42"/>
                  <a:gd name="T31" fmla="*/ 0 h 10"/>
                  <a:gd name="T32" fmla="*/ 11 w 42"/>
                  <a:gd name="T33" fmla="*/ 1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10">
                    <a:moveTo>
                      <a:pt x="42" y="2"/>
                    </a:moveTo>
                    <a:lnTo>
                      <a:pt x="41" y="4"/>
                    </a:lnTo>
                    <a:lnTo>
                      <a:pt x="37" y="7"/>
                    </a:lnTo>
                    <a:lnTo>
                      <a:pt x="31" y="8"/>
                    </a:lnTo>
                    <a:lnTo>
                      <a:pt x="24" y="10"/>
                    </a:lnTo>
                    <a:lnTo>
                      <a:pt x="16" y="10"/>
                    </a:lnTo>
                    <a:lnTo>
                      <a:pt x="9" y="10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5" y="7"/>
                    </a:lnTo>
                    <a:lnTo>
                      <a:pt x="11" y="7"/>
                    </a:lnTo>
                    <a:lnTo>
                      <a:pt x="19" y="4"/>
                    </a:lnTo>
                    <a:lnTo>
                      <a:pt x="26" y="2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28" name="Freeform 160">
                <a:extLst>
                  <a:ext uri="{FF2B5EF4-FFF2-40B4-BE49-F238E27FC236}">
                    <a16:creationId xmlns:a16="http://schemas.microsoft.com/office/drawing/2014/main" id="{E75A3284-FB2F-00EE-13FF-2941F6002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" y="675"/>
                <a:ext cx="20" cy="8"/>
              </a:xfrm>
              <a:custGeom>
                <a:avLst/>
                <a:gdLst>
                  <a:gd name="T0" fmla="*/ 0 w 41"/>
                  <a:gd name="T1" fmla="*/ 0 h 17"/>
                  <a:gd name="T2" fmla="*/ 0 w 41"/>
                  <a:gd name="T3" fmla="*/ 0 h 17"/>
                  <a:gd name="T4" fmla="*/ 2 w 41"/>
                  <a:gd name="T5" fmla="*/ 0 h 17"/>
                  <a:gd name="T6" fmla="*/ 4 w 41"/>
                  <a:gd name="T7" fmla="*/ 0 h 17"/>
                  <a:gd name="T8" fmla="*/ 6 w 41"/>
                  <a:gd name="T9" fmla="*/ 1 h 17"/>
                  <a:gd name="T10" fmla="*/ 7 w 41"/>
                  <a:gd name="T11" fmla="*/ 1 h 17"/>
                  <a:gd name="T12" fmla="*/ 9 w 41"/>
                  <a:gd name="T13" fmla="*/ 1 h 17"/>
                  <a:gd name="T14" fmla="*/ 10 w 41"/>
                  <a:gd name="T15" fmla="*/ 2 h 17"/>
                  <a:gd name="T16" fmla="*/ 10 w 41"/>
                  <a:gd name="T17" fmla="*/ 3 h 17"/>
                  <a:gd name="T18" fmla="*/ 9 w 41"/>
                  <a:gd name="T19" fmla="*/ 4 h 17"/>
                  <a:gd name="T20" fmla="*/ 8 w 41"/>
                  <a:gd name="T21" fmla="*/ 4 h 17"/>
                  <a:gd name="T22" fmla="*/ 6 w 41"/>
                  <a:gd name="T23" fmla="*/ 3 h 17"/>
                  <a:gd name="T24" fmla="*/ 5 w 41"/>
                  <a:gd name="T25" fmla="*/ 3 h 17"/>
                  <a:gd name="T26" fmla="*/ 3 w 41"/>
                  <a:gd name="T27" fmla="*/ 2 h 17"/>
                  <a:gd name="T28" fmla="*/ 2 w 41"/>
                  <a:gd name="T29" fmla="*/ 1 h 17"/>
                  <a:gd name="T30" fmla="*/ 0 w 41"/>
                  <a:gd name="T31" fmla="*/ 0 h 17"/>
                  <a:gd name="T32" fmla="*/ 0 w 41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17">
                    <a:moveTo>
                      <a:pt x="0" y="0"/>
                    </a:moveTo>
                    <a:lnTo>
                      <a:pt x="3" y="0"/>
                    </a:lnTo>
                    <a:lnTo>
                      <a:pt x="9" y="2"/>
                    </a:lnTo>
                    <a:lnTo>
                      <a:pt x="16" y="3"/>
                    </a:lnTo>
                    <a:lnTo>
                      <a:pt x="24" y="4"/>
                    </a:lnTo>
                    <a:lnTo>
                      <a:pt x="31" y="6"/>
                    </a:lnTo>
                    <a:lnTo>
                      <a:pt x="36" y="7"/>
                    </a:lnTo>
                    <a:lnTo>
                      <a:pt x="40" y="11"/>
                    </a:lnTo>
                    <a:lnTo>
                      <a:pt x="41" y="14"/>
                    </a:lnTo>
                    <a:lnTo>
                      <a:pt x="39" y="17"/>
                    </a:lnTo>
                    <a:lnTo>
                      <a:pt x="34" y="17"/>
                    </a:lnTo>
                    <a:lnTo>
                      <a:pt x="27" y="15"/>
                    </a:lnTo>
                    <a:lnTo>
                      <a:pt x="21" y="12"/>
                    </a:lnTo>
                    <a:lnTo>
                      <a:pt x="15" y="9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29" name="Freeform 161">
                <a:extLst>
                  <a:ext uri="{FF2B5EF4-FFF2-40B4-BE49-F238E27FC236}">
                    <a16:creationId xmlns:a16="http://schemas.microsoft.com/office/drawing/2014/main" id="{3F6393C8-AAAB-A3B1-FB79-004A69016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" y="674"/>
                <a:ext cx="4" cy="20"/>
              </a:xfrm>
              <a:custGeom>
                <a:avLst/>
                <a:gdLst>
                  <a:gd name="T0" fmla="*/ 1 w 8"/>
                  <a:gd name="T1" fmla="*/ 0 h 39"/>
                  <a:gd name="T2" fmla="*/ 1 w 8"/>
                  <a:gd name="T3" fmla="*/ 2 h 39"/>
                  <a:gd name="T4" fmla="*/ 0 w 8"/>
                  <a:gd name="T5" fmla="*/ 6 h 39"/>
                  <a:gd name="T6" fmla="*/ 0 w 8"/>
                  <a:gd name="T7" fmla="*/ 9 h 39"/>
                  <a:gd name="T8" fmla="*/ 2 w 8"/>
                  <a:gd name="T9" fmla="*/ 10 h 39"/>
                  <a:gd name="T10" fmla="*/ 2 w 8"/>
                  <a:gd name="T11" fmla="*/ 9 h 39"/>
                  <a:gd name="T12" fmla="*/ 2 w 8"/>
                  <a:gd name="T13" fmla="*/ 6 h 39"/>
                  <a:gd name="T14" fmla="*/ 1 w 8"/>
                  <a:gd name="T15" fmla="*/ 3 h 39"/>
                  <a:gd name="T16" fmla="*/ 1 w 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9">
                    <a:moveTo>
                      <a:pt x="1" y="0"/>
                    </a:moveTo>
                    <a:lnTo>
                      <a:pt x="1" y="7"/>
                    </a:lnTo>
                    <a:lnTo>
                      <a:pt x="0" y="21"/>
                    </a:lnTo>
                    <a:lnTo>
                      <a:pt x="0" y="34"/>
                    </a:lnTo>
                    <a:lnTo>
                      <a:pt x="5" y="39"/>
                    </a:lnTo>
                    <a:lnTo>
                      <a:pt x="8" y="35"/>
                    </a:lnTo>
                    <a:lnTo>
                      <a:pt x="7" y="23"/>
                    </a:lnTo>
                    <a:lnTo>
                      <a:pt x="4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30" name="Freeform 162">
                <a:extLst>
                  <a:ext uri="{FF2B5EF4-FFF2-40B4-BE49-F238E27FC236}">
                    <a16:creationId xmlns:a16="http://schemas.microsoft.com/office/drawing/2014/main" id="{D42DD207-4CBF-2BC5-96FC-BC9D5D5D0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" y="680"/>
                <a:ext cx="12" cy="17"/>
              </a:xfrm>
              <a:custGeom>
                <a:avLst/>
                <a:gdLst>
                  <a:gd name="T0" fmla="*/ 0 w 24"/>
                  <a:gd name="T1" fmla="*/ 0 h 33"/>
                  <a:gd name="T2" fmla="*/ 1 w 24"/>
                  <a:gd name="T3" fmla="*/ 2 h 33"/>
                  <a:gd name="T4" fmla="*/ 3 w 24"/>
                  <a:gd name="T5" fmla="*/ 5 h 33"/>
                  <a:gd name="T6" fmla="*/ 4 w 24"/>
                  <a:gd name="T7" fmla="*/ 8 h 33"/>
                  <a:gd name="T8" fmla="*/ 6 w 24"/>
                  <a:gd name="T9" fmla="*/ 9 h 33"/>
                  <a:gd name="T10" fmla="*/ 6 w 24"/>
                  <a:gd name="T11" fmla="*/ 7 h 33"/>
                  <a:gd name="T12" fmla="*/ 5 w 24"/>
                  <a:gd name="T13" fmla="*/ 5 h 33"/>
                  <a:gd name="T14" fmla="*/ 2 w 24"/>
                  <a:gd name="T15" fmla="*/ 2 h 33"/>
                  <a:gd name="T16" fmla="*/ 0 w 24"/>
                  <a:gd name="T17" fmla="*/ 0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33">
                    <a:moveTo>
                      <a:pt x="0" y="0"/>
                    </a:moveTo>
                    <a:lnTo>
                      <a:pt x="4" y="7"/>
                    </a:lnTo>
                    <a:lnTo>
                      <a:pt x="10" y="19"/>
                    </a:lnTo>
                    <a:lnTo>
                      <a:pt x="16" y="30"/>
                    </a:lnTo>
                    <a:lnTo>
                      <a:pt x="23" y="33"/>
                    </a:lnTo>
                    <a:lnTo>
                      <a:pt x="24" y="27"/>
                    </a:lnTo>
                    <a:lnTo>
                      <a:pt x="17" y="17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31" name="Freeform 163">
                <a:extLst>
                  <a:ext uri="{FF2B5EF4-FFF2-40B4-BE49-F238E27FC236}">
                    <a16:creationId xmlns:a16="http://schemas.microsoft.com/office/drawing/2014/main" id="{6A0B7867-9928-11DB-A28D-388F3A0C7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" y="582"/>
                <a:ext cx="26" cy="6"/>
              </a:xfrm>
              <a:custGeom>
                <a:avLst/>
                <a:gdLst>
                  <a:gd name="T0" fmla="*/ 13 w 51"/>
                  <a:gd name="T1" fmla="*/ 1 h 12"/>
                  <a:gd name="T2" fmla="*/ 12 w 51"/>
                  <a:gd name="T3" fmla="*/ 2 h 12"/>
                  <a:gd name="T4" fmla="*/ 10 w 51"/>
                  <a:gd name="T5" fmla="*/ 2 h 12"/>
                  <a:gd name="T6" fmla="*/ 8 w 51"/>
                  <a:gd name="T7" fmla="*/ 3 h 12"/>
                  <a:gd name="T8" fmla="*/ 6 w 51"/>
                  <a:gd name="T9" fmla="*/ 3 h 12"/>
                  <a:gd name="T10" fmla="*/ 4 w 51"/>
                  <a:gd name="T11" fmla="*/ 3 h 12"/>
                  <a:gd name="T12" fmla="*/ 2 w 51"/>
                  <a:gd name="T13" fmla="*/ 3 h 12"/>
                  <a:gd name="T14" fmla="*/ 1 w 51"/>
                  <a:gd name="T15" fmla="*/ 2 h 12"/>
                  <a:gd name="T16" fmla="*/ 0 w 51"/>
                  <a:gd name="T17" fmla="*/ 2 h 12"/>
                  <a:gd name="T18" fmla="*/ 1 w 51"/>
                  <a:gd name="T19" fmla="*/ 1 h 12"/>
                  <a:gd name="T20" fmla="*/ 2 w 51"/>
                  <a:gd name="T21" fmla="*/ 0 h 12"/>
                  <a:gd name="T22" fmla="*/ 3 w 51"/>
                  <a:gd name="T23" fmla="*/ 0 h 12"/>
                  <a:gd name="T24" fmla="*/ 5 w 51"/>
                  <a:gd name="T25" fmla="*/ 0 h 12"/>
                  <a:gd name="T26" fmla="*/ 7 w 51"/>
                  <a:gd name="T27" fmla="*/ 1 h 12"/>
                  <a:gd name="T28" fmla="*/ 10 w 51"/>
                  <a:gd name="T29" fmla="*/ 1 h 12"/>
                  <a:gd name="T30" fmla="*/ 12 w 51"/>
                  <a:gd name="T31" fmla="*/ 1 h 12"/>
                  <a:gd name="T32" fmla="*/ 13 w 51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12">
                    <a:moveTo>
                      <a:pt x="51" y="2"/>
                    </a:moveTo>
                    <a:lnTo>
                      <a:pt x="46" y="6"/>
                    </a:lnTo>
                    <a:lnTo>
                      <a:pt x="39" y="8"/>
                    </a:lnTo>
                    <a:lnTo>
                      <a:pt x="31" y="11"/>
                    </a:lnTo>
                    <a:lnTo>
                      <a:pt x="23" y="12"/>
                    </a:lnTo>
                    <a:lnTo>
                      <a:pt x="13" y="12"/>
                    </a:lnTo>
                    <a:lnTo>
                      <a:pt x="6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8" y="1"/>
                    </a:lnTo>
                    <a:lnTo>
                      <a:pt x="37" y="1"/>
                    </a:lnTo>
                    <a:lnTo>
                      <a:pt x="46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32" name="Freeform 164">
                <a:extLst>
                  <a:ext uri="{FF2B5EF4-FFF2-40B4-BE49-F238E27FC236}">
                    <a16:creationId xmlns:a16="http://schemas.microsoft.com/office/drawing/2014/main" id="{1416311E-7F31-FEA6-B27B-78637B3D38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" y="563"/>
                <a:ext cx="25" cy="10"/>
              </a:xfrm>
              <a:custGeom>
                <a:avLst/>
                <a:gdLst>
                  <a:gd name="T0" fmla="*/ 13 w 50"/>
                  <a:gd name="T1" fmla="*/ 5 h 21"/>
                  <a:gd name="T2" fmla="*/ 12 w 50"/>
                  <a:gd name="T3" fmla="*/ 5 h 21"/>
                  <a:gd name="T4" fmla="*/ 10 w 50"/>
                  <a:gd name="T5" fmla="*/ 5 h 21"/>
                  <a:gd name="T6" fmla="*/ 8 w 50"/>
                  <a:gd name="T7" fmla="*/ 4 h 21"/>
                  <a:gd name="T8" fmla="*/ 6 w 50"/>
                  <a:gd name="T9" fmla="*/ 3 h 21"/>
                  <a:gd name="T10" fmla="*/ 4 w 50"/>
                  <a:gd name="T11" fmla="*/ 3 h 21"/>
                  <a:gd name="T12" fmla="*/ 2 w 50"/>
                  <a:gd name="T13" fmla="*/ 2 h 21"/>
                  <a:gd name="T14" fmla="*/ 1 w 50"/>
                  <a:gd name="T15" fmla="*/ 1 h 21"/>
                  <a:gd name="T16" fmla="*/ 0 w 50"/>
                  <a:gd name="T17" fmla="*/ 0 h 21"/>
                  <a:gd name="T18" fmla="*/ 1 w 50"/>
                  <a:gd name="T19" fmla="*/ 0 h 21"/>
                  <a:gd name="T20" fmla="*/ 2 w 50"/>
                  <a:gd name="T21" fmla="*/ 0 h 21"/>
                  <a:gd name="T22" fmla="*/ 4 w 50"/>
                  <a:gd name="T23" fmla="*/ 0 h 21"/>
                  <a:gd name="T24" fmla="*/ 6 w 50"/>
                  <a:gd name="T25" fmla="*/ 1 h 21"/>
                  <a:gd name="T26" fmla="*/ 8 w 50"/>
                  <a:gd name="T27" fmla="*/ 2 h 21"/>
                  <a:gd name="T28" fmla="*/ 10 w 50"/>
                  <a:gd name="T29" fmla="*/ 3 h 21"/>
                  <a:gd name="T30" fmla="*/ 12 w 50"/>
                  <a:gd name="T31" fmla="*/ 4 h 21"/>
                  <a:gd name="T32" fmla="*/ 13 w 50"/>
                  <a:gd name="T33" fmla="*/ 5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21">
                    <a:moveTo>
                      <a:pt x="50" y="21"/>
                    </a:moveTo>
                    <a:lnTo>
                      <a:pt x="45" y="21"/>
                    </a:lnTo>
                    <a:lnTo>
                      <a:pt x="37" y="20"/>
                    </a:lnTo>
                    <a:lnTo>
                      <a:pt x="29" y="17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9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" y="0"/>
                    </a:lnTo>
                    <a:lnTo>
                      <a:pt x="14" y="2"/>
                    </a:lnTo>
                    <a:lnTo>
                      <a:pt x="23" y="6"/>
                    </a:lnTo>
                    <a:lnTo>
                      <a:pt x="31" y="10"/>
                    </a:lnTo>
                    <a:lnTo>
                      <a:pt x="39" y="15"/>
                    </a:lnTo>
                    <a:lnTo>
                      <a:pt x="46" y="18"/>
                    </a:lnTo>
                    <a:lnTo>
                      <a:pt x="5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33" name="Freeform 165">
                <a:extLst>
                  <a:ext uri="{FF2B5EF4-FFF2-40B4-BE49-F238E27FC236}">
                    <a16:creationId xmlns:a16="http://schemas.microsoft.com/office/drawing/2014/main" id="{482F013D-860C-32EE-2B7B-C8983E1F6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" y="591"/>
                <a:ext cx="24" cy="6"/>
              </a:xfrm>
              <a:custGeom>
                <a:avLst/>
                <a:gdLst>
                  <a:gd name="T0" fmla="*/ 12 w 47"/>
                  <a:gd name="T1" fmla="*/ 0 h 11"/>
                  <a:gd name="T2" fmla="*/ 11 w 47"/>
                  <a:gd name="T3" fmla="*/ 1 h 11"/>
                  <a:gd name="T4" fmla="*/ 10 w 47"/>
                  <a:gd name="T5" fmla="*/ 2 h 11"/>
                  <a:gd name="T6" fmla="*/ 9 w 47"/>
                  <a:gd name="T7" fmla="*/ 3 h 11"/>
                  <a:gd name="T8" fmla="*/ 7 w 47"/>
                  <a:gd name="T9" fmla="*/ 3 h 11"/>
                  <a:gd name="T10" fmla="*/ 5 w 47"/>
                  <a:gd name="T11" fmla="*/ 3 h 11"/>
                  <a:gd name="T12" fmla="*/ 3 w 47"/>
                  <a:gd name="T13" fmla="*/ 3 h 11"/>
                  <a:gd name="T14" fmla="*/ 1 w 47"/>
                  <a:gd name="T15" fmla="*/ 3 h 11"/>
                  <a:gd name="T16" fmla="*/ 0 w 47"/>
                  <a:gd name="T17" fmla="*/ 2 h 11"/>
                  <a:gd name="T18" fmla="*/ 0 w 47"/>
                  <a:gd name="T19" fmla="*/ 1 h 11"/>
                  <a:gd name="T20" fmla="*/ 1 w 47"/>
                  <a:gd name="T21" fmla="*/ 1 h 11"/>
                  <a:gd name="T22" fmla="*/ 2 w 47"/>
                  <a:gd name="T23" fmla="*/ 1 h 11"/>
                  <a:gd name="T24" fmla="*/ 4 w 47"/>
                  <a:gd name="T25" fmla="*/ 1 h 11"/>
                  <a:gd name="T26" fmla="*/ 7 w 47"/>
                  <a:gd name="T27" fmla="*/ 1 h 11"/>
                  <a:gd name="T28" fmla="*/ 9 w 47"/>
                  <a:gd name="T29" fmla="*/ 1 h 11"/>
                  <a:gd name="T30" fmla="*/ 11 w 47"/>
                  <a:gd name="T31" fmla="*/ 1 h 11"/>
                  <a:gd name="T32" fmla="*/ 12 w 4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11">
                    <a:moveTo>
                      <a:pt x="47" y="0"/>
                    </a:moveTo>
                    <a:lnTo>
                      <a:pt x="44" y="3"/>
                    </a:lnTo>
                    <a:lnTo>
                      <a:pt x="40" y="6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34" name="Freeform 166">
                <a:extLst>
                  <a:ext uri="{FF2B5EF4-FFF2-40B4-BE49-F238E27FC236}">
                    <a16:creationId xmlns:a16="http://schemas.microsoft.com/office/drawing/2014/main" id="{4104F37E-5A9B-BAC3-F87D-8C5DFB9C9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" y="600"/>
                <a:ext cx="25" cy="8"/>
              </a:xfrm>
              <a:custGeom>
                <a:avLst/>
                <a:gdLst>
                  <a:gd name="T0" fmla="*/ 12 w 51"/>
                  <a:gd name="T1" fmla="*/ 0 h 16"/>
                  <a:gd name="T2" fmla="*/ 11 w 51"/>
                  <a:gd name="T3" fmla="*/ 1 h 16"/>
                  <a:gd name="T4" fmla="*/ 10 w 51"/>
                  <a:gd name="T5" fmla="*/ 2 h 16"/>
                  <a:gd name="T6" fmla="*/ 8 w 51"/>
                  <a:gd name="T7" fmla="*/ 3 h 16"/>
                  <a:gd name="T8" fmla="*/ 6 w 51"/>
                  <a:gd name="T9" fmla="*/ 4 h 16"/>
                  <a:gd name="T10" fmla="*/ 4 w 51"/>
                  <a:gd name="T11" fmla="*/ 4 h 16"/>
                  <a:gd name="T12" fmla="*/ 2 w 51"/>
                  <a:gd name="T13" fmla="*/ 4 h 16"/>
                  <a:gd name="T14" fmla="*/ 1 w 51"/>
                  <a:gd name="T15" fmla="*/ 4 h 16"/>
                  <a:gd name="T16" fmla="*/ 0 w 51"/>
                  <a:gd name="T17" fmla="*/ 3 h 16"/>
                  <a:gd name="T18" fmla="*/ 0 w 51"/>
                  <a:gd name="T19" fmla="*/ 3 h 16"/>
                  <a:gd name="T20" fmla="*/ 1 w 51"/>
                  <a:gd name="T21" fmla="*/ 3 h 16"/>
                  <a:gd name="T22" fmla="*/ 2 w 51"/>
                  <a:gd name="T23" fmla="*/ 2 h 16"/>
                  <a:gd name="T24" fmla="*/ 4 w 51"/>
                  <a:gd name="T25" fmla="*/ 2 h 16"/>
                  <a:gd name="T26" fmla="*/ 6 w 51"/>
                  <a:gd name="T27" fmla="*/ 2 h 16"/>
                  <a:gd name="T28" fmla="*/ 8 w 51"/>
                  <a:gd name="T29" fmla="*/ 1 h 16"/>
                  <a:gd name="T30" fmla="*/ 10 w 51"/>
                  <a:gd name="T31" fmla="*/ 1 h 16"/>
                  <a:gd name="T32" fmla="*/ 12 w 5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16">
                    <a:moveTo>
                      <a:pt x="51" y="0"/>
                    </a:moveTo>
                    <a:lnTo>
                      <a:pt x="47" y="4"/>
                    </a:lnTo>
                    <a:lnTo>
                      <a:pt x="41" y="8"/>
                    </a:lnTo>
                    <a:lnTo>
                      <a:pt x="35" y="11"/>
                    </a:lnTo>
                    <a:lnTo>
                      <a:pt x="25" y="14"/>
                    </a:lnTo>
                    <a:lnTo>
                      <a:pt x="17" y="15"/>
                    </a:lnTo>
                    <a:lnTo>
                      <a:pt x="9" y="16"/>
                    </a:lnTo>
                    <a:lnTo>
                      <a:pt x="4" y="15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4" y="9"/>
                    </a:lnTo>
                    <a:lnTo>
                      <a:pt x="9" y="7"/>
                    </a:lnTo>
                    <a:lnTo>
                      <a:pt x="16" y="6"/>
                    </a:lnTo>
                    <a:lnTo>
                      <a:pt x="25" y="6"/>
                    </a:lnTo>
                    <a:lnTo>
                      <a:pt x="35" y="3"/>
                    </a:lnTo>
                    <a:lnTo>
                      <a:pt x="43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35" name="Freeform 167">
                <a:extLst>
                  <a:ext uri="{FF2B5EF4-FFF2-40B4-BE49-F238E27FC236}">
                    <a16:creationId xmlns:a16="http://schemas.microsoft.com/office/drawing/2014/main" id="{734D4485-16B1-83E3-E962-61924007B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" y="607"/>
                <a:ext cx="24" cy="11"/>
              </a:xfrm>
              <a:custGeom>
                <a:avLst/>
                <a:gdLst>
                  <a:gd name="T0" fmla="*/ 12 w 48"/>
                  <a:gd name="T1" fmla="*/ 0 h 20"/>
                  <a:gd name="T2" fmla="*/ 11 w 48"/>
                  <a:gd name="T3" fmla="*/ 1 h 20"/>
                  <a:gd name="T4" fmla="*/ 10 w 48"/>
                  <a:gd name="T5" fmla="*/ 3 h 20"/>
                  <a:gd name="T6" fmla="*/ 8 w 48"/>
                  <a:gd name="T7" fmla="*/ 4 h 20"/>
                  <a:gd name="T8" fmla="*/ 6 w 48"/>
                  <a:gd name="T9" fmla="*/ 5 h 20"/>
                  <a:gd name="T10" fmla="*/ 4 w 48"/>
                  <a:gd name="T11" fmla="*/ 6 h 20"/>
                  <a:gd name="T12" fmla="*/ 2 w 48"/>
                  <a:gd name="T13" fmla="*/ 6 h 20"/>
                  <a:gd name="T14" fmla="*/ 1 w 48"/>
                  <a:gd name="T15" fmla="*/ 6 h 20"/>
                  <a:gd name="T16" fmla="*/ 0 w 48"/>
                  <a:gd name="T17" fmla="*/ 6 h 20"/>
                  <a:gd name="T18" fmla="*/ 1 w 48"/>
                  <a:gd name="T19" fmla="*/ 5 h 20"/>
                  <a:gd name="T20" fmla="*/ 1 w 48"/>
                  <a:gd name="T21" fmla="*/ 4 h 20"/>
                  <a:gd name="T22" fmla="*/ 3 w 48"/>
                  <a:gd name="T23" fmla="*/ 3 h 20"/>
                  <a:gd name="T24" fmla="*/ 5 w 48"/>
                  <a:gd name="T25" fmla="*/ 3 h 20"/>
                  <a:gd name="T26" fmla="*/ 7 w 48"/>
                  <a:gd name="T27" fmla="*/ 2 h 20"/>
                  <a:gd name="T28" fmla="*/ 9 w 48"/>
                  <a:gd name="T29" fmla="*/ 1 h 20"/>
                  <a:gd name="T30" fmla="*/ 11 w 48"/>
                  <a:gd name="T31" fmla="*/ 1 h 20"/>
                  <a:gd name="T32" fmla="*/ 12 w 48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20">
                    <a:moveTo>
                      <a:pt x="48" y="0"/>
                    </a:moveTo>
                    <a:lnTo>
                      <a:pt x="44" y="4"/>
                    </a:lnTo>
                    <a:lnTo>
                      <a:pt x="37" y="10"/>
                    </a:lnTo>
                    <a:lnTo>
                      <a:pt x="31" y="14"/>
                    </a:lnTo>
                    <a:lnTo>
                      <a:pt x="23" y="17"/>
                    </a:lnTo>
                    <a:lnTo>
                      <a:pt x="14" y="19"/>
                    </a:lnTo>
                    <a:lnTo>
                      <a:pt x="8" y="20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1" y="16"/>
                    </a:lnTo>
                    <a:lnTo>
                      <a:pt x="4" y="12"/>
                    </a:lnTo>
                    <a:lnTo>
                      <a:pt x="10" y="10"/>
                    </a:lnTo>
                    <a:lnTo>
                      <a:pt x="18" y="9"/>
                    </a:lnTo>
                    <a:lnTo>
                      <a:pt x="26" y="7"/>
                    </a:lnTo>
                    <a:lnTo>
                      <a:pt x="34" y="4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36" name="Freeform 168">
                <a:extLst>
                  <a:ext uri="{FF2B5EF4-FFF2-40B4-BE49-F238E27FC236}">
                    <a16:creationId xmlns:a16="http://schemas.microsoft.com/office/drawing/2014/main" id="{3393EB07-4942-5E4C-A623-4FD943AB0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" y="617"/>
                <a:ext cx="26" cy="15"/>
              </a:xfrm>
              <a:custGeom>
                <a:avLst/>
                <a:gdLst>
                  <a:gd name="T0" fmla="*/ 14 w 50"/>
                  <a:gd name="T1" fmla="*/ 0 h 31"/>
                  <a:gd name="T2" fmla="*/ 12 w 50"/>
                  <a:gd name="T3" fmla="*/ 1 h 31"/>
                  <a:gd name="T4" fmla="*/ 10 w 50"/>
                  <a:gd name="T5" fmla="*/ 2 h 31"/>
                  <a:gd name="T6" fmla="*/ 8 w 50"/>
                  <a:gd name="T7" fmla="*/ 4 h 31"/>
                  <a:gd name="T8" fmla="*/ 6 w 50"/>
                  <a:gd name="T9" fmla="*/ 5 h 31"/>
                  <a:gd name="T10" fmla="*/ 4 w 50"/>
                  <a:gd name="T11" fmla="*/ 7 h 31"/>
                  <a:gd name="T12" fmla="*/ 3 w 50"/>
                  <a:gd name="T13" fmla="*/ 7 h 31"/>
                  <a:gd name="T14" fmla="*/ 1 w 50"/>
                  <a:gd name="T15" fmla="*/ 7 h 31"/>
                  <a:gd name="T16" fmla="*/ 0 w 50"/>
                  <a:gd name="T17" fmla="*/ 7 h 31"/>
                  <a:gd name="T18" fmla="*/ 0 w 50"/>
                  <a:gd name="T19" fmla="*/ 6 h 31"/>
                  <a:gd name="T20" fmla="*/ 1 w 50"/>
                  <a:gd name="T21" fmla="*/ 5 h 31"/>
                  <a:gd name="T22" fmla="*/ 3 w 50"/>
                  <a:gd name="T23" fmla="*/ 4 h 31"/>
                  <a:gd name="T24" fmla="*/ 5 w 50"/>
                  <a:gd name="T25" fmla="*/ 3 h 31"/>
                  <a:gd name="T26" fmla="*/ 8 w 50"/>
                  <a:gd name="T27" fmla="*/ 2 h 31"/>
                  <a:gd name="T28" fmla="*/ 10 w 50"/>
                  <a:gd name="T29" fmla="*/ 1 h 31"/>
                  <a:gd name="T30" fmla="*/ 12 w 50"/>
                  <a:gd name="T31" fmla="*/ 0 h 31"/>
                  <a:gd name="T32" fmla="*/ 14 w 50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lnTo>
                      <a:pt x="45" y="5"/>
                    </a:lnTo>
                    <a:lnTo>
                      <a:pt x="39" y="11"/>
                    </a:lnTo>
                    <a:lnTo>
                      <a:pt x="31" y="17"/>
                    </a:lnTo>
                    <a:lnTo>
                      <a:pt x="23" y="23"/>
                    </a:lnTo>
                    <a:lnTo>
                      <a:pt x="15" y="28"/>
                    </a:lnTo>
                    <a:lnTo>
                      <a:pt x="9" y="30"/>
                    </a:lnTo>
                    <a:lnTo>
                      <a:pt x="3" y="31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4" y="21"/>
                    </a:lnTo>
                    <a:lnTo>
                      <a:pt x="10" y="17"/>
                    </a:lnTo>
                    <a:lnTo>
                      <a:pt x="19" y="13"/>
                    </a:lnTo>
                    <a:lnTo>
                      <a:pt x="29" y="9"/>
                    </a:lnTo>
                    <a:lnTo>
                      <a:pt x="38" y="6"/>
                    </a:lnTo>
                    <a:lnTo>
                      <a:pt x="45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37" name="Freeform 169">
                <a:extLst>
                  <a:ext uri="{FF2B5EF4-FFF2-40B4-BE49-F238E27FC236}">
                    <a16:creationId xmlns:a16="http://schemas.microsoft.com/office/drawing/2014/main" id="{912733B6-61DB-05F8-EF45-44FC02952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" y="627"/>
                <a:ext cx="25" cy="21"/>
              </a:xfrm>
              <a:custGeom>
                <a:avLst/>
                <a:gdLst>
                  <a:gd name="T0" fmla="*/ 13 w 50"/>
                  <a:gd name="T1" fmla="*/ 0 h 42"/>
                  <a:gd name="T2" fmla="*/ 12 w 50"/>
                  <a:gd name="T3" fmla="*/ 1 h 42"/>
                  <a:gd name="T4" fmla="*/ 10 w 50"/>
                  <a:gd name="T5" fmla="*/ 3 h 42"/>
                  <a:gd name="T6" fmla="*/ 8 w 50"/>
                  <a:gd name="T7" fmla="*/ 5 h 42"/>
                  <a:gd name="T8" fmla="*/ 6 w 50"/>
                  <a:gd name="T9" fmla="*/ 7 h 42"/>
                  <a:gd name="T10" fmla="*/ 4 w 50"/>
                  <a:gd name="T11" fmla="*/ 9 h 42"/>
                  <a:gd name="T12" fmla="*/ 2 w 50"/>
                  <a:gd name="T13" fmla="*/ 10 h 42"/>
                  <a:gd name="T14" fmla="*/ 1 w 50"/>
                  <a:gd name="T15" fmla="*/ 11 h 42"/>
                  <a:gd name="T16" fmla="*/ 0 w 50"/>
                  <a:gd name="T17" fmla="*/ 10 h 42"/>
                  <a:gd name="T18" fmla="*/ 1 w 50"/>
                  <a:gd name="T19" fmla="*/ 9 h 42"/>
                  <a:gd name="T20" fmla="*/ 2 w 50"/>
                  <a:gd name="T21" fmla="*/ 8 h 42"/>
                  <a:gd name="T22" fmla="*/ 4 w 50"/>
                  <a:gd name="T23" fmla="*/ 6 h 42"/>
                  <a:gd name="T24" fmla="*/ 6 w 50"/>
                  <a:gd name="T25" fmla="*/ 5 h 42"/>
                  <a:gd name="T26" fmla="*/ 8 w 50"/>
                  <a:gd name="T27" fmla="*/ 4 h 42"/>
                  <a:gd name="T28" fmla="*/ 10 w 50"/>
                  <a:gd name="T29" fmla="*/ 2 h 42"/>
                  <a:gd name="T30" fmla="*/ 12 w 50"/>
                  <a:gd name="T31" fmla="*/ 1 h 42"/>
                  <a:gd name="T32" fmla="*/ 13 w 50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42">
                    <a:moveTo>
                      <a:pt x="50" y="0"/>
                    </a:moveTo>
                    <a:lnTo>
                      <a:pt x="45" y="4"/>
                    </a:lnTo>
                    <a:lnTo>
                      <a:pt x="39" y="11"/>
                    </a:lnTo>
                    <a:lnTo>
                      <a:pt x="31" y="19"/>
                    </a:lnTo>
                    <a:lnTo>
                      <a:pt x="23" y="27"/>
                    </a:lnTo>
                    <a:lnTo>
                      <a:pt x="15" y="34"/>
                    </a:lnTo>
                    <a:lnTo>
                      <a:pt x="8" y="40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6" y="30"/>
                    </a:lnTo>
                    <a:lnTo>
                      <a:pt x="13" y="24"/>
                    </a:lnTo>
                    <a:lnTo>
                      <a:pt x="22" y="18"/>
                    </a:lnTo>
                    <a:lnTo>
                      <a:pt x="30" y="13"/>
                    </a:lnTo>
                    <a:lnTo>
                      <a:pt x="39" y="7"/>
                    </a:lnTo>
                    <a:lnTo>
                      <a:pt x="46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38" name="Freeform 170">
                <a:extLst>
                  <a:ext uri="{FF2B5EF4-FFF2-40B4-BE49-F238E27FC236}">
                    <a16:creationId xmlns:a16="http://schemas.microsoft.com/office/drawing/2014/main" id="{2366082F-E74E-9DA1-ADAA-614DAE545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" y="639"/>
                <a:ext cx="26" cy="24"/>
              </a:xfrm>
              <a:custGeom>
                <a:avLst/>
                <a:gdLst>
                  <a:gd name="T0" fmla="*/ 13 w 51"/>
                  <a:gd name="T1" fmla="*/ 0 h 48"/>
                  <a:gd name="T2" fmla="*/ 12 w 51"/>
                  <a:gd name="T3" fmla="*/ 2 h 48"/>
                  <a:gd name="T4" fmla="*/ 11 w 51"/>
                  <a:gd name="T5" fmla="*/ 4 h 48"/>
                  <a:gd name="T6" fmla="*/ 9 w 51"/>
                  <a:gd name="T7" fmla="*/ 6 h 48"/>
                  <a:gd name="T8" fmla="*/ 7 w 51"/>
                  <a:gd name="T9" fmla="*/ 8 h 48"/>
                  <a:gd name="T10" fmla="*/ 5 w 51"/>
                  <a:gd name="T11" fmla="*/ 10 h 48"/>
                  <a:gd name="T12" fmla="*/ 3 w 51"/>
                  <a:gd name="T13" fmla="*/ 12 h 48"/>
                  <a:gd name="T14" fmla="*/ 1 w 51"/>
                  <a:gd name="T15" fmla="*/ 12 h 48"/>
                  <a:gd name="T16" fmla="*/ 0 w 51"/>
                  <a:gd name="T17" fmla="*/ 12 h 48"/>
                  <a:gd name="T18" fmla="*/ 0 w 51"/>
                  <a:gd name="T19" fmla="*/ 11 h 48"/>
                  <a:gd name="T20" fmla="*/ 1 w 51"/>
                  <a:gd name="T21" fmla="*/ 9 h 48"/>
                  <a:gd name="T22" fmla="*/ 3 w 51"/>
                  <a:gd name="T23" fmla="*/ 8 h 48"/>
                  <a:gd name="T24" fmla="*/ 6 w 51"/>
                  <a:gd name="T25" fmla="*/ 6 h 48"/>
                  <a:gd name="T26" fmla="*/ 8 w 51"/>
                  <a:gd name="T27" fmla="*/ 5 h 48"/>
                  <a:gd name="T28" fmla="*/ 10 w 51"/>
                  <a:gd name="T29" fmla="*/ 3 h 48"/>
                  <a:gd name="T30" fmla="*/ 12 w 51"/>
                  <a:gd name="T31" fmla="*/ 2 h 48"/>
                  <a:gd name="T32" fmla="*/ 13 w 5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8">
                    <a:moveTo>
                      <a:pt x="51" y="0"/>
                    </a:moveTo>
                    <a:lnTo>
                      <a:pt x="47" y="6"/>
                    </a:lnTo>
                    <a:lnTo>
                      <a:pt x="41" y="14"/>
                    </a:lnTo>
                    <a:lnTo>
                      <a:pt x="33" y="23"/>
                    </a:lnTo>
                    <a:lnTo>
                      <a:pt x="25" y="32"/>
                    </a:lnTo>
                    <a:lnTo>
                      <a:pt x="17" y="40"/>
                    </a:lnTo>
                    <a:lnTo>
                      <a:pt x="10" y="46"/>
                    </a:lnTo>
                    <a:lnTo>
                      <a:pt x="3" y="48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3" y="36"/>
                    </a:lnTo>
                    <a:lnTo>
                      <a:pt x="11" y="30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5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39" name="Freeform 171">
                <a:extLst>
                  <a:ext uri="{FF2B5EF4-FFF2-40B4-BE49-F238E27FC236}">
                    <a16:creationId xmlns:a16="http://schemas.microsoft.com/office/drawing/2014/main" id="{39EF57DD-2E70-7CEB-CCE2-986815807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" y="648"/>
                <a:ext cx="25" cy="28"/>
              </a:xfrm>
              <a:custGeom>
                <a:avLst/>
                <a:gdLst>
                  <a:gd name="T0" fmla="*/ 13 w 48"/>
                  <a:gd name="T1" fmla="*/ 0 h 56"/>
                  <a:gd name="T2" fmla="*/ 13 w 48"/>
                  <a:gd name="T3" fmla="*/ 2 h 56"/>
                  <a:gd name="T4" fmla="*/ 11 w 48"/>
                  <a:gd name="T5" fmla="*/ 5 h 56"/>
                  <a:gd name="T6" fmla="*/ 9 w 48"/>
                  <a:gd name="T7" fmla="*/ 7 h 56"/>
                  <a:gd name="T8" fmla="*/ 8 w 48"/>
                  <a:gd name="T9" fmla="*/ 9 h 56"/>
                  <a:gd name="T10" fmla="*/ 6 w 48"/>
                  <a:gd name="T11" fmla="*/ 11 h 56"/>
                  <a:gd name="T12" fmla="*/ 4 w 48"/>
                  <a:gd name="T13" fmla="*/ 13 h 56"/>
                  <a:gd name="T14" fmla="*/ 2 w 48"/>
                  <a:gd name="T15" fmla="*/ 14 h 56"/>
                  <a:gd name="T16" fmla="*/ 1 w 48"/>
                  <a:gd name="T17" fmla="*/ 14 h 56"/>
                  <a:gd name="T18" fmla="*/ 0 w 48"/>
                  <a:gd name="T19" fmla="*/ 14 h 56"/>
                  <a:gd name="T20" fmla="*/ 1 w 48"/>
                  <a:gd name="T21" fmla="*/ 12 h 56"/>
                  <a:gd name="T22" fmla="*/ 3 w 48"/>
                  <a:gd name="T23" fmla="*/ 10 h 56"/>
                  <a:gd name="T24" fmla="*/ 5 w 48"/>
                  <a:gd name="T25" fmla="*/ 8 h 56"/>
                  <a:gd name="T26" fmla="*/ 7 w 48"/>
                  <a:gd name="T27" fmla="*/ 6 h 56"/>
                  <a:gd name="T28" fmla="*/ 9 w 48"/>
                  <a:gd name="T29" fmla="*/ 3 h 56"/>
                  <a:gd name="T30" fmla="*/ 11 w 48"/>
                  <a:gd name="T31" fmla="*/ 2 h 56"/>
                  <a:gd name="T32" fmla="*/ 13 w 48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56">
                    <a:moveTo>
                      <a:pt x="48" y="0"/>
                    </a:moveTo>
                    <a:lnTo>
                      <a:pt x="46" y="7"/>
                    </a:lnTo>
                    <a:lnTo>
                      <a:pt x="41" y="17"/>
                    </a:lnTo>
                    <a:lnTo>
                      <a:pt x="35" y="26"/>
                    </a:lnTo>
                    <a:lnTo>
                      <a:pt x="30" y="35"/>
                    </a:lnTo>
                    <a:lnTo>
                      <a:pt x="23" y="43"/>
                    </a:lnTo>
                    <a:lnTo>
                      <a:pt x="16" y="50"/>
                    </a:lnTo>
                    <a:lnTo>
                      <a:pt x="8" y="54"/>
                    </a:lnTo>
                    <a:lnTo>
                      <a:pt x="1" y="56"/>
                    </a:lnTo>
                    <a:lnTo>
                      <a:pt x="0" y="53"/>
                    </a:lnTo>
                    <a:lnTo>
                      <a:pt x="2" y="48"/>
                    </a:lnTo>
                    <a:lnTo>
                      <a:pt x="9" y="40"/>
                    </a:lnTo>
                    <a:lnTo>
                      <a:pt x="17" y="30"/>
                    </a:lnTo>
                    <a:lnTo>
                      <a:pt x="26" y="21"/>
                    </a:lnTo>
                    <a:lnTo>
                      <a:pt x="35" y="12"/>
                    </a:lnTo>
                    <a:lnTo>
                      <a:pt x="43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40" name="Freeform 172">
                <a:extLst>
                  <a:ext uri="{FF2B5EF4-FFF2-40B4-BE49-F238E27FC236}">
                    <a16:creationId xmlns:a16="http://schemas.microsoft.com/office/drawing/2014/main" id="{5FBF8A0D-2F67-1EC6-E2CD-6C8F57738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" y="655"/>
                <a:ext cx="11" cy="31"/>
              </a:xfrm>
              <a:custGeom>
                <a:avLst/>
                <a:gdLst>
                  <a:gd name="T0" fmla="*/ 0 w 22"/>
                  <a:gd name="T1" fmla="*/ 16 h 61"/>
                  <a:gd name="T2" fmla="*/ 1 w 22"/>
                  <a:gd name="T3" fmla="*/ 13 h 61"/>
                  <a:gd name="T4" fmla="*/ 2 w 22"/>
                  <a:gd name="T5" fmla="*/ 9 h 61"/>
                  <a:gd name="T6" fmla="*/ 4 w 22"/>
                  <a:gd name="T7" fmla="*/ 4 h 61"/>
                  <a:gd name="T8" fmla="*/ 6 w 22"/>
                  <a:gd name="T9" fmla="*/ 0 h 61"/>
                  <a:gd name="T10" fmla="*/ 6 w 22"/>
                  <a:gd name="T11" fmla="*/ 5 h 61"/>
                  <a:gd name="T12" fmla="*/ 5 w 22"/>
                  <a:gd name="T13" fmla="*/ 10 h 61"/>
                  <a:gd name="T14" fmla="*/ 3 w 22"/>
                  <a:gd name="T15" fmla="*/ 15 h 61"/>
                  <a:gd name="T16" fmla="*/ 0 w 22"/>
                  <a:gd name="T17" fmla="*/ 16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61"/>
                    </a:moveTo>
                    <a:lnTo>
                      <a:pt x="1" y="52"/>
                    </a:lnTo>
                    <a:lnTo>
                      <a:pt x="7" y="34"/>
                    </a:lnTo>
                    <a:lnTo>
                      <a:pt x="15" y="14"/>
                    </a:lnTo>
                    <a:lnTo>
                      <a:pt x="21" y="0"/>
                    </a:lnTo>
                    <a:lnTo>
                      <a:pt x="22" y="19"/>
                    </a:lnTo>
                    <a:lnTo>
                      <a:pt x="17" y="40"/>
                    </a:lnTo>
                    <a:lnTo>
                      <a:pt x="1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41" name="Freeform 173">
                <a:extLst>
                  <a:ext uri="{FF2B5EF4-FFF2-40B4-BE49-F238E27FC236}">
                    <a16:creationId xmlns:a16="http://schemas.microsoft.com/office/drawing/2014/main" id="{1EC08731-1682-E299-3DE7-7F4AF602C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" y="665"/>
                <a:ext cx="10" cy="30"/>
              </a:xfrm>
              <a:custGeom>
                <a:avLst/>
                <a:gdLst>
                  <a:gd name="T0" fmla="*/ 0 w 22"/>
                  <a:gd name="T1" fmla="*/ 15 h 59"/>
                  <a:gd name="T2" fmla="*/ 0 w 22"/>
                  <a:gd name="T3" fmla="*/ 13 h 59"/>
                  <a:gd name="T4" fmla="*/ 2 w 22"/>
                  <a:gd name="T5" fmla="*/ 8 h 59"/>
                  <a:gd name="T6" fmla="*/ 3 w 22"/>
                  <a:gd name="T7" fmla="*/ 4 h 59"/>
                  <a:gd name="T8" fmla="*/ 5 w 22"/>
                  <a:gd name="T9" fmla="*/ 0 h 59"/>
                  <a:gd name="T10" fmla="*/ 5 w 22"/>
                  <a:gd name="T11" fmla="*/ 5 h 59"/>
                  <a:gd name="T12" fmla="*/ 4 w 22"/>
                  <a:gd name="T13" fmla="*/ 10 h 59"/>
                  <a:gd name="T14" fmla="*/ 2 w 22"/>
                  <a:gd name="T15" fmla="*/ 14 h 59"/>
                  <a:gd name="T16" fmla="*/ 0 w 22"/>
                  <a:gd name="T17" fmla="*/ 15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59">
                    <a:moveTo>
                      <a:pt x="0" y="59"/>
                    </a:moveTo>
                    <a:lnTo>
                      <a:pt x="1" y="49"/>
                    </a:lnTo>
                    <a:lnTo>
                      <a:pt x="8" y="31"/>
                    </a:lnTo>
                    <a:lnTo>
                      <a:pt x="16" y="13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7" y="39"/>
                    </a:lnTo>
                    <a:lnTo>
                      <a:pt x="10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42" name="Freeform 174">
                <a:extLst>
                  <a:ext uri="{FF2B5EF4-FFF2-40B4-BE49-F238E27FC236}">
                    <a16:creationId xmlns:a16="http://schemas.microsoft.com/office/drawing/2014/main" id="{22223974-F312-302D-7B4D-DEF2E8924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" y="636"/>
                <a:ext cx="32" cy="148"/>
              </a:xfrm>
              <a:custGeom>
                <a:avLst/>
                <a:gdLst>
                  <a:gd name="T0" fmla="*/ 2 w 65"/>
                  <a:gd name="T1" fmla="*/ 1 h 298"/>
                  <a:gd name="T2" fmla="*/ 1 w 65"/>
                  <a:gd name="T3" fmla="*/ 0 h 298"/>
                  <a:gd name="T4" fmla="*/ 1 w 65"/>
                  <a:gd name="T5" fmla="*/ 0 h 298"/>
                  <a:gd name="T6" fmla="*/ 0 w 65"/>
                  <a:gd name="T7" fmla="*/ 0 h 298"/>
                  <a:gd name="T8" fmla="*/ 0 w 65"/>
                  <a:gd name="T9" fmla="*/ 0 h 298"/>
                  <a:gd name="T10" fmla="*/ 5 w 65"/>
                  <a:gd name="T11" fmla="*/ 11 h 298"/>
                  <a:gd name="T12" fmla="*/ 9 w 65"/>
                  <a:gd name="T13" fmla="*/ 21 h 298"/>
                  <a:gd name="T14" fmla="*/ 12 w 65"/>
                  <a:gd name="T15" fmla="*/ 32 h 298"/>
                  <a:gd name="T16" fmla="*/ 13 w 65"/>
                  <a:gd name="T17" fmla="*/ 41 h 298"/>
                  <a:gd name="T18" fmla="*/ 14 w 65"/>
                  <a:gd name="T19" fmla="*/ 50 h 298"/>
                  <a:gd name="T20" fmla="*/ 14 w 65"/>
                  <a:gd name="T21" fmla="*/ 59 h 298"/>
                  <a:gd name="T22" fmla="*/ 14 w 65"/>
                  <a:gd name="T23" fmla="*/ 67 h 298"/>
                  <a:gd name="T24" fmla="*/ 14 w 65"/>
                  <a:gd name="T25" fmla="*/ 74 h 298"/>
                  <a:gd name="T26" fmla="*/ 15 w 65"/>
                  <a:gd name="T27" fmla="*/ 68 h 298"/>
                  <a:gd name="T28" fmla="*/ 16 w 65"/>
                  <a:gd name="T29" fmla="*/ 61 h 298"/>
                  <a:gd name="T30" fmla="*/ 16 w 65"/>
                  <a:gd name="T31" fmla="*/ 51 h 298"/>
                  <a:gd name="T32" fmla="*/ 15 w 65"/>
                  <a:gd name="T33" fmla="*/ 40 h 298"/>
                  <a:gd name="T34" fmla="*/ 13 w 65"/>
                  <a:gd name="T35" fmla="*/ 29 h 298"/>
                  <a:gd name="T36" fmla="*/ 11 w 65"/>
                  <a:gd name="T37" fmla="*/ 18 h 298"/>
                  <a:gd name="T38" fmla="*/ 7 w 65"/>
                  <a:gd name="T39" fmla="*/ 8 h 298"/>
                  <a:gd name="T40" fmla="*/ 2 w 65"/>
                  <a:gd name="T41" fmla="*/ 1 h 2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5" h="298">
                    <a:moveTo>
                      <a:pt x="9" y="4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2" y="44"/>
                    </a:lnTo>
                    <a:lnTo>
                      <a:pt x="38" y="86"/>
                    </a:lnTo>
                    <a:lnTo>
                      <a:pt x="48" y="128"/>
                    </a:lnTo>
                    <a:lnTo>
                      <a:pt x="54" y="167"/>
                    </a:lnTo>
                    <a:lnTo>
                      <a:pt x="57" y="204"/>
                    </a:lnTo>
                    <a:lnTo>
                      <a:pt x="58" y="238"/>
                    </a:lnTo>
                    <a:lnTo>
                      <a:pt x="58" y="269"/>
                    </a:lnTo>
                    <a:lnTo>
                      <a:pt x="57" y="298"/>
                    </a:lnTo>
                    <a:lnTo>
                      <a:pt x="61" y="276"/>
                    </a:lnTo>
                    <a:lnTo>
                      <a:pt x="65" y="245"/>
                    </a:lnTo>
                    <a:lnTo>
                      <a:pt x="65" y="205"/>
                    </a:lnTo>
                    <a:lnTo>
                      <a:pt x="62" y="161"/>
                    </a:lnTo>
                    <a:lnTo>
                      <a:pt x="55" y="116"/>
                    </a:lnTo>
                    <a:lnTo>
                      <a:pt x="45" y="73"/>
                    </a:lnTo>
                    <a:lnTo>
                      <a:pt x="30" y="35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43" name="Freeform 175">
                <a:extLst>
                  <a:ext uri="{FF2B5EF4-FFF2-40B4-BE49-F238E27FC236}">
                    <a16:creationId xmlns:a16="http://schemas.microsoft.com/office/drawing/2014/main" id="{7E619CF8-5F1E-AB81-5C2A-DDEFA4DF9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" y="753"/>
                <a:ext cx="23" cy="22"/>
              </a:xfrm>
              <a:custGeom>
                <a:avLst/>
                <a:gdLst>
                  <a:gd name="T0" fmla="*/ 0 w 45"/>
                  <a:gd name="T1" fmla="*/ 11 h 44"/>
                  <a:gd name="T2" fmla="*/ 1 w 45"/>
                  <a:gd name="T3" fmla="*/ 11 h 44"/>
                  <a:gd name="T4" fmla="*/ 2 w 45"/>
                  <a:gd name="T5" fmla="*/ 11 h 44"/>
                  <a:gd name="T6" fmla="*/ 4 w 45"/>
                  <a:gd name="T7" fmla="*/ 10 h 44"/>
                  <a:gd name="T8" fmla="*/ 6 w 45"/>
                  <a:gd name="T9" fmla="*/ 9 h 44"/>
                  <a:gd name="T10" fmla="*/ 8 w 45"/>
                  <a:gd name="T11" fmla="*/ 7 h 44"/>
                  <a:gd name="T12" fmla="*/ 10 w 45"/>
                  <a:gd name="T13" fmla="*/ 5 h 44"/>
                  <a:gd name="T14" fmla="*/ 11 w 45"/>
                  <a:gd name="T15" fmla="*/ 3 h 44"/>
                  <a:gd name="T16" fmla="*/ 12 w 45"/>
                  <a:gd name="T17" fmla="*/ 0 h 44"/>
                  <a:gd name="T18" fmla="*/ 11 w 45"/>
                  <a:gd name="T19" fmla="*/ 2 h 44"/>
                  <a:gd name="T20" fmla="*/ 9 w 45"/>
                  <a:gd name="T21" fmla="*/ 3 h 44"/>
                  <a:gd name="T22" fmla="*/ 7 w 45"/>
                  <a:gd name="T23" fmla="*/ 5 h 44"/>
                  <a:gd name="T24" fmla="*/ 5 w 45"/>
                  <a:gd name="T25" fmla="*/ 6 h 44"/>
                  <a:gd name="T26" fmla="*/ 3 w 45"/>
                  <a:gd name="T27" fmla="*/ 8 h 44"/>
                  <a:gd name="T28" fmla="*/ 2 w 45"/>
                  <a:gd name="T29" fmla="*/ 9 h 44"/>
                  <a:gd name="T30" fmla="*/ 1 w 45"/>
                  <a:gd name="T31" fmla="*/ 10 h 44"/>
                  <a:gd name="T32" fmla="*/ 0 w 45"/>
                  <a:gd name="T33" fmla="*/ 1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4">
                    <a:moveTo>
                      <a:pt x="0" y="42"/>
                    </a:moveTo>
                    <a:lnTo>
                      <a:pt x="3" y="44"/>
                    </a:lnTo>
                    <a:lnTo>
                      <a:pt x="7" y="42"/>
                    </a:lnTo>
                    <a:lnTo>
                      <a:pt x="14" y="39"/>
                    </a:lnTo>
                    <a:lnTo>
                      <a:pt x="22" y="34"/>
                    </a:lnTo>
                    <a:lnTo>
                      <a:pt x="29" y="27"/>
                    </a:lnTo>
                    <a:lnTo>
                      <a:pt x="37" y="19"/>
                    </a:lnTo>
                    <a:lnTo>
                      <a:pt x="42" y="10"/>
                    </a:lnTo>
                    <a:lnTo>
                      <a:pt x="45" y="0"/>
                    </a:lnTo>
                    <a:lnTo>
                      <a:pt x="41" y="6"/>
                    </a:lnTo>
                    <a:lnTo>
                      <a:pt x="34" y="11"/>
                    </a:lnTo>
                    <a:lnTo>
                      <a:pt x="27" y="17"/>
                    </a:lnTo>
                    <a:lnTo>
                      <a:pt x="19" y="23"/>
                    </a:lnTo>
                    <a:lnTo>
                      <a:pt x="11" y="30"/>
                    </a:lnTo>
                    <a:lnTo>
                      <a:pt x="5" y="34"/>
                    </a:lnTo>
                    <a:lnTo>
                      <a:pt x="1" y="39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44" name="Freeform 176">
                <a:extLst>
                  <a:ext uri="{FF2B5EF4-FFF2-40B4-BE49-F238E27FC236}">
                    <a16:creationId xmlns:a16="http://schemas.microsoft.com/office/drawing/2014/main" id="{3F2486E7-21EF-CC1E-F592-9D48E7D1EA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" y="727"/>
                <a:ext cx="26" cy="28"/>
              </a:xfrm>
              <a:custGeom>
                <a:avLst/>
                <a:gdLst>
                  <a:gd name="T0" fmla="*/ 0 w 51"/>
                  <a:gd name="T1" fmla="*/ 14 h 55"/>
                  <a:gd name="T2" fmla="*/ 1 w 51"/>
                  <a:gd name="T3" fmla="*/ 14 h 55"/>
                  <a:gd name="T4" fmla="*/ 3 w 51"/>
                  <a:gd name="T5" fmla="*/ 14 h 55"/>
                  <a:gd name="T6" fmla="*/ 4 w 51"/>
                  <a:gd name="T7" fmla="*/ 12 h 55"/>
                  <a:gd name="T8" fmla="*/ 7 w 51"/>
                  <a:gd name="T9" fmla="*/ 11 h 55"/>
                  <a:gd name="T10" fmla="*/ 9 w 51"/>
                  <a:gd name="T11" fmla="*/ 8 h 55"/>
                  <a:gd name="T12" fmla="*/ 11 w 51"/>
                  <a:gd name="T13" fmla="*/ 6 h 55"/>
                  <a:gd name="T14" fmla="*/ 12 w 51"/>
                  <a:gd name="T15" fmla="*/ 3 h 55"/>
                  <a:gd name="T16" fmla="*/ 13 w 51"/>
                  <a:gd name="T17" fmla="*/ 0 h 55"/>
                  <a:gd name="T18" fmla="*/ 12 w 51"/>
                  <a:gd name="T19" fmla="*/ 2 h 55"/>
                  <a:gd name="T20" fmla="*/ 10 w 51"/>
                  <a:gd name="T21" fmla="*/ 3 h 55"/>
                  <a:gd name="T22" fmla="*/ 8 w 51"/>
                  <a:gd name="T23" fmla="*/ 5 h 55"/>
                  <a:gd name="T24" fmla="*/ 6 w 51"/>
                  <a:gd name="T25" fmla="*/ 7 h 55"/>
                  <a:gd name="T26" fmla="*/ 4 w 51"/>
                  <a:gd name="T27" fmla="*/ 9 h 55"/>
                  <a:gd name="T28" fmla="*/ 2 w 51"/>
                  <a:gd name="T29" fmla="*/ 11 h 55"/>
                  <a:gd name="T30" fmla="*/ 1 w 51"/>
                  <a:gd name="T31" fmla="*/ 13 h 55"/>
                  <a:gd name="T32" fmla="*/ 0 w 51"/>
                  <a:gd name="T33" fmla="*/ 1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55">
                    <a:moveTo>
                      <a:pt x="0" y="54"/>
                    </a:moveTo>
                    <a:lnTo>
                      <a:pt x="3" y="55"/>
                    </a:lnTo>
                    <a:lnTo>
                      <a:pt x="9" y="54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1"/>
                    </a:lnTo>
                    <a:lnTo>
                      <a:pt x="51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3" y="34"/>
                    </a:lnTo>
                    <a:lnTo>
                      <a:pt x="5" y="43"/>
                    </a:lnTo>
                    <a:lnTo>
                      <a:pt x="1" y="49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45" name="Freeform 177">
                <a:extLst>
                  <a:ext uri="{FF2B5EF4-FFF2-40B4-BE49-F238E27FC236}">
                    <a16:creationId xmlns:a16="http://schemas.microsoft.com/office/drawing/2014/main" id="{DD69AADE-34A6-05F0-B869-630C1E3C5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" y="714"/>
                <a:ext cx="28" cy="24"/>
              </a:xfrm>
              <a:custGeom>
                <a:avLst/>
                <a:gdLst>
                  <a:gd name="T0" fmla="*/ 0 w 58"/>
                  <a:gd name="T1" fmla="*/ 12 h 48"/>
                  <a:gd name="T2" fmla="*/ 1 w 58"/>
                  <a:gd name="T3" fmla="*/ 12 h 48"/>
                  <a:gd name="T4" fmla="*/ 3 w 58"/>
                  <a:gd name="T5" fmla="*/ 12 h 48"/>
                  <a:gd name="T6" fmla="*/ 5 w 58"/>
                  <a:gd name="T7" fmla="*/ 11 h 48"/>
                  <a:gd name="T8" fmla="*/ 7 w 58"/>
                  <a:gd name="T9" fmla="*/ 9 h 48"/>
                  <a:gd name="T10" fmla="*/ 9 w 58"/>
                  <a:gd name="T11" fmla="*/ 7 h 48"/>
                  <a:gd name="T12" fmla="*/ 12 w 58"/>
                  <a:gd name="T13" fmla="*/ 5 h 48"/>
                  <a:gd name="T14" fmla="*/ 13 w 58"/>
                  <a:gd name="T15" fmla="*/ 3 h 48"/>
                  <a:gd name="T16" fmla="*/ 14 w 58"/>
                  <a:gd name="T17" fmla="*/ 0 h 48"/>
                  <a:gd name="T18" fmla="*/ 13 w 58"/>
                  <a:gd name="T19" fmla="*/ 1 h 48"/>
                  <a:gd name="T20" fmla="*/ 11 w 58"/>
                  <a:gd name="T21" fmla="*/ 2 h 48"/>
                  <a:gd name="T22" fmla="*/ 8 w 58"/>
                  <a:gd name="T23" fmla="*/ 4 h 48"/>
                  <a:gd name="T24" fmla="*/ 6 w 58"/>
                  <a:gd name="T25" fmla="*/ 6 h 48"/>
                  <a:gd name="T26" fmla="*/ 4 w 58"/>
                  <a:gd name="T27" fmla="*/ 7 h 48"/>
                  <a:gd name="T28" fmla="*/ 1 w 58"/>
                  <a:gd name="T29" fmla="*/ 9 h 48"/>
                  <a:gd name="T30" fmla="*/ 0 w 58"/>
                  <a:gd name="T31" fmla="*/ 11 h 48"/>
                  <a:gd name="T32" fmla="*/ 0 w 58"/>
                  <a:gd name="T33" fmla="*/ 12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48">
                    <a:moveTo>
                      <a:pt x="0" y="46"/>
                    </a:moveTo>
                    <a:lnTo>
                      <a:pt x="4" y="48"/>
                    </a:lnTo>
                    <a:lnTo>
                      <a:pt x="12" y="47"/>
                    </a:lnTo>
                    <a:lnTo>
                      <a:pt x="20" y="42"/>
                    </a:lnTo>
                    <a:lnTo>
                      <a:pt x="30" y="36"/>
                    </a:lnTo>
                    <a:lnTo>
                      <a:pt x="39" y="28"/>
                    </a:lnTo>
                    <a:lnTo>
                      <a:pt x="49" y="19"/>
                    </a:lnTo>
                    <a:lnTo>
                      <a:pt x="54" y="9"/>
                    </a:lnTo>
                    <a:lnTo>
                      <a:pt x="58" y="0"/>
                    </a:lnTo>
                    <a:lnTo>
                      <a:pt x="53" y="2"/>
                    </a:lnTo>
                    <a:lnTo>
                      <a:pt x="46" y="8"/>
                    </a:lnTo>
                    <a:lnTo>
                      <a:pt x="36" y="13"/>
                    </a:lnTo>
                    <a:lnTo>
                      <a:pt x="26" y="21"/>
                    </a:lnTo>
                    <a:lnTo>
                      <a:pt x="16" y="28"/>
                    </a:lnTo>
                    <a:lnTo>
                      <a:pt x="7" y="36"/>
                    </a:lnTo>
                    <a:lnTo>
                      <a:pt x="1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46" name="Freeform 178">
                <a:extLst>
                  <a:ext uri="{FF2B5EF4-FFF2-40B4-BE49-F238E27FC236}">
                    <a16:creationId xmlns:a16="http://schemas.microsoft.com/office/drawing/2014/main" id="{1961AF7F-7E26-4A19-A834-8657EFD2D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" y="688"/>
                <a:ext cx="27" cy="21"/>
              </a:xfrm>
              <a:custGeom>
                <a:avLst/>
                <a:gdLst>
                  <a:gd name="T0" fmla="*/ 0 w 53"/>
                  <a:gd name="T1" fmla="*/ 10 h 41"/>
                  <a:gd name="T2" fmla="*/ 1 w 53"/>
                  <a:gd name="T3" fmla="*/ 11 h 41"/>
                  <a:gd name="T4" fmla="*/ 3 w 53"/>
                  <a:gd name="T5" fmla="*/ 10 h 41"/>
                  <a:gd name="T6" fmla="*/ 5 w 53"/>
                  <a:gd name="T7" fmla="*/ 9 h 41"/>
                  <a:gd name="T8" fmla="*/ 7 w 53"/>
                  <a:gd name="T9" fmla="*/ 8 h 41"/>
                  <a:gd name="T10" fmla="*/ 9 w 53"/>
                  <a:gd name="T11" fmla="*/ 6 h 41"/>
                  <a:gd name="T12" fmla="*/ 11 w 53"/>
                  <a:gd name="T13" fmla="*/ 4 h 41"/>
                  <a:gd name="T14" fmla="*/ 13 w 53"/>
                  <a:gd name="T15" fmla="*/ 2 h 41"/>
                  <a:gd name="T16" fmla="*/ 14 w 53"/>
                  <a:gd name="T17" fmla="*/ 0 h 41"/>
                  <a:gd name="T18" fmla="*/ 12 w 53"/>
                  <a:gd name="T19" fmla="*/ 1 h 41"/>
                  <a:gd name="T20" fmla="*/ 10 w 53"/>
                  <a:gd name="T21" fmla="*/ 2 h 41"/>
                  <a:gd name="T22" fmla="*/ 8 w 53"/>
                  <a:gd name="T23" fmla="*/ 4 h 41"/>
                  <a:gd name="T24" fmla="*/ 6 w 53"/>
                  <a:gd name="T25" fmla="*/ 5 h 41"/>
                  <a:gd name="T26" fmla="*/ 4 w 53"/>
                  <a:gd name="T27" fmla="*/ 6 h 41"/>
                  <a:gd name="T28" fmla="*/ 2 w 53"/>
                  <a:gd name="T29" fmla="*/ 8 h 41"/>
                  <a:gd name="T30" fmla="*/ 1 w 53"/>
                  <a:gd name="T31" fmla="*/ 9 h 41"/>
                  <a:gd name="T32" fmla="*/ 0 w 53"/>
                  <a:gd name="T33" fmla="*/ 1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2" y="41"/>
                    </a:lnTo>
                    <a:lnTo>
                      <a:pt x="9" y="40"/>
                    </a:lnTo>
                    <a:lnTo>
                      <a:pt x="17" y="36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6"/>
                    </a:lnTo>
                    <a:lnTo>
                      <a:pt x="51" y="8"/>
                    </a:lnTo>
                    <a:lnTo>
                      <a:pt x="53" y="0"/>
                    </a:lnTo>
                    <a:lnTo>
                      <a:pt x="48" y="3"/>
                    </a:lnTo>
                    <a:lnTo>
                      <a:pt x="40" y="8"/>
                    </a:lnTo>
                    <a:lnTo>
                      <a:pt x="31" y="13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47" name="Freeform 179">
                <a:extLst>
                  <a:ext uri="{FF2B5EF4-FFF2-40B4-BE49-F238E27FC236}">
                    <a16:creationId xmlns:a16="http://schemas.microsoft.com/office/drawing/2014/main" id="{FA7E38F3-8318-FDF4-2267-BE51E7E39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" y="678"/>
                <a:ext cx="24" cy="15"/>
              </a:xfrm>
              <a:custGeom>
                <a:avLst/>
                <a:gdLst>
                  <a:gd name="T0" fmla="*/ 0 w 48"/>
                  <a:gd name="T1" fmla="*/ 7 h 30"/>
                  <a:gd name="T2" fmla="*/ 1 w 48"/>
                  <a:gd name="T3" fmla="*/ 8 h 30"/>
                  <a:gd name="T4" fmla="*/ 2 w 48"/>
                  <a:gd name="T5" fmla="*/ 8 h 30"/>
                  <a:gd name="T6" fmla="*/ 4 w 48"/>
                  <a:gd name="T7" fmla="*/ 8 h 30"/>
                  <a:gd name="T8" fmla="*/ 6 w 48"/>
                  <a:gd name="T9" fmla="*/ 7 h 30"/>
                  <a:gd name="T10" fmla="*/ 8 w 48"/>
                  <a:gd name="T11" fmla="*/ 6 h 30"/>
                  <a:gd name="T12" fmla="*/ 10 w 48"/>
                  <a:gd name="T13" fmla="*/ 4 h 30"/>
                  <a:gd name="T14" fmla="*/ 12 w 48"/>
                  <a:gd name="T15" fmla="*/ 3 h 30"/>
                  <a:gd name="T16" fmla="*/ 12 w 48"/>
                  <a:gd name="T17" fmla="*/ 0 h 30"/>
                  <a:gd name="T18" fmla="*/ 11 w 48"/>
                  <a:gd name="T19" fmla="*/ 1 h 30"/>
                  <a:gd name="T20" fmla="*/ 10 w 48"/>
                  <a:gd name="T21" fmla="*/ 2 h 30"/>
                  <a:gd name="T22" fmla="*/ 7 w 48"/>
                  <a:gd name="T23" fmla="*/ 3 h 30"/>
                  <a:gd name="T24" fmla="*/ 5 w 48"/>
                  <a:gd name="T25" fmla="*/ 4 h 30"/>
                  <a:gd name="T26" fmla="*/ 3 w 48"/>
                  <a:gd name="T27" fmla="*/ 4 h 30"/>
                  <a:gd name="T28" fmla="*/ 1 w 48"/>
                  <a:gd name="T29" fmla="*/ 5 h 30"/>
                  <a:gd name="T30" fmla="*/ 1 w 48"/>
                  <a:gd name="T31" fmla="*/ 6 h 30"/>
                  <a:gd name="T32" fmla="*/ 0 w 48"/>
                  <a:gd name="T33" fmla="*/ 7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30">
                    <a:moveTo>
                      <a:pt x="0" y="27"/>
                    </a:moveTo>
                    <a:lnTo>
                      <a:pt x="2" y="29"/>
                    </a:lnTo>
                    <a:lnTo>
                      <a:pt x="8" y="30"/>
                    </a:lnTo>
                    <a:lnTo>
                      <a:pt x="15" y="29"/>
                    </a:lnTo>
                    <a:lnTo>
                      <a:pt x="23" y="27"/>
                    </a:lnTo>
                    <a:lnTo>
                      <a:pt x="31" y="22"/>
                    </a:lnTo>
                    <a:lnTo>
                      <a:pt x="39" y="16"/>
                    </a:lnTo>
                    <a:lnTo>
                      <a:pt x="45" y="9"/>
                    </a:lnTo>
                    <a:lnTo>
                      <a:pt x="48" y="0"/>
                    </a:lnTo>
                    <a:lnTo>
                      <a:pt x="44" y="3"/>
                    </a:lnTo>
                    <a:lnTo>
                      <a:pt x="37" y="6"/>
                    </a:lnTo>
                    <a:lnTo>
                      <a:pt x="27" y="9"/>
                    </a:lnTo>
                    <a:lnTo>
                      <a:pt x="19" y="13"/>
                    </a:lnTo>
                    <a:lnTo>
                      <a:pt x="11" y="16"/>
                    </a:lnTo>
                    <a:lnTo>
                      <a:pt x="4" y="20"/>
                    </a:lnTo>
                    <a:lnTo>
                      <a:pt x="1" y="23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48" name="Freeform 180">
                <a:extLst>
                  <a:ext uri="{FF2B5EF4-FFF2-40B4-BE49-F238E27FC236}">
                    <a16:creationId xmlns:a16="http://schemas.microsoft.com/office/drawing/2014/main" id="{756662F9-0144-C40F-3201-4DE10DA3E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" y="655"/>
                <a:ext cx="19" cy="12"/>
              </a:xfrm>
              <a:custGeom>
                <a:avLst/>
                <a:gdLst>
                  <a:gd name="T0" fmla="*/ 0 w 37"/>
                  <a:gd name="T1" fmla="*/ 6 h 23"/>
                  <a:gd name="T2" fmla="*/ 1 w 37"/>
                  <a:gd name="T3" fmla="*/ 6 h 23"/>
                  <a:gd name="T4" fmla="*/ 2 w 37"/>
                  <a:gd name="T5" fmla="*/ 6 h 23"/>
                  <a:gd name="T6" fmla="*/ 4 w 37"/>
                  <a:gd name="T7" fmla="*/ 6 h 23"/>
                  <a:gd name="T8" fmla="*/ 5 w 37"/>
                  <a:gd name="T9" fmla="*/ 5 h 23"/>
                  <a:gd name="T10" fmla="*/ 7 w 37"/>
                  <a:gd name="T11" fmla="*/ 4 h 23"/>
                  <a:gd name="T12" fmla="*/ 8 w 37"/>
                  <a:gd name="T13" fmla="*/ 3 h 23"/>
                  <a:gd name="T14" fmla="*/ 9 w 37"/>
                  <a:gd name="T15" fmla="*/ 2 h 23"/>
                  <a:gd name="T16" fmla="*/ 10 w 37"/>
                  <a:gd name="T17" fmla="*/ 0 h 23"/>
                  <a:gd name="T18" fmla="*/ 9 w 37"/>
                  <a:gd name="T19" fmla="*/ 1 h 23"/>
                  <a:gd name="T20" fmla="*/ 7 w 37"/>
                  <a:gd name="T21" fmla="*/ 2 h 23"/>
                  <a:gd name="T22" fmla="*/ 6 w 37"/>
                  <a:gd name="T23" fmla="*/ 2 h 23"/>
                  <a:gd name="T24" fmla="*/ 4 w 37"/>
                  <a:gd name="T25" fmla="*/ 3 h 23"/>
                  <a:gd name="T26" fmla="*/ 3 w 37"/>
                  <a:gd name="T27" fmla="*/ 3 h 23"/>
                  <a:gd name="T28" fmla="*/ 2 w 37"/>
                  <a:gd name="T29" fmla="*/ 4 h 23"/>
                  <a:gd name="T30" fmla="*/ 1 w 37"/>
                  <a:gd name="T31" fmla="*/ 5 h 23"/>
                  <a:gd name="T32" fmla="*/ 0 w 37"/>
                  <a:gd name="T33" fmla="*/ 6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3">
                    <a:moveTo>
                      <a:pt x="0" y="21"/>
                    </a:moveTo>
                    <a:lnTo>
                      <a:pt x="2" y="23"/>
                    </a:lnTo>
                    <a:lnTo>
                      <a:pt x="7" y="23"/>
                    </a:lnTo>
                    <a:lnTo>
                      <a:pt x="13" y="21"/>
                    </a:lnTo>
                    <a:lnTo>
                      <a:pt x="20" y="19"/>
                    </a:lnTo>
                    <a:lnTo>
                      <a:pt x="26" y="14"/>
                    </a:lnTo>
                    <a:lnTo>
                      <a:pt x="31" y="9"/>
                    </a:lnTo>
                    <a:lnTo>
                      <a:pt x="36" y="5"/>
                    </a:lnTo>
                    <a:lnTo>
                      <a:pt x="37" y="0"/>
                    </a:lnTo>
                    <a:lnTo>
                      <a:pt x="33" y="3"/>
                    </a:lnTo>
                    <a:lnTo>
                      <a:pt x="28" y="5"/>
                    </a:lnTo>
                    <a:lnTo>
                      <a:pt x="22" y="7"/>
                    </a:lnTo>
                    <a:lnTo>
                      <a:pt x="16" y="9"/>
                    </a:lnTo>
                    <a:lnTo>
                      <a:pt x="10" y="12"/>
                    </a:lnTo>
                    <a:lnTo>
                      <a:pt x="5" y="15"/>
                    </a:lnTo>
                    <a:lnTo>
                      <a:pt x="1" y="1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49" name="Freeform 181">
                <a:extLst>
                  <a:ext uri="{FF2B5EF4-FFF2-40B4-BE49-F238E27FC236}">
                    <a16:creationId xmlns:a16="http://schemas.microsoft.com/office/drawing/2014/main" id="{3F154D44-56AF-9F51-47CE-6F5D6F394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" y="645"/>
                <a:ext cx="12" cy="8"/>
              </a:xfrm>
              <a:custGeom>
                <a:avLst/>
                <a:gdLst>
                  <a:gd name="T0" fmla="*/ 0 w 25"/>
                  <a:gd name="T1" fmla="*/ 4 h 17"/>
                  <a:gd name="T2" fmla="*/ 2 w 25"/>
                  <a:gd name="T3" fmla="*/ 4 h 17"/>
                  <a:gd name="T4" fmla="*/ 4 w 25"/>
                  <a:gd name="T5" fmla="*/ 3 h 17"/>
                  <a:gd name="T6" fmla="*/ 6 w 25"/>
                  <a:gd name="T7" fmla="*/ 2 h 17"/>
                  <a:gd name="T8" fmla="*/ 5 w 25"/>
                  <a:gd name="T9" fmla="*/ 0 h 17"/>
                  <a:gd name="T10" fmla="*/ 4 w 25"/>
                  <a:gd name="T11" fmla="*/ 1 h 17"/>
                  <a:gd name="T12" fmla="*/ 2 w 25"/>
                  <a:gd name="T13" fmla="*/ 2 h 17"/>
                  <a:gd name="T14" fmla="*/ 0 w 25"/>
                  <a:gd name="T15" fmla="*/ 2 h 17"/>
                  <a:gd name="T16" fmla="*/ 0 w 25"/>
                  <a:gd name="T17" fmla="*/ 4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17">
                    <a:moveTo>
                      <a:pt x="2" y="16"/>
                    </a:moveTo>
                    <a:lnTo>
                      <a:pt x="8" y="17"/>
                    </a:lnTo>
                    <a:lnTo>
                      <a:pt x="18" y="14"/>
                    </a:lnTo>
                    <a:lnTo>
                      <a:pt x="25" y="8"/>
                    </a:lnTo>
                    <a:lnTo>
                      <a:pt x="23" y="0"/>
                    </a:lnTo>
                    <a:lnTo>
                      <a:pt x="19" y="6"/>
                    </a:lnTo>
                    <a:lnTo>
                      <a:pt x="10" y="9"/>
                    </a:lnTo>
                    <a:lnTo>
                      <a:pt x="0" y="11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50" name="Freeform 182">
                <a:extLst>
                  <a:ext uri="{FF2B5EF4-FFF2-40B4-BE49-F238E27FC236}">
                    <a16:creationId xmlns:a16="http://schemas.microsoft.com/office/drawing/2014/main" id="{DCF2A765-B5BC-1D95-4FE9-D6B15EB4F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" y="740"/>
                <a:ext cx="24" cy="24"/>
              </a:xfrm>
              <a:custGeom>
                <a:avLst/>
                <a:gdLst>
                  <a:gd name="T0" fmla="*/ 0 w 48"/>
                  <a:gd name="T1" fmla="*/ 11 h 50"/>
                  <a:gd name="T2" fmla="*/ 1 w 48"/>
                  <a:gd name="T3" fmla="*/ 12 h 50"/>
                  <a:gd name="T4" fmla="*/ 3 w 48"/>
                  <a:gd name="T5" fmla="*/ 11 h 50"/>
                  <a:gd name="T6" fmla="*/ 4 w 48"/>
                  <a:gd name="T7" fmla="*/ 10 h 50"/>
                  <a:gd name="T8" fmla="*/ 6 w 48"/>
                  <a:gd name="T9" fmla="*/ 9 h 50"/>
                  <a:gd name="T10" fmla="*/ 8 w 48"/>
                  <a:gd name="T11" fmla="*/ 7 h 50"/>
                  <a:gd name="T12" fmla="*/ 10 w 48"/>
                  <a:gd name="T13" fmla="*/ 5 h 50"/>
                  <a:gd name="T14" fmla="*/ 12 w 48"/>
                  <a:gd name="T15" fmla="*/ 2 h 50"/>
                  <a:gd name="T16" fmla="*/ 12 w 48"/>
                  <a:gd name="T17" fmla="*/ 0 h 50"/>
                  <a:gd name="T18" fmla="*/ 12 w 48"/>
                  <a:gd name="T19" fmla="*/ 1 h 50"/>
                  <a:gd name="T20" fmla="*/ 10 w 48"/>
                  <a:gd name="T21" fmla="*/ 2 h 50"/>
                  <a:gd name="T22" fmla="*/ 8 w 48"/>
                  <a:gd name="T23" fmla="*/ 4 h 50"/>
                  <a:gd name="T24" fmla="*/ 6 w 48"/>
                  <a:gd name="T25" fmla="*/ 5 h 50"/>
                  <a:gd name="T26" fmla="*/ 4 w 48"/>
                  <a:gd name="T27" fmla="*/ 7 h 50"/>
                  <a:gd name="T28" fmla="*/ 2 w 48"/>
                  <a:gd name="T29" fmla="*/ 9 h 50"/>
                  <a:gd name="T30" fmla="*/ 1 w 48"/>
                  <a:gd name="T31" fmla="*/ 10 h 50"/>
                  <a:gd name="T32" fmla="*/ 0 w 48"/>
                  <a:gd name="T33" fmla="*/ 1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50">
                    <a:moveTo>
                      <a:pt x="0" y="47"/>
                    </a:moveTo>
                    <a:lnTo>
                      <a:pt x="3" y="50"/>
                    </a:lnTo>
                    <a:lnTo>
                      <a:pt x="9" y="47"/>
                    </a:lnTo>
                    <a:lnTo>
                      <a:pt x="16" y="44"/>
                    </a:lnTo>
                    <a:lnTo>
                      <a:pt x="24" y="38"/>
                    </a:lnTo>
                    <a:lnTo>
                      <a:pt x="32" y="30"/>
                    </a:lnTo>
                    <a:lnTo>
                      <a:pt x="39" y="21"/>
                    </a:lnTo>
                    <a:lnTo>
                      <a:pt x="45" y="11"/>
                    </a:lnTo>
                    <a:lnTo>
                      <a:pt x="48" y="0"/>
                    </a:lnTo>
                    <a:lnTo>
                      <a:pt x="45" y="4"/>
                    </a:lnTo>
                    <a:lnTo>
                      <a:pt x="38" y="9"/>
                    </a:lnTo>
                    <a:lnTo>
                      <a:pt x="30" y="16"/>
                    </a:lnTo>
                    <a:lnTo>
                      <a:pt x="21" y="23"/>
                    </a:lnTo>
                    <a:lnTo>
                      <a:pt x="13" y="30"/>
                    </a:lnTo>
                    <a:lnTo>
                      <a:pt x="6" y="37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51" name="Freeform 183">
                <a:extLst>
                  <a:ext uri="{FF2B5EF4-FFF2-40B4-BE49-F238E27FC236}">
                    <a16:creationId xmlns:a16="http://schemas.microsoft.com/office/drawing/2014/main" id="{B5E2F2A0-25E1-8720-CF8E-448DDDC0A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" y="767"/>
                <a:ext cx="19" cy="19"/>
              </a:xfrm>
              <a:custGeom>
                <a:avLst/>
                <a:gdLst>
                  <a:gd name="T0" fmla="*/ 0 w 38"/>
                  <a:gd name="T1" fmla="*/ 10 h 38"/>
                  <a:gd name="T2" fmla="*/ 1 w 38"/>
                  <a:gd name="T3" fmla="*/ 10 h 38"/>
                  <a:gd name="T4" fmla="*/ 2 w 38"/>
                  <a:gd name="T5" fmla="*/ 10 h 38"/>
                  <a:gd name="T6" fmla="*/ 3 w 38"/>
                  <a:gd name="T7" fmla="*/ 9 h 38"/>
                  <a:gd name="T8" fmla="*/ 5 w 38"/>
                  <a:gd name="T9" fmla="*/ 9 h 38"/>
                  <a:gd name="T10" fmla="*/ 6 w 38"/>
                  <a:gd name="T11" fmla="*/ 7 h 38"/>
                  <a:gd name="T12" fmla="*/ 8 w 38"/>
                  <a:gd name="T13" fmla="*/ 5 h 38"/>
                  <a:gd name="T14" fmla="*/ 9 w 38"/>
                  <a:gd name="T15" fmla="*/ 3 h 38"/>
                  <a:gd name="T16" fmla="*/ 10 w 38"/>
                  <a:gd name="T17" fmla="*/ 0 h 38"/>
                  <a:gd name="T18" fmla="*/ 9 w 38"/>
                  <a:gd name="T19" fmla="*/ 2 h 38"/>
                  <a:gd name="T20" fmla="*/ 7 w 38"/>
                  <a:gd name="T21" fmla="*/ 3 h 38"/>
                  <a:gd name="T22" fmla="*/ 6 w 38"/>
                  <a:gd name="T23" fmla="*/ 4 h 38"/>
                  <a:gd name="T24" fmla="*/ 4 w 38"/>
                  <a:gd name="T25" fmla="*/ 6 h 38"/>
                  <a:gd name="T26" fmla="*/ 2 w 38"/>
                  <a:gd name="T27" fmla="*/ 7 h 38"/>
                  <a:gd name="T28" fmla="*/ 1 w 38"/>
                  <a:gd name="T29" fmla="*/ 8 h 38"/>
                  <a:gd name="T30" fmla="*/ 0 w 38"/>
                  <a:gd name="T31" fmla="*/ 9 h 38"/>
                  <a:gd name="T32" fmla="*/ 0 w 38"/>
                  <a:gd name="T33" fmla="*/ 10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38">
                    <a:moveTo>
                      <a:pt x="0" y="37"/>
                    </a:moveTo>
                    <a:lnTo>
                      <a:pt x="2" y="38"/>
                    </a:lnTo>
                    <a:lnTo>
                      <a:pt x="6" y="38"/>
                    </a:lnTo>
                    <a:lnTo>
                      <a:pt x="12" y="36"/>
                    </a:lnTo>
                    <a:lnTo>
                      <a:pt x="19" y="33"/>
                    </a:lnTo>
                    <a:lnTo>
                      <a:pt x="24" y="27"/>
                    </a:lnTo>
                    <a:lnTo>
                      <a:pt x="30" y="19"/>
                    </a:lnTo>
                    <a:lnTo>
                      <a:pt x="36" y="11"/>
                    </a:lnTo>
                    <a:lnTo>
                      <a:pt x="38" y="0"/>
                    </a:lnTo>
                    <a:lnTo>
                      <a:pt x="34" y="5"/>
                    </a:lnTo>
                    <a:lnTo>
                      <a:pt x="28" y="11"/>
                    </a:lnTo>
                    <a:lnTo>
                      <a:pt x="21" y="15"/>
                    </a:lnTo>
                    <a:lnTo>
                      <a:pt x="14" y="21"/>
                    </a:lnTo>
                    <a:lnTo>
                      <a:pt x="8" y="26"/>
                    </a:lnTo>
                    <a:lnTo>
                      <a:pt x="4" y="30"/>
                    </a:lnTo>
                    <a:lnTo>
                      <a:pt x="0" y="35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52" name="Freeform 184">
                <a:extLst>
                  <a:ext uri="{FF2B5EF4-FFF2-40B4-BE49-F238E27FC236}">
                    <a16:creationId xmlns:a16="http://schemas.microsoft.com/office/drawing/2014/main" id="{D8560D79-A6B5-5C49-57D6-051AADF61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" y="699"/>
                <a:ext cx="26" cy="21"/>
              </a:xfrm>
              <a:custGeom>
                <a:avLst/>
                <a:gdLst>
                  <a:gd name="T0" fmla="*/ 0 w 53"/>
                  <a:gd name="T1" fmla="*/ 10 h 41"/>
                  <a:gd name="T2" fmla="*/ 0 w 53"/>
                  <a:gd name="T3" fmla="*/ 11 h 41"/>
                  <a:gd name="T4" fmla="*/ 2 w 53"/>
                  <a:gd name="T5" fmla="*/ 10 h 41"/>
                  <a:gd name="T6" fmla="*/ 4 w 53"/>
                  <a:gd name="T7" fmla="*/ 9 h 41"/>
                  <a:gd name="T8" fmla="*/ 6 w 53"/>
                  <a:gd name="T9" fmla="*/ 8 h 41"/>
                  <a:gd name="T10" fmla="*/ 9 w 53"/>
                  <a:gd name="T11" fmla="*/ 6 h 41"/>
                  <a:gd name="T12" fmla="*/ 11 w 53"/>
                  <a:gd name="T13" fmla="*/ 4 h 41"/>
                  <a:gd name="T14" fmla="*/ 12 w 53"/>
                  <a:gd name="T15" fmla="*/ 2 h 41"/>
                  <a:gd name="T16" fmla="*/ 13 w 53"/>
                  <a:gd name="T17" fmla="*/ 0 h 41"/>
                  <a:gd name="T18" fmla="*/ 12 w 53"/>
                  <a:gd name="T19" fmla="*/ 1 h 41"/>
                  <a:gd name="T20" fmla="*/ 10 w 53"/>
                  <a:gd name="T21" fmla="*/ 2 h 41"/>
                  <a:gd name="T22" fmla="*/ 7 w 53"/>
                  <a:gd name="T23" fmla="*/ 3 h 41"/>
                  <a:gd name="T24" fmla="*/ 5 w 53"/>
                  <a:gd name="T25" fmla="*/ 5 h 41"/>
                  <a:gd name="T26" fmla="*/ 3 w 53"/>
                  <a:gd name="T27" fmla="*/ 6 h 41"/>
                  <a:gd name="T28" fmla="*/ 1 w 53"/>
                  <a:gd name="T29" fmla="*/ 8 h 41"/>
                  <a:gd name="T30" fmla="*/ 0 w 53"/>
                  <a:gd name="T31" fmla="*/ 9 h 41"/>
                  <a:gd name="T32" fmla="*/ 0 w 53"/>
                  <a:gd name="T33" fmla="*/ 1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2" y="41"/>
                    </a:lnTo>
                    <a:lnTo>
                      <a:pt x="9" y="39"/>
                    </a:lnTo>
                    <a:lnTo>
                      <a:pt x="17" y="35"/>
                    </a:lnTo>
                    <a:lnTo>
                      <a:pt x="26" y="30"/>
                    </a:lnTo>
                    <a:lnTo>
                      <a:pt x="36" y="23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0"/>
                    </a:lnTo>
                    <a:lnTo>
                      <a:pt x="48" y="3"/>
                    </a:lnTo>
                    <a:lnTo>
                      <a:pt x="40" y="7"/>
                    </a:lnTo>
                    <a:lnTo>
                      <a:pt x="31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53" name="Freeform 185">
                <a:extLst>
                  <a:ext uri="{FF2B5EF4-FFF2-40B4-BE49-F238E27FC236}">
                    <a16:creationId xmlns:a16="http://schemas.microsoft.com/office/drawing/2014/main" id="{F083B971-75E3-9536-95E8-E74391719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" y="666"/>
                <a:ext cx="22" cy="16"/>
              </a:xfrm>
              <a:custGeom>
                <a:avLst/>
                <a:gdLst>
                  <a:gd name="T0" fmla="*/ 0 w 44"/>
                  <a:gd name="T1" fmla="*/ 8 h 31"/>
                  <a:gd name="T2" fmla="*/ 1 w 44"/>
                  <a:gd name="T3" fmla="*/ 8 h 31"/>
                  <a:gd name="T4" fmla="*/ 2 w 44"/>
                  <a:gd name="T5" fmla="*/ 8 h 31"/>
                  <a:gd name="T6" fmla="*/ 5 w 44"/>
                  <a:gd name="T7" fmla="*/ 7 h 31"/>
                  <a:gd name="T8" fmla="*/ 7 w 44"/>
                  <a:gd name="T9" fmla="*/ 6 h 31"/>
                  <a:gd name="T10" fmla="*/ 8 w 44"/>
                  <a:gd name="T11" fmla="*/ 4 h 31"/>
                  <a:gd name="T12" fmla="*/ 10 w 44"/>
                  <a:gd name="T13" fmla="*/ 3 h 31"/>
                  <a:gd name="T14" fmla="*/ 11 w 44"/>
                  <a:gd name="T15" fmla="*/ 2 h 31"/>
                  <a:gd name="T16" fmla="*/ 11 w 44"/>
                  <a:gd name="T17" fmla="*/ 0 h 31"/>
                  <a:gd name="T18" fmla="*/ 11 w 44"/>
                  <a:gd name="T19" fmla="*/ 1 h 31"/>
                  <a:gd name="T20" fmla="*/ 9 w 44"/>
                  <a:gd name="T21" fmla="*/ 2 h 31"/>
                  <a:gd name="T22" fmla="*/ 7 w 44"/>
                  <a:gd name="T23" fmla="*/ 3 h 31"/>
                  <a:gd name="T24" fmla="*/ 5 w 44"/>
                  <a:gd name="T25" fmla="*/ 4 h 31"/>
                  <a:gd name="T26" fmla="*/ 4 w 44"/>
                  <a:gd name="T27" fmla="*/ 5 h 31"/>
                  <a:gd name="T28" fmla="*/ 2 w 44"/>
                  <a:gd name="T29" fmla="*/ 6 h 31"/>
                  <a:gd name="T30" fmla="*/ 1 w 44"/>
                  <a:gd name="T31" fmla="*/ 7 h 31"/>
                  <a:gd name="T32" fmla="*/ 0 w 44"/>
                  <a:gd name="T33" fmla="*/ 8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31">
                    <a:moveTo>
                      <a:pt x="0" y="29"/>
                    </a:moveTo>
                    <a:lnTo>
                      <a:pt x="4" y="31"/>
                    </a:lnTo>
                    <a:lnTo>
                      <a:pt x="8" y="30"/>
                    </a:lnTo>
                    <a:lnTo>
                      <a:pt x="17" y="27"/>
                    </a:lnTo>
                    <a:lnTo>
                      <a:pt x="25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3" y="5"/>
                    </a:lnTo>
                    <a:lnTo>
                      <a:pt x="44" y="0"/>
                    </a:lnTo>
                    <a:lnTo>
                      <a:pt x="41" y="2"/>
                    </a:lnTo>
                    <a:lnTo>
                      <a:pt x="35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3" y="17"/>
                    </a:lnTo>
                    <a:lnTo>
                      <a:pt x="7" y="22"/>
                    </a:lnTo>
                    <a:lnTo>
                      <a:pt x="3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54" name="Freeform 186">
                <a:extLst>
                  <a:ext uri="{FF2B5EF4-FFF2-40B4-BE49-F238E27FC236}">
                    <a16:creationId xmlns:a16="http://schemas.microsoft.com/office/drawing/2014/main" id="{2CE5E7B2-C785-7A52-938D-6DF62F550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" y="776"/>
                <a:ext cx="4" cy="23"/>
              </a:xfrm>
              <a:custGeom>
                <a:avLst/>
                <a:gdLst>
                  <a:gd name="T0" fmla="*/ 1 w 7"/>
                  <a:gd name="T1" fmla="*/ 0 h 45"/>
                  <a:gd name="T2" fmla="*/ 2 w 7"/>
                  <a:gd name="T3" fmla="*/ 3 h 45"/>
                  <a:gd name="T4" fmla="*/ 2 w 7"/>
                  <a:gd name="T5" fmla="*/ 7 h 45"/>
                  <a:gd name="T6" fmla="*/ 2 w 7"/>
                  <a:gd name="T7" fmla="*/ 10 h 45"/>
                  <a:gd name="T8" fmla="*/ 1 w 7"/>
                  <a:gd name="T9" fmla="*/ 12 h 45"/>
                  <a:gd name="T10" fmla="*/ 0 w 7"/>
                  <a:gd name="T11" fmla="*/ 10 h 45"/>
                  <a:gd name="T12" fmla="*/ 0 w 7"/>
                  <a:gd name="T13" fmla="*/ 7 h 45"/>
                  <a:gd name="T14" fmla="*/ 1 w 7"/>
                  <a:gd name="T15" fmla="*/ 3 h 45"/>
                  <a:gd name="T16" fmla="*/ 1 w 7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4" y="0"/>
                    </a:moveTo>
                    <a:lnTo>
                      <a:pt x="5" y="9"/>
                    </a:lnTo>
                    <a:lnTo>
                      <a:pt x="6" y="25"/>
                    </a:lnTo>
                    <a:lnTo>
                      <a:pt x="7" y="39"/>
                    </a:lnTo>
                    <a:lnTo>
                      <a:pt x="4" y="45"/>
                    </a:lnTo>
                    <a:lnTo>
                      <a:pt x="0" y="39"/>
                    </a:lnTo>
                    <a:lnTo>
                      <a:pt x="0" y="25"/>
                    </a:lnTo>
                    <a:lnTo>
                      <a:pt x="3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55" name="Freeform 187">
                <a:extLst>
                  <a:ext uri="{FF2B5EF4-FFF2-40B4-BE49-F238E27FC236}">
                    <a16:creationId xmlns:a16="http://schemas.microsoft.com/office/drawing/2014/main" id="{02FB9707-30B1-8971-CBE0-FABD38954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" y="751"/>
                <a:ext cx="25" cy="31"/>
              </a:xfrm>
              <a:custGeom>
                <a:avLst/>
                <a:gdLst>
                  <a:gd name="T0" fmla="*/ 0 w 50"/>
                  <a:gd name="T1" fmla="*/ 0 h 63"/>
                  <a:gd name="T2" fmla="*/ 1 w 50"/>
                  <a:gd name="T3" fmla="*/ 1 h 63"/>
                  <a:gd name="T4" fmla="*/ 3 w 50"/>
                  <a:gd name="T5" fmla="*/ 4 h 63"/>
                  <a:gd name="T6" fmla="*/ 4 w 50"/>
                  <a:gd name="T7" fmla="*/ 7 h 63"/>
                  <a:gd name="T8" fmla="*/ 6 w 50"/>
                  <a:gd name="T9" fmla="*/ 10 h 63"/>
                  <a:gd name="T10" fmla="*/ 9 w 50"/>
                  <a:gd name="T11" fmla="*/ 12 h 63"/>
                  <a:gd name="T12" fmla="*/ 10 w 50"/>
                  <a:gd name="T13" fmla="*/ 14 h 63"/>
                  <a:gd name="T14" fmla="*/ 12 w 50"/>
                  <a:gd name="T15" fmla="*/ 15 h 63"/>
                  <a:gd name="T16" fmla="*/ 13 w 50"/>
                  <a:gd name="T17" fmla="*/ 15 h 63"/>
                  <a:gd name="T18" fmla="*/ 13 w 50"/>
                  <a:gd name="T19" fmla="*/ 14 h 63"/>
                  <a:gd name="T20" fmla="*/ 12 w 50"/>
                  <a:gd name="T21" fmla="*/ 12 h 63"/>
                  <a:gd name="T22" fmla="*/ 10 w 50"/>
                  <a:gd name="T23" fmla="*/ 10 h 63"/>
                  <a:gd name="T24" fmla="*/ 8 w 50"/>
                  <a:gd name="T25" fmla="*/ 8 h 63"/>
                  <a:gd name="T26" fmla="*/ 6 w 50"/>
                  <a:gd name="T27" fmla="*/ 5 h 63"/>
                  <a:gd name="T28" fmla="*/ 3 w 50"/>
                  <a:gd name="T29" fmla="*/ 3 h 63"/>
                  <a:gd name="T30" fmla="*/ 2 w 50"/>
                  <a:gd name="T31" fmla="*/ 1 h 63"/>
                  <a:gd name="T32" fmla="*/ 0 w 50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63">
                    <a:moveTo>
                      <a:pt x="0" y="0"/>
                    </a:moveTo>
                    <a:lnTo>
                      <a:pt x="4" y="7"/>
                    </a:lnTo>
                    <a:lnTo>
                      <a:pt x="10" y="17"/>
                    </a:lnTo>
                    <a:lnTo>
                      <a:pt x="16" y="29"/>
                    </a:lnTo>
                    <a:lnTo>
                      <a:pt x="24" y="40"/>
                    </a:lnTo>
                    <a:lnTo>
                      <a:pt x="33" y="51"/>
                    </a:lnTo>
                    <a:lnTo>
                      <a:pt x="39" y="59"/>
                    </a:lnTo>
                    <a:lnTo>
                      <a:pt x="46" y="63"/>
                    </a:lnTo>
                    <a:lnTo>
                      <a:pt x="50" y="62"/>
                    </a:lnTo>
                    <a:lnTo>
                      <a:pt x="50" y="58"/>
                    </a:lnTo>
                    <a:lnTo>
                      <a:pt x="46" y="50"/>
                    </a:lnTo>
                    <a:lnTo>
                      <a:pt x="39" y="42"/>
                    </a:lnTo>
                    <a:lnTo>
                      <a:pt x="30" y="32"/>
                    </a:lnTo>
                    <a:lnTo>
                      <a:pt x="21" y="23"/>
                    </a:lnTo>
                    <a:lnTo>
                      <a:pt x="12" y="14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56" name="Freeform 188">
                <a:extLst>
                  <a:ext uri="{FF2B5EF4-FFF2-40B4-BE49-F238E27FC236}">
                    <a16:creationId xmlns:a16="http://schemas.microsoft.com/office/drawing/2014/main" id="{D54792E1-3698-1AAE-1B32-147BC1071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" y="740"/>
                <a:ext cx="26" cy="28"/>
              </a:xfrm>
              <a:custGeom>
                <a:avLst/>
                <a:gdLst>
                  <a:gd name="T0" fmla="*/ 0 w 53"/>
                  <a:gd name="T1" fmla="*/ 0 h 58"/>
                  <a:gd name="T2" fmla="*/ 1 w 53"/>
                  <a:gd name="T3" fmla="*/ 1 h 58"/>
                  <a:gd name="T4" fmla="*/ 3 w 53"/>
                  <a:gd name="T5" fmla="*/ 4 h 58"/>
                  <a:gd name="T6" fmla="*/ 5 w 53"/>
                  <a:gd name="T7" fmla="*/ 7 h 58"/>
                  <a:gd name="T8" fmla="*/ 7 w 53"/>
                  <a:gd name="T9" fmla="*/ 9 h 58"/>
                  <a:gd name="T10" fmla="*/ 9 w 53"/>
                  <a:gd name="T11" fmla="*/ 11 h 58"/>
                  <a:gd name="T12" fmla="*/ 11 w 53"/>
                  <a:gd name="T13" fmla="*/ 13 h 58"/>
                  <a:gd name="T14" fmla="*/ 12 w 53"/>
                  <a:gd name="T15" fmla="*/ 14 h 58"/>
                  <a:gd name="T16" fmla="*/ 13 w 53"/>
                  <a:gd name="T17" fmla="*/ 14 h 58"/>
                  <a:gd name="T18" fmla="*/ 13 w 53"/>
                  <a:gd name="T19" fmla="*/ 12 h 58"/>
                  <a:gd name="T20" fmla="*/ 11 w 53"/>
                  <a:gd name="T21" fmla="*/ 10 h 58"/>
                  <a:gd name="T22" fmla="*/ 9 w 53"/>
                  <a:gd name="T23" fmla="*/ 8 h 58"/>
                  <a:gd name="T24" fmla="*/ 7 w 53"/>
                  <a:gd name="T25" fmla="*/ 6 h 58"/>
                  <a:gd name="T26" fmla="*/ 5 w 53"/>
                  <a:gd name="T27" fmla="*/ 4 h 58"/>
                  <a:gd name="T28" fmla="*/ 2 w 53"/>
                  <a:gd name="T29" fmla="*/ 2 h 58"/>
                  <a:gd name="T30" fmla="*/ 1 w 53"/>
                  <a:gd name="T31" fmla="*/ 1 h 58"/>
                  <a:gd name="T32" fmla="*/ 0 w 53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58">
                    <a:moveTo>
                      <a:pt x="0" y="0"/>
                    </a:moveTo>
                    <a:lnTo>
                      <a:pt x="5" y="7"/>
                    </a:lnTo>
                    <a:lnTo>
                      <a:pt x="12" y="18"/>
                    </a:lnTo>
                    <a:lnTo>
                      <a:pt x="20" y="28"/>
                    </a:lnTo>
                    <a:lnTo>
                      <a:pt x="29" y="38"/>
                    </a:lnTo>
                    <a:lnTo>
                      <a:pt x="37" y="47"/>
                    </a:lnTo>
                    <a:lnTo>
                      <a:pt x="45" y="54"/>
                    </a:lnTo>
                    <a:lnTo>
                      <a:pt x="51" y="58"/>
                    </a:lnTo>
                    <a:lnTo>
                      <a:pt x="53" y="57"/>
                    </a:lnTo>
                    <a:lnTo>
                      <a:pt x="52" y="51"/>
                    </a:lnTo>
                    <a:lnTo>
                      <a:pt x="46" y="44"/>
                    </a:lnTo>
                    <a:lnTo>
                      <a:pt x="38" y="36"/>
                    </a:lnTo>
                    <a:lnTo>
                      <a:pt x="29" y="27"/>
                    </a:lnTo>
                    <a:lnTo>
                      <a:pt x="20" y="19"/>
                    </a:lnTo>
                    <a:lnTo>
                      <a:pt x="11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57" name="Freeform 189">
                <a:extLst>
                  <a:ext uri="{FF2B5EF4-FFF2-40B4-BE49-F238E27FC236}">
                    <a16:creationId xmlns:a16="http://schemas.microsoft.com/office/drawing/2014/main" id="{F4226B95-1AE3-1815-4168-5DC655924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" y="727"/>
                <a:ext cx="27" cy="25"/>
              </a:xfrm>
              <a:custGeom>
                <a:avLst/>
                <a:gdLst>
                  <a:gd name="T0" fmla="*/ 0 w 55"/>
                  <a:gd name="T1" fmla="*/ 0 h 51"/>
                  <a:gd name="T2" fmla="*/ 1 w 55"/>
                  <a:gd name="T3" fmla="*/ 2 h 51"/>
                  <a:gd name="T4" fmla="*/ 3 w 55"/>
                  <a:gd name="T5" fmla="*/ 4 h 51"/>
                  <a:gd name="T6" fmla="*/ 5 w 55"/>
                  <a:gd name="T7" fmla="*/ 6 h 51"/>
                  <a:gd name="T8" fmla="*/ 7 w 55"/>
                  <a:gd name="T9" fmla="*/ 9 h 51"/>
                  <a:gd name="T10" fmla="*/ 9 w 55"/>
                  <a:gd name="T11" fmla="*/ 11 h 51"/>
                  <a:gd name="T12" fmla="*/ 11 w 55"/>
                  <a:gd name="T13" fmla="*/ 12 h 51"/>
                  <a:gd name="T14" fmla="*/ 13 w 55"/>
                  <a:gd name="T15" fmla="*/ 12 h 51"/>
                  <a:gd name="T16" fmla="*/ 13 w 55"/>
                  <a:gd name="T17" fmla="*/ 12 h 51"/>
                  <a:gd name="T18" fmla="*/ 13 w 55"/>
                  <a:gd name="T19" fmla="*/ 11 h 51"/>
                  <a:gd name="T20" fmla="*/ 12 w 55"/>
                  <a:gd name="T21" fmla="*/ 9 h 51"/>
                  <a:gd name="T22" fmla="*/ 10 w 55"/>
                  <a:gd name="T23" fmla="*/ 8 h 51"/>
                  <a:gd name="T24" fmla="*/ 7 w 55"/>
                  <a:gd name="T25" fmla="*/ 6 h 51"/>
                  <a:gd name="T26" fmla="*/ 5 w 55"/>
                  <a:gd name="T27" fmla="*/ 4 h 51"/>
                  <a:gd name="T28" fmla="*/ 3 w 55"/>
                  <a:gd name="T29" fmla="*/ 2 h 51"/>
                  <a:gd name="T30" fmla="*/ 1 w 55"/>
                  <a:gd name="T31" fmla="*/ 1 h 51"/>
                  <a:gd name="T32" fmla="*/ 0 w 5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5" h="51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1" y="36"/>
                    </a:lnTo>
                    <a:lnTo>
                      <a:pt x="39" y="44"/>
                    </a:lnTo>
                    <a:lnTo>
                      <a:pt x="47" y="48"/>
                    </a:lnTo>
                    <a:lnTo>
                      <a:pt x="53" y="51"/>
                    </a:lnTo>
                    <a:lnTo>
                      <a:pt x="55" y="49"/>
                    </a:lnTo>
                    <a:lnTo>
                      <a:pt x="54" y="45"/>
                    </a:lnTo>
                    <a:lnTo>
                      <a:pt x="48" y="39"/>
                    </a:lnTo>
                    <a:lnTo>
                      <a:pt x="40" y="32"/>
                    </a:lnTo>
                    <a:lnTo>
                      <a:pt x="31" y="25"/>
                    </a:lnTo>
                    <a:lnTo>
                      <a:pt x="21" y="18"/>
                    </a:lnTo>
                    <a:lnTo>
                      <a:pt x="12" y="11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58" name="Freeform 190">
                <a:extLst>
                  <a:ext uri="{FF2B5EF4-FFF2-40B4-BE49-F238E27FC236}">
                    <a16:creationId xmlns:a16="http://schemas.microsoft.com/office/drawing/2014/main" id="{B901C0D1-B5B2-212F-362A-C4A8690A2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" y="714"/>
                <a:ext cx="27" cy="20"/>
              </a:xfrm>
              <a:custGeom>
                <a:avLst/>
                <a:gdLst>
                  <a:gd name="T0" fmla="*/ 0 w 52"/>
                  <a:gd name="T1" fmla="*/ 0 h 39"/>
                  <a:gd name="T2" fmla="*/ 1 w 52"/>
                  <a:gd name="T3" fmla="*/ 2 h 39"/>
                  <a:gd name="T4" fmla="*/ 3 w 52"/>
                  <a:gd name="T5" fmla="*/ 3 h 39"/>
                  <a:gd name="T6" fmla="*/ 5 w 52"/>
                  <a:gd name="T7" fmla="*/ 5 h 39"/>
                  <a:gd name="T8" fmla="*/ 8 w 52"/>
                  <a:gd name="T9" fmla="*/ 7 h 39"/>
                  <a:gd name="T10" fmla="*/ 10 w 52"/>
                  <a:gd name="T11" fmla="*/ 9 h 39"/>
                  <a:gd name="T12" fmla="*/ 12 w 52"/>
                  <a:gd name="T13" fmla="*/ 10 h 39"/>
                  <a:gd name="T14" fmla="*/ 14 w 52"/>
                  <a:gd name="T15" fmla="*/ 10 h 39"/>
                  <a:gd name="T16" fmla="*/ 14 w 52"/>
                  <a:gd name="T17" fmla="*/ 9 h 39"/>
                  <a:gd name="T18" fmla="*/ 14 w 52"/>
                  <a:gd name="T19" fmla="*/ 8 h 39"/>
                  <a:gd name="T20" fmla="*/ 12 w 52"/>
                  <a:gd name="T21" fmla="*/ 7 h 39"/>
                  <a:gd name="T22" fmla="*/ 10 w 52"/>
                  <a:gd name="T23" fmla="*/ 5 h 39"/>
                  <a:gd name="T24" fmla="*/ 8 w 52"/>
                  <a:gd name="T25" fmla="*/ 4 h 39"/>
                  <a:gd name="T26" fmla="*/ 5 w 52"/>
                  <a:gd name="T27" fmla="*/ 3 h 39"/>
                  <a:gd name="T28" fmla="*/ 3 w 52"/>
                  <a:gd name="T29" fmla="*/ 2 h 39"/>
                  <a:gd name="T30" fmla="*/ 1 w 52"/>
                  <a:gd name="T31" fmla="*/ 1 h 39"/>
                  <a:gd name="T32" fmla="*/ 0 w 52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39">
                    <a:moveTo>
                      <a:pt x="0" y="0"/>
                    </a:moveTo>
                    <a:lnTo>
                      <a:pt x="4" y="5"/>
                    </a:lnTo>
                    <a:lnTo>
                      <a:pt x="11" y="12"/>
                    </a:lnTo>
                    <a:lnTo>
                      <a:pt x="20" y="20"/>
                    </a:lnTo>
                    <a:lnTo>
                      <a:pt x="29" y="27"/>
                    </a:lnTo>
                    <a:lnTo>
                      <a:pt x="38" y="34"/>
                    </a:lnTo>
                    <a:lnTo>
                      <a:pt x="46" y="38"/>
                    </a:lnTo>
                    <a:lnTo>
                      <a:pt x="50" y="39"/>
                    </a:lnTo>
                    <a:lnTo>
                      <a:pt x="52" y="35"/>
                    </a:lnTo>
                    <a:lnTo>
                      <a:pt x="50" y="30"/>
                    </a:lnTo>
                    <a:lnTo>
                      <a:pt x="46" y="25"/>
                    </a:lnTo>
                    <a:lnTo>
                      <a:pt x="39" y="20"/>
                    </a:lnTo>
                    <a:lnTo>
                      <a:pt x="29" y="16"/>
                    </a:lnTo>
                    <a:lnTo>
                      <a:pt x="20" y="11"/>
                    </a:lnTo>
                    <a:lnTo>
                      <a:pt x="12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59" name="Freeform 191">
                <a:extLst>
                  <a:ext uri="{FF2B5EF4-FFF2-40B4-BE49-F238E27FC236}">
                    <a16:creationId xmlns:a16="http://schemas.microsoft.com/office/drawing/2014/main" id="{89647F67-F729-F0E3-74A5-D5E4208CF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" y="700"/>
                <a:ext cx="25" cy="18"/>
              </a:xfrm>
              <a:custGeom>
                <a:avLst/>
                <a:gdLst>
                  <a:gd name="T0" fmla="*/ 0 w 52"/>
                  <a:gd name="T1" fmla="*/ 0 h 36"/>
                  <a:gd name="T2" fmla="*/ 1 w 52"/>
                  <a:gd name="T3" fmla="*/ 2 h 36"/>
                  <a:gd name="T4" fmla="*/ 3 w 52"/>
                  <a:gd name="T5" fmla="*/ 3 h 36"/>
                  <a:gd name="T6" fmla="*/ 5 w 52"/>
                  <a:gd name="T7" fmla="*/ 5 h 36"/>
                  <a:gd name="T8" fmla="*/ 7 w 52"/>
                  <a:gd name="T9" fmla="*/ 7 h 36"/>
                  <a:gd name="T10" fmla="*/ 9 w 52"/>
                  <a:gd name="T11" fmla="*/ 8 h 36"/>
                  <a:gd name="T12" fmla="*/ 11 w 52"/>
                  <a:gd name="T13" fmla="*/ 9 h 36"/>
                  <a:gd name="T14" fmla="*/ 12 w 52"/>
                  <a:gd name="T15" fmla="*/ 9 h 36"/>
                  <a:gd name="T16" fmla="*/ 12 w 52"/>
                  <a:gd name="T17" fmla="*/ 8 h 36"/>
                  <a:gd name="T18" fmla="*/ 12 w 52"/>
                  <a:gd name="T19" fmla="*/ 7 h 36"/>
                  <a:gd name="T20" fmla="*/ 10 w 52"/>
                  <a:gd name="T21" fmla="*/ 6 h 36"/>
                  <a:gd name="T22" fmla="*/ 8 w 52"/>
                  <a:gd name="T23" fmla="*/ 5 h 36"/>
                  <a:gd name="T24" fmla="*/ 6 w 52"/>
                  <a:gd name="T25" fmla="*/ 4 h 36"/>
                  <a:gd name="T26" fmla="*/ 4 w 52"/>
                  <a:gd name="T27" fmla="*/ 3 h 36"/>
                  <a:gd name="T28" fmla="*/ 2 w 52"/>
                  <a:gd name="T29" fmla="*/ 2 h 36"/>
                  <a:gd name="T30" fmla="*/ 1 w 52"/>
                  <a:gd name="T31" fmla="*/ 1 h 36"/>
                  <a:gd name="T32" fmla="*/ 0 w 5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36">
                    <a:moveTo>
                      <a:pt x="0" y="0"/>
                    </a:moveTo>
                    <a:lnTo>
                      <a:pt x="5" y="5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1" y="25"/>
                    </a:lnTo>
                    <a:lnTo>
                      <a:pt x="39" y="31"/>
                    </a:lnTo>
                    <a:lnTo>
                      <a:pt x="46" y="34"/>
                    </a:lnTo>
                    <a:lnTo>
                      <a:pt x="51" y="36"/>
                    </a:lnTo>
                    <a:lnTo>
                      <a:pt x="52" y="32"/>
                    </a:lnTo>
                    <a:lnTo>
                      <a:pt x="50" y="26"/>
                    </a:lnTo>
                    <a:lnTo>
                      <a:pt x="44" y="22"/>
                    </a:lnTo>
                    <a:lnTo>
                      <a:pt x="36" y="17"/>
                    </a:lnTo>
                    <a:lnTo>
                      <a:pt x="28" y="13"/>
                    </a:lnTo>
                    <a:lnTo>
                      <a:pt x="19" y="9"/>
                    </a:lnTo>
                    <a:lnTo>
                      <a:pt x="10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60" name="Freeform 192">
                <a:extLst>
                  <a:ext uri="{FF2B5EF4-FFF2-40B4-BE49-F238E27FC236}">
                    <a16:creationId xmlns:a16="http://schemas.microsoft.com/office/drawing/2014/main" id="{7F4C0A2C-C2B8-1A15-B6BB-77CCCC1CE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" y="687"/>
                <a:ext cx="23" cy="9"/>
              </a:xfrm>
              <a:custGeom>
                <a:avLst/>
                <a:gdLst>
                  <a:gd name="T0" fmla="*/ 0 w 45"/>
                  <a:gd name="T1" fmla="*/ 0 h 19"/>
                  <a:gd name="T2" fmla="*/ 2 w 45"/>
                  <a:gd name="T3" fmla="*/ 1 h 19"/>
                  <a:gd name="T4" fmla="*/ 4 w 45"/>
                  <a:gd name="T5" fmla="*/ 2 h 19"/>
                  <a:gd name="T6" fmla="*/ 5 w 45"/>
                  <a:gd name="T7" fmla="*/ 3 h 19"/>
                  <a:gd name="T8" fmla="*/ 7 w 45"/>
                  <a:gd name="T9" fmla="*/ 4 h 19"/>
                  <a:gd name="T10" fmla="*/ 9 w 45"/>
                  <a:gd name="T11" fmla="*/ 4 h 19"/>
                  <a:gd name="T12" fmla="*/ 11 w 45"/>
                  <a:gd name="T13" fmla="*/ 4 h 19"/>
                  <a:gd name="T14" fmla="*/ 11 w 45"/>
                  <a:gd name="T15" fmla="*/ 4 h 19"/>
                  <a:gd name="T16" fmla="*/ 12 w 45"/>
                  <a:gd name="T17" fmla="*/ 3 h 19"/>
                  <a:gd name="T18" fmla="*/ 11 w 45"/>
                  <a:gd name="T19" fmla="*/ 2 h 19"/>
                  <a:gd name="T20" fmla="*/ 10 w 45"/>
                  <a:gd name="T21" fmla="*/ 1 h 19"/>
                  <a:gd name="T22" fmla="*/ 9 w 45"/>
                  <a:gd name="T23" fmla="*/ 1 h 19"/>
                  <a:gd name="T24" fmla="*/ 7 w 45"/>
                  <a:gd name="T25" fmla="*/ 1 h 19"/>
                  <a:gd name="T26" fmla="*/ 5 w 45"/>
                  <a:gd name="T27" fmla="*/ 1 h 19"/>
                  <a:gd name="T28" fmla="*/ 3 w 45"/>
                  <a:gd name="T29" fmla="*/ 0 h 19"/>
                  <a:gd name="T30" fmla="*/ 2 w 45"/>
                  <a:gd name="T31" fmla="*/ 0 h 19"/>
                  <a:gd name="T32" fmla="*/ 0 w 45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19">
                    <a:moveTo>
                      <a:pt x="0" y="0"/>
                    </a:moveTo>
                    <a:lnTo>
                      <a:pt x="6" y="5"/>
                    </a:lnTo>
                    <a:lnTo>
                      <a:pt x="13" y="9"/>
                    </a:lnTo>
                    <a:lnTo>
                      <a:pt x="20" y="13"/>
                    </a:lnTo>
                    <a:lnTo>
                      <a:pt x="28" y="17"/>
                    </a:lnTo>
                    <a:lnTo>
                      <a:pt x="35" y="19"/>
                    </a:lnTo>
                    <a:lnTo>
                      <a:pt x="41" y="19"/>
                    </a:lnTo>
                    <a:lnTo>
                      <a:pt x="44" y="18"/>
                    </a:lnTo>
                    <a:lnTo>
                      <a:pt x="45" y="14"/>
                    </a:lnTo>
                    <a:lnTo>
                      <a:pt x="43" y="10"/>
                    </a:lnTo>
                    <a:lnTo>
                      <a:pt x="40" y="6"/>
                    </a:lnTo>
                    <a:lnTo>
                      <a:pt x="34" y="5"/>
                    </a:lnTo>
                    <a:lnTo>
                      <a:pt x="27" y="4"/>
                    </a:lnTo>
                    <a:lnTo>
                      <a:pt x="19" y="4"/>
                    </a:lnTo>
                    <a:lnTo>
                      <a:pt x="12" y="3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61" name="Freeform 193">
                <a:extLst>
                  <a:ext uri="{FF2B5EF4-FFF2-40B4-BE49-F238E27FC236}">
                    <a16:creationId xmlns:a16="http://schemas.microsoft.com/office/drawing/2014/main" id="{3938AF90-E472-C49C-2F21-4ED202691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" y="676"/>
                <a:ext cx="20" cy="5"/>
              </a:xfrm>
              <a:custGeom>
                <a:avLst/>
                <a:gdLst>
                  <a:gd name="T0" fmla="*/ 0 w 39"/>
                  <a:gd name="T1" fmla="*/ 0 h 9"/>
                  <a:gd name="T2" fmla="*/ 1 w 39"/>
                  <a:gd name="T3" fmla="*/ 1 h 9"/>
                  <a:gd name="T4" fmla="*/ 3 w 39"/>
                  <a:gd name="T5" fmla="*/ 1 h 9"/>
                  <a:gd name="T6" fmla="*/ 4 w 39"/>
                  <a:gd name="T7" fmla="*/ 2 h 9"/>
                  <a:gd name="T8" fmla="*/ 6 w 39"/>
                  <a:gd name="T9" fmla="*/ 2 h 9"/>
                  <a:gd name="T10" fmla="*/ 8 w 39"/>
                  <a:gd name="T11" fmla="*/ 3 h 9"/>
                  <a:gd name="T12" fmla="*/ 9 w 39"/>
                  <a:gd name="T13" fmla="*/ 3 h 9"/>
                  <a:gd name="T14" fmla="*/ 10 w 39"/>
                  <a:gd name="T15" fmla="*/ 2 h 9"/>
                  <a:gd name="T16" fmla="*/ 10 w 39"/>
                  <a:gd name="T17" fmla="*/ 1 h 9"/>
                  <a:gd name="T18" fmla="*/ 10 w 39"/>
                  <a:gd name="T19" fmla="*/ 1 h 9"/>
                  <a:gd name="T20" fmla="*/ 9 w 39"/>
                  <a:gd name="T21" fmla="*/ 0 h 9"/>
                  <a:gd name="T22" fmla="*/ 8 w 39"/>
                  <a:gd name="T23" fmla="*/ 0 h 9"/>
                  <a:gd name="T24" fmla="*/ 6 w 39"/>
                  <a:gd name="T25" fmla="*/ 0 h 9"/>
                  <a:gd name="T26" fmla="*/ 5 w 39"/>
                  <a:gd name="T27" fmla="*/ 1 h 9"/>
                  <a:gd name="T28" fmla="*/ 3 w 39"/>
                  <a:gd name="T29" fmla="*/ 1 h 9"/>
                  <a:gd name="T30" fmla="*/ 1 w 39"/>
                  <a:gd name="T31" fmla="*/ 1 h 9"/>
                  <a:gd name="T32" fmla="*/ 0 w 39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0" y="0"/>
                    </a:moveTo>
                    <a:lnTo>
                      <a:pt x="4" y="1"/>
                    </a:lnTo>
                    <a:lnTo>
                      <a:pt x="9" y="3"/>
                    </a:lnTo>
                    <a:lnTo>
                      <a:pt x="16" y="6"/>
                    </a:lnTo>
                    <a:lnTo>
                      <a:pt x="23" y="8"/>
                    </a:lnTo>
                    <a:lnTo>
                      <a:pt x="30" y="9"/>
                    </a:lnTo>
                    <a:lnTo>
                      <a:pt x="34" y="9"/>
                    </a:lnTo>
                    <a:lnTo>
                      <a:pt x="38" y="8"/>
                    </a:lnTo>
                    <a:lnTo>
                      <a:pt x="39" y="4"/>
                    </a:lnTo>
                    <a:lnTo>
                      <a:pt x="37" y="1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1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62" name="Freeform 194">
                <a:extLst>
                  <a:ext uri="{FF2B5EF4-FFF2-40B4-BE49-F238E27FC236}">
                    <a16:creationId xmlns:a16="http://schemas.microsoft.com/office/drawing/2014/main" id="{520EC826-B753-41EA-9D96-9B4E8A646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" y="664"/>
                <a:ext cx="20" cy="5"/>
              </a:xfrm>
              <a:custGeom>
                <a:avLst/>
                <a:gdLst>
                  <a:gd name="T0" fmla="*/ 0 w 39"/>
                  <a:gd name="T1" fmla="*/ 1 h 12"/>
                  <a:gd name="T2" fmla="*/ 1 w 39"/>
                  <a:gd name="T3" fmla="*/ 2 h 12"/>
                  <a:gd name="T4" fmla="*/ 3 w 39"/>
                  <a:gd name="T5" fmla="*/ 2 h 12"/>
                  <a:gd name="T6" fmla="*/ 4 w 39"/>
                  <a:gd name="T7" fmla="*/ 2 h 12"/>
                  <a:gd name="T8" fmla="*/ 6 w 39"/>
                  <a:gd name="T9" fmla="*/ 2 h 12"/>
                  <a:gd name="T10" fmla="*/ 7 w 39"/>
                  <a:gd name="T11" fmla="*/ 2 h 12"/>
                  <a:gd name="T12" fmla="*/ 9 w 39"/>
                  <a:gd name="T13" fmla="*/ 2 h 12"/>
                  <a:gd name="T14" fmla="*/ 10 w 39"/>
                  <a:gd name="T15" fmla="*/ 1 h 12"/>
                  <a:gd name="T16" fmla="*/ 10 w 39"/>
                  <a:gd name="T17" fmla="*/ 1 h 12"/>
                  <a:gd name="T18" fmla="*/ 10 w 39"/>
                  <a:gd name="T19" fmla="*/ 0 h 12"/>
                  <a:gd name="T20" fmla="*/ 9 w 39"/>
                  <a:gd name="T21" fmla="*/ 0 h 12"/>
                  <a:gd name="T22" fmla="*/ 8 w 39"/>
                  <a:gd name="T23" fmla="*/ 0 h 12"/>
                  <a:gd name="T24" fmla="*/ 7 w 39"/>
                  <a:gd name="T25" fmla="*/ 0 h 12"/>
                  <a:gd name="T26" fmla="*/ 5 w 39"/>
                  <a:gd name="T27" fmla="*/ 0 h 12"/>
                  <a:gd name="T28" fmla="*/ 4 w 39"/>
                  <a:gd name="T29" fmla="*/ 1 h 12"/>
                  <a:gd name="T30" fmla="*/ 2 w 39"/>
                  <a:gd name="T31" fmla="*/ 1 h 12"/>
                  <a:gd name="T32" fmla="*/ 0 w 39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2">
                    <a:moveTo>
                      <a:pt x="0" y="6"/>
                    </a:moveTo>
                    <a:lnTo>
                      <a:pt x="3" y="9"/>
                    </a:lnTo>
                    <a:lnTo>
                      <a:pt x="9" y="10"/>
                    </a:lnTo>
                    <a:lnTo>
                      <a:pt x="15" y="11"/>
                    </a:lnTo>
                    <a:lnTo>
                      <a:pt x="22" y="12"/>
                    </a:lnTo>
                    <a:lnTo>
                      <a:pt x="28" y="11"/>
                    </a:lnTo>
                    <a:lnTo>
                      <a:pt x="33" y="10"/>
                    </a:lnTo>
                    <a:lnTo>
                      <a:pt x="37" y="7"/>
                    </a:lnTo>
                    <a:lnTo>
                      <a:pt x="39" y="4"/>
                    </a:lnTo>
                    <a:lnTo>
                      <a:pt x="38" y="2"/>
                    </a:lnTo>
                    <a:lnTo>
                      <a:pt x="36" y="0"/>
                    </a:lnTo>
                    <a:lnTo>
                      <a:pt x="31" y="0"/>
                    </a:lnTo>
                    <a:lnTo>
                      <a:pt x="25" y="2"/>
                    </a:lnTo>
                    <a:lnTo>
                      <a:pt x="18" y="3"/>
                    </a:lnTo>
                    <a:lnTo>
                      <a:pt x="13" y="5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63" name="Freeform 195">
                <a:extLst>
                  <a:ext uri="{FF2B5EF4-FFF2-40B4-BE49-F238E27FC236}">
                    <a16:creationId xmlns:a16="http://schemas.microsoft.com/office/drawing/2014/main" id="{5B0A059C-3F4D-7DC7-4B92-68390CB11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646"/>
                <a:ext cx="21" cy="6"/>
              </a:xfrm>
              <a:custGeom>
                <a:avLst/>
                <a:gdLst>
                  <a:gd name="T0" fmla="*/ 0 w 43"/>
                  <a:gd name="T1" fmla="*/ 1 h 11"/>
                  <a:gd name="T2" fmla="*/ 1 w 43"/>
                  <a:gd name="T3" fmla="*/ 1 h 11"/>
                  <a:gd name="T4" fmla="*/ 2 w 43"/>
                  <a:gd name="T5" fmla="*/ 2 h 11"/>
                  <a:gd name="T6" fmla="*/ 3 w 43"/>
                  <a:gd name="T7" fmla="*/ 2 h 11"/>
                  <a:gd name="T8" fmla="*/ 5 w 43"/>
                  <a:gd name="T9" fmla="*/ 3 h 11"/>
                  <a:gd name="T10" fmla="*/ 7 w 43"/>
                  <a:gd name="T11" fmla="*/ 3 h 11"/>
                  <a:gd name="T12" fmla="*/ 8 w 43"/>
                  <a:gd name="T13" fmla="*/ 3 h 11"/>
                  <a:gd name="T14" fmla="*/ 10 w 43"/>
                  <a:gd name="T15" fmla="*/ 3 h 11"/>
                  <a:gd name="T16" fmla="*/ 10 w 43"/>
                  <a:gd name="T17" fmla="*/ 2 h 11"/>
                  <a:gd name="T18" fmla="*/ 10 w 43"/>
                  <a:gd name="T19" fmla="*/ 2 h 11"/>
                  <a:gd name="T20" fmla="*/ 10 w 43"/>
                  <a:gd name="T21" fmla="*/ 1 h 11"/>
                  <a:gd name="T22" fmla="*/ 8 w 43"/>
                  <a:gd name="T23" fmla="*/ 1 h 11"/>
                  <a:gd name="T24" fmla="*/ 6 w 43"/>
                  <a:gd name="T25" fmla="*/ 0 h 11"/>
                  <a:gd name="T26" fmla="*/ 4 w 43"/>
                  <a:gd name="T27" fmla="*/ 1 h 11"/>
                  <a:gd name="T28" fmla="*/ 2 w 43"/>
                  <a:gd name="T29" fmla="*/ 1 h 11"/>
                  <a:gd name="T30" fmla="*/ 1 w 43"/>
                  <a:gd name="T31" fmla="*/ 1 h 11"/>
                  <a:gd name="T32" fmla="*/ 0 w 43"/>
                  <a:gd name="T33" fmla="*/ 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11">
                    <a:moveTo>
                      <a:pt x="0" y="2"/>
                    </a:moveTo>
                    <a:lnTo>
                      <a:pt x="4" y="3"/>
                    </a:lnTo>
                    <a:lnTo>
                      <a:pt x="10" y="6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8" y="11"/>
                    </a:lnTo>
                    <a:lnTo>
                      <a:pt x="34" y="11"/>
                    </a:lnTo>
                    <a:lnTo>
                      <a:pt x="40" y="10"/>
                    </a:lnTo>
                    <a:lnTo>
                      <a:pt x="43" y="8"/>
                    </a:lnTo>
                    <a:lnTo>
                      <a:pt x="43" y="5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1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64" name="Freeform 196">
                <a:extLst>
                  <a:ext uri="{FF2B5EF4-FFF2-40B4-BE49-F238E27FC236}">
                    <a16:creationId xmlns:a16="http://schemas.microsoft.com/office/drawing/2014/main" id="{AE7FF5B0-5BC4-5152-C262-A7A7DF7FE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" y="763"/>
                <a:ext cx="20" cy="32"/>
              </a:xfrm>
              <a:custGeom>
                <a:avLst/>
                <a:gdLst>
                  <a:gd name="T0" fmla="*/ 10 w 40"/>
                  <a:gd name="T1" fmla="*/ 15 h 66"/>
                  <a:gd name="T2" fmla="*/ 10 w 40"/>
                  <a:gd name="T3" fmla="*/ 14 h 66"/>
                  <a:gd name="T4" fmla="*/ 9 w 40"/>
                  <a:gd name="T5" fmla="*/ 13 h 66"/>
                  <a:gd name="T6" fmla="*/ 8 w 40"/>
                  <a:gd name="T7" fmla="*/ 11 h 66"/>
                  <a:gd name="T8" fmla="*/ 6 w 40"/>
                  <a:gd name="T9" fmla="*/ 9 h 66"/>
                  <a:gd name="T10" fmla="*/ 4 w 40"/>
                  <a:gd name="T11" fmla="*/ 7 h 66"/>
                  <a:gd name="T12" fmla="*/ 2 w 40"/>
                  <a:gd name="T13" fmla="*/ 4 h 66"/>
                  <a:gd name="T14" fmla="*/ 1 w 40"/>
                  <a:gd name="T15" fmla="*/ 2 h 66"/>
                  <a:gd name="T16" fmla="*/ 0 w 40"/>
                  <a:gd name="T17" fmla="*/ 0 h 66"/>
                  <a:gd name="T18" fmla="*/ 1 w 40"/>
                  <a:gd name="T19" fmla="*/ 2 h 66"/>
                  <a:gd name="T20" fmla="*/ 2 w 40"/>
                  <a:gd name="T21" fmla="*/ 5 h 66"/>
                  <a:gd name="T22" fmla="*/ 4 w 40"/>
                  <a:gd name="T23" fmla="*/ 8 h 66"/>
                  <a:gd name="T24" fmla="*/ 5 w 40"/>
                  <a:gd name="T25" fmla="*/ 11 h 66"/>
                  <a:gd name="T26" fmla="*/ 7 w 40"/>
                  <a:gd name="T27" fmla="*/ 13 h 66"/>
                  <a:gd name="T28" fmla="*/ 8 w 40"/>
                  <a:gd name="T29" fmla="*/ 15 h 66"/>
                  <a:gd name="T30" fmla="*/ 10 w 40"/>
                  <a:gd name="T31" fmla="*/ 16 h 66"/>
                  <a:gd name="T32" fmla="*/ 10 w 40"/>
                  <a:gd name="T33" fmla="*/ 15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6">
                    <a:moveTo>
                      <a:pt x="40" y="64"/>
                    </a:moveTo>
                    <a:lnTo>
                      <a:pt x="39" y="60"/>
                    </a:lnTo>
                    <a:lnTo>
                      <a:pt x="35" y="54"/>
                    </a:lnTo>
                    <a:lnTo>
                      <a:pt x="29" y="46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8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2" y="11"/>
                    </a:lnTo>
                    <a:lnTo>
                      <a:pt x="7" y="22"/>
                    </a:lnTo>
                    <a:lnTo>
                      <a:pt x="14" y="35"/>
                    </a:lnTo>
                    <a:lnTo>
                      <a:pt x="20" y="46"/>
                    </a:lnTo>
                    <a:lnTo>
                      <a:pt x="27" y="55"/>
                    </a:lnTo>
                    <a:lnTo>
                      <a:pt x="32" y="62"/>
                    </a:lnTo>
                    <a:lnTo>
                      <a:pt x="37" y="66"/>
                    </a:lnTo>
                    <a:lnTo>
                      <a:pt x="40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65" name="Freeform 197">
                <a:extLst>
                  <a:ext uri="{FF2B5EF4-FFF2-40B4-BE49-F238E27FC236}">
                    <a16:creationId xmlns:a16="http://schemas.microsoft.com/office/drawing/2014/main" id="{559EC7C8-7C91-5923-5E25-66FEB9C9F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" y="776"/>
                <a:ext cx="13" cy="24"/>
              </a:xfrm>
              <a:custGeom>
                <a:avLst/>
                <a:gdLst>
                  <a:gd name="T0" fmla="*/ 0 w 25"/>
                  <a:gd name="T1" fmla="*/ 0 h 47"/>
                  <a:gd name="T2" fmla="*/ 2 w 25"/>
                  <a:gd name="T3" fmla="*/ 4 h 47"/>
                  <a:gd name="T4" fmla="*/ 4 w 25"/>
                  <a:gd name="T5" fmla="*/ 8 h 47"/>
                  <a:gd name="T6" fmla="*/ 5 w 25"/>
                  <a:gd name="T7" fmla="*/ 12 h 47"/>
                  <a:gd name="T8" fmla="*/ 7 w 25"/>
                  <a:gd name="T9" fmla="*/ 12 h 47"/>
                  <a:gd name="T10" fmla="*/ 6 w 25"/>
                  <a:gd name="T11" fmla="*/ 10 h 47"/>
                  <a:gd name="T12" fmla="*/ 4 w 25"/>
                  <a:gd name="T13" fmla="*/ 6 h 47"/>
                  <a:gd name="T14" fmla="*/ 2 w 25"/>
                  <a:gd name="T15" fmla="*/ 3 h 47"/>
                  <a:gd name="T16" fmla="*/ 0 w 25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7">
                    <a:moveTo>
                      <a:pt x="0" y="0"/>
                    </a:moveTo>
                    <a:lnTo>
                      <a:pt x="5" y="15"/>
                    </a:lnTo>
                    <a:lnTo>
                      <a:pt x="14" y="31"/>
                    </a:lnTo>
                    <a:lnTo>
                      <a:pt x="20" y="45"/>
                    </a:lnTo>
                    <a:lnTo>
                      <a:pt x="25" y="47"/>
                    </a:lnTo>
                    <a:lnTo>
                      <a:pt x="23" y="38"/>
                    </a:lnTo>
                    <a:lnTo>
                      <a:pt x="16" y="24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66" name="Freeform 198">
                <a:extLst>
                  <a:ext uri="{FF2B5EF4-FFF2-40B4-BE49-F238E27FC236}">
                    <a16:creationId xmlns:a16="http://schemas.microsoft.com/office/drawing/2014/main" id="{A871D308-0795-FAE4-E10C-5C7B9188F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" y="588"/>
                <a:ext cx="34" cy="125"/>
              </a:xfrm>
              <a:custGeom>
                <a:avLst/>
                <a:gdLst>
                  <a:gd name="T0" fmla="*/ 15 w 69"/>
                  <a:gd name="T1" fmla="*/ 0 h 250"/>
                  <a:gd name="T2" fmla="*/ 15 w 69"/>
                  <a:gd name="T3" fmla="*/ 0 h 250"/>
                  <a:gd name="T4" fmla="*/ 16 w 69"/>
                  <a:gd name="T5" fmla="*/ 0 h 250"/>
                  <a:gd name="T6" fmla="*/ 16 w 69"/>
                  <a:gd name="T7" fmla="*/ 1 h 250"/>
                  <a:gd name="T8" fmla="*/ 17 w 69"/>
                  <a:gd name="T9" fmla="*/ 1 h 250"/>
                  <a:gd name="T10" fmla="*/ 10 w 69"/>
                  <a:gd name="T11" fmla="*/ 8 h 250"/>
                  <a:gd name="T12" fmla="*/ 6 w 69"/>
                  <a:gd name="T13" fmla="*/ 17 h 250"/>
                  <a:gd name="T14" fmla="*/ 3 w 69"/>
                  <a:gd name="T15" fmla="*/ 25 h 250"/>
                  <a:gd name="T16" fmla="*/ 2 w 69"/>
                  <a:gd name="T17" fmla="*/ 34 h 250"/>
                  <a:gd name="T18" fmla="*/ 2 w 69"/>
                  <a:gd name="T19" fmla="*/ 42 h 250"/>
                  <a:gd name="T20" fmla="*/ 2 w 69"/>
                  <a:gd name="T21" fmla="*/ 50 h 250"/>
                  <a:gd name="T22" fmla="*/ 3 w 69"/>
                  <a:gd name="T23" fmla="*/ 57 h 250"/>
                  <a:gd name="T24" fmla="*/ 4 w 69"/>
                  <a:gd name="T25" fmla="*/ 63 h 250"/>
                  <a:gd name="T26" fmla="*/ 2 w 69"/>
                  <a:gd name="T27" fmla="*/ 58 h 250"/>
                  <a:gd name="T28" fmla="*/ 0 w 69"/>
                  <a:gd name="T29" fmla="*/ 51 h 250"/>
                  <a:gd name="T30" fmla="*/ 0 w 69"/>
                  <a:gd name="T31" fmla="*/ 42 h 250"/>
                  <a:gd name="T32" fmla="*/ 0 w 69"/>
                  <a:gd name="T33" fmla="*/ 32 h 250"/>
                  <a:gd name="T34" fmla="*/ 2 w 69"/>
                  <a:gd name="T35" fmla="*/ 22 h 250"/>
                  <a:gd name="T36" fmla="*/ 5 w 69"/>
                  <a:gd name="T37" fmla="*/ 13 h 250"/>
                  <a:gd name="T38" fmla="*/ 9 w 69"/>
                  <a:gd name="T39" fmla="*/ 6 h 250"/>
                  <a:gd name="T40" fmla="*/ 15 w 69"/>
                  <a:gd name="T41" fmla="*/ 0 h 25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" h="250">
                    <a:moveTo>
                      <a:pt x="60" y="0"/>
                    </a:moveTo>
                    <a:lnTo>
                      <a:pt x="62" y="0"/>
                    </a:lnTo>
                    <a:lnTo>
                      <a:pt x="65" y="0"/>
                    </a:lnTo>
                    <a:lnTo>
                      <a:pt x="67" y="1"/>
                    </a:lnTo>
                    <a:lnTo>
                      <a:pt x="69" y="1"/>
                    </a:lnTo>
                    <a:lnTo>
                      <a:pt x="43" y="32"/>
                    </a:lnTo>
                    <a:lnTo>
                      <a:pt x="26" y="65"/>
                    </a:lnTo>
                    <a:lnTo>
                      <a:pt x="14" y="100"/>
                    </a:lnTo>
                    <a:lnTo>
                      <a:pt x="10" y="134"/>
                    </a:lnTo>
                    <a:lnTo>
                      <a:pt x="8" y="168"/>
                    </a:lnTo>
                    <a:lnTo>
                      <a:pt x="11" y="199"/>
                    </a:lnTo>
                    <a:lnTo>
                      <a:pt x="15" y="226"/>
                    </a:lnTo>
                    <a:lnTo>
                      <a:pt x="19" y="250"/>
                    </a:lnTo>
                    <a:lnTo>
                      <a:pt x="10" y="231"/>
                    </a:lnTo>
                    <a:lnTo>
                      <a:pt x="3" y="202"/>
                    </a:lnTo>
                    <a:lnTo>
                      <a:pt x="0" y="166"/>
                    </a:lnTo>
                    <a:lnTo>
                      <a:pt x="3" y="127"/>
                    </a:lnTo>
                    <a:lnTo>
                      <a:pt x="10" y="88"/>
                    </a:lnTo>
                    <a:lnTo>
                      <a:pt x="21" y="51"/>
                    </a:lnTo>
                    <a:lnTo>
                      <a:pt x="37" y="2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67" name="Freeform 199">
                <a:extLst>
                  <a:ext uri="{FF2B5EF4-FFF2-40B4-BE49-F238E27FC236}">
                    <a16:creationId xmlns:a16="http://schemas.microsoft.com/office/drawing/2014/main" id="{FCB95FDC-5D7C-36BF-A623-DD468B153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" y="693"/>
                <a:ext cx="24" cy="17"/>
              </a:xfrm>
              <a:custGeom>
                <a:avLst/>
                <a:gdLst>
                  <a:gd name="T0" fmla="*/ 0 w 50"/>
                  <a:gd name="T1" fmla="*/ 0 h 33"/>
                  <a:gd name="T2" fmla="*/ 1 w 50"/>
                  <a:gd name="T3" fmla="*/ 2 h 33"/>
                  <a:gd name="T4" fmla="*/ 3 w 50"/>
                  <a:gd name="T5" fmla="*/ 4 h 33"/>
                  <a:gd name="T6" fmla="*/ 4 w 50"/>
                  <a:gd name="T7" fmla="*/ 5 h 33"/>
                  <a:gd name="T8" fmla="*/ 6 w 50"/>
                  <a:gd name="T9" fmla="*/ 7 h 33"/>
                  <a:gd name="T10" fmla="*/ 8 w 50"/>
                  <a:gd name="T11" fmla="*/ 8 h 33"/>
                  <a:gd name="T12" fmla="*/ 10 w 50"/>
                  <a:gd name="T13" fmla="*/ 8 h 33"/>
                  <a:gd name="T14" fmla="*/ 11 w 50"/>
                  <a:gd name="T15" fmla="*/ 9 h 33"/>
                  <a:gd name="T16" fmla="*/ 12 w 50"/>
                  <a:gd name="T17" fmla="*/ 8 h 33"/>
                  <a:gd name="T18" fmla="*/ 12 w 50"/>
                  <a:gd name="T19" fmla="*/ 8 h 33"/>
                  <a:gd name="T20" fmla="*/ 11 w 50"/>
                  <a:gd name="T21" fmla="*/ 7 h 33"/>
                  <a:gd name="T22" fmla="*/ 9 w 50"/>
                  <a:gd name="T23" fmla="*/ 6 h 33"/>
                  <a:gd name="T24" fmla="*/ 8 w 50"/>
                  <a:gd name="T25" fmla="*/ 5 h 33"/>
                  <a:gd name="T26" fmla="*/ 5 w 50"/>
                  <a:gd name="T27" fmla="*/ 4 h 33"/>
                  <a:gd name="T28" fmla="*/ 3 w 50"/>
                  <a:gd name="T29" fmla="*/ 3 h 33"/>
                  <a:gd name="T30" fmla="*/ 1 w 50"/>
                  <a:gd name="T31" fmla="*/ 2 h 33"/>
                  <a:gd name="T32" fmla="*/ 0 w 50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33">
                    <a:moveTo>
                      <a:pt x="0" y="0"/>
                    </a:moveTo>
                    <a:lnTo>
                      <a:pt x="5" y="7"/>
                    </a:lnTo>
                    <a:lnTo>
                      <a:pt x="12" y="14"/>
                    </a:lnTo>
                    <a:lnTo>
                      <a:pt x="19" y="20"/>
                    </a:lnTo>
                    <a:lnTo>
                      <a:pt x="27" y="25"/>
                    </a:lnTo>
                    <a:lnTo>
                      <a:pt x="35" y="30"/>
                    </a:lnTo>
                    <a:lnTo>
                      <a:pt x="42" y="32"/>
                    </a:lnTo>
                    <a:lnTo>
                      <a:pt x="48" y="33"/>
                    </a:lnTo>
                    <a:lnTo>
                      <a:pt x="50" y="32"/>
                    </a:lnTo>
                    <a:lnTo>
                      <a:pt x="50" y="30"/>
                    </a:lnTo>
                    <a:lnTo>
                      <a:pt x="45" y="27"/>
                    </a:lnTo>
                    <a:lnTo>
                      <a:pt x="40" y="23"/>
                    </a:lnTo>
                    <a:lnTo>
                      <a:pt x="33" y="20"/>
                    </a:lnTo>
                    <a:lnTo>
                      <a:pt x="23" y="15"/>
                    </a:lnTo>
                    <a:lnTo>
                      <a:pt x="15" y="10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68" name="Freeform 200">
                <a:extLst>
                  <a:ext uri="{FF2B5EF4-FFF2-40B4-BE49-F238E27FC236}">
                    <a16:creationId xmlns:a16="http://schemas.microsoft.com/office/drawing/2014/main" id="{E86C63AF-E292-4B56-4D83-8D0CE1B9E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" y="681"/>
                <a:ext cx="29" cy="25"/>
              </a:xfrm>
              <a:custGeom>
                <a:avLst/>
                <a:gdLst>
                  <a:gd name="T0" fmla="*/ 14 w 59"/>
                  <a:gd name="T1" fmla="*/ 13 h 49"/>
                  <a:gd name="T2" fmla="*/ 13 w 59"/>
                  <a:gd name="T3" fmla="*/ 13 h 49"/>
                  <a:gd name="T4" fmla="*/ 12 w 59"/>
                  <a:gd name="T5" fmla="*/ 12 h 49"/>
                  <a:gd name="T6" fmla="*/ 10 w 59"/>
                  <a:gd name="T7" fmla="*/ 11 h 49"/>
                  <a:gd name="T8" fmla="*/ 7 w 59"/>
                  <a:gd name="T9" fmla="*/ 10 h 49"/>
                  <a:gd name="T10" fmla="*/ 5 w 59"/>
                  <a:gd name="T11" fmla="*/ 8 h 49"/>
                  <a:gd name="T12" fmla="*/ 3 w 59"/>
                  <a:gd name="T13" fmla="*/ 5 h 49"/>
                  <a:gd name="T14" fmla="*/ 1 w 59"/>
                  <a:gd name="T15" fmla="*/ 3 h 49"/>
                  <a:gd name="T16" fmla="*/ 0 w 59"/>
                  <a:gd name="T17" fmla="*/ 0 h 49"/>
                  <a:gd name="T18" fmla="*/ 1 w 59"/>
                  <a:gd name="T19" fmla="*/ 2 h 49"/>
                  <a:gd name="T20" fmla="*/ 3 w 59"/>
                  <a:gd name="T21" fmla="*/ 4 h 49"/>
                  <a:gd name="T22" fmla="*/ 6 w 59"/>
                  <a:gd name="T23" fmla="*/ 6 h 49"/>
                  <a:gd name="T24" fmla="*/ 9 w 59"/>
                  <a:gd name="T25" fmla="*/ 7 h 49"/>
                  <a:gd name="T26" fmla="*/ 11 w 59"/>
                  <a:gd name="T27" fmla="*/ 9 h 49"/>
                  <a:gd name="T28" fmla="*/ 13 w 59"/>
                  <a:gd name="T29" fmla="*/ 11 h 49"/>
                  <a:gd name="T30" fmla="*/ 14 w 59"/>
                  <a:gd name="T31" fmla="*/ 12 h 49"/>
                  <a:gd name="T32" fmla="*/ 14 w 59"/>
                  <a:gd name="T33" fmla="*/ 13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9">
                    <a:moveTo>
                      <a:pt x="59" y="49"/>
                    </a:moveTo>
                    <a:lnTo>
                      <a:pt x="55" y="49"/>
                    </a:lnTo>
                    <a:lnTo>
                      <a:pt x="50" y="47"/>
                    </a:lnTo>
                    <a:lnTo>
                      <a:pt x="42" y="43"/>
                    </a:lnTo>
                    <a:lnTo>
                      <a:pt x="31" y="37"/>
                    </a:lnTo>
                    <a:lnTo>
                      <a:pt x="21" y="29"/>
                    </a:lnTo>
                    <a:lnTo>
                      <a:pt x="12" y="20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5" y="13"/>
                    </a:lnTo>
                    <a:lnTo>
                      <a:pt x="25" y="21"/>
                    </a:lnTo>
                    <a:lnTo>
                      <a:pt x="36" y="28"/>
                    </a:lnTo>
                    <a:lnTo>
                      <a:pt x="45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9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69" name="Freeform 201">
                <a:extLst>
                  <a:ext uri="{FF2B5EF4-FFF2-40B4-BE49-F238E27FC236}">
                    <a16:creationId xmlns:a16="http://schemas.microsoft.com/office/drawing/2014/main" id="{E2A11EA8-C577-1AD7-86C9-534BC2C82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" y="657"/>
                <a:ext cx="35" cy="33"/>
              </a:xfrm>
              <a:custGeom>
                <a:avLst/>
                <a:gdLst>
                  <a:gd name="T0" fmla="*/ 18 w 70"/>
                  <a:gd name="T1" fmla="*/ 17 h 64"/>
                  <a:gd name="T2" fmla="*/ 17 w 70"/>
                  <a:gd name="T3" fmla="*/ 17 h 64"/>
                  <a:gd name="T4" fmla="*/ 15 w 70"/>
                  <a:gd name="T5" fmla="*/ 16 h 64"/>
                  <a:gd name="T6" fmla="*/ 12 w 70"/>
                  <a:gd name="T7" fmla="*/ 14 h 64"/>
                  <a:gd name="T8" fmla="*/ 10 w 70"/>
                  <a:gd name="T9" fmla="*/ 12 h 64"/>
                  <a:gd name="T10" fmla="*/ 7 w 70"/>
                  <a:gd name="T11" fmla="*/ 9 h 64"/>
                  <a:gd name="T12" fmla="*/ 4 w 70"/>
                  <a:gd name="T13" fmla="*/ 6 h 64"/>
                  <a:gd name="T14" fmla="*/ 2 w 70"/>
                  <a:gd name="T15" fmla="*/ 3 h 64"/>
                  <a:gd name="T16" fmla="*/ 0 w 70"/>
                  <a:gd name="T17" fmla="*/ 0 h 64"/>
                  <a:gd name="T18" fmla="*/ 2 w 70"/>
                  <a:gd name="T19" fmla="*/ 1 h 64"/>
                  <a:gd name="T20" fmla="*/ 4 w 70"/>
                  <a:gd name="T21" fmla="*/ 3 h 64"/>
                  <a:gd name="T22" fmla="*/ 7 w 70"/>
                  <a:gd name="T23" fmla="*/ 6 h 64"/>
                  <a:gd name="T24" fmla="*/ 10 w 70"/>
                  <a:gd name="T25" fmla="*/ 9 h 64"/>
                  <a:gd name="T26" fmla="*/ 13 w 70"/>
                  <a:gd name="T27" fmla="*/ 11 h 64"/>
                  <a:gd name="T28" fmla="*/ 16 w 70"/>
                  <a:gd name="T29" fmla="*/ 14 h 64"/>
                  <a:gd name="T30" fmla="*/ 18 w 70"/>
                  <a:gd name="T31" fmla="*/ 15 h 64"/>
                  <a:gd name="T32" fmla="*/ 18 w 70"/>
                  <a:gd name="T33" fmla="*/ 17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64">
                    <a:moveTo>
                      <a:pt x="70" y="63"/>
                    </a:moveTo>
                    <a:lnTo>
                      <a:pt x="67" y="64"/>
                    </a:lnTo>
                    <a:lnTo>
                      <a:pt x="58" y="61"/>
                    </a:lnTo>
                    <a:lnTo>
                      <a:pt x="48" y="54"/>
                    </a:lnTo>
                    <a:lnTo>
                      <a:pt x="37" y="45"/>
                    </a:lnTo>
                    <a:lnTo>
                      <a:pt x="25" y="33"/>
                    </a:lnTo>
                    <a:lnTo>
                      <a:pt x="14" y="22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12"/>
                    </a:lnTo>
                    <a:lnTo>
                      <a:pt x="26" y="22"/>
                    </a:lnTo>
                    <a:lnTo>
                      <a:pt x="40" y="32"/>
                    </a:lnTo>
                    <a:lnTo>
                      <a:pt x="52" y="42"/>
                    </a:lnTo>
                    <a:lnTo>
                      <a:pt x="62" y="52"/>
                    </a:lnTo>
                    <a:lnTo>
                      <a:pt x="69" y="58"/>
                    </a:lnTo>
                    <a:lnTo>
                      <a:pt x="70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70" name="Freeform 202">
                <a:extLst>
                  <a:ext uri="{FF2B5EF4-FFF2-40B4-BE49-F238E27FC236}">
                    <a16:creationId xmlns:a16="http://schemas.microsoft.com/office/drawing/2014/main" id="{F8B9E984-2677-CC88-D2FD-99EAA42B6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" y="635"/>
                <a:ext cx="38" cy="29"/>
              </a:xfrm>
              <a:custGeom>
                <a:avLst/>
                <a:gdLst>
                  <a:gd name="T0" fmla="*/ 19 w 75"/>
                  <a:gd name="T1" fmla="*/ 14 h 59"/>
                  <a:gd name="T2" fmla="*/ 18 w 75"/>
                  <a:gd name="T3" fmla="*/ 14 h 59"/>
                  <a:gd name="T4" fmla="*/ 16 w 75"/>
                  <a:gd name="T5" fmla="*/ 13 h 59"/>
                  <a:gd name="T6" fmla="*/ 13 w 75"/>
                  <a:gd name="T7" fmla="*/ 12 h 59"/>
                  <a:gd name="T8" fmla="*/ 10 w 75"/>
                  <a:gd name="T9" fmla="*/ 10 h 59"/>
                  <a:gd name="T10" fmla="*/ 7 w 75"/>
                  <a:gd name="T11" fmla="*/ 7 h 59"/>
                  <a:gd name="T12" fmla="*/ 4 w 75"/>
                  <a:gd name="T13" fmla="*/ 5 h 59"/>
                  <a:gd name="T14" fmla="*/ 1 w 75"/>
                  <a:gd name="T15" fmla="*/ 2 h 59"/>
                  <a:gd name="T16" fmla="*/ 0 w 75"/>
                  <a:gd name="T17" fmla="*/ 0 h 59"/>
                  <a:gd name="T18" fmla="*/ 2 w 75"/>
                  <a:gd name="T19" fmla="*/ 0 h 59"/>
                  <a:gd name="T20" fmla="*/ 4 w 75"/>
                  <a:gd name="T21" fmla="*/ 2 h 59"/>
                  <a:gd name="T22" fmla="*/ 7 w 75"/>
                  <a:gd name="T23" fmla="*/ 4 h 59"/>
                  <a:gd name="T24" fmla="*/ 11 w 75"/>
                  <a:gd name="T25" fmla="*/ 7 h 59"/>
                  <a:gd name="T26" fmla="*/ 14 w 75"/>
                  <a:gd name="T27" fmla="*/ 9 h 59"/>
                  <a:gd name="T28" fmla="*/ 17 w 75"/>
                  <a:gd name="T29" fmla="*/ 11 h 59"/>
                  <a:gd name="T30" fmla="*/ 19 w 75"/>
                  <a:gd name="T31" fmla="*/ 13 h 59"/>
                  <a:gd name="T32" fmla="*/ 19 w 75"/>
                  <a:gd name="T33" fmla="*/ 14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59">
                    <a:moveTo>
                      <a:pt x="75" y="57"/>
                    </a:moveTo>
                    <a:lnTo>
                      <a:pt x="71" y="59"/>
                    </a:lnTo>
                    <a:lnTo>
                      <a:pt x="62" y="55"/>
                    </a:lnTo>
                    <a:lnTo>
                      <a:pt x="50" y="49"/>
                    </a:lnTo>
                    <a:lnTo>
                      <a:pt x="38" y="40"/>
                    </a:lnTo>
                    <a:lnTo>
                      <a:pt x="25" y="30"/>
                    </a:lnTo>
                    <a:lnTo>
                      <a:pt x="13" y="20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6" y="10"/>
                    </a:lnTo>
                    <a:lnTo>
                      <a:pt x="28" y="18"/>
                    </a:lnTo>
                    <a:lnTo>
                      <a:pt x="42" y="29"/>
                    </a:lnTo>
                    <a:lnTo>
                      <a:pt x="55" y="38"/>
                    </a:lnTo>
                    <a:lnTo>
                      <a:pt x="66" y="47"/>
                    </a:lnTo>
                    <a:lnTo>
                      <a:pt x="73" y="54"/>
                    </a:lnTo>
                    <a:lnTo>
                      <a:pt x="75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71" name="Freeform 203">
                <a:extLst>
                  <a:ext uri="{FF2B5EF4-FFF2-40B4-BE49-F238E27FC236}">
                    <a16:creationId xmlns:a16="http://schemas.microsoft.com/office/drawing/2014/main" id="{71F2FBED-8AF0-694F-CAA8-60618C9D1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" y="626"/>
                <a:ext cx="34" cy="25"/>
              </a:xfrm>
              <a:custGeom>
                <a:avLst/>
                <a:gdLst>
                  <a:gd name="T0" fmla="*/ 17 w 69"/>
                  <a:gd name="T1" fmla="*/ 13 h 50"/>
                  <a:gd name="T2" fmla="*/ 16 w 69"/>
                  <a:gd name="T3" fmla="*/ 13 h 50"/>
                  <a:gd name="T4" fmla="*/ 14 w 69"/>
                  <a:gd name="T5" fmla="*/ 12 h 50"/>
                  <a:gd name="T6" fmla="*/ 11 w 69"/>
                  <a:gd name="T7" fmla="*/ 11 h 50"/>
                  <a:gd name="T8" fmla="*/ 8 w 69"/>
                  <a:gd name="T9" fmla="*/ 9 h 50"/>
                  <a:gd name="T10" fmla="*/ 5 w 69"/>
                  <a:gd name="T11" fmla="*/ 7 h 50"/>
                  <a:gd name="T12" fmla="*/ 2 w 69"/>
                  <a:gd name="T13" fmla="*/ 4 h 50"/>
                  <a:gd name="T14" fmla="*/ 0 w 69"/>
                  <a:gd name="T15" fmla="*/ 2 h 50"/>
                  <a:gd name="T16" fmla="*/ 0 w 69"/>
                  <a:gd name="T17" fmla="*/ 0 h 50"/>
                  <a:gd name="T18" fmla="*/ 1 w 69"/>
                  <a:gd name="T19" fmla="*/ 1 h 50"/>
                  <a:gd name="T20" fmla="*/ 4 w 69"/>
                  <a:gd name="T21" fmla="*/ 3 h 50"/>
                  <a:gd name="T22" fmla="*/ 7 w 69"/>
                  <a:gd name="T23" fmla="*/ 5 h 50"/>
                  <a:gd name="T24" fmla="*/ 10 w 69"/>
                  <a:gd name="T25" fmla="*/ 6 h 50"/>
                  <a:gd name="T26" fmla="*/ 13 w 69"/>
                  <a:gd name="T27" fmla="*/ 8 h 50"/>
                  <a:gd name="T28" fmla="*/ 15 w 69"/>
                  <a:gd name="T29" fmla="*/ 10 h 50"/>
                  <a:gd name="T30" fmla="*/ 17 w 69"/>
                  <a:gd name="T31" fmla="*/ 12 h 50"/>
                  <a:gd name="T32" fmla="*/ 17 w 69"/>
                  <a:gd name="T33" fmla="*/ 13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50">
                    <a:moveTo>
                      <a:pt x="69" y="50"/>
                    </a:moveTo>
                    <a:lnTo>
                      <a:pt x="65" y="50"/>
                    </a:lnTo>
                    <a:lnTo>
                      <a:pt x="57" y="47"/>
                    </a:lnTo>
                    <a:lnTo>
                      <a:pt x="47" y="41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1" y="1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3" y="32"/>
                    </a:lnTo>
                    <a:lnTo>
                      <a:pt x="62" y="39"/>
                    </a:lnTo>
                    <a:lnTo>
                      <a:pt x="68" y="46"/>
                    </a:lnTo>
                    <a:lnTo>
                      <a:pt x="69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72" name="Freeform 204">
                <a:extLst>
                  <a:ext uri="{FF2B5EF4-FFF2-40B4-BE49-F238E27FC236}">
                    <a16:creationId xmlns:a16="http://schemas.microsoft.com/office/drawing/2014/main" id="{E65C7782-B13E-28FB-44C8-8F79BAA29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" y="608"/>
                <a:ext cx="30" cy="21"/>
              </a:xfrm>
              <a:custGeom>
                <a:avLst/>
                <a:gdLst>
                  <a:gd name="T0" fmla="*/ 15 w 59"/>
                  <a:gd name="T1" fmla="*/ 11 h 42"/>
                  <a:gd name="T2" fmla="*/ 14 w 59"/>
                  <a:gd name="T3" fmla="*/ 11 h 42"/>
                  <a:gd name="T4" fmla="*/ 12 w 59"/>
                  <a:gd name="T5" fmla="*/ 11 h 42"/>
                  <a:gd name="T6" fmla="*/ 10 w 59"/>
                  <a:gd name="T7" fmla="*/ 10 h 42"/>
                  <a:gd name="T8" fmla="*/ 8 w 59"/>
                  <a:gd name="T9" fmla="*/ 8 h 42"/>
                  <a:gd name="T10" fmla="*/ 6 w 59"/>
                  <a:gd name="T11" fmla="*/ 7 h 42"/>
                  <a:gd name="T12" fmla="*/ 3 w 59"/>
                  <a:gd name="T13" fmla="*/ 5 h 42"/>
                  <a:gd name="T14" fmla="*/ 2 w 59"/>
                  <a:gd name="T15" fmla="*/ 3 h 42"/>
                  <a:gd name="T16" fmla="*/ 0 w 59"/>
                  <a:gd name="T17" fmla="*/ 0 h 42"/>
                  <a:gd name="T18" fmla="*/ 2 w 59"/>
                  <a:gd name="T19" fmla="*/ 2 h 42"/>
                  <a:gd name="T20" fmla="*/ 4 w 59"/>
                  <a:gd name="T21" fmla="*/ 3 h 42"/>
                  <a:gd name="T22" fmla="*/ 7 w 59"/>
                  <a:gd name="T23" fmla="*/ 4 h 42"/>
                  <a:gd name="T24" fmla="*/ 9 w 59"/>
                  <a:gd name="T25" fmla="*/ 6 h 42"/>
                  <a:gd name="T26" fmla="*/ 12 w 59"/>
                  <a:gd name="T27" fmla="*/ 8 h 42"/>
                  <a:gd name="T28" fmla="*/ 14 w 59"/>
                  <a:gd name="T29" fmla="*/ 9 h 42"/>
                  <a:gd name="T30" fmla="*/ 15 w 59"/>
                  <a:gd name="T31" fmla="*/ 10 h 42"/>
                  <a:gd name="T32" fmla="*/ 15 w 59"/>
                  <a:gd name="T33" fmla="*/ 11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2">
                    <a:moveTo>
                      <a:pt x="59" y="41"/>
                    </a:moveTo>
                    <a:lnTo>
                      <a:pt x="55" y="42"/>
                    </a:lnTo>
                    <a:lnTo>
                      <a:pt x="48" y="41"/>
                    </a:lnTo>
                    <a:lnTo>
                      <a:pt x="40" y="38"/>
                    </a:lnTo>
                    <a:lnTo>
                      <a:pt x="30" y="32"/>
                    </a:lnTo>
                    <a:lnTo>
                      <a:pt x="21" y="26"/>
                    </a:lnTo>
                    <a:lnTo>
                      <a:pt x="11" y="18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9"/>
                    </a:lnTo>
                    <a:lnTo>
                      <a:pt x="25" y="16"/>
                    </a:lnTo>
                    <a:lnTo>
                      <a:pt x="36" y="22"/>
                    </a:lnTo>
                    <a:lnTo>
                      <a:pt x="45" y="29"/>
                    </a:lnTo>
                    <a:lnTo>
                      <a:pt x="53" y="33"/>
                    </a:lnTo>
                    <a:lnTo>
                      <a:pt x="57" y="38"/>
                    </a:lnTo>
                    <a:lnTo>
                      <a:pt x="59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73" name="Freeform 205">
                <a:extLst>
                  <a:ext uri="{FF2B5EF4-FFF2-40B4-BE49-F238E27FC236}">
                    <a16:creationId xmlns:a16="http://schemas.microsoft.com/office/drawing/2014/main" id="{567CFD02-E53B-0EC1-22B6-2B0A63088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" y="592"/>
                <a:ext cx="18" cy="6"/>
              </a:xfrm>
              <a:custGeom>
                <a:avLst/>
                <a:gdLst>
                  <a:gd name="T0" fmla="*/ 10 w 34"/>
                  <a:gd name="T1" fmla="*/ 2 h 11"/>
                  <a:gd name="T2" fmla="*/ 9 w 34"/>
                  <a:gd name="T3" fmla="*/ 3 h 11"/>
                  <a:gd name="T4" fmla="*/ 7 w 34"/>
                  <a:gd name="T5" fmla="*/ 3 h 11"/>
                  <a:gd name="T6" fmla="*/ 6 w 34"/>
                  <a:gd name="T7" fmla="*/ 3 h 11"/>
                  <a:gd name="T8" fmla="*/ 4 w 34"/>
                  <a:gd name="T9" fmla="*/ 3 h 11"/>
                  <a:gd name="T10" fmla="*/ 3 w 34"/>
                  <a:gd name="T11" fmla="*/ 3 h 11"/>
                  <a:gd name="T12" fmla="*/ 1 w 34"/>
                  <a:gd name="T13" fmla="*/ 2 h 11"/>
                  <a:gd name="T14" fmla="*/ 1 w 34"/>
                  <a:gd name="T15" fmla="*/ 1 h 11"/>
                  <a:gd name="T16" fmla="*/ 0 w 34"/>
                  <a:gd name="T17" fmla="*/ 0 h 11"/>
                  <a:gd name="T18" fmla="*/ 1 w 34"/>
                  <a:gd name="T19" fmla="*/ 1 h 11"/>
                  <a:gd name="T20" fmla="*/ 3 w 34"/>
                  <a:gd name="T21" fmla="*/ 1 h 11"/>
                  <a:gd name="T22" fmla="*/ 4 w 34"/>
                  <a:gd name="T23" fmla="*/ 1 h 11"/>
                  <a:gd name="T24" fmla="*/ 6 w 34"/>
                  <a:gd name="T25" fmla="*/ 1 h 11"/>
                  <a:gd name="T26" fmla="*/ 8 w 34"/>
                  <a:gd name="T27" fmla="*/ 1 h 11"/>
                  <a:gd name="T28" fmla="*/ 9 w 34"/>
                  <a:gd name="T29" fmla="*/ 1 h 11"/>
                  <a:gd name="T30" fmla="*/ 10 w 34"/>
                  <a:gd name="T31" fmla="*/ 2 h 11"/>
                  <a:gd name="T32" fmla="*/ 10 w 34"/>
                  <a:gd name="T33" fmla="*/ 2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1">
                    <a:moveTo>
                      <a:pt x="34" y="8"/>
                    </a:moveTo>
                    <a:lnTo>
                      <a:pt x="32" y="10"/>
                    </a:lnTo>
                    <a:lnTo>
                      <a:pt x="27" y="11"/>
                    </a:lnTo>
                    <a:lnTo>
                      <a:pt x="23" y="11"/>
                    </a:lnTo>
                    <a:lnTo>
                      <a:pt x="16" y="11"/>
                    </a:lnTo>
                    <a:lnTo>
                      <a:pt x="10" y="10"/>
                    </a:lnTo>
                    <a:lnTo>
                      <a:pt x="4" y="8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9" y="4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74" name="Freeform 206">
                <a:extLst>
                  <a:ext uri="{FF2B5EF4-FFF2-40B4-BE49-F238E27FC236}">
                    <a16:creationId xmlns:a16="http://schemas.microsoft.com/office/drawing/2014/main" id="{433EDB89-30CA-F87E-D8AC-938687742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" y="668"/>
                <a:ext cx="33" cy="29"/>
              </a:xfrm>
              <a:custGeom>
                <a:avLst/>
                <a:gdLst>
                  <a:gd name="T0" fmla="*/ 17 w 65"/>
                  <a:gd name="T1" fmla="*/ 15 h 56"/>
                  <a:gd name="T2" fmla="*/ 16 w 65"/>
                  <a:gd name="T3" fmla="*/ 15 h 56"/>
                  <a:gd name="T4" fmla="*/ 14 w 65"/>
                  <a:gd name="T5" fmla="*/ 14 h 56"/>
                  <a:gd name="T6" fmla="*/ 12 w 65"/>
                  <a:gd name="T7" fmla="*/ 13 h 56"/>
                  <a:gd name="T8" fmla="*/ 9 w 65"/>
                  <a:gd name="T9" fmla="*/ 11 h 56"/>
                  <a:gd name="T10" fmla="*/ 6 w 65"/>
                  <a:gd name="T11" fmla="*/ 8 h 56"/>
                  <a:gd name="T12" fmla="*/ 4 w 65"/>
                  <a:gd name="T13" fmla="*/ 5 h 56"/>
                  <a:gd name="T14" fmla="*/ 2 w 65"/>
                  <a:gd name="T15" fmla="*/ 3 h 56"/>
                  <a:gd name="T16" fmla="*/ 0 w 65"/>
                  <a:gd name="T17" fmla="*/ 0 h 56"/>
                  <a:gd name="T18" fmla="*/ 2 w 65"/>
                  <a:gd name="T19" fmla="*/ 1 h 56"/>
                  <a:gd name="T20" fmla="*/ 4 w 65"/>
                  <a:gd name="T21" fmla="*/ 3 h 56"/>
                  <a:gd name="T22" fmla="*/ 7 w 65"/>
                  <a:gd name="T23" fmla="*/ 5 h 56"/>
                  <a:gd name="T24" fmla="*/ 9 w 65"/>
                  <a:gd name="T25" fmla="*/ 7 h 56"/>
                  <a:gd name="T26" fmla="*/ 12 w 65"/>
                  <a:gd name="T27" fmla="*/ 10 h 56"/>
                  <a:gd name="T28" fmla="*/ 15 w 65"/>
                  <a:gd name="T29" fmla="*/ 12 h 56"/>
                  <a:gd name="T30" fmla="*/ 16 w 65"/>
                  <a:gd name="T31" fmla="*/ 13 h 56"/>
                  <a:gd name="T32" fmla="*/ 17 w 65"/>
                  <a:gd name="T33" fmla="*/ 1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56">
                    <a:moveTo>
                      <a:pt x="65" y="55"/>
                    </a:moveTo>
                    <a:lnTo>
                      <a:pt x="62" y="56"/>
                    </a:lnTo>
                    <a:lnTo>
                      <a:pt x="55" y="53"/>
                    </a:lnTo>
                    <a:lnTo>
                      <a:pt x="45" y="48"/>
                    </a:lnTo>
                    <a:lnTo>
                      <a:pt x="34" y="40"/>
                    </a:lnTo>
                    <a:lnTo>
                      <a:pt x="23" y="31"/>
                    </a:lnTo>
                    <a:lnTo>
                      <a:pt x="13" y="20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3" y="10"/>
                    </a:lnTo>
                    <a:lnTo>
                      <a:pt x="25" y="18"/>
                    </a:lnTo>
                    <a:lnTo>
                      <a:pt x="36" y="27"/>
                    </a:lnTo>
                    <a:lnTo>
                      <a:pt x="48" y="36"/>
                    </a:lnTo>
                    <a:lnTo>
                      <a:pt x="57" y="45"/>
                    </a:lnTo>
                    <a:lnTo>
                      <a:pt x="64" y="50"/>
                    </a:lnTo>
                    <a:lnTo>
                      <a:pt x="6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75" name="Freeform 207">
                <a:extLst>
                  <a:ext uri="{FF2B5EF4-FFF2-40B4-BE49-F238E27FC236}">
                    <a16:creationId xmlns:a16="http://schemas.microsoft.com/office/drawing/2014/main" id="{97B7AA49-3699-27FD-6DFA-EF002F5CD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" y="647"/>
                <a:ext cx="37" cy="28"/>
              </a:xfrm>
              <a:custGeom>
                <a:avLst/>
                <a:gdLst>
                  <a:gd name="T0" fmla="*/ 18 w 75"/>
                  <a:gd name="T1" fmla="*/ 14 h 56"/>
                  <a:gd name="T2" fmla="*/ 17 w 75"/>
                  <a:gd name="T3" fmla="*/ 14 h 56"/>
                  <a:gd name="T4" fmla="*/ 15 w 75"/>
                  <a:gd name="T5" fmla="*/ 14 h 56"/>
                  <a:gd name="T6" fmla="*/ 12 w 75"/>
                  <a:gd name="T7" fmla="*/ 12 h 56"/>
                  <a:gd name="T8" fmla="*/ 9 w 75"/>
                  <a:gd name="T9" fmla="*/ 10 h 56"/>
                  <a:gd name="T10" fmla="*/ 6 w 75"/>
                  <a:gd name="T11" fmla="*/ 8 h 56"/>
                  <a:gd name="T12" fmla="*/ 3 w 75"/>
                  <a:gd name="T13" fmla="*/ 5 h 56"/>
                  <a:gd name="T14" fmla="*/ 1 w 75"/>
                  <a:gd name="T15" fmla="*/ 3 h 56"/>
                  <a:gd name="T16" fmla="*/ 0 w 75"/>
                  <a:gd name="T17" fmla="*/ 0 h 56"/>
                  <a:gd name="T18" fmla="*/ 1 w 75"/>
                  <a:gd name="T19" fmla="*/ 1 h 56"/>
                  <a:gd name="T20" fmla="*/ 4 w 75"/>
                  <a:gd name="T21" fmla="*/ 3 h 56"/>
                  <a:gd name="T22" fmla="*/ 7 w 75"/>
                  <a:gd name="T23" fmla="*/ 5 h 56"/>
                  <a:gd name="T24" fmla="*/ 10 w 75"/>
                  <a:gd name="T25" fmla="*/ 7 h 56"/>
                  <a:gd name="T26" fmla="*/ 13 w 75"/>
                  <a:gd name="T27" fmla="*/ 10 h 56"/>
                  <a:gd name="T28" fmla="*/ 16 w 75"/>
                  <a:gd name="T29" fmla="*/ 12 h 56"/>
                  <a:gd name="T30" fmla="*/ 18 w 75"/>
                  <a:gd name="T31" fmla="*/ 13 h 56"/>
                  <a:gd name="T32" fmla="*/ 18 w 75"/>
                  <a:gd name="T33" fmla="*/ 14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56">
                    <a:moveTo>
                      <a:pt x="75" y="55"/>
                    </a:moveTo>
                    <a:lnTo>
                      <a:pt x="70" y="56"/>
                    </a:lnTo>
                    <a:lnTo>
                      <a:pt x="61" y="53"/>
                    </a:lnTo>
                    <a:lnTo>
                      <a:pt x="51" y="47"/>
                    </a:lnTo>
                    <a:lnTo>
                      <a:pt x="38" y="39"/>
                    </a:lnTo>
                    <a:lnTo>
                      <a:pt x="24" y="30"/>
                    </a:lnTo>
                    <a:lnTo>
                      <a:pt x="14" y="20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6" y="9"/>
                    </a:lnTo>
                    <a:lnTo>
                      <a:pt x="28" y="19"/>
                    </a:lnTo>
                    <a:lnTo>
                      <a:pt x="41" y="28"/>
                    </a:lnTo>
                    <a:lnTo>
                      <a:pt x="55" y="37"/>
                    </a:lnTo>
                    <a:lnTo>
                      <a:pt x="66" y="45"/>
                    </a:lnTo>
                    <a:lnTo>
                      <a:pt x="72" y="52"/>
                    </a:lnTo>
                    <a:lnTo>
                      <a:pt x="7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76" name="Freeform 208">
                <a:extLst>
                  <a:ext uri="{FF2B5EF4-FFF2-40B4-BE49-F238E27FC236}">
                    <a16:creationId xmlns:a16="http://schemas.microsoft.com/office/drawing/2014/main" id="{EDD6CB7F-D131-BE18-F629-FE3224FC0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" y="617"/>
                <a:ext cx="36" cy="21"/>
              </a:xfrm>
              <a:custGeom>
                <a:avLst/>
                <a:gdLst>
                  <a:gd name="T0" fmla="*/ 18 w 71"/>
                  <a:gd name="T1" fmla="*/ 10 h 43"/>
                  <a:gd name="T2" fmla="*/ 17 w 71"/>
                  <a:gd name="T3" fmla="*/ 10 h 43"/>
                  <a:gd name="T4" fmla="*/ 15 w 71"/>
                  <a:gd name="T5" fmla="*/ 10 h 43"/>
                  <a:gd name="T6" fmla="*/ 13 w 71"/>
                  <a:gd name="T7" fmla="*/ 9 h 43"/>
                  <a:gd name="T8" fmla="*/ 10 w 71"/>
                  <a:gd name="T9" fmla="*/ 8 h 43"/>
                  <a:gd name="T10" fmla="*/ 7 w 71"/>
                  <a:gd name="T11" fmla="*/ 6 h 43"/>
                  <a:gd name="T12" fmla="*/ 4 w 71"/>
                  <a:gd name="T13" fmla="*/ 4 h 43"/>
                  <a:gd name="T14" fmla="*/ 2 w 71"/>
                  <a:gd name="T15" fmla="*/ 2 h 43"/>
                  <a:gd name="T16" fmla="*/ 0 w 71"/>
                  <a:gd name="T17" fmla="*/ 0 h 43"/>
                  <a:gd name="T18" fmla="*/ 2 w 71"/>
                  <a:gd name="T19" fmla="*/ 1 h 43"/>
                  <a:gd name="T20" fmla="*/ 5 w 71"/>
                  <a:gd name="T21" fmla="*/ 2 h 43"/>
                  <a:gd name="T22" fmla="*/ 8 w 71"/>
                  <a:gd name="T23" fmla="*/ 3 h 43"/>
                  <a:gd name="T24" fmla="*/ 11 w 71"/>
                  <a:gd name="T25" fmla="*/ 5 h 43"/>
                  <a:gd name="T26" fmla="*/ 14 w 71"/>
                  <a:gd name="T27" fmla="*/ 7 h 43"/>
                  <a:gd name="T28" fmla="*/ 16 w 71"/>
                  <a:gd name="T29" fmla="*/ 8 h 43"/>
                  <a:gd name="T30" fmla="*/ 18 w 71"/>
                  <a:gd name="T31" fmla="*/ 9 h 43"/>
                  <a:gd name="T32" fmla="*/ 18 w 71"/>
                  <a:gd name="T33" fmla="*/ 1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43">
                    <a:moveTo>
                      <a:pt x="71" y="42"/>
                    </a:moveTo>
                    <a:lnTo>
                      <a:pt x="68" y="43"/>
                    </a:lnTo>
                    <a:lnTo>
                      <a:pt x="60" y="42"/>
                    </a:lnTo>
                    <a:lnTo>
                      <a:pt x="49" y="38"/>
                    </a:lnTo>
                    <a:lnTo>
                      <a:pt x="38" y="32"/>
                    </a:lnTo>
                    <a:lnTo>
                      <a:pt x="25" y="25"/>
                    </a:lnTo>
                    <a:lnTo>
                      <a:pt x="14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7" y="9"/>
                    </a:lnTo>
                    <a:lnTo>
                      <a:pt x="30" y="15"/>
                    </a:lnTo>
                    <a:lnTo>
                      <a:pt x="42" y="22"/>
                    </a:lnTo>
                    <a:lnTo>
                      <a:pt x="54" y="28"/>
                    </a:lnTo>
                    <a:lnTo>
                      <a:pt x="64" y="34"/>
                    </a:lnTo>
                    <a:lnTo>
                      <a:pt x="70" y="38"/>
                    </a:lnTo>
                    <a:lnTo>
                      <a:pt x="71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77" name="Freeform 209">
                <a:extLst>
                  <a:ext uri="{FF2B5EF4-FFF2-40B4-BE49-F238E27FC236}">
                    <a16:creationId xmlns:a16="http://schemas.microsoft.com/office/drawing/2014/main" id="{427D1090-F9A6-1DEC-7DA7-C01FE9102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" y="601"/>
                <a:ext cx="27" cy="22"/>
              </a:xfrm>
              <a:custGeom>
                <a:avLst/>
                <a:gdLst>
                  <a:gd name="T0" fmla="*/ 14 w 53"/>
                  <a:gd name="T1" fmla="*/ 11 h 44"/>
                  <a:gd name="T2" fmla="*/ 13 w 53"/>
                  <a:gd name="T3" fmla="*/ 11 h 44"/>
                  <a:gd name="T4" fmla="*/ 11 w 53"/>
                  <a:gd name="T5" fmla="*/ 10 h 44"/>
                  <a:gd name="T6" fmla="*/ 9 w 53"/>
                  <a:gd name="T7" fmla="*/ 9 h 44"/>
                  <a:gd name="T8" fmla="*/ 7 w 53"/>
                  <a:gd name="T9" fmla="*/ 7 h 44"/>
                  <a:gd name="T10" fmla="*/ 4 w 53"/>
                  <a:gd name="T11" fmla="*/ 5 h 44"/>
                  <a:gd name="T12" fmla="*/ 2 w 53"/>
                  <a:gd name="T13" fmla="*/ 3 h 44"/>
                  <a:gd name="T14" fmla="*/ 1 w 53"/>
                  <a:gd name="T15" fmla="*/ 2 h 44"/>
                  <a:gd name="T16" fmla="*/ 0 w 53"/>
                  <a:gd name="T17" fmla="*/ 0 h 44"/>
                  <a:gd name="T18" fmla="*/ 2 w 53"/>
                  <a:gd name="T19" fmla="*/ 1 h 44"/>
                  <a:gd name="T20" fmla="*/ 4 w 53"/>
                  <a:gd name="T21" fmla="*/ 2 h 44"/>
                  <a:gd name="T22" fmla="*/ 6 w 53"/>
                  <a:gd name="T23" fmla="*/ 4 h 44"/>
                  <a:gd name="T24" fmla="*/ 8 w 53"/>
                  <a:gd name="T25" fmla="*/ 6 h 44"/>
                  <a:gd name="T26" fmla="*/ 10 w 53"/>
                  <a:gd name="T27" fmla="*/ 7 h 44"/>
                  <a:gd name="T28" fmla="*/ 12 w 53"/>
                  <a:gd name="T29" fmla="*/ 9 h 44"/>
                  <a:gd name="T30" fmla="*/ 13 w 53"/>
                  <a:gd name="T31" fmla="*/ 10 h 44"/>
                  <a:gd name="T32" fmla="*/ 14 w 53"/>
                  <a:gd name="T33" fmla="*/ 1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4">
                    <a:moveTo>
                      <a:pt x="53" y="43"/>
                    </a:moveTo>
                    <a:lnTo>
                      <a:pt x="50" y="44"/>
                    </a:lnTo>
                    <a:lnTo>
                      <a:pt x="43" y="40"/>
                    </a:lnTo>
                    <a:lnTo>
                      <a:pt x="35" y="35"/>
                    </a:lnTo>
                    <a:lnTo>
                      <a:pt x="25" y="28"/>
                    </a:lnTo>
                    <a:lnTo>
                      <a:pt x="15" y="20"/>
                    </a:lnTo>
                    <a:lnTo>
                      <a:pt x="7" y="12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8"/>
                    </a:lnTo>
                    <a:lnTo>
                      <a:pt x="22" y="14"/>
                    </a:lnTo>
                    <a:lnTo>
                      <a:pt x="30" y="21"/>
                    </a:lnTo>
                    <a:lnTo>
                      <a:pt x="39" y="28"/>
                    </a:lnTo>
                    <a:lnTo>
                      <a:pt x="46" y="33"/>
                    </a:lnTo>
                    <a:lnTo>
                      <a:pt x="51" y="39"/>
                    </a:lnTo>
                    <a:lnTo>
                      <a:pt x="53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78" name="Freeform 210">
                <a:extLst>
                  <a:ext uri="{FF2B5EF4-FFF2-40B4-BE49-F238E27FC236}">
                    <a16:creationId xmlns:a16="http://schemas.microsoft.com/office/drawing/2014/main" id="{4FC3B6FE-05D8-0554-12CF-BFC59086F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" y="598"/>
                <a:ext cx="19" cy="8"/>
              </a:xfrm>
              <a:custGeom>
                <a:avLst/>
                <a:gdLst>
                  <a:gd name="T0" fmla="*/ 9 w 39"/>
                  <a:gd name="T1" fmla="*/ 3 h 17"/>
                  <a:gd name="T2" fmla="*/ 9 w 39"/>
                  <a:gd name="T3" fmla="*/ 4 h 17"/>
                  <a:gd name="T4" fmla="*/ 8 w 39"/>
                  <a:gd name="T5" fmla="*/ 4 h 17"/>
                  <a:gd name="T6" fmla="*/ 6 w 39"/>
                  <a:gd name="T7" fmla="*/ 4 h 17"/>
                  <a:gd name="T8" fmla="*/ 5 w 39"/>
                  <a:gd name="T9" fmla="*/ 3 h 17"/>
                  <a:gd name="T10" fmla="*/ 3 w 39"/>
                  <a:gd name="T11" fmla="*/ 3 h 17"/>
                  <a:gd name="T12" fmla="*/ 1 w 39"/>
                  <a:gd name="T13" fmla="*/ 2 h 17"/>
                  <a:gd name="T14" fmla="*/ 0 w 39"/>
                  <a:gd name="T15" fmla="*/ 1 h 17"/>
                  <a:gd name="T16" fmla="*/ 0 w 39"/>
                  <a:gd name="T17" fmla="*/ 0 h 17"/>
                  <a:gd name="T18" fmla="*/ 1 w 39"/>
                  <a:gd name="T19" fmla="*/ 1 h 17"/>
                  <a:gd name="T20" fmla="*/ 2 w 39"/>
                  <a:gd name="T21" fmla="*/ 1 h 17"/>
                  <a:gd name="T22" fmla="*/ 4 w 39"/>
                  <a:gd name="T23" fmla="*/ 1 h 17"/>
                  <a:gd name="T24" fmla="*/ 6 w 39"/>
                  <a:gd name="T25" fmla="*/ 2 h 17"/>
                  <a:gd name="T26" fmla="*/ 8 w 39"/>
                  <a:gd name="T27" fmla="*/ 2 h 17"/>
                  <a:gd name="T28" fmla="*/ 9 w 39"/>
                  <a:gd name="T29" fmla="*/ 2 h 17"/>
                  <a:gd name="T30" fmla="*/ 9 w 39"/>
                  <a:gd name="T31" fmla="*/ 3 h 17"/>
                  <a:gd name="T32" fmla="*/ 9 w 39"/>
                  <a:gd name="T33" fmla="*/ 3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7">
                    <a:moveTo>
                      <a:pt x="39" y="15"/>
                    </a:moveTo>
                    <a:lnTo>
                      <a:pt x="37" y="16"/>
                    </a:lnTo>
                    <a:lnTo>
                      <a:pt x="32" y="17"/>
                    </a:lnTo>
                    <a:lnTo>
                      <a:pt x="27" y="16"/>
                    </a:lnTo>
                    <a:lnTo>
                      <a:pt x="20" y="15"/>
                    </a:lnTo>
                    <a:lnTo>
                      <a:pt x="13" y="13"/>
                    </a:lnTo>
                    <a:lnTo>
                      <a:pt x="7" y="9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6"/>
                    </a:lnTo>
                    <a:lnTo>
                      <a:pt x="18" y="7"/>
                    </a:lnTo>
                    <a:lnTo>
                      <a:pt x="25" y="8"/>
                    </a:lnTo>
                    <a:lnTo>
                      <a:pt x="32" y="9"/>
                    </a:lnTo>
                    <a:lnTo>
                      <a:pt x="37" y="11"/>
                    </a:lnTo>
                    <a:lnTo>
                      <a:pt x="39" y="13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79" name="Freeform 211">
                <a:extLst>
                  <a:ext uri="{FF2B5EF4-FFF2-40B4-BE49-F238E27FC236}">
                    <a16:creationId xmlns:a16="http://schemas.microsoft.com/office/drawing/2014/main" id="{4D02CDA6-BF53-7051-1AD3-6C0C6E3EC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" y="703"/>
                <a:ext cx="16" cy="17"/>
              </a:xfrm>
              <a:custGeom>
                <a:avLst/>
                <a:gdLst>
                  <a:gd name="T0" fmla="*/ 0 w 31"/>
                  <a:gd name="T1" fmla="*/ 0 h 33"/>
                  <a:gd name="T2" fmla="*/ 1 w 31"/>
                  <a:gd name="T3" fmla="*/ 1 h 33"/>
                  <a:gd name="T4" fmla="*/ 2 w 31"/>
                  <a:gd name="T5" fmla="*/ 2 h 33"/>
                  <a:gd name="T6" fmla="*/ 4 w 31"/>
                  <a:gd name="T7" fmla="*/ 3 h 33"/>
                  <a:gd name="T8" fmla="*/ 5 w 31"/>
                  <a:gd name="T9" fmla="*/ 4 h 33"/>
                  <a:gd name="T10" fmla="*/ 7 w 31"/>
                  <a:gd name="T11" fmla="*/ 5 h 33"/>
                  <a:gd name="T12" fmla="*/ 8 w 31"/>
                  <a:gd name="T13" fmla="*/ 7 h 33"/>
                  <a:gd name="T14" fmla="*/ 8 w 31"/>
                  <a:gd name="T15" fmla="*/ 8 h 33"/>
                  <a:gd name="T16" fmla="*/ 8 w 31"/>
                  <a:gd name="T17" fmla="*/ 9 h 33"/>
                  <a:gd name="T18" fmla="*/ 6 w 31"/>
                  <a:gd name="T19" fmla="*/ 8 h 33"/>
                  <a:gd name="T20" fmla="*/ 4 w 31"/>
                  <a:gd name="T21" fmla="*/ 6 h 33"/>
                  <a:gd name="T22" fmla="*/ 2 w 31"/>
                  <a:gd name="T23" fmla="*/ 3 h 33"/>
                  <a:gd name="T24" fmla="*/ 0 w 31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33">
                    <a:moveTo>
                      <a:pt x="0" y="0"/>
                    </a:moveTo>
                    <a:lnTo>
                      <a:pt x="3" y="2"/>
                    </a:lnTo>
                    <a:lnTo>
                      <a:pt x="8" y="5"/>
                    </a:lnTo>
                    <a:lnTo>
                      <a:pt x="14" y="10"/>
                    </a:lnTo>
                    <a:lnTo>
                      <a:pt x="20" y="15"/>
                    </a:lnTo>
                    <a:lnTo>
                      <a:pt x="25" y="20"/>
                    </a:lnTo>
                    <a:lnTo>
                      <a:pt x="29" y="25"/>
                    </a:lnTo>
                    <a:lnTo>
                      <a:pt x="31" y="30"/>
                    </a:lnTo>
                    <a:lnTo>
                      <a:pt x="30" y="33"/>
                    </a:lnTo>
                    <a:lnTo>
                      <a:pt x="23" y="32"/>
                    </a:lnTo>
                    <a:lnTo>
                      <a:pt x="14" y="22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80" name="Freeform 212">
                <a:extLst>
                  <a:ext uri="{FF2B5EF4-FFF2-40B4-BE49-F238E27FC236}">
                    <a16:creationId xmlns:a16="http://schemas.microsoft.com/office/drawing/2014/main" id="{7EE10F9F-01EE-8A9D-1543-F7CCCBF7A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" y="706"/>
                <a:ext cx="4" cy="21"/>
              </a:xfrm>
              <a:custGeom>
                <a:avLst/>
                <a:gdLst>
                  <a:gd name="T0" fmla="*/ 1 w 8"/>
                  <a:gd name="T1" fmla="*/ 0 h 41"/>
                  <a:gd name="T2" fmla="*/ 1 w 8"/>
                  <a:gd name="T3" fmla="*/ 2 h 41"/>
                  <a:gd name="T4" fmla="*/ 0 w 8"/>
                  <a:gd name="T5" fmla="*/ 6 h 41"/>
                  <a:gd name="T6" fmla="*/ 0 w 8"/>
                  <a:gd name="T7" fmla="*/ 9 h 41"/>
                  <a:gd name="T8" fmla="*/ 1 w 8"/>
                  <a:gd name="T9" fmla="*/ 11 h 41"/>
                  <a:gd name="T10" fmla="*/ 2 w 8"/>
                  <a:gd name="T11" fmla="*/ 9 h 41"/>
                  <a:gd name="T12" fmla="*/ 2 w 8"/>
                  <a:gd name="T13" fmla="*/ 6 h 41"/>
                  <a:gd name="T14" fmla="*/ 1 w 8"/>
                  <a:gd name="T15" fmla="*/ 3 h 41"/>
                  <a:gd name="T16" fmla="*/ 1 w 8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1">
                    <a:moveTo>
                      <a:pt x="2" y="0"/>
                    </a:moveTo>
                    <a:lnTo>
                      <a:pt x="2" y="8"/>
                    </a:lnTo>
                    <a:lnTo>
                      <a:pt x="0" y="21"/>
                    </a:lnTo>
                    <a:lnTo>
                      <a:pt x="0" y="35"/>
                    </a:lnTo>
                    <a:lnTo>
                      <a:pt x="4" y="41"/>
                    </a:lnTo>
                    <a:lnTo>
                      <a:pt x="8" y="35"/>
                    </a:lnTo>
                    <a:lnTo>
                      <a:pt x="8" y="24"/>
                    </a:lnTo>
                    <a:lnTo>
                      <a:pt x="4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81" name="Freeform 213">
                <a:extLst>
                  <a:ext uri="{FF2B5EF4-FFF2-40B4-BE49-F238E27FC236}">
                    <a16:creationId xmlns:a16="http://schemas.microsoft.com/office/drawing/2014/main" id="{3FA01C71-2A08-078C-6885-8653B2374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" y="702"/>
                <a:ext cx="17" cy="19"/>
              </a:xfrm>
              <a:custGeom>
                <a:avLst/>
                <a:gdLst>
                  <a:gd name="T0" fmla="*/ 9 w 33"/>
                  <a:gd name="T1" fmla="*/ 0 h 37"/>
                  <a:gd name="T2" fmla="*/ 7 w 33"/>
                  <a:gd name="T3" fmla="*/ 3 h 37"/>
                  <a:gd name="T4" fmla="*/ 4 w 33"/>
                  <a:gd name="T5" fmla="*/ 7 h 37"/>
                  <a:gd name="T6" fmla="*/ 2 w 33"/>
                  <a:gd name="T7" fmla="*/ 9 h 37"/>
                  <a:gd name="T8" fmla="*/ 0 w 33"/>
                  <a:gd name="T9" fmla="*/ 10 h 37"/>
                  <a:gd name="T10" fmla="*/ 0 w 33"/>
                  <a:gd name="T11" fmla="*/ 9 h 37"/>
                  <a:gd name="T12" fmla="*/ 1 w 33"/>
                  <a:gd name="T13" fmla="*/ 8 h 37"/>
                  <a:gd name="T14" fmla="*/ 2 w 33"/>
                  <a:gd name="T15" fmla="*/ 7 h 37"/>
                  <a:gd name="T16" fmla="*/ 3 w 33"/>
                  <a:gd name="T17" fmla="*/ 5 h 37"/>
                  <a:gd name="T18" fmla="*/ 5 w 33"/>
                  <a:gd name="T19" fmla="*/ 3 h 37"/>
                  <a:gd name="T20" fmla="*/ 7 w 33"/>
                  <a:gd name="T21" fmla="*/ 2 h 37"/>
                  <a:gd name="T22" fmla="*/ 8 w 33"/>
                  <a:gd name="T23" fmla="*/ 1 h 37"/>
                  <a:gd name="T24" fmla="*/ 9 w 33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7">
                    <a:moveTo>
                      <a:pt x="33" y="0"/>
                    </a:moveTo>
                    <a:lnTo>
                      <a:pt x="25" y="11"/>
                    </a:lnTo>
                    <a:lnTo>
                      <a:pt x="15" y="25"/>
                    </a:lnTo>
                    <a:lnTo>
                      <a:pt x="6" y="36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2" y="29"/>
                    </a:lnTo>
                    <a:lnTo>
                      <a:pt x="7" y="25"/>
                    </a:lnTo>
                    <a:lnTo>
                      <a:pt x="12" y="18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82" name="Freeform 214">
                <a:extLst>
                  <a:ext uri="{FF2B5EF4-FFF2-40B4-BE49-F238E27FC236}">
                    <a16:creationId xmlns:a16="http://schemas.microsoft.com/office/drawing/2014/main" id="{824E1688-0697-CC6E-534A-F8EBFC16D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" y="597"/>
                <a:ext cx="26" cy="6"/>
              </a:xfrm>
              <a:custGeom>
                <a:avLst/>
                <a:gdLst>
                  <a:gd name="T0" fmla="*/ 13 w 51"/>
                  <a:gd name="T1" fmla="*/ 3 h 12"/>
                  <a:gd name="T2" fmla="*/ 12 w 51"/>
                  <a:gd name="T3" fmla="*/ 3 h 12"/>
                  <a:gd name="T4" fmla="*/ 10 w 51"/>
                  <a:gd name="T5" fmla="*/ 3 h 12"/>
                  <a:gd name="T6" fmla="*/ 8 w 51"/>
                  <a:gd name="T7" fmla="*/ 3 h 12"/>
                  <a:gd name="T8" fmla="*/ 6 w 51"/>
                  <a:gd name="T9" fmla="*/ 3 h 12"/>
                  <a:gd name="T10" fmla="*/ 4 w 51"/>
                  <a:gd name="T11" fmla="*/ 3 h 12"/>
                  <a:gd name="T12" fmla="*/ 2 w 51"/>
                  <a:gd name="T13" fmla="*/ 3 h 12"/>
                  <a:gd name="T14" fmla="*/ 1 w 51"/>
                  <a:gd name="T15" fmla="*/ 2 h 12"/>
                  <a:gd name="T16" fmla="*/ 0 w 51"/>
                  <a:gd name="T17" fmla="*/ 2 h 12"/>
                  <a:gd name="T18" fmla="*/ 1 w 51"/>
                  <a:gd name="T19" fmla="*/ 1 h 12"/>
                  <a:gd name="T20" fmla="*/ 2 w 51"/>
                  <a:gd name="T21" fmla="*/ 0 h 12"/>
                  <a:gd name="T22" fmla="*/ 3 w 51"/>
                  <a:gd name="T23" fmla="*/ 1 h 12"/>
                  <a:gd name="T24" fmla="*/ 5 w 51"/>
                  <a:gd name="T25" fmla="*/ 1 h 12"/>
                  <a:gd name="T26" fmla="*/ 7 w 51"/>
                  <a:gd name="T27" fmla="*/ 2 h 12"/>
                  <a:gd name="T28" fmla="*/ 10 w 51"/>
                  <a:gd name="T29" fmla="*/ 2 h 12"/>
                  <a:gd name="T30" fmla="*/ 12 w 51"/>
                  <a:gd name="T31" fmla="*/ 2 h 12"/>
                  <a:gd name="T32" fmla="*/ 13 w 51"/>
                  <a:gd name="T33" fmla="*/ 3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12">
                    <a:moveTo>
                      <a:pt x="51" y="9"/>
                    </a:moveTo>
                    <a:lnTo>
                      <a:pt x="46" y="10"/>
                    </a:lnTo>
                    <a:lnTo>
                      <a:pt x="38" y="12"/>
                    </a:lnTo>
                    <a:lnTo>
                      <a:pt x="30" y="12"/>
                    </a:lnTo>
                    <a:lnTo>
                      <a:pt x="22" y="12"/>
                    </a:lnTo>
                    <a:lnTo>
                      <a:pt x="14" y="12"/>
                    </a:lnTo>
                    <a:lnTo>
                      <a:pt x="7" y="10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2" y="1"/>
                    </a:lnTo>
                    <a:lnTo>
                      <a:pt x="20" y="2"/>
                    </a:lnTo>
                    <a:lnTo>
                      <a:pt x="28" y="5"/>
                    </a:lnTo>
                    <a:lnTo>
                      <a:pt x="38" y="7"/>
                    </a:lnTo>
                    <a:lnTo>
                      <a:pt x="46" y="8"/>
                    </a:lnTo>
                    <a:lnTo>
                      <a:pt x="51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83" name="Freeform 215">
                <a:extLst>
                  <a:ext uri="{FF2B5EF4-FFF2-40B4-BE49-F238E27FC236}">
                    <a16:creationId xmlns:a16="http://schemas.microsoft.com/office/drawing/2014/main" id="{ADEF4594-9DBC-8610-067C-F432F6495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" y="586"/>
                <a:ext cx="24" cy="11"/>
              </a:xfrm>
              <a:custGeom>
                <a:avLst/>
                <a:gdLst>
                  <a:gd name="T0" fmla="*/ 12 w 49"/>
                  <a:gd name="T1" fmla="*/ 6 h 22"/>
                  <a:gd name="T2" fmla="*/ 11 w 49"/>
                  <a:gd name="T3" fmla="*/ 6 h 22"/>
                  <a:gd name="T4" fmla="*/ 9 w 49"/>
                  <a:gd name="T5" fmla="*/ 6 h 22"/>
                  <a:gd name="T6" fmla="*/ 7 w 49"/>
                  <a:gd name="T7" fmla="*/ 5 h 22"/>
                  <a:gd name="T8" fmla="*/ 5 w 49"/>
                  <a:gd name="T9" fmla="*/ 4 h 22"/>
                  <a:gd name="T10" fmla="*/ 3 w 49"/>
                  <a:gd name="T11" fmla="*/ 4 h 22"/>
                  <a:gd name="T12" fmla="*/ 1 w 49"/>
                  <a:gd name="T13" fmla="*/ 3 h 22"/>
                  <a:gd name="T14" fmla="*/ 0 w 49"/>
                  <a:gd name="T15" fmla="*/ 2 h 22"/>
                  <a:gd name="T16" fmla="*/ 0 w 49"/>
                  <a:gd name="T17" fmla="*/ 1 h 22"/>
                  <a:gd name="T18" fmla="*/ 0 w 49"/>
                  <a:gd name="T19" fmla="*/ 0 h 22"/>
                  <a:gd name="T20" fmla="*/ 1 w 49"/>
                  <a:gd name="T21" fmla="*/ 0 h 22"/>
                  <a:gd name="T22" fmla="*/ 3 w 49"/>
                  <a:gd name="T23" fmla="*/ 1 h 22"/>
                  <a:gd name="T24" fmla="*/ 5 w 49"/>
                  <a:gd name="T25" fmla="*/ 2 h 22"/>
                  <a:gd name="T26" fmla="*/ 7 w 49"/>
                  <a:gd name="T27" fmla="*/ 3 h 22"/>
                  <a:gd name="T28" fmla="*/ 9 w 49"/>
                  <a:gd name="T29" fmla="*/ 4 h 22"/>
                  <a:gd name="T30" fmla="*/ 11 w 49"/>
                  <a:gd name="T31" fmla="*/ 5 h 22"/>
                  <a:gd name="T32" fmla="*/ 12 w 49"/>
                  <a:gd name="T33" fmla="*/ 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22">
                    <a:moveTo>
                      <a:pt x="49" y="22"/>
                    </a:moveTo>
                    <a:lnTo>
                      <a:pt x="44" y="22"/>
                    </a:lnTo>
                    <a:lnTo>
                      <a:pt x="37" y="21"/>
                    </a:lnTo>
                    <a:lnTo>
                      <a:pt x="29" y="19"/>
                    </a:lnTo>
                    <a:lnTo>
                      <a:pt x="21" y="16"/>
                    </a:lnTo>
                    <a:lnTo>
                      <a:pt x="14" y="13"/>
                    </a:lnTo>
                    <a:lnTo>
                      <a:pt x="7" y="9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3"/>
                    </a:lnTo>
                    <a:lnTo>
                      <a:pt x="22" y="7"/>
                    </a:lnTo>
                    <a:lnTo>
                      <a:pt x="30" y="12"/>
                    </a:lnTo>
                    <a:lnTo>
                      <a:pt x="38" y="16"/>
                    </a:lnTo>
                    <a:lnTo>
                      <a:pt x="45" y="20"/>
                    </a:ln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84" name="Freeform 216">
                <a:extLst>
                  <a:ext uri="{FF2B5EF4-FFF2-40B4-BE49-F238E27FC236}">
                    <a16:creationId xmlns:a16="http://schemas.microsoft.com/office/drawing/2014/main" id="{EFD0A43F-88E0-B2BF-7434-1A158F3CA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" y="608"/>
                <a:ext cx="25" cy="6"/>
              </a:xfrm>
              <a:custGeom>
                <a:avLst/>
                <a:gdLst>
                  <a:gd name="T0" fmla="*/ 13 w 48"/>
                  <a:gd name="T1" fmla="*/ 2 h 11"/>
                  <a:gd name="T2" fmla="*/ 13 w 48"/>
                  <a:gd name="T3" fmla="*/ 2 h 11"/>
                  <a:gd name="T4" fmla="*/ 11 w 48"/>
                  <a:gd name="T5" fmla="*/ 3 h 11"/>
                  <a:gd name="T6" fmla="*/ 9 w 48"/>
                  <a:gd name="T7" fmla="*/ 3 h 11"/>
                  <a:gd name="T8" fmla="*/ 7 w 48"/>
                  <a:gd name="T9" fmla="*/ 3 h 11"/>
                  <a:gd name="T10" fmla="*/ 5 w 48"/>
                  <a:gd name="T11" fmla="*/ 3 h 11"/>
                  <a:gd name="T12" fmla="*/ 3 w 48"/>
                  <a:gd name="T13" fmla="*/ 3 h 11"/>
                  <a:gd name="T14" fmla="*/ 1 w 48"/>
                  <a:gd name="T15" fmla="*/ 2 h 11"/>
                  <a:gd name="T16" fmla="*/ 0 w 48"/>
                  <a:gd name="T17" fmla="*/ 2 h 11"/>
                  <a:gd name="T18" fmla="*/ 0 w 48"/>
                  <a:gd name="T19" fmla="*/ 1 h 11"/>
                  <a:gd name="T20" fmla="*/ 1 w 48"/>
                  <a:gd name="T21" fmla="*/ 0 h 11"/>
                  <a:gd name="T22" fmla="*/ 3 w 48"/>
                  <a:gd name="T23" fmla="*/ 0 h 11"/>
                  <a:gd name="T24" fmla="*/ 5 w 48"/>
                  <a:gd name="T25" fmla="*/ 1 h 11"/>
                  <a:gd name="T26" fmla="*/ 7 w 48"/>
                  <a:gd name="T27" fmla="*/ 1 h 11"/>
                  <a:gd name="T28" fmla="*/ 9 w 48"/>
                  <a:gd name="T29" fmla="*/ 1 h 11"/>
                  <a:gd name="T30" fmla="*/ 11 w 48"/>
                  <a:gd name="T31" fmla="*/ 2 h 11"/>
                  <a:gd name="T32" fmla="*/ 13 w 48"/>
                  <a:gd name="T33" fmla="*/ 2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11">
                    <a:moveTo>
                      <a:pt x="48" y="5"/>
                    </a:moveTo>
                    <a:lnTo>
                      <a:pt x="46" y="7"/>
                    </a:lnTo>
                    <a:lnTo>
                      <a:pt x="41" y="9"/>
                    </a:lnTo>
                    <a:lnTo>
                      <a:pt x="33" y="10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9" y="10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2"/>
                    </a:lnTo>
                    <a:lnTo>
                      <a:pt x="34" y="3"/>
                    </a:lnTo>
                    <a:lnTo>
                      <a:pt x="42" y="5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85" name="Freeform 217">
                <a:extLst>
                  <a:ext uri="{FF2B5EF4-FFF2-40B4-BE49-F238E27FC236}">
                    <a16:creationId xmlns:a16="http://schemas.microsoft.com/office/drawing/2014/main" id="{9C22EF23-5A48-AE54-0D09-C0FE09749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" y="618"/>
                <a:ext cx="26" cy="4"/>
              </a:xfrm>
              <a:custGeom>
                <a:avLst/>
                <a:gdLst>
                  <a:gd name="T0" fmla="*/ 13 w 52"/>
                  <a:gd name="T1" fmla="*/ 0 h 8"/>
                  <a:gd name="T2" fmla="*/ 12 w 52"/>
                  <a:gd name="T3" fmla="*/ 1 h 8"/>
                  <a:gd name="T4" fmla="*/ 11 w 52"/>
                  <a:gd name="T5" fmla="*/ 1 h 8"/>
                  <a:gd name="T6" fmla="*/ 9 w 52"/>
                  <a:gd name="T7" fmla="*/ 2 h 8"/>
                  <a:gd name="T8" fmla="*/ 6 w 52"/>
                  <a:gd name="T9" fmla="*/ 2 h 8"/>
                  <a:gd name="T10" fmla="*/ 4 w 52"/>
                  <a:gd name="T11" fmla="*/ 2 h 8"/>
                  <a:gd name="T12" fmla="*/ 2 w 52"/>
                  <a:gd name="T13" fmla="*/ 2 h 8"/>
                  <a:gd name="T14" fmla="*/ 1 w 52"/>
                  <a:gd name="T15" fmla="*/ 2 h 8"/>
                  <a:gd name="T16" fmla="*/ 0 w 52"/>
                  <a:gd name="T17" fmla="*/ 1 h 8"/>
                  <a:gd name="T18" fmla="*/ 0 w 52"/>
                  <a:gd name="T19" fmla="*/ 1 h 8"/>
                  <a:gd name="T20" fmla="*/ 1 w 52"/>
                  <a:gd name="T21" fmla="*/ 0 h 8"/>
                  <a:gd name="T22" fmla="*/ 3 w 52"/>
                  <a:gd name="T23" fmla="*/ 0 h 8"/>
                  <a:gd name="T24" fmla="*/ 5 w 52"/>
                  <a:gd name="T25" fmla="*/ 0 h 8"/>
                  <a:gd name="T26" fmla="*/ 7 w 52"/>
                  <a:gd name="T27" fmla="*/ 0 h 8"/>
                  <a:gd name="T28" fmla="*/ 9 w 52"/>
                  <a:gd name="T29" fmla="*/ 1 h 8"/>
                  <a:gd name="T30" fmla="*/ 11 w 52"/>
                  <a:gd name="T31" fmla="*/ 1 h 8"/>
                  <a:gd name="T32" fmla="*/ 13 w 52"/>
                  <a:gd name="T33" fmla="*/ 0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8">
                    <a:moveTo>
                      <a:pt x="52" y="0"/>
                    </a:moveTo>
                    <a:lnTo>
                      <a:pt x="47" y="2"/>
                    </a:lnTo>
                    <a:lnTo>
                      <a:pt x="41" y="3"/>
                    </a:lnTo>
                    <a:lnTo>
                      <a:pt x="33" y="5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86" name="Freeform 218">
                <a:extLst>
                  <a:ext uri="{FF2B5EF4-FFF2-40B4-BE49-F238E27FC236}">
                    <a16:creationId xmlns:a16="http://schemas.microsoft.com/office/drawing/2014/main" id="{98B2D7F7-A560-5ABE-186F-DD15E0AAD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" y="627"/>
                <a:ext cx="26" cy="6"/>
              </a:xfrm>
              <a:custGeom>
                <a:avLst/>
                <a:gdLst>
                  <a:gd name="T0" fmla="*/ 13 w 52"/>
                  <a:gd name="T1" fmla="*/ 0 h 11"/>
                  <a:gd name="T2" fmla="*/ 12 w 52"/>
                  <a:gd name="T3" fmla="*/ 1 h 11"/>
                  <a:gd name="T4" fmla="*/ 10 w 52"/>
                  <a:gd name="T5" fmla="*/ 1 h 11"/>
                  <a:gd name="T6" fmla="*/ 8 w 52"/>
                  <a:gd name="T7" fmla="*/ 2 h 11"/>
                  <a:gd name="T8" fmla="*/ 6 w 52"/>
                  <a:gd name="T9" fmla="*/ 3 h 11"/>
                  <a:gd name="T10" fmla="*/ 4 w 52"/>
                  <a:gd name="T11" fmla="*/ 3 h 11"/>
                  <a:gd name="T12" fmla="*/ 2 w 52"/>
                  <a:gd name="T13" fmla="*/ 3 h 11"/>
                  <a:gd name="T14" fmla="*/ 1 w 52"/>
                  <a:gd name="T15" fmla="*/ 3 h 11"/>
                  <a:gd name="T16" fmla="*/ 0 w 52"/>
                  <a:gd name="T17" fmla="*/ 2 h 11"/>
                  <a:gd name="T18" fmla="*/ 1 w 52"/>
                  <a:gd name="T19" fmla="*/ 1 h 11"/>
                  <a:gd name="T20" fmla="*/ 2 w 52"/>
                  <a:gd name="T21" fmla="*/ 1 h 11"/>
                  <a:gd name="T22" fmla="*/ 4 w 52"/>
                  <a:gd name="T23" fmla="*/ 1 h 11"/>
                  <a:gd name="T24" fmla="*/ 6 w 52"/>
                  <a:gd name="T25" fmla="*/ 1 h 11"/>
                  <a:gd name="T26" fmla="*/ 8 w 52"/>
                  <a:gd name="T27" fmla="*/ 1 h 11"/>
                  <a:gd name="T28" fmla="*/ 10 w 52"/>
                  <a:gd name="T29" fmla="*/ 1 h 11"/>
                  <a:gd name="T30" fmla="*/ 12 w 52"/>
                  <a:gd name="T31" fmla="*/ 1 h 11"/>
                  <a:gd name="T32" fmla="*/ 13 w 52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1">
                    <a:moveTo>
                      <a:pt x="52" y="0"/>
                    </a:moveTo>
                    <a:lnTo>
                      <a:pt x="47" y="1"/>
                    </a:lnTo>
                    <a:lnTo>
                      <a:pt x="40" y="3"/>
                    </a:lnTo>
                    <a:lnTo>
                      <a:pt x="31" y="7"/>
                    </a:lnTo>
                    <a:lnTo>
                      <a:pt x="23" y="9"/>
                    </a:lnTo>
                    <a:lnTo>
                      <a:pt x="14" y="10"/>
                    </a:lnTo>
                    <a:lnTo>
                      <a:pt x="7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6" y="3"/>
                    </a:lnTo>
                    <a:lnTo>
                      <a:pt x="13" y="2"/>
                    </a:lnTo>
                    <a:lnTo>
                      <a:pt x="21" y="1"/>
                    </a:lnTo>
                    <a:lnTo>
                      <a:pt x="29" y="1"/>
                    </a:lnTo>
                    <a:lnTo>
                      <a:pt x="37" y="1"/>
                    </a:lnTo>
                    <a:lnTo>
                      <a:pt x="45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87" name="Freeform 219">
                <a:extLst>
                  <a:ext uri="{FF2B5EF4-FFF2-40B4-BE49-F238E27FC236}">
                    <a16:creationId xmlns:a16="http://schemas.microsoft.com/office/drawing/2014/main" id="{25167A62-2595-4B7E-37F5-B29CF7C1F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" y="636"/>
                <a:ext cx="29" cy="7"/>
              </a:xfrm>
              <a:custGeom>
                <a:avLst/>
                <a:gdLst>
                  <a:gd name="T0" fmla="*/ 15 w 57"/>
                  <a:gd name="T1" fmla="*/ 0 h 14"/>
                  <a:gd name="T2" fmla="*/ 13 w 57"/>
                  <a:gd name="T3" fmla="*/ 1 h 14"/>
                  <a:gd name="T4" fmla="*/ 11 w 57"/>
                  <a:gd name="T5" fmla="*/ 2 h 14"/>
                  <a:gd name="T6" fmla="*/ 9 w 57"/>
                  <a:gd name="T7" fmla="*/ 3 h 14"/>
                  <a:gd name="T8" fmla="*/ 6 w 57"/>
                  <a:gd name="T9" fmla="*/ 4 h 14"/>
                  <a:gd name="T10" fmla="*/ 4 w 57"/>
                  <a:gd name="T11" fmla="*/ 4 h 14"/>
                  <a:gd name="T12" fmla="*/ 2 w 57"/>
                  <a:gd name="T13" fmla="*/ 4 h 14"/>
                  <a:gd name="T14" fmla="*/ 1 w 57"/>
                  <a:gd name="T15" fmla="*/ 3 h 14"/>
                  <a:gd name="T16" fmla="*/ 0 w 57"/>
                  <a:gd name="T17" fmla="*/ 2 h 14"/>
                  <a:gd name="T18" fmla="*/ 1 w 57"/>
                  <a:gd name="T19" fmla="*/ 2 h 14"/>
                  <a:gd name="T20" fmla="*/ 2 w 57"/>
                  <a:gd name="T21" fmla="*/ 1 h 14"/>
                  <a:gd name="T22" fmla="*/ 4 w 57"/>
                  <a:gd name="T23" fmla="*/ 1 h 14"/>
                  <a:gd name="T24" fmla="*/ 6 w 57"/>
                  <a:gd name="T25" fmla="*/ 0 h 14"/>
                  <a:gd name="T26" fmla="*/ 9 w 57"/>
                  <a:gd name="T27" fmla="*/ 1 h 14"/>
                  <a:gd name="T28" fmla="*/ 11 w 57"/>
                  <a:gd name="T29" fmla="*/ 1 h 14"/>
                  <a:gd name="T30" fmla="*/ 13 w 57"/>
                  <a:gd name="T31" fmla="*/ 1 h 14"/>
                  <a:gd name="T32" fmla="*/ 15 w 57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0"/>
                    </a:moveTo>
                    <a:lnTo>
                      <a:pt x="50" y="4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3"/>
                    </a:lnTo>
                    <a:lnTo>
                      <a:pt x="14" y="14"/>
                    </a:lnTo>
                    <a:lnTo>
                      <a:pt x="6" y="14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3"/>
                    </a:lnTo>
                    <a:lnTo>
                      <a:pt x="14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88" name="Freeform 220">
                <a:extLst>
                  <a:ext uri="{FF2B5EF4-FFF2-40B4-BE49-F238E27FC236}">
                    <a16:creationId xmlns:a16="http://schemas.microsoft.com/office/drawing/2014/main" id="{DE495E60-FEE4-A946-F492-122294890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" y="646"/>
                <a:ext cx="31" cy="10"/>
              </a:xfrm>
              <a:custGeom>
                <a:avLst/>
                <a:gdLst>
                  <a:gd name="T0" fmla="*/ 15 w 64"/>
                  <a:gd name="T1" fmla="*/ 0 h 20"/>
                  <a:gd name="T2" fmla="*/ 14 w 64"/>
                  <a:gd name="T3" fmla="*/ 1 h 20"/>
                  <a:gd name="T4" fmla="*/ 12 w 64"/>
                  <a:gd name="T5" fmla="*/ 2 h 20"/>
                  <a:gd name="T6" fmla="*/ 9 w 64"/>
                  <a:gd name="T7" fmla="*/ 3 h 20"/>
                  <a:gd name="T8" fmla="*/ 6 w 64"/>
                  <a:gd name="T9" fmla="*/ 4 h 20"/>
                  <a:gd name="T10" fmla="*/ 3 w 64"/>
                  <a:gd name="T11" fmla="*/ 5 h 20"/>
                  <a:gd name="T12" fmla="*/ 1 w 64"/>
                  <a:gd name="T13" fmla="*/ 5 h 20"/>
                  <a:gd name="T14" fmla="*/ 0 w 64"/>
                  <a:gd name="T15" fmla="*/ 5 h 20"/>
                  <a:gd name="T16" fmla="*/ 0 w 64"/>
                  <a:gd name="T17" fmla="*/ 4 h 20"/>
                  <a:gd name="T18" fmla="*/ 1 w 64"/>
                  <a:gd name="T19" fmla="*/ 3 h 20"/>
                  <a:gd name="T20" fmla="*/ 2 w 64"/>
                  <a:gd name="T21" fmla="*/ 3 h 20"/>
                  <a:gd name="T22" fmla="*/ 4 w 64"/>
                  <a:gd name="T23" fmla="*/ 2 h 20"/>
                  <a:gd name="T24" fmla="*/ 7 w 64"/>
                  <a:gd name="T25" fmla="*/ 2 h 20"/>
                  <a:gd name="T26" fmla="*/ 10 w 64"/>
                  <a:gd name="T27" fmla="*/ 1 h 20"/>
                  <a:gd name="T28" fmla="*/ 12 w 64"/>
                  <a:gd name="T29" fmla="*/ 1 h 20"/>
                  <a:gd name="T30" fmla="*/ 14 w 64"/>
                  <a:gd name="T31" fmla="*/ 1 h 20"/>
                  <a:gd name="T32" fmla="*/ 15 w 64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20">
                    <a:moveTo>
                      <a:pt x="64" y="0"/>
                    </a:moveTo>
                    <a:lnTo>
                      <a:pt x="58" y="2"/>
                    </a:lnTo>
                    <a:lnTo>
                      <a:pt x="49" y="7"/>
                    </a:lnTo>
                    <a:lnTo>
                      <a:pt x="37" y="11"/>
                    </a:lnTo>
                    <a:lnTo>
                      <a:pt x="27" y="15"/>
                    </a:lnTo>
                    <a:lnTo>
                      <a:pt x="15" y="18"/>
                    </a:lnTo>
                    <a:lnTo>
                      <a:pt x="7" y="20"/>
                    </a:lnTo>
                    <a:lnTo>
                      <a:pt x="1" y="20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0" y="9"/>
                    </a:lnTo>
                    <a:lnTo>
                      <a:pt x="19" y="7"/>
                    </a:lnTo>
                    <a:lnTo>
                      <a:pt x="30" y="5"/>
                    </a:lnTo>
                    <a:lnTo>
                      <a:pt x="41" y="3"/>
                    </a:lnTo>
                    <a:lnTo>
                      <a:pt x="51" y="2"/>
                    </a:lnTo>
                    <a:lnTo>
                      <a:pt x="59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89" name="Freeform 221">
                <a:extLst>
                  <a:ext uri="{FF2B5EF4-FFF2-40B4-BE49-F238E27FC236}">
                    <a16:creationId xmlns:a16="http://schemas.microsoft.com/office/drawing/2014/main" id="{A52EAAB0-8BAD-6E88-E268-3EC8E2DD1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" y="655"/>
                <a:ext cx="34" cy="13"/>
              </a:xfrm>
              <a:custGeom>
                <a:avLst/>
                <a:gdLst>
                  <a:gd name="T0" fmla="*/ 17 w 67"/>
                  <a:gd name="T1" fmla="*/ 0 h 27"/>
                  <a:gd name="T2" fmla="*/ 16 w 67"/>
                  <a:gd name="T3" fmla="*/ 1 h 27"/>
                  <a:gd name="T4" fmla="*/ 13 w 67"/>
                  <a:gd name="T5" fmla="*/ 3 h 27"/>
                  <a:gd name="T6" fmla="*/ 11 w 67"/>
                  <a:gd name="T7" fmla="*/ 4 h 27"/>
                  <a:gd name="T8" fmla="*/ 8 w 67"/>
                  <a:gd name="T9" fmla="*/ 5 h 27"/>
                  <a:gd name="T10" fmla="*/ 5 w 67"/>
                  <a:gd name="T11" fmla="*/ 6 h 27"/>
                  <a:gd name="T12" fmla="*/ 3 w 67"/>
                  <a:gd name="T13" fmla="*/ 6 h 27"/>
                  <a:gd name="T14" fmla="*/ 1 w 67"/>
                  <a:gd name="T15" fmla="*/ 6 h 27"/>
                  <a:gd name="T16" fmla="*/ 0 w 67"/>
                  <a:gd name="T17" fmla="*/ 5 h 27"/>
                  <a:gd name="T18" fmla="*/ 1 w 67"/>
                  <a:gd name="T19" fmla="*/ 4 h 27"/>
                  <a:gd name="T20" fmla="*/ 2 w 67"/>
                  <a:gd name="T21" fmla="*/ 3 h 27"/>
                  <a:gd name="T22" fmla="*/ 4 w 67"/>
                  <a:gd name="T23" fmla="*/ 2 h 27"/>
                  <a:gd name="T24" fmla="*/ 7 w 67"/>
                  <a:gd name="T25" fmla="*/ 1 h 27"/>
                  <a:gd name="T26" fmla="*/ 10 w 67"/>
                  <a:gd name="T27" fmla="*/ 1 h 27"/>
                  <a:gd name="T28" fmla="*/ 13 w 67"/>
                  <a:gd name="T29" fmla="*/ 0 h 27"/>
                  <a:gd name="T30" fmla="*/ 16 w 67"/>
                  <a:gd name="T31" fmla="*/ 0 h 27"/>
                  <a:gd name="T32" fmla="*/ 17 w 67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27">
                    <a:moveTo>
                      <a:pt x="67" y="0"/>
                    </a:moveTo>
                    <a:lnTo>
                      <a:pt x="62" y="6"/>
                    </a:lnTo>
                    <a:lnTo>
                      <a:pt x="52" y="13"/>
                    </a:lnTo>
                    <a:lnTo>
                      <a:pt x="41" y="17"/>
                    </a:lnTo>
                    <a:lnTo>
                      <a:pt x="29" y="22"/>
                    </a:lnTo>
                    <a:lnTo>
                      <a:pt x="18" y="25"/>
                    </a:lnTo>
                    <a:lnTo>
                      <a:pt x="9" y="27"/>
                    </a:lnTo>
                    <a:lnTo>
                      <a:pt x="2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3"/>
                    </a:lnTo>
                    <a:lnTo>
                      <a:pt x="16" y="9"/>
                    </a:lnTo>
                    <a:lnTo>
                      <a:pt x="27" y="7"/>
                    </a:lnTo>
                    <a:lnTo>
                      <a:pt x="39" y="5"/>
                    </a:lnTo>
                    <a:lnTo>
                      <a:pt x="50" y="2"/>
                    </a:lnTo>
                    <a:lnTo>
                      <a:pt x="61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35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</p:grpSp>
        <p:sp>
          <p:nvSpPr>
            <p:cNvPr id="2070" name="Freeform 222">
              <a:extLst>
                <a:ext uri="{FF2B5EF4-FFF2-40B4-BE49-F238E27FC236}">
                  <a16:creationId xmlns:a16="http://schemas.microsoft.com/office/drawing/2014/main" id="{ED5A1AE4-23E1-1159-D0A3-D4057B9FB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" y="668"/>
              <a:ext cx="32" cy="21"/>
            </a:xfrm>
            <a:custGeom>
              <a:avLst/>
              <a:gdLst>
                <a:gd name="T0" fmla="*/ 16 w 65"/>
                <a:gd name="T1" fmla="*/ 0 h 42"/>
                <a:gd name="T2" fmla="*/ 14 w 65"/>
                <a:gd name="T3" fmla="*/ 2 h 42"/>
                <a:gd name="T4" fmla="*/ 12 w 65"/>
                <a:gd name="T5" fmla="*/ 4 h 42"/>
                <a:gd name="T6" fmla="*/ 10 w 65"/>
                <a:gd name="T7" fmla="*/ 6 h 42"/>
                <a:gd name="T8" fmla="*/ 7 w 65"/>
                <a:gd name="T9" fmla="*/ 8 h 42"/>
                <a:gd name="T10" fmla="*/ 5 w 65"/>
                <a:gd name="T11" fmla="*/ 9 h 42"/>
                <a:gd name="T12" fmla="*/ 2 w 65"/>
                <a:gd name="T13" fmla="*/ 10 h 42"/>
                <a:gd name="T14" fmla="*/ 1 w 65"/>
                <a:gd name="T15" fmla="*/ 11 h 42"/>
                <a:gd name="T16" fmla="*/ 0 w 65"/>
                <a:gd name="T17" fmla="*/ 10 h 42"/>
                <a:gd name="T18" fmla="*/ 0 w 65"/>
                <a:gd name="T19" fmla="*/ 9 h 42"/>
                <a:gd name="T20" fmla="*/ 1 w 65"/>
                <a:gd name="T21" fmla="*/ 8 h 42"/>
                <a:gd name="T22" fmla="*/ 3 w 65"/>
                <a:gd name="T23" fmla="*/ 6 h 42"/>
                <a:gd name="T24" fmla="*/ 5 w 65"/>
                <a:gd name="T25" fmla="*/ 5 h 42"/>
                <a:gd name="T26" fmla="*/ 8 w 65"/>
                <a:gd name="T27" fmla="*/ 3 h 42"/>
                <a:gd name="T28" fmla="*/ 11 w 65"/>
                <a:gd name="T29" fmla="*/ 2 h 42"/>
                <a:gd name="T30" fmla="*/ 13 w 65"/>
                <a:gd name="T31" fmla="*/ 1 h 42"/>
                <a:gd name="T32" fmla="*/ 16 w 65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42">
                  <a:moveTo>
                    <a:pt x="65" y="0"/>
                  </a:moveTo>
                  <a:lnTo>
                    <a:pt x="59" y="6"/>
                  </a:lnTo>
                  <a:lnTo>
                    <a:pt x="51" y="13"/>
                  </a:lnTo>
                  <a:lnTo>
                    <a:pt x="40" y="21"/>
                  </a:lnTo>
                  <a:lnTo>
                    <a:pt x="30" y="29"/>
                  </a:lnTo>
                  <a:lnTo>
                    <a:pt x="20" y="35"/>
                  </a:lnTo>
                  <a:lnTo>
                    <a:pt x="11" y="40"/>
                  </a:lnTo>
                  <a:lnTo>
                    <a:pt x="4" y="42"/>
                  </a:lnTo>
                  <a:lnTo>
                    <a:pt x="0" y="40"/>
                  </a:lnTo>
                  <a:lnTo>
                    <a:pt x="1" y="35"/>
                  </a:lnTo>
                  <a:lnTo>
                    <a:pt x="6" y="29"/>
                  </a:lnTo>
                  <a:lnTo>
                    <a:pt x="13" y="24"/>
                  </a:lnTo>
                  <a:lnTo>
                    <a:pt x="23" y="17"/>
                  </a:lnTo>
                  <a:lnTo>
                    <a:pt x="34" y="11"/>
                  </a:lnTo>
                  <a:lnTo>
                    <a:pt x="45" y="5"/>
                  </a:lnTo>
                  <a:lnTo>
                    <a:pt x="55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71" name="Freeform 223">
              <a:extLst>
                <a:ext uri="{FF2B5EF4-FFF2-40B4-BE49-F238E27FC236}">
                  <a16:creationId xmlns:a16="http://schemas.microsoft.com/office/drawing/2014/main" id="{8B3F3477-7FC2-4CCA-6CB7-56D9121F0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" y="680"/>
              <a:ext cx="27" cy="27"/>
            </a:xfrm>
            <a:custGeom>
              <a:avLst/>
              <a:gdLst>
                <a:gd name="T0" fmla="*/ 14 w 54"/>
                <a:gd name="T1" fmla="*/ 0 h 54"/>
                <a:gd name="T2" fmla="*/ 13 w 54"/>
                <a:gd name="T3" fmla="*/ 2 h 54"/>
                <a:gd name="T4" fmla="*/ 11 w 54"/>
                <a:gd name="T5" fmla="*/ 4 h 54"/>
                <a:gd name="T6" fmla="*/ 9 w 54"/>
                <a:gd name="T7" fmla="*/ 7 h 54"/>
                <a:gd name="T8" fmla="*/ 7 w 54"/>
                <a:gd name="T9" fmla="*/ 9 h 54"/>
                <a:gd name="T10" fmla="*/ 5 w 54"/>
                <a:gd name="T11" fmla="*/ 11 h 54"/>
                <a:gd name="T12" fmla="*/ 3 w 54"/>
                <a:gd name="T13" fmla="*/ 13 h 54"/>
                <a:gd name="T14" fmla="*/ 1 w 54"/>
                <a:gd name="T15" fmla="*/ 14 h 54"/>
                <a:gd name="T16" fmla="*/ 0 w 54"/>
                <a:gd name="T17" fmla="*/ 14 h 54"/>
                <a:gd name="T18" fmla="*/ 0 w 54"/>
                <a:gd name="T19" fmla="*/ 12 h 54"/>
                <a:gd name="T20" fmla="*/ 1 w 54"/>
                <a:gd name="T21" fmla="*/ 10 h 54"/>
                <a:gd name="T22" fmla="*/ 3 w 54"/>
                <a:gd name="T23" fmla="*/ 8 h 54"/>
                <a:gd name="T24" fmla="*/ 5 w 54"/>
                <a:gd name="T25" fmla="*/ 6 h 54"/>
                <a:gd name="T26" fmla="*/ 8 w 54"/>
                <a:gd name="T27" fmla="*/ 4 h 54"/>
                <a:gd name="T28" fmla="*/ 10 w 54"/>
                <a:gd name="T29" fmla="*/ 2 h 54"/>
                <a:gd name="T30" fmla="*/ 12 w 54"/>
                <a:gd name="T31" fmla="*/ 1 h 54"/>
                <a:gd name="T32" fmla="*/ 14 w 54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54">
                  <a:moveTo>
                    <a:pt x="54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5"/>
                  </a:lnTo>
                  <a:lnTo>
                    <a:pt x="27" y="34"/>
                  </a:lnTo>
                  <a:lnTo>
                    <a:pt x="18" y="43"/>
                  </a:lnTo>
                  <a:lnTo>
                    <a:pt x="10" y="50"/>
                  </a:lnTo>
                  <a:lnTo>
                    <a:pt x="3" y="54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4" y="40"/>
                  </a:lnTo>
                  <a:lnTo>
                    <a:pt x="11" y="31"/>
                  </a:lnTo>
                  <a:lnTo>
                    <a:pt x="20" y="23"/>
                  </a:lnTo>
                  <a:lnTo>
                    <a:pt x="31" y="13"/>
                  </a:lnTo>
                  <a:lnTo>
                    <a:pt x="40" y="7"/>
                  </a:lnTo>
                  <a:lnTo>
                    <a:pt x="48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72" name="Freeform 224">
              <a:extLst>
                <a:ext uri="{FF2B5EF4-FFF2-40B4-BE49-F238E27FC236}">
                  <a16:creationId xmlns:a16="http://schemas.microsoft.com/office/drawing/2014/main" id="{17549647-54B8-CBD9-4063-BC9174529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" y="691"/>
              <a:ext cx="24" cy="24"/>
            </a:xfrm>
            <a:custGeom>
              <a:avLst/>
              <a:gdLst>
                <a:gd name="T0" fmla="*/ 0 w 50"/>
                <a:gd name="T1" fmla="*/ 12 h 48"/>
                <a:gd name="T2" fmla="*/ 0 w 50"/>
                <a:gd name="T3" fmla="*/ 11 h 48"/>
                <a:gd name="T4" fmla="*/ 1 w 50"/>
                <a:gd name="T5" fmla="*/ 10 h 48"/>
                <a:gd name="T6" fmla="*/ 3 w 50"/>
                <a:gd name="T7" fmla="*/ 9 h 48"/>
                <a:gd name="T8" fmla="*/ 5 w 50"/>
                <a:gd name="T9" fmla="*/ 7 h 48"/>
                <a:gd name="T10" fmla="*/ 7 w 50"/>
                <a:gd name="T11" fmla="*/ 5 h 48"/>
                <a:gd name="T12" fmla="*/ 9 w 50"/>
                <a:gd name="T13" fmla="*/ 3 h 48"/>
                <a:gd name="T14" fmla="*/ 11 w 50"/>
                <a:gd name="T15" fmla="*/ 2 h 48"/>
                <a:gd name="T16" fmla="*/ 12 w 50"/>
                <a:gd name="T17" fmla="*/ 0 h 48"/>
                <a:gd name="T18" fmla="*/ 11 w 50"/>
                <a:gd name="T19" fmla="*/ 2 h 48"/>
                <a:gd name="T20" fmla="*/ 10 w 50"/>
                <a:gd name="T21" fmla="*/ 5 h 48"/>
                <a:gd name="T22" fmla="*/ 8 w 50"/>
                <a:gd name="T23" fmla="*/ 7 h 48"/>
                <a:gd name="T24" fmla="*/ 6 w 50"/>
                <a:gd name="T25" fmla="*/ 9 h 48"/>
                <a:gd name="T26" fmla="*/ 4 w 50"/>
                <a:gd name="T27" fmla="*/ 11 h 48"/>
                <a:gd name="T28" fmla="*/ 3 w 50"/>
                <a:gd name="T29" fmla="*/ 12 h 48"/>
                <a:gd name="T30" fmla="*/ 1 w 50"/>
                <a:gd name="T31" fmla="*/ 12 h 48"/>
                <a:gd name="T32" fmla="*/ 0 w 50"/>
                <a:gd name="T33" fmla="*/ 12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48">
                  <a:moveTo>
                    <a:pt x="0" y="46"/>
                  </a:moveTo>
                  <a:lnTo>
                    <a:pt x="2" y="42"/>
                  </a:lnTo>
                  <a:lnTo>
                    <a:pt x="6" y="38"/>
                  </a:lnTo>
                  <a:lnTo>
                    <a:pt x="13" y="33"/>
                  </a:lnTo>
                  <a:lnTo>
                    <a:pt x="21" y="26"/>
                  </a:lnTo>
                  <a:lnTo>
                    <a:pt x="30" y="19"/>
                  </a:lnTo>
                  <a:lnTo>
                    <a:pt x="38" y="12"/>
                  </a:lnTo>
                  <a:lnTo>
                    <a:pt x="45" y="5"/>
                  </a:lnTo>
                  <a:lnTo>
                    <a:pt x="50" y="0"/>
                  </a:lnTo>
                  <a:lnTo>
                    <a:pt x="48" y="8"/>
                  </a:lnTo>
                  <a:lnTo>
                    <a:pt x="42" y="17"/>
                  </a:lnTo>
                  <a:lnTo>
                    <a:pt x="35" y="26"/>
                  </a:lnTo>
                  <a:lnTo>
                    <a:pt x="27" y="35"/>
                  </a:lnTo>
                  <a:lnTo>
                    <a:pt x="19" y="42"/>
                  </a:lnTo>
                  <a:lnTo>
                    <a:pt x="12" y="47"/>
                  </a:lnTo>
                  <a:lnTo>
                    <a:pt x="5" y="48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73" name="Freeform 225">
              <a:extLst>
                <a:ext uri="{FF2B5EF4-FFF2-40B4-BE49-F238E27FC236}">
                  <a16:creationId xmlns:a16="http://schemas.microsoft.com/office/drawing/2014/main" id="{E5F8A7A0-94A5-EE51-D87F-D46D96A06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" y="717"/>
              <a:ext cx="30" cy="118"/>
            </a:xfrm>
            <a:custGeom>
              <a:avLst/>
              <a:gdLst>
                <a:gd name="T0" fmla="*/ 14 w 59"/>
                <a:gd name="T1" fmla="*/ 0 h 236"/>
                <a:gd name="T2" fmla="*/ 14 w 59"/>
                <a:gd name="T3" fmla="*/ 0 h 236"/>
                <a:gd name="T4" fmla="*/ 14 w 59"/>
                <a:gd name="T5" fmla="*/ 1 h 236"/>
                <a:gd name="T6" fmla="*/ 15 w 59"/>
                <a:gd name="T7" fmla="*/ 1 h 236"/>
                <a:gd name="T8" fmla="*/ 15 w 59"/>
                <a:gd name="T9" fmla="*/ 2 h 236"/>
                <a:gd name="T10" fmla="*/ 9 w 59"/>
                <a:gd name="T11" fmla="*/ 9 h 236"/>
                <a:gd name="T12" fmla="*/ 6 w 59"/>
                <a:gd name="T13" fmla="*/ 17 h 236"/>
                <a:gd name="T14" fmla="*/ 4 w 59"/>
                <a:gd name="T15" fmla="*/ 25 h 236"/>
                <a:gd name="T16" fmla="*/ 3 w 59"/>
                <a:gd name="T17" fmla="*/ 33 h 236"/>
                <a:gd name="T18" fmla="*/ 4 w 59"/>
                <a:gd name="T19" fmla="*/ 40 h 236"/>
                <a:gd name="T20" fmla="*/ 5 w 59"/>
                <a:gd name="T21" fmla="*/ 47 h 236"/>
                <a:gd name="T22" fmla="*/ 6 w 59"/>
                <a:gd name="T23" fmla="*/ 54 h 236"/>
                <a:gd name="T24" fmla="*/ 8 w 59"/>
                <a:gd name="T25" fmla="*/ 59 h 236"/>
                <a:gd name="T26" fmla="*/ 4 w 59"/>
                <a:gd name="T27" fmla="*/ 56 h 236"/>
                <a:gd name="T28" fmla="*/ 2 w 59"/>
                <a:gd name="T29" fmla="*/ 49 h 236"/>
                <a:gd name="T30" fmla="*/ 1 w 59"/>
                <a:gd name="T31" fmla="*/ 41 h 236"/>
                <a:gd name="T32" fmla="*/ 0 w 59"/>
                <a:gd name="T33" fmla="*/ 32 h 236"/>
                <a:gd name="T34" fmla="*/ 1 w 59"/>
                <a:gd name="T35" fmla="*/ 23 h 236"/>
                <a:gd name="T36" fmla="*/ 4 w 59"/>
                <a:gd name="T37" fmla="*/ 13 h 236"/>
                <a:gd name="T38" fmla="*/ 8 w 59"/>
                <a:gd name="T39" fmla="*/ 6 h 236"/>
                <a:gd name="T40" fmla="*/ 14 w 59"/>
                <a:gd name="T41" fmla="*/ 0 h 2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9" h="236">
                  <a:moveTo>
                    <a:pt x="53" y="0"/>
                  </a:moveTo>
                  <a:lnTo>
                    <a:pt x="54" y="0"/>
                  </a:lnTo>
                  <a:lnTo>
                    <a:pt x="56" y="1"/>
                  </a:lnTo>
                  <a:lnTo>
                    <a:pt x="57" y="4"/>
                  </a:lnTo>
                  <a:lnTo>
                    <a:pt x="59" y="6"/>
                  </a:lnTo>
                  <a:lnTo>
                    <a:pt x="36" y="35"/>
                  </a:lnTo>
                  <a:lnTo>
                    <a:pt x="21" y="66"/>
                  </a:lnTo>
                  <a:lnTo>
                    <a:pt x="13" y="98"/>
                  </a:lnTo>
                  <a:lnTo>
                    <a:pt x="11" y="129"/>
                  </a:lnTo>
                  <a:lnTo>
                    <a:pt x="13" y="160"/>
                  </a:lnTo>
                  <a:lnTo>
                    <a:pt x="17" y="188"/>
                  </a:lnTo>
                  <a:lnTo>
                    <a:pt x="23" y="214"/>
                  </a:lnTo>
                  <a:lnTo>
                    <a:pt x="29" y="236"/>
                  </a:lnTo>
                  <a:lnTo>
                    <a:pt x="16" y="221"/>
                  </a:lnTo>
                  <a:lnTo>
                    <a:pt x="7" y="196"/>
                  </a:lnTo>
                  <a:lnTo>
                    <a:pt x="1" y="164"/>
                  </a:lnTo>
                  <a:lnTo>
                    <a:pt x="0" y="127"/>
                  </a:lnTo>
                  <a:lnTo>
                    <a:pt x="4" y="89"/>
                  </a:lnTo>
                  <a:lnTo>
                    <a:pt x="14" y="52"/>
                  </a:lnTo>
                  <a:lnTo>
                    <a:pt x="30" y="2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74" name="Freeform 226">
              <a:extLst>
                <a:ext uri="{FF2B5EF4-FFF2-40B4-BE49-F238E27FC236}">
                  <a16:creationId xmlns:a16="http://schemas.microsoft.com/office/drawing/2014/main" id="{50157EEB-00DA-89BD-55CB-856190847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" y="818"/>
              <a:ext cx="26" cy="15"/>
            </a:xfrm>
            <a:custGeom>
              <a:avLst/>
              <a:gdLst>
                <a:gd name="T0" fmla="*/ 0 w 50"/>
                <a:gd name="T1" fmla="*/ 0 h 29"/>
                <a:gd name="T2" fmla="*/ 2 w 50"/>
                <a:gd name="T3" fmla="*/ 2 h 29"/>
                <a:gd name="T4" fmla="*/ 3 w 50"/>
                <a:gd name="T5" fmla="*/ 3 h 29"/>
                <a:gd name="T6" fmla="*/ 5 w 50"/>
                <a:gd name="T7" fmla="*/ 5 h 29"/>
                <a:gd name="T8" fmla="*/ 8 w 50"/>
                <a:gd name="T9" fmla="*/ 6 h 29"/>
                <a:gd name="T10" fmla="*/ 10 w 50"/>
                <a:gd name="T11" fmla="*/ 7 h 29"/>
                <a:gd name="T12" fmla="*/ 11 w 50"/>
                <a:gd name="T13" fmla="*/ 8 h 29"/>
                <a:gd name="T14" fmla="*/ 13 w 50"/>
                <a:gd name="T15" fmla="*/ 8 h 29"/>
                <a:gd name="T16" fmla="*/ 14 w 50"/>
                <a:gd name="T17" fmla="*/ 7 h 29"/>
                <a:gd name="T18" fmla="*/ 14 w 50"/>
                <a:gd name="T19" fmla="*/ 7 h 29"/>
                <a:gd name="T20" fmla="*/ 12 w 50"/>
                <a:gd name="T21" fmla="*/ 6 h 29"/>
                <a:gd name="T22" fmla="*/ 11 w 50"/>
                <a:gd name="T23" fmla="*/ 5 h 29"/>
                <a:gd name="T24" fmla="*/ 9 w 50"/>
                <a:gd name="T25" fmla="*/ 4 h 29"/>
                <a:gd name="T26" fmla="*/ 6 w 50"/>
                <a:gd name="T27" fmla="*/ 3 h 29"/>
                <a:gd name="T28" fmla="*/ 4 w 50"/>
                <a:gd name="T29" fmla="*/ 3 h 29"/>
                <a:gd name="T30" fmla="*/ 2 w 50"/>
                <a:gd name="T31" fmla="*/ 1 h 29"/>
                <a:gd name="T32" fmla="*/ 0 w 50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29">
                  <a:moveTo>
                    <a:pt x="0" y="0"/>
                  </a:moveTo>
                  <a:lnTo>
                    <a:pt x="5" y="6"/>
                  </a:lnTo>
                  <a:lnTo>
                    <a:pt x="12" y="11"/>
                  </a:lnTo>
                  <a:lnTo>
                    <a:pt x="20" y="17"/>
                  </a:lnTo>
                  <a:lnTo>
                    <a:pt x="28" y="22"/>
                  </a:lnTo>
                  <a:lnTo>
                    <a:pt x="36" y="25"/>
                  </a:lnTo>
                  <a:lnTo>
                    <a:pt x="43" y="29"/>
                  </a:lnTo>
                  <a:lnTo>
                    <a:pt x="48" y="29"/>
                  </a:lnTo>
                  <a:lnTo>
                    <a:pt x="50" y="27"/>
                  </a:lnTo>
                  <a:lnTo>
                    <a:pt x="50" y="25"/>
                  </a:lnTo>
                  <a:lnTo>
                    <a:pt x="46" y="23"/>
                  </a:lnTo>
                  <a:lnTo>
                    <a:pt x="40" y="19"/>
                  </a:lnTo>
                  <a:lnTo>
                    <a:pt x="32" y="16"/>
                  </a:lnTo>
                  <a:lnTo>
                    <a:pt x="24" y="12"/>
                  </a:lnTo>
                  <a:lnTo>
                    <a:pt x="15" y="9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75" name="Freeform 227">
              <a:extLst>
                <a:ext uri="{FF2B5EF4-FFF2-40B4-BE49-F238E27FC236}">
                  <a16:creationId xmlns:a16="http://schemas.microsoft.com/office/drawing/2014/main" id="{2008D79A-BE5B-3DCA-FF00-C354157FA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" y="808"/>
              <a:ext cx="29" cy="17"/>
            </a:xfrm>
            <a:custGeom>
              <a:avLst/>
              <a:gdLst>
                <a:gd name="T0" fmla="*/ 15 w 57"/>
                <a:gd name="T1" fmla="*/ 8 h 35"/>
                <a:gd name="T2" fmla="*/ 14 w 57"/>
                <a:gd name="T3" fmla="*/ 8 h 35"/>
                <a:gd name="T4" fmla="*/ 13 w 57"/>
                <a:gd name="T5" fmla="*/ 8 h 35"/>
                <a:gd name="T6" fmla="*/ 11 w 57"/>
                <a:gd name="T7" fmla="*/ 7 h 35"/>
                <a:gd name="T8" fmla="*/ 9 w 57"/>
                <a:gd name="T9" fmla="*/ 6 h 35"/>
                <a:gd name="T10" fmla="*/ 6 w 57"/>
                <a:gd name="T11" fmla="*/ 5 h 35"/>
                <a:gd name="T12" fmla="*/ 4 w 57"/>
                <a:gd name="T13" fmla="*/ 4 h 35"/>
                <a:gd name="T14" fmla="*/ 2 w 57"/>
                <a:gd name="T15" fmla="*/ 2 h 35"/>
                <a:gd name="T16" fmla="*/ 0 w 57"/>
                <a:gd name="T17" fmla="*/ 0 h 35"/>
                <a:gd name="T18" fmla="*/ 2 w 57"/>
                <a:gd name="T19" fmla="*/ 1 h 35"/>
                <a:gd name="T20" fmla="*/ 4 w 57"/>
                <a:gd name="T21" fmla="*/ 2 h 35"/>
                <a:gd name="T22" fmla="*/ 7 w 57"/>
                <a:gd name="T23" fmla="*/ 3 h 35"/>
                <a:gd name="T24" fmla="*/ 9 w 57"/>
                <a:gd name="T25" fmla="*/ 4 h 35"/>
                <a:gd name="T26" fmla="*/ 11 w 57"/>
                <a:gd name="T27" fmla="*/ 5 h 35"/>
                <a:gd name="T28" fmla="*/ 13 w 57"/>
                <a:gd name="T29" fmla="*/ 6 h 35"/>
                <a:gd name="T30" fmla="*/ 14 w 57"/>
                <a:gd name="T31" fmla="*/ 7 h 35"/>
                <a:gd name="T32" fmla="*/ 15 w 57"/>
                <a:gd name="T33" fmla="*/ 8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35">
                  <a:moveTo>
                    <a:pt x="57" y="33"/>
                  </a:moveTo>
                  <a:lnTo>
                    <a:pt x="55" y="35"/>
                  </a:lnTo>
                  <a:lnTo>
                    <a:pt x="49" y="33"/>
                  </a:lnTo>
                  <a:lnTo>
                    <a:pt x="42" y="31"/>
                  </a:lnTo>
                  <a:lnTo>
                    <a:pt x="33" y="27"/>
                  </a:lnTo>
                  <a:lnTo>
                    <a:pt x="24" y="22"/>
                  </a:lnTo>
                  <a:lnTo>
                    <a:pt x="15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4"/>
                  </a:lnTo>
                  <a:lnTo>
                    <a:pt x="16" y="8"/>
                  </a:lnTo>
                  <a:lnTo>
                    <a:pt x="25" y="13"/>
                  </a:lnTo>
                  <a:lnTo>
                    <a:pt x="36" y="19"/>
                  </a:lnTo>
                  <a:lnTo>
                    <a:pt x="44" y="23"/>
                  </a:lnTo>
                  <a:lnTo>
                    <a:pt x="52" y="27"/>
                  </a:lnTo>
                  <a:lnTo>
                    <a:pt x="56" y="31"/>
                  </a:lnTo>
                  <a:lnTo>
                    <a:pt x="57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76" name="Freeform 228">
              <a:extLst>
                <a:ext uri="{FF2B5EF4-FFF2-40B4-BE49-F238E27FC236}">
                  <a16:creationId xmlns:a16="http://schemas.microsoft.com/office/drawing/2014/main" id="{A25B20F4-5369-409F-D589-65A95FD5E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784"/>
              <a:ext cx="37" cy="23"/>
            </a:xfrm>
            <a:custGeom>
              <a:avLst/>
              <a:gdLst>
                <a:gd name="T0" fmla="*/ 19 w 74"/>
                <a:gd name="T1" fmla="*/ 12 h 46"/>
                <a:gd name="T2" fmla="*/ 18 w 74"/>
                <a:gd name="T3" fmla="*/ 12 h 46"/>
                <a:gd name="T4" fmla="*/ 16 w 74"/>
                <a:gd name="T5" fmla="*/ 11 h 46"/>
                <a:gd name="T6" fmla="*/ 13 w 74"/>
                <a:gd name="T7" fmla="*/ 10 h 46"/>
                <a:gd name="T8" fmla="*/ 11 w 74"/>
                <a:gd name="T9" fmla="*/ 9 h 46"/>
                <a:gd name="T10" fmla="*/ 7 w 74"/>
                <a:gd name="T11" fmla="*/ 7 h 46"/>
                <a:gd name="T12" fmla="*/ 4 w 74"/>
                <a:gd name="T13" fmla="*/ 5 h 46"/>
                <a:gd name="T14" fmla="*/ 2 w 74"/>
                <a:gd name="T15" fmla="*/ 3 h 46"/>
                <a:gd name="T16" fmla="*/ 0 w 74"/>
                <a:gd name="T17" fmla="*/ 0 h 46"/>
                <a:gd name="T18" fmla="*/ 2 w 74"/>
                <a:gd name="T19" fmla="*/ 1 h 46"/>
                <a:gd name="T20" fmla="*/ 4 w 74"/>
                <a:gd name="T21" fmla="*/ 3 h 46"/>
                <a:gd name="T22" fmla="*/ 7 w 74"/>
                <a:gd name="T23" fmla="*/ 4 h 46"/>
                <a:gd name="T24" fmla="*/ 11 w 74"/>
                <a:gd name="T25" fmla="*/ 6 h 46"/>
                <a:gd name="T26" fmla="*/ 14 w 74"/>
                <a:gd name="T27" fmla="*/ 8 h 46"/>
                <a:gd name="T28" fmla="*/ 17 w 74"/>
                <a:gd name="T29" fmla="*/ 9 h 46"/>
                <a:gd name="T30" fmla="*/ 18 w 74"/>
                <a:gd name="T31" fmla="*/ 11 h 46"/>
                <a:gd name="T32" fmla="*/ 19 w 74"/>
                <a:gd name="T33" fmla="*/ 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46">
                  <a:moveTo>
                    <a:pt x="74" y="45"/>
                  </a:moveTo>
                  <a:lnTo>
                    <a:pt x="70" y="46"/>
                  </a:lnTo>
                  <a:lnTo>
                    <a:pt x="62" y="44"/>
                  </a:lnTo>
                  <a:lnTo>
                    <a:pt x="52" y="40"/>
                  </a:lnTo>
                  <a:lnTo>
                    <a:pt x="41" y="34"/>
                  </a:lnTo>
                  <a:lnTo>
                    <a:pt x="28" y="26"/>
                  </a:lnTo>
                  <a:lnTo>
                    <a:pt x="16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3"/>
                  </a:lnTo>
                  <a:lnTo>
                    <a:pt x="15" y="9"/>
                  </a:lnTo>
                  <a:lnTo>
                    <a:pt x="28" y="16"/>
                  </a:lnTo>
                  <a:lnTo>
                    <a:pt x="42" y="23"/>
                  </a:lnTo>
                  <a:lnTo>
                    <a:pt x="54" y="30"/>
                  </a:lnTo>
                  <a:lnTo>
                    <a:pt x="65" y="36"/>
                  </a:lnTo>
                  <a:lnTo>
                    <a:pt x="72" y="41"/>
                  </a:lnTo>
                  <a:lnTo>
                    <a:pt x="74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77" name="Freeform 229">
              <a:extLst>
                <a:ext uri="{FF2B5EF4-FFF2-40B4-BE49-F238E27FC236}">
                  <a16:creationId xmlns:a16="http://schemas.microsoft.com/office/drawing/2014/main" id="{A83085B0-C6DF-2E54-3102-10E3E6A34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" y="763"/>
              <a:ext cx="40" cy="25"/>
            </a:xfrm>
            <a:custGeom>
              <a:avLst/>
              <a:gdLst>
                <a:gd name="T0" fmla="*/ 20 w 80"/>
                <a:gd name="T1" fmla="*/ 12 h 51"/>
                <a:gd name="T2" fmla="*/ 19 w 80"/>
                <a:gd name="T3" fmla="*/ 12 h 51"/>
                <a:gd name="T4" fmla="*/ 17 w 80"/>
                <a:gd name="T5" fmla="*/ 12 h 51"/>
                <a:gd name="T6" fmla="*/ 14 w 80"/>
                <a:gd name="T7" fmla="*/ 10 h 51"/>
                <a:gd name="T8" fmla="*/ 11 w 80"/>
                <a:gd name="T9" fmla="*/ 9 h 51"/>
                <a:gd name="T10" fmla="*/ 7 w 80"/>
                <a:gd name="T11" fmla="*/ 7 h 51"/>
                <a:gd name="T12" fmla="*/ 4 w 80"/>
                <a:gd name="T13" fmla="*/ 4 h 51"/>
                <a:gd name="T14" fmla="*/ 2 w 80"/>
                <a:gd name="T15" fmla="*/ 2 h 51"/>
                <a:gd name="T16" fmla="*/ 0 w 80"/>
                <a:gd name="T17" fmla="*/ 0 h 51"/>
                <a:gd name="T18" fmla="*/ 2 w 80"/>
                <a:gd name="T19" fmla="*/ 1 h 51"/>
                <a:gd name="T20" fmla="*/ 5 w 80"/>
                <a:gd name="T21" fmla="*/ 2 h 51"/>
                <a:gd name="T22" fmla="*/ 8 w 80"/>
                <a:gd name="T23" fmla="*/ 4 h 51"/>
                <a:gd name="T24" fmla="*/ 12 w 80"/>
                <a:gd name="T25" fmla="*/ 6 h 51"/>
                <a:gd name="T26" fmla="*/ 15 w 80"/>
                <a:gd name="T27" fmla="*/ 8 h 51"/>
                <a:gd name="T28" fmla="*/ 18 w 80"/>
                <a:gd name="T29" fmla="*/ 10 h 51"/>
                <a:gd name="T30" fmla="*/ 20 w 80"/>
                <a:gd name="T31" fmla="*/ 11 h 51"/>
                <a:gd name="T32" fmla="*/ 20 w 80"/>
                <a:gd name="T33" fmla="*/ 12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51">
                  <a:moveTo>
                    <a:pt x="80" y="50"/>
                  </a:moveTo>
                  <a:lnTo>
                    <a:pt x="76" y="51"/>
                  </a:lnTo>
                  <a:lnTo>
                    <a:pt x="66" y="49"/>
                  </a:lnTo>
                  <a:lnTo>
                    <a:pt x="55" y="43"/>
                  </a:lnTo>
                  <a:lnTo>
                    <a:pt x="41" y="36"/>
                  </a:lnTo>
                  <a:lnTo>
                    <a:pt x="27" y="28"/>
                  </a:lnTo>
                  <a:lnTo>
                    <a:pt x="16" y="19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9"/>
                  </a:lnTo>
                  <a:lnTo>
                    <a:pt x="30" y="16"/>
                  </a:lnTo>
                  <a:lnTo>
                    <a:pt x="45" y="24"/>
                  </a:lnTo>
                  <a:lnTo>
                    <a:pt x="58" y="34"/>
                  </a:lnTo>
                  <a:lnTo>
                    <a:pt x="70" y="41"/>
                  </a:lnTo>
                  <a:lnTo>
                    <a:pt x="78" y="46"/>
                  </a:lnTo>
                  <a:lnTo>
                    <a:pt x="8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78" name="Freeform 230">
              <a:extLst>
                <a:ext uri="{FF2B5EF4-FFF2-40B4-BE49-F238E27FC236}">
                  <a16:creationId xmlns:a16="http://schemas.microsoft.com/office/drawing/2014/main" id="{9811E782-D376-CD44-B96D-B71A53926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748"/>
              <a:ext cx="32" cy="27"/>
            </a:xfrm>
            <a:custGeom>
              <a:avLst/>
              <a:gdLst>
                <a:gd name="T0" fmla="*/ 16 w 64"/>
                <a:gd name="T1" fmla="*/ 14 h 54"/>
                <a:gd name="T2" fmla="*/ 16 w 64"/>
                <a:gd name="T3" fmla="*/ 14 h 54"/>
                <a:gd name="T4" fmla="*/ 14 w 64"/>
                <a:gd name="T5" fmla="*/ 13 h 54"/>
                <a:gd name="T6" fmla="*/ 11 w 64"/>
                <a:gd name="T7" fmla="*/ 11 h 54"/>
                <a:gd name="T8" fmla="*/ 8 w 64"/>
                <a:gd name="T9" fmla="*/ 9 h 54"/>
                <a:gd name="T10" fmla="*/ 6 w 64"/>
                <a:gd name="T11" fmla="*/ 7 h 54"/>
                <a:gd name="T12" fmla="*/ 3 w 64"/>
                <a:gd name="T13" fmla="*/ 4 h 54"/>
                <a:gd name="T14" fmla="*/ 1 w 64"/>
                <a:gd name="T15" fmla="*/ 2 h 54"/>
                <a:gd name="T16" fmla="*/ 0 w 64"/>
                <a:gd name="T17" fmla="*/ 0 h 54"/>
                <a:gd name="T18" fmla="*/ 2 w 64"/>
                <a:gd name="T19" fmla="*/ 1 h 54"/>
                <a:gd name="T20" fmla="*/ 4 w 64"/>
                <a:gd name="T21" fmla="*/ 3 h 54"/>
                <a:gd name="T22" fmla="*/ 7 w 64"/>
                <a:gd name="T23" fmla="*/ 5 h 54"/>
                <a:gd name="T24" fmla="*/ 10 w 64"/>
                <a:gd name="T25" fmla="*/ 7 h 54"/>
                <a:gd name="T26" fmla="*/ 13 w 64"/>
                <a:gd name="T27" fmla="*/ 9 h 54"/>
                <a:gd name="T28" fmla="*/ 15 w 64"/>
                <a:gd name="T29" fmla="*/ 11 h 54"/>
                <a:gd name="T30" fmla="*/ 16 w 64"/>
                <a:gd name="T31" fmla="*/ 13 h 54"/>
                <a:gd name="T32" fmla="*/ 16 w 64"/>
                <a:gd name="T33" fmla="*/ 1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54">
                  <a:moveTo>
                    <a:pt x="64" y="54"/>
                  </a:moveTo>
                  <a:lnTo>
                    <a:pt x="61" y="54"/>
                  </a:lnTo>
                  <a:lnTo>
                    <a:pt x="54" y="50"/>
                  </a:lnTo>
                  <a:lnTo>
                    <a:pt x="44" y="43"/>
                  </a:lnTo>
                  <a:lnTo>
                    <a:pt x="32" y="35"/>
                  </a:lnTo>
                  <a:lnTo>
                    <a:pt x="21" y="25"/>
                  </a:lnTo>
                  <a:lnTo>
                    <a:pt x="10" y="16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1"/>
                  </a:lnTo>
                  <a:lnTo>
                    <a:pt x="26" y="19"/>
                  </a:lnTo>
                  <a:lnTo>
                    <a:pt x="39" y="27"/>
                  </a:lnTo>
                  <a:lnTo>
                    <a:pt x="49" y="35"/>
                  </a:lnTo>
                  <a:lnTo>
                    <a:pt x="58" y="43"/>
                  </a:lnTo>
                  <a:lnTo>
                    <a:pt x="64" y="49"/>
                  </a:lnTo>
                  <a:lnTo>
                    <a:pt x="64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79" name="Freeform 231">
              <a:extLst>
                <a:ext uri="{FF2B5EF4-FFF2-40B4-BE49-F238E27FC236}">
                  <a16:creationId xmlns:a16="http://schemas.microsoft.com/office/drawing/2014/main" id="{A64AE89F-A80F-F36F-EEF4-C6EB47841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737"/>
              <a:ext cx="27" cy="23"/>
            </a:xfrm>
            <a:custGeom>
              <a:avLst/>
              <a:gdLst>
                <a:gd name="T0" fmla="*/ 14 w 54"/>
                <a:gd name="T1" fmla="*/ 12 h 46"/>
                <a:gd name="T2" fmla="*/ 13 w 54"/>
                <a:gd name="T3" fmla="*/ 12 h 46"/>
                <a:gd name="T4" fmla="*/ 12 w 54"/>
                <a:gd name="T5" fmla="*/ 12 h 46"/>
                <a:gd name="T6" fmla="*/ 10 w 54"/>
                <a:gd name="T7" fmla="*/ 10 h 46"/>
                <a:gd name="T8" fmla="*/ 7 w 54"/>
                <a:gd name="T9" fmla="*/ 9 h 46"/>
                <a:gd name="T10" fmla="*/ 5 w 54"/>
                <a:gd name="T11" fmla="*/ 7 h 46"/>
                <a:gd name="T12" fmla="*/ 3 w 54"/>
                <a:gd name="T13" fmla="*/ 5 h 46"/>
                <a:gd name="T14" fmla="*/ 1 w 54"/>
                <a:gd name="T15" fmla="*/ 3 h 46"/>
                <a:gd name="T16" fmla="*/ 0 w 54"/>
                <a:gd name="T17" fmla="*/ 0 h 46"/>
                <a:gd name="T18" fmla="*/ 2 w 54"/>
                <a:gd name="T19" fmla="*/ 1 h 46"/>
                <a:gd name="T20" fmla="*/ 4 w 54"/>
                <a:gd name="T21" fmla="*/ 3 h 46"/>
                <a:gd name="T22" fmla="*/ 6 w 54"/>
                <a:gd name="T23" fmla="*/ 5 h 46"/>
                <a:gd name="T24" fmla="*/ 9 w 54"/>
                <a:gd name="T25" fmla="*/ 7 h 46"/>
                <a:gd name="T26" fmla="*/ 11 w 54"/>
                <a:gd name="T27" fmla="*/ 8 h 46"/>
                <a:gd name="T28" fmla="*/ 13 w 54"/>
                <a:gd name="T29" fmla="*/ 10 h 46"/>
                <a:gd name="T30" fmla="*/ 14 w 54"/>
                <a:gd name="T31" fmla="*/ 11 h 46"/>
                <a:gd name="T32" fmla="*/ 14 w 54"/>
                <a:gd name="T33" fmla="*/ 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6">
                  <a:moveTo>
                    <a:pt x="54" y="46"/>
                  </a:moveTo>
                  <a:lnTo>
                    <a:pt x="50" y="46"/>
                  </a:lnTo>
                  <a:lnTo>
                    <a:pt x="45" y="45"/>
                  </a:lnTo>
                  <a:lnTo>
                    <a:pt x="37" y="40"/>
                  </a:lnTo>
                  <a:lnTo>
                    <a:pt x="27" y="34"/>
                  </a:lnTo>
                  <a:lnTo>
                    <a:pt x="18" y="26"/>
                  </a:lnTo>
                  <a:lnTo>
                    <a:pt x="10" y="18"/>
                  </a:lnTo>
                  <a:lnTo>
                    <a:pt x="3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2" y="32"/>
                  </a:lnTo>
                  <a:lnTo>
                    <a:pt x="49" y="38"/>
                  </a:lnTo>
                  <a:lnTo>
                    <a:pt x="54" y="42"/>
                  </a:lnTo>
                  <a:lnTo>
                    <a:pt x="54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80" name="Freeform 232">
              <a:extLst>
                <a:ext uri="{FF2B5EF4-FFF2-40B4-BE49-F238E27FC236}">
                  <a16:creationId xmlns:a16="http://schemas.microsoft.com/office/drawing/2014/main" id="{FC1F93B7-9CA3-4B87-13EC-6BBE6C3D1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" y="726"/>
              <a:ext cx="19" cy="21"/>
            </a:xfrm>
            <a:custGeom>
              <a:avLst/>
              <a:gdLst>
                <a:gd name="T0" fmla="*/ 10 w 38"/>
                <a:gd name="T1" fmla="*/ 11 h 40"/>
                <a:gd name="T2" fmla="*/ 9 w 38"/>
                <a:gd name="T3" fmla="*/ 11 h 40"/>
                <a:gd name="T4" fmla="*/ 8 w 38"/>
                <a:gd name="T5" fmla="*/ 10 h 40"/>
                <a:gd name="T6" fmla="*/ 6 w 38"/>
                <a:gd name="T7" fmla="*/ 9 h 40"/>
                <a:gd name="T8" fmla="*/ 4 w 38"/>
                <a:gd name="T9" fmla="*/ 7 h 40"/>
                <a:gd name="T10" fmla="*/ 3 w 38"/>
                <a:gd name="T11" fmla="*/ 5 h 40"/>
                <a:gd name="T12" fmla="*/ 2 w 38"/>
                <a:gd name="T13" fmla="*/ 3 h 40"/>
                <a:gd name="T14" fmla="*/ 1 w 38"/>
                <a:gd name="T15" fmla="*/ 1 h 40"/>
                <a:gd name="T16" fmla="*/ 0 w 38"/>
                <a:gd name="T17" fmla="*/ 0 h 40"/>
                <a:gd name="T18" fmla="*/ 1 w 38"/>
                <a:gd name="T19" fmla="*/ 1 h 40"/>
                <a:gd name="T20" fmla="*/ 3 w 38"/>
                <a:gd name="T21" fmla="*/ 3 h 40"/>
                <a:gd name="T22" fmla="*/ 4 w 38"/>
                <a:gd name="T23" fmla="*/ 4 h 40"/>
                <a:gd name="T24" fmla="*/ 6 w 38"/>
                <a:gd name="T25" fmla="*/ 6 h 40"/>
                <a:gd name="T26" fmla="*/ 7 w 38"/>
                <a:gd name="T27" fmla="*/ 7 h 40"/>
                <a:gd name="T28" fmla="*/ 9 w 38"/>
                <a:gd name="T29" fmla="*/ 9 h 40"/>
                <a:gd name="T30" fmla="*/ 10 w 38"/>
                <a:gd name="T31" fmla="*/ 10 h 40"/>
                <a:gd name="T32" fmla="*/ 10 w 38"/>
                <a:gd name="T33" fmla="*/ 1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4" y="40"/>
                  </a:lnTo>
                  <a:lnTo>
                    <a:pt x="30" y="37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0" y="18"/>
                  </a:lnTo>
                  <a:lnTo>
                    <a:pt x="5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1"/>
                  </a:lnTo>
                  <a:lnTo>
                    <a:pt x="28" y="26"/>
                  </a:lnTo>
                  <a:lnTo>
                    <a:pt x="33" y="32"/>
                  </a:lnTo>
                  <a:lnTo>
                    <a:pt x="37" y="37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81" name="Freeform 233">
              <a:extLst>
                <a:ext uri="{FF2B5EF4-FFF2-40B4-BE49-F238E27FC236}">
                  <a16:creationId xmlns:a16="http://schemas.microsoft.com/office/drawing/2014/main" id="{41C8F6CC-AE3A-4E26-D188-E647D4224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" y="720"/>
              <a:ext cx="11" cy="13"/>
            </a:xfrm>
            <a:custGeom>
              <a:avLst/>
              <a:gdLst>
                <a:gd name="T0" fmla="*/ 5 w 23"/>
                <a:gd name="T1" fmla="*/ 6 h 27"/>
                <a:gd name="T2" fmla="*/ 4 w 23"/>
                <a:gd name="T3" fmla="*/ 6 h 27"/>
                <a:gd name="T4" fmla="*/ 2 w 23"/>
                <a:gd name="T5" fmla="*/ 4 h 27"/>
                <a:gd name="T6" fmla="*/ 0 w 23"/>
                <a:gd name="T7" fmla="*/ 2 h 27"/>
                <a:gd name="T8" fmla="*/ 0 w 23"/>
                <a:gd name="T9" fmla="*/ 0 h 27"/>
                <a:gd name="T10" fmla="*/ 1 w 23"/>
                <a:gd name="T11" fmla="*/ 2 h 27"/>
                <a:gd name="T12" fmla="*/ 3 w 23"/>
                <a:gd name="T13" fmla="*/ 4 h 27"/>
                <a:gd name="T14" fmla="*/ 5 w 23"/>
                <a:gd name="T15" fmla="*/ 5 h 27"/>
                <a:gd name="T16" fmla="*/ 5 w 23"/>
                <a:gd name="T17" fmla="*/ 6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27">
                  <a:moveTo>
                    <a:pt x="23" y="27"/>
                  </a:moveTo>
                  <a:lnTo>
                    <a:pt x="17" y="25"/>
                  </a:lnTo>
                  <a:lnTo>
                    <a:pt x="8" y="19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6"/>
                  </a:lnTo>
                  <a:lnTo>
                    <a:pt x="23" y="22"/>
                  </a:lnTo>
                  <a:lnTo>
                    <a:pt x="23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82" name="Freeform 234">
              <a:extLst>
                <a:ext uri="{FF2B5EF4-FFF2-40B4-BE49-F238E27FC236}">
                  <a16:creationId xmlns:a16="http://schemas.microsoft.com/office/drawing/2014/main" id="{38DDA488-74CA-333C-2A35-5F6031B63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828"/>
              <a:ext cx="17" cy="14"/>
            </a:xfrm>
            <a:custGeom>
              <a:avLst/>
              <a:gdLst>
                <a:gd name="T0" fmla="*/ 0 w 33"/>
                <a:gd name="T1" fmla="*/ 0 h 29"/>
                <a:gd name="T2" fmla="*/ 1 w 33"/>
                <a:gd name="T3" fmla="*/ 0 h 29"/>
                <a:gd name="T4" fmla="*/ 2 w 33"/>
                <a:gd name="T5" fmla="*/ 1 h 29"/>
                <a:gd name="T6" fmla="*/ 4 w 33"/>
                <a:gd name="T7" fmla="*/ 2 h 29"/>
                <a:gd name="T8" fmla="*/ 5 w 33"/>
                <a:gd name="T9" fmla="*/ 3 h 29"/>
                <a:gd name="T10" fmla="*/ 7 w 33"/>
                <a:gd name="T11" fmla="*/ 4 h 29"/>
                <a:gd name="T12" fmla="*/ 8 w 33"/>
                <a:gd name="T13" fmla="*/ 5 h 29"/>
                <a:gd name="T14" fmla="*/ 9 w 33"/>
                <a:gd name="T15" fmla="*/ 6 h 29"/>
                <a:gd name="T16" fmla="*/ 8 w 33"/>
                <a:gd name="T17" fmla="*/ 7 h 29"/>
                <a:gd name="T18" fmla="*/ 7 w 33"/>
                <a:gd name="T19" fmla="*/ 7 h 29"/>
                <a:gd name="T20" fmla="*/ 4 w 33"/>
                <a:gd name="T21" fmla="*/ 5 h 29"/>
                <a:gd name="T22" fmla="*/ 2 w 33"/>
                <a:gd name="T23" fmla="*/ 2 h 29"/>
                <a:gd name="T24" fmla="*/ 0 w 33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29">
                  <a:moveTo>
                    <a:pt x="0" y="0"/>
                  </a:moveTo>
                  <a:lnTo>
                    <a:pt x="2" y="3"/>
                  </a:lnTo>
                  <a:lnTo>
                    <a:pt x="7" y="5"/>
                  </a:lnTo>
                  <a:lnTo>
                    <a:pt x="14" y="9"/>
                  </a:lnTo>
                  <a:lnTo>
                    <a:pt x="19" y="13"/>
                  </a:lnTo>
                  <a:lnTo>
                    <a:pt x="26" y="17"/>
                  </a:lnTo>
                  <a:lnTo>
                    <a:pt x="31" y="22"/>
                  </a:lnTo>
                  <a:lnTo>
                    <a:pt x="33" y="26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20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83" name="Freeform 235">
              <a:extLst>
                <a:ext uri="{FF2B5EF4-FFF2-40B4-BE49-F238E27FC236}">
                  <a16:creationId xmlns:a16="http://schemas.microsoft.com/office/drawing/2014/main" id="{D3175AF4-29A9-4421-5E43-827492B4D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" y="827"/>
              <a:ext cx="8" cy="18"/>
            </a:xfrm>
            <a:custGeom>
              <a:avLst/>
              <a:gdLst>
                <a:gd name="T0" fmla="*/ 4 w 16"/>
                <a:gd name="T1" fmla="*/ 0 h 36"/>
                <a:gd name="T2" fmla="*/ 3 w 16"/>
                <a:gd name="T3" fmla="*/ 2 h 36"/>
                <a:gd name="T4" fmla="*/ 2 w 16"/>
                <a:gd name="T5" fmla="*/ 5 h 36"/>
                <a:gd name="T6" fmla="*/ 0 w 16"/>
                <a:gd name="T7" fmla="*/ 7 h 36"/>
                <a:gd name="T8" fmla="*/ 1 w 16"/>
                <a:gd name="T9" fmla="*/ 9 h 36"/>
                <a:gd name="T10" fmla="*/ 2 w 16"/>
                <a:gd name="T11" fmla="*/ 9 h 36"/>
                <a:gd name="T12" fmla="*/ 3 w 16"/>
                <a:gd name="T13" fmla="*/ 6 h 36"/>
                <a:gd name="T14" fmla="*/ 4 w 16"/>
                <a:gd name="T15" fmla="*/ 3 h 36"/>
                <a:gd name="T16" fmla="*/ 4 w 16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6">
                  <a:moveTo>
                    <a:pt x="16" y="0"/>
                  </a:moveTo>
                  <a:lnTo>
                    <a:pt x="12" y="6"/>
                  </a:lnTo>
                  <a:lnTo>
                    <a:pt x="5" y="17"/>
                  </a:lnTo>
                  <a:lnTo>
                    <a:pt x="0" y="28"/>
                  </a:lnTo>
                  <a:lnTo>
                    <a:pt x="1" y="36"/>
                  </a:lnTo>
                  <a:lnTo>
                    <a:pt x="5" y="33"/>
                  </a:lnTo>
                  <a:lnTo>
                    <a:pt x="10" y="23"/>
                  </a:lnTo>
                  <a:lnTo>
                    <a:pt x="13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84" name="Freeform 236">
              <a:extLst>
                <a:ext uri="{FF2B5EF4-FFF2-40B4-BE49-F238E27FC236}">
                  <a16:creationId xmlns:a16="http://schemas.microsoft.com/office/drawing/2014/main" id="{5385E116-53FA-A843-F6E8-C4E8AF690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" y="830"/>
              <a:ext cx="5" cy="21"/>
            </a:xfrm>
            <a:custGeom>
              <a:avLst/>
              <a:gdLst>
                <a:gd name="T0" fmla="*/ 0 w 10"/>
                <a:gd name="T1" fmla="*/ 0 h 40"/>
                <a:gd name="T2" fmla="*/ 1 w 10"/>
                <a:gd name="T3" fmla="*/ 2 h 40"/>
                <a:gd name="T4" fmla="*/ 1 w 10"/>
                <a:gd name="T5" fmla="*/ 6 h 40"/>
                <a:gd name="T6" fmla="*/ 1 w 10"/>
                <a:gd name="T7" fmla="*/ 9 h 40"/>
                <a:gd name="T8" fmla="*/ 2 w 10"/>
                <a:gd name="T9" fmla="*/ 11 h 40"/>
                <a:gd name="T10" fmla="*/ 3 w 10"/>
                <a:gd name="T11" fmla="*/ 10 h 40"/>
                <a:gd name="T12" fmla="*/ 2 w 10"/>
                <a:gd name="T13" fmla="*/ 6 h 40"/>
                <a:gd name="T14" fmla="*/ 1 w 10"/>
                <a:gd name="T15" fmla="*/ 3 h 40"/>
                <a:gd name="T16" fmla="*/ 0 w 10"/>
                <a:gd name="T17" fmla="*/ 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40">
                  <a:moveTo>
                    <a:pt x="0" y="0"/>
                  </a:moveTo>
                  <a:lnTo>
                    <a:pt x="1" y="8"/>
                  </a:lnTo>
                  <a:lnTo>
                    <a:pt x="1" y="22"/>
                  </a:lnTo>
                  <a:lnTo>
                    <a:pt x="2" y="34"/>
                  </a:lnTo>
                  <a:lnTo>
                    <a:pt x="7" y="40"/>
                  </a:lnTo>
                  <a:lnTo>
                    <a:pt x="10" y="36"/>
                  </a:lnTo>
                  <a:lnTo>
                    <a:pt x="8" y="23"/>
                  </a:lnTo>
                  <a:lnTo>
                    <a:pt x="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85" name="Freeform 237">
              <a:extLst>
                <a:ext uri="{FF2B5EF4-FFF2-40B4-BE49-F238E27FC236}">
                  <a16:creationId xmlns:a16="http://schemas.microsoft.com/office/drawing/2014/main" id="{23ACF9B6-7770-0676-C7B7-03463445A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" y="821"/>
              <a:ext cx="14" cy="18"/>
            </a:xfrm>
            <a:custGeom>
              <a:avLst/>
              <a:gdLst>
                <a:gd name="T0" fmla="*/ 7 w 30"/>
                <a:gd name="T1" fmla="*/ 0 h 36"/>
                <a:gd name="T2" fmla="*/ 5 w 30"/>
                <a:gd name="T3" fmla="*/ 3 h 36"/>
                <a:gd name="T4" fmla="*/ 3 w 30"/>
                <a:gd name="T5" fmla="*/ 7 h 36"/>
                <a:gd name="T6" fmla="*/ 1 w 30"/>
                <a:gd name="T7" fmla="*/ 9 h 36"/>
                <a:gd name="T8" fmla="*/ 0 w 30"/>
                <a:gd name="T9" fmla="*/ 9 h 36"/>
                <a:gd name="T10" fmla="*/ 0 w 30"/>
                <a:gd name="T11" fmla="*/ 9 h 36"/>
                <a:gd name="T12" fmla="*/ 0 w 30"/>
                <a:gd name="T13" fmla="*/ 8 h 36"/>
                <a:gd name="T14" fmla="*/ 1 w 30"/>
                <a:gd name="T15" fmla="*/ 6 h 36"/>
                <a:gd name="T16" fmla="*/ 3 w 30"/>
                <a:gd name="T17" fmla="*/ 5 h 36"/>
                <a:gd name="T18" fmla="*/ 4 w 30"/>
                <a:gd name="T19" fmla="*/ 4 h 36"/>
                <a:gd name="T20" fmla="*/ 5 w 30"/>
                <a:gd name="T21" fmla="*/ 2 h 36"/>
                <a:gd name="T22" fmla="*/ 6 w 30"/>
                <a:gd name="T23" fmla="*/ 1 h 36"/>
                <a:gd name="T24" fmla="*/ 7 w 30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36">
                  <a:moveTo>
                    <a:pt x="30" y="0"/>
                  </a:moveTo>
                  <a:lnTo>
                    <a:pt x="23" y="12"/>
                  </a:lnTo>
                  <a:lnTo>
                    <a:pt x="15" y="25"/>
                  </a:lnTo>
                  <a:lnTo>
                    <a:pt x="6" y="35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29"/>
                  </a:lnTo>
                  <a:lnTo>
                    <a:pt x="6" y="23"/>
                  </a:lnTo>
                  <a:lnTo>
                    <a:pt x="12" y="18"/>
                  </a:lnTo>
                  <a:lnTo>
                    <a:pt x="17" y="13"/>
                  </a:lnTo>
                  <a:lnTo>
                    <a:pt x="23" y="7"/>
                  </a:lnTo>
                  <a:lnTo>
                    <a:pt x="28" y="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86" name="Freeform 238">
              <a:extLst>
                <a:ext uri="{FF2B5EF4-FFF2-40B4-BE49-F238E27FC236}">
                  <a16:creationId xmlns:a16="http://schemas.microsoft.com/office/drawing/2014/main" id="{0E7EFF4B-4E2E-C939-A825-03B964E2A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" y="724"/>
              <a:ext cx="26" cy="5"/>
            </a:xfrm>
            <a:custGeom>
              <a:avLst/>
              <a:gdLst>
                <a:gd name="T0" fmla="*/ 13 w 51"/>
                <a:gd name="T1" fmla="*/ 3 h 10"/>
                <a:gd name="T2" fmla="*/ 12 w 51"/>
                <a:gd name="T3" fmla="*/ 3 h 10"/>
                <a:gd name="T4" fmla="*/ 10 w 51"/>
                <a:gd name="T5" fmla="*/ 3 h 10"/>
                <a:gd name="T6" fmla="*/ 8 w 51"/>
                <a:gd name="T7" fmla="*/ 3 h 10"/>
                <a:gd name="T8" fmla="*/ 6 w 51"/>
                <a:gd name="T9" fmla="*/ 3 h 10"/>
                <a:gd name="T10" fmla="*/ 4 w 51"/>
                <a:gd name="T11" fmla="*/ 3 h 10"/>
                <a:gd name="T12" fmla="*/ 2 w 51"/>
                <a:gd name="T13" fmla="*/ 3 h 10"/>
                <a:gd name="T14" fmla="*/ 1 w 51"/>
                <a:gd name="T15" fmla="*/ 2 h 10"/>
                <a:gd name="T16" fmla="*/ 0 w 51"/>
                <a:gd name="T17" fmla="*/ 1 h 10"/>
                <a:gd name="T18" fmla="*/ 1 w 51"/>
                <a:gd name="T19" fmla="*/ 1 h 10"/>
                <a:gd name="T20" fmla="*/ 2 w 51"/>
                <a:gd name="T21" fmla="*/ 0 h 10"/>
                <a:gd name="T22" fmla="*/ 3 w 51"/>
                <a:gd name="T23" fmla="*/ 0 h 10"/>
                <a:gd name="T24" fmla="*/ 5 w 51"/>
                <a:gd name="T25" fmla="*/ 1 h 10"/>
                <a:gd name="T26" fmla="*/ 7 w 51"/>
                <a:gd name="T27" fmla="*/ 2 h 10"/>
                <a:gd name="T28" fmla="*/ 10 w 51"/>
                <a:gd name="T29" fmla="*/ 2 h 10"/>
                <a:gd name="T30" fmla="*/ 12 w 51"/>
                <a:gd name="T31" fmla="*/ 2 h 10"/>
                <a:gd name="T32" fmla="*/ 13 w 51"/>
                <a:gd name="T33" fmla="*/ 3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10">
                  <a:moveTo>
                    <a:pt x="51" y="9"/>
                  </a:moveTo>
                  <a:lnTo>
                    <a:pt x="46" y="9"/>
                  </a:lnTo>
                  <a:lnTo>
                    <a:pt x="37" y="10"/>
                  </a:lnTo>
                  <a:lnTo>
                    <a:pt x="29" y="10"/>
                  </a:lnTo>
                  <a:lnTo>
                    <a:pt x="21" y="10"/>
                  </a:lnTo>
                  <a:lnTo>
                    <a:pt x="13" y="10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2"/>
                  </a:lnTo>
                  <a:lnTo>
                    <a:pt x="28" y="5"/>
                  </a:lnTo>
                  <a:lnTo>
                    <a:pt x="37" y="7"/>
                  </a:lnTo>
                  <a:lnTo>
                    <a:pt x="46" y="8"/>
                  </a:lnTo>
                  <a:lnTo>
                    <a:pt x="51" y="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87" name="Freeform 239">
              <a:extLst>
                <a:ext uri="{FF2B5EF4-FFF2-40B4-BE49-F238E27FC236}">
                  <a16:creationId xmlns:a16="http://schemas.microsoft.com/office/drawing/2014/main" id="{72588117-2F87-D2F4-50BB-3B15F14A7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" y="713"/>
              <a:ext cx="25" cy="9"/>
            </a:xfrm>
            <a:custGeom>
              <a:avLst/>
              <a:gdLst>
                <a:gd name="T0" fmla="*/ 13 w 49"/>
                <a:gd name="T1" fmla="*/ 5 h 18"/>
                <a:gd name="T2" fmla="*/ 12 w 49"/>
                <a:gd name="T3" fmla="*/ 5 h 18"/>
                <a:gd name="T4" fmla="*/ 10 w 49"/>
                <a:gd name="T5" fmla="*/ 4 h 18"/>
                <a:gd name="T6" fmla="*/ 8 w 49"/>
                <a:gd name="T7" fmla="*/ 4 h 18"/>
                <a:gd name="T8" fmla="*/ 6 w 49"/>
                <a:gd name="T9" fmla="*/ 4 h 18"/>
                <a:gd name="T10" fmla="*/ 4 w 49"/>
                <a:gd name="T11" fmla="*/ 3 h 18"/>
                <a:gd name="T12" fmla="*/ 2 w 49"/>
                <a:gd name="T13" fmla="*/ 3 h 18"/>
                <a:gd name="T14" fmla="*/ 1 w 49"/>
                <a:gd name="T15" fmla="*/ 2 h 18"/>
                <a:gd name="T16" fmla="*/ 0 w 49"/>
                <a:gd name="T17" fmla="*/ 1 h 18"/>
                <a:gd name="T18" fmla="*/ 1 w 49"/>
                <a:gd name="T19" fmla="*/ 0 h 18"/>
                <a:gd name="T20" fmla="*/ 2 w 49"/>
                <a:gd name="T21" fmla="*/ 0 h 18"/>
                <a:gd name="T22" fmla="*/ 4 w 49"/>
                <a:gd name="T23" fmla="*/ 1 h 18"/>
                <a:gd name="T24" fmla="*/ 6 w 49"/>
                <a:gd name="T25" fmla="*/ 2 h 18"/>
                <a:gd name="T26" fmla="*/ 8 w 49"/>
                <a:gd name="T27" fmla="*/ 3 h 18"/>
                <a:gd name="T28" fmla="*/ 10 w 49"/>
                <a:gd name="T29" fmla="*/ 4 h 18"/>
                <a:gd name="T30" fmla="*/ 12 w 49"/>
                <a:gd name="T31" fmla="*/ 4 h 18"/>
                <a:gd name="T32" fmla="*/ 13 w 49"/>
                <a:gd name="T33" fmla="*/ 5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18">
                  <a:moveTo>
                    <a:pt x="49" y="18"/>
                  </a:moveTo>
                  <a:lnTo>
                    <a:pt x="45" y="18"/>
                  </a:lnTo>
                  <a:lnTo>
                    <a:pt x="38" y="16"/>
                  </a:lnTo>
                  <a:lnTo>
                    <a:pt x="30" y="15"/>
                  </a:lnTo>
                  <a:lnTo>
                    <a:pt x="22" y="14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7" y="0"/>
                  </a:lnTo>
                  <a:lnTo>
                    <a:pt x="14" y="3"/>
                  </a:lnTo>
                  <a:lnTo>
                    <a:pt x="22" y="6"/>
                  </a:lnTo>
                  <a:lnTo>
                    <a:pt x="31" y="10"/>
                  </a:lnTo>
                  <a:lnTo>
                    <a:pt x="39" y="13"/>
                  </a:lnTo>
                  <a:lnTo>
                    <a:pt x="46" y="16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88" name="Freeform 240">
              <a:extLst>
                <a:ext uri="{FF2B5EF4-FFF2-40B4-BE49-F238E27FC236}">
                  <a16:creationId xmlns:a16="http://schemas.microsoft.com/office/drawing/2014/main" id="{FC753A9B-93AA-F304-D77A-B61A7011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" y="736"/>
              <a:ext cx="25" cy="5"/>
            </a:xfrm>
            <a:custGeom>
              <a:avLst/>
              <a:gdLst>
                <a:gd name="T0" fmla="*/ 13 w 48"/>
                <a:gd name="T1" fmla="*/ 1 h 11"/>
                <a:gd name="T2" fmla="*/ 13 w 48"/>
                <a:gd name="T3" fmla="*/ 1 h 11"/>
                <a:gd name="T4" fmla="*/ 11 w 48"/>
                <a:gd name="T5" fmla="*/ 2 h 11"/>
                <a:gd name="T6" fmla="*/ 9 w 48"/>
                <a:gd name="T7" fmla="*/ 2 h 11"/>
                <a:gd name="T8" fmla="*/ 7 w 48"/>
                <a:gd name="T9" fmla="*/ 2 h 11"/>
                <a:gd name="T10" fmla="*/ 5 w 48"/>
                <a:gd name="T11" fmla="*/ 2 h 11"/>
                <a:gd name="T12" fmla="*/ 3 w 48"/>
                <a:gd name="T13" fmla="*/ 2 h 11"/>
                <a:gd name="T14" fmla="*/ 1 w 48"/>
                <a:gd name="T15" fmla="*/ 2 h 11"/>
                <a:gd name="T16" fmla="*/ 0 w 48"/>
                <a:gd name="T17" fmla="*/ 1 h 11"/>
                <a:gd name="T18" fmla="*/ 0 w 48"/>
                <a:gd name="T19" fmla="*/ 0 h 11"/>
                <a:gd name="T20" fmla="*/ 1 w 48"/>
                <a:gd name="T21" fmla="*/ 0 h 11"/>
                <a:gd name="T22" fmla="*/ 3 w 48"/>
                <a:gd name="T23" fmla="*/ 0 h 11"/>
                <a:gd name="T24" fmla="*/ 5 w 48"/>
                <a:gd name="T25" fmla="*/ 0 h 11"/>
                <a:gd name="T26" fmla="*/ 7 w 48"/>
                <a:gd name="T27" fmla="*/ 0 h 11"/>
                <a:gd name="T28" fmla="*/ 9 w 48"/>
                <a:gd name="T29" fmla="*/ 1 h 11"/>
                <a:gd name="T30" fmla="*/ 11 w 48"/>
                <a:gd name="T31" fmla="*/ 1 h 11"/>
                <a:gd name="T32" fmla="*/ 13 w 48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1">
                  <a:moveTo>
                    <a:pt x="48" y="5"/>
                  </a:moveTo>
                  <a:lnTo>
                    <a:pt x="46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89" name="Freeform 241">
              <a:extLst>
                <a:ext uri="{FF2B5EF4-FFF2-40B4-BE49-F238E27FC236}">
                  <a16:creationId xmlns:a16="http://schemas.microsoft.com/office/drawing/2014/main" id="{11CEF0D0-DAD2-2DCC-7C50-49282915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" y="748"/>
              <a:ext cx="29" cy="8"/>
            </a:xfrm>
            <a:custGeom>
              <a:avLst/>
              <a:gdLst>
                <a:gd name="T0" fmla="*/ 15 w 56"/>
                <a:gd name="T1" fmla="*/ 0 h 16"/>
                <a:gd name="T2" fmla="*/ 13 w 56"/>
                <a:gd name="T3" fmla="*/ 1 h 16"/>
                <a:gd name="T4" fmla="*/ 11 w 56"/>
                <a:gd name="T5" fmla="*/ 2 h 16"/>
                <a:gd name="T6" fmla="*/ 9 w 56"/>
                <a:gd name="T7" fmla="*/ 3 h 16"/>
                <a:gd name="T8" fmla="*/ 7 w 56"/>
                <a:gd name="T9" fmla="*/ 4 h 16"/>
                <a:gd name="T10" fmla="*/ 4 w 56"/>
                <a:gd name="T11" fmla="*/ 4 h 16"/>
                <a:gd name="T12" fmla="*/ 2 w 56"/>
                <a:gd name="T13" fmla="*/ 4 h 16"/>
                <a:gd name="T14" fmla="*/ 1 w 56"/>
                <a:gd name="T15" fmla="*/ 4 h 16"/>
                <a:gd name="T16" fmla="*/ 0 w 56"/>
                <a:gd name="T17" fmla="*/ 3 h 16"/>
                <a:gd name="T18" fmla="*/ 1 w 56"/>
                <a:gd name="T19" fmla="*/ 3 h 16"/>
                <a:gd name="T20" fmla="*/ 2 w 56"/>
                <a:gd name="T21" fmla="*/ 2 h 16"/>
                <a:gd name="T22" fmla="*/ 4 w 56"/>
                <a:gd name="T23" fmla="*/ 1 h 16"/>
                <a:gd name="T24" fmla="*/ 6 w 56"/>
                <a:gd name="T25" fmla="*/ 1 h 16"/>
                <a:gd name="T26" fmla="*/ 9 w 56"/>
                <a:gd name="T27" fmla="*/ 1 h 16"/>
                <a:gd name="T28" fmla="*/ 11 w 56"/>
                <a:gd name="T29" fmla="*/ 1 h 16"/>
                <a:gd name="T30" fmla="*/ 13 w 56"/>
                <a:gd name="T31" fmla="*/ 1 h 16"/>
                <a:gd name="T32" fmla="*/ 15 w 56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16">
                  <a:moveTo>
                    <a:pt x="56" y="0"/>
                  </a:moveTo>
                  <a:lnTo>
                    <a:pt x="51" y="3"/>
                  </a:lnTo>
                  <a:lnTo>
                    <a:pt x="42" y="6"/>
                  </a:lnTo>
                  <a:lnTo>
                    <a:pt x="33" y="10"/>
                  </a:lnTo>
                  <a:lnTo>
                    <a:pt x="25" y="13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1" y="9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3"/>
                  </a:lnTo>
                  <a:lnTo>
                    <a:pt x="33" y="3"/>
                  </a:lnTo>
                  <a:lnTo>
                    <a:pt x="42" y="2"/>
                  </a:lnTo>
                  <a:lnTo>
                    <a:pt x="51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90" name="Freeform 242">
              <a:extLst>
                <a:ext uri="{FF2B5EF4-FFF2-40B4-BE49-F238E27FC236}">
                  <a16:creationId xmlns:a16="http://schemas.microsoft.com/office/drawing/2014/main" id="{D0BECC40-D17E-D413-3750-44B34741E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" y="761"/>
              <a:ext cx="30" cy="10"/>
            </a:xfrm>
            <a:custGeom>
              <a:avLst/>
              <a:gdLst>
                <a:gd name="T0" fmla="*/ 15 w 61"/>
                <a:gd name="T1" fmla="*/ 0 h 19"/>
                <a:gd name="T2" fmla="*/ 13 w 61"/>
                <a:gd name="T3" fmla="*/ 1 h 19"/>
                <a:gd name="T4" fmla="*/ 11 w 61"/>
                <a:gd name="T5" fmla="*/ 2 h 19"/>
                <a:gd name="T6" fmla="*/ 9 w 61"/>
                <a:gd name="T7" fmla="*/ 3 h 19"/>
                <a:gd name="T8" fmla="*/ 6 w 61"/>
                <a:gd name="T9" fmla="*/ 4 h 19"/>
                <a:gd name="T10" fmla="*/ 4 w 61"/>
                <a:gd name="T11" fmla="*/ 5 h 19"/>
                <a:gd name="T12" fmla="*/ 2 w 61"/>
                <a:gd name="T13" fmla="*/ 5 h 19"/>
                <a:gd name="T14" fmla="*/ 0 w 61"/>
                <a:gd name="T15" fmla="*/ 5 h 19"/>
                <a:gd name="T16" fmla="*/ 0 w 61"/>
                <a:gd name="T17" fmla="*/ 4 h 19"/>
                <a:gd name="T18" fmla="*/ 0 w 61"/>
                <a:gd name="T19" fmla="*/ 3 h 19"/>
                <a:gd name="T20" fmla="*/ 2 w 61"/>
                <a:gd name="T21" fmla="*/ 3 h 19"/>
                <a:gd name="T22" fmla="*/ 4 w 61"/>
                <a:gd name="T23" fmla="*/ 2 h 19"/>
                <a:gd name="T24" fmla="*/ 7 w 61"/>
                <a:gd name="T25" fmla="*/ 1 h 19"/>
                <a:gd name="T26" fmla="*/ 9 w 61"/>
                <a:gd name="T27" fmla="*/ 1 h 19"/>
                <a:gd name="T28" fmla="*/ 12 w 61"/>
                <a:gd name="T29" fmla="*/ 1 h 19"/>
                <a:gd name="T30" fmla="*/ 14 w 61"/>
                <a:gd name="T31" fmla="*/ 1 h 19"/>
                <a:gd name="T32" fmla="*/ 15 w 6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19">
                  <a:moveTo>
                    <a:pt x="61" y="0"/>
                  </a:moveTo>
                  <a:lnTo>
                    <a:pt x="55" y="2"/>
                  </a:lnTo>
                  <a:lnTo>
                    <a:pt x="47" y="7"/>
                  </a:lnTo>
                  <a:lnTo>
                    <a:pt x="37" y="10"/>
                  </a:lnTo>
                  <a:lnTo>
                    <a:pt x="27" y="15"/>
                  </a:lnTo>
                  <a:lnTo>
                    <a:pt x="16" y="17"/>
                  </a:lnTo>
                  <a:lnTo>
                    <a:pt x="8" y="19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9" y="9"/>
                  </a:lnTo>
                  <a:lnTo>
                    <a:pt x="19" y="7"/>
                  </a:lnTo>
                  <a:lnTo>
                    <a:pt x="29" y="4"/>
                  </a:lnTo>
                  <a:lnTo>
                    <a:pt x="39" y="3"/>
                  </a:lnTo>
                  <a:lnTo>
                    <a:pt x="48" y="2"/>
                  </a:lnTo>
                  <a:lnTo>
                    <a:pt x="56" y="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91" name="Freeform 243">
              <a:extLst>
                <a:ext uri="{FF2B5EF4-FFF2-40B4-BE49-F238E27FC236}">
                  <a16:creationId xmlns:a16="http://schemas.microsoft.com/office/drawing/2014/main" id="{BD13D132-07B9-9908-3DAA-5B9D40AE6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" y="784"/>
              <a:ext cx="33" cy="17"/>
            </a:xfrm>
            <a:custGeom>
              <a:avLst/>
              <a:gdLst>
                <a:gd name="T0" fmla="*/ 17 w 65"/>
                <a:gd name="T1" fmla="*/ 0 h 34"/>
                <a:gd name="T2" fmla="*/ 15 w 65"/>
                <a:gd name="T3" fmla="*/ 2 h 34"/>
                <a:gd name="T4" fmla="*/ 13 w 65"/>
                <a:gd name="T5" fmla="*/ 3 h 34"/>
                <a:gd name="T6" fmla="*/ 11 w 65"/>
                <a:gd name="T7" fmla="*/ 5 h 34"/>
                <a:gd name="T8" fmla="*/ 8 w 65"/>
                <a:gd name="T9" fmla="*/ 6 h 34"/>
                <a:gd name="T10" fmla="*/ 5 w 65"/>
                <a:gd name="T11" fmla="*/ 8 h 34"/>
                <a:gd name="T12" fmla="*/ 3 w 65"/>
                <a:gd name="T13" fmla="*/ 9 h 34"/>
                <a:gd name="T14" fmla="*/ 1 w 65"/>
                <a:gd name="T15" fmla="*/ 9 h 34"/>
                <a:gd name="T16" fmla="*/ 0 w 65"/>
                <a:gd name="T17" fmla="*/ 8 h 34"/>
                <a:gd name="T18" fmla="*/ 1 w 65"/>
                <a:gd name="T19" fmla="*/ 8 h 34"/>
                <a:gd name="T20" fmla="*/ 2 w 65"/>
                <a:gd name="T21" fmla="*/ 7 h 34"/>
                <a:gd name="T22" fmla="*/ 5 w 65"/>
                <a:gd name="T23" fmla="*/ 6 h 34"/>
                <a:gd name="T24" fmla="*/ 7 w 65"/>
                <a:gd name="T25" fmla="*/ 4 h 34"/>
                <a:gd name="T26" fmla="*/ 11 w 65"/>
                <a:gd name="T27" fmla="*/ 3 h 34"/>
                <a:gd name="T28" fmla="*/ 13 w 65"/>
                <a:gd name="T29" fmla="*/ 2 h 34"/>
                <a:gd name="T30" fmla="*/ 15 w 65"/>
                <a:gd name="T31" fmla="*/ 1 h 34"/>
                <a:gd name="T32" fmla="*/ 17 w 65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34">
                  <a:moveTo>
                    <a:pt x="65" y="0"/>
                  </a:moveTo>
                  <a:lnTo>
                    <a:pt x="59" y="6"/>
                  </a:lnTo>
                  <a:lnTo>
                    <a:pt x="50" y="12"/>
                  </a:lnTo>
                  <a:lnTo>
                    <a:pt x="41" y="18"/>
                  </a:lnTo>
                  <a:lnTo>
                    <a:pt x="29" y="24"/>
                  </a:lnTo>
                  <a:lnTo>
                    <a:pt x="19" y="30"/>
                  </a:lnTo>
                  <a:lnTo>
                    <a:pt x="10" y="33"/>
                  </a:lnTo>
                  <a:lnTo>
                    <a:pt x="3" y="34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8" y="16"/>
                  </a:lnTo>
                  <a:lnTo>
                    <a:pt x="41" y="12"/>
                  </a:lnTo>
                  <a:lnTo>
                    <a:pt x="51" y="8"/>
                  </a:lnTo>
                  <a:lnTo>
                    <a:pt x="60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92" name="Freeform 244">
              <a:extLst>
                <a:ext uri="{FF2B5EF4-FFF2-40B4-BE49-F238E27FC236}">
                  <a16:creationId xmlns:a16="http://schemas.microsoft.com/office/drawing/2014/main" id="{D4001007-E92C-18A9-E255-6CBF97894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" y="810"/>
              <a:ext cx="31" cy="20"/>
            </a:xfrm>
            <a:custGeom>
              <a:avLst/>
              <a:gdLst>
                <a:gd name="T0" fmla="*/ 16 w 61"/>
                <a:gd name="T1" fmla="*/ 0 h 39"/>
                <a:gd name="T2" fmla="*/ 14 w 61"/>
                <a:gd name="T3" fmla="*/ 1 h 39"/>
                <a:gd name="T4" fmla="*/ 12 w 61"/>
                <a:gd name="T5" fmla="*/ 3 h 39"/>
                <a:gd name="T6" fmla="*/ 10 w 61"/>
                <a:gd name="T7" fmla="*/ 5 h 39"/>
                <a:gd name="T8" fmla="*/ 8 w 61"/>
                <a:gd name="T9" fmla="*/ 7 h 39"/>
                <a:gd name="T10" fmla="*/ 5 w 61"/>
                <a:gd name="T11" fmla="*/ 8 h 39"/>
                <a:gd name="T12" fmla="*/ 3 w 61"/>
                <a:gd name="T13" fmla="*/ 10 h 39"/>
                <a:gd name="T14" fmla="*/ 1 w 61"/>
                <a:gd name="T15" fmla="*/ 10 h 39"/>
                <a:gd name="T16" fmla="*/ 0 w 61"/>
                <a:gd name="T17" fmla="*/ 10 h 39"/>
                <a:gd name="T18" fmla="*/ 1 w 61"/>
                <a:gd name="T19" fmla="*/ 8 h 39"/>
                <a:gd name="T20" fmla="*/ 2 w 61"/>
                <a:gd name="T21" fmla="*/ 7 h 39"/>
                <a:gd name="T22" fmla="*/ 4 w 61"/>
                <a:gd name="T23" fmla="*/ 6 h 39"/>
                <a:gd name="T24" fmla="*/ 7 w 61"/>
                <a:gd name="T25" fmla="*/ 4 h 39"/>
                <a:gd name="T26" fmla="*/ 10 w 61"/>
                <a:gd name="T27" fmla="*/ 3 h 39"/>
                <a:gd name="T28" fmla="*/ 12 w 61"/>
                <a:gd name="T29" fmla="*/ 2 h 39"/>
                <a:gd name="T30" fmla="*/ 14 w 61"/>
                <a:gd name="T31" fmla="*/ 1 h 39"/>
                <a:gd name="T32" fmla="*/ 16 w 61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39">
                  <a:moveTo>
                    <a:pt x="61" y="0"/>
                  </a:moveTo>
                  <a:lnTo>
                    <a:pt x="56" y="4"/>
                  </a:lnTo>
                  <a:lnTo>
                    <a:pt x="48" y="11"/>
                  </a:lnTo>
                  <a:lnTo>
                    <a:pt x="39" y="18"/>
                  </a:lnTo>
                  <a:lnTo>
                    <a:pt x="29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7" y="27"/>
                  </a:lnTo>
                  <a:lnTo>
                    <a:pt x="16" y="22"/>
                  </a:lnTo>
                  <a:lnTo>
                    <a:pt x="27" y="16"/>
                  </a:lnTo>
                  <a:lnTo>
                    <a:pt x="38" y="11"/>
                  </a:lnTo>
                  <a:lnTo>
                    <a:pt x="48" y="7"/>
                  </a:lnTo>
                  <a:lnTo>
                    <a:pt x="56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93" name="Freeform 245">
              <a:extLst>
                <a:ext uri="{FF2B5EF4-FFF2-40B4-BE49-F238E27FC236}">
                  <a16:creationId xmlns:a16="http://schemas.microsoft.com/office/drawing/2014/main" id="{0205925F-ECF5-1376-BB28-A0812F8B5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772"/>
              <a:ext cx="28" cy="17"/>
            </a:xfrm>
            <a:custGeom>
              <a:avLst/>
              <a:gdLst>
                <a:gd name="T0" fmla="*/ 14 w 55"/>
                <a:gd name="T1" fmla="*/ 0 h 33"/>
                <a:gd name="T2" fmla="*/ 13 w 55"/>
                <a:gd name="T3" fmla="*/ 1 h 33"/>
                <a:gd name="T4" fmla="*/ 11 w 55"/>
                <a:gd name="T5" fmla="*/ 3 h 33"/>
                <a:gd name="T6" fmla="*/ 9 w 55"/>
                <a:gd name="T7" fmla="*/ 4 h 33"/>
                <a:gd name="T8" fmla="*/ 6 w 55"/>
                <a:gd name="T9" fmla="*/ 6 h 33"/>
                <a:gd name="T10" fmla="*/ 4 w 55"/>
                <a:gd name="T11" fmla="*/ 8 h 33"/>
                <a:gd name="T12" fmla="*/ 2 w 55"/>
                <a:gd name="T13" fmla="*/ 8 h 33"/>
                <a:gd name="T14" fmla="*/ 1 w 55"/>
                <a:gd name="T15" fmla="*/ 9 h 33"/>
                <a:gd name="T16" fmla="*/ 0 w 55"/>
                <a:gd name="T17" fmla="*/ 8 h 33"/>
                <a:gd name="T18" fmla="*/ 1 w 55"/>
                <a:gd name="T19" fmla="*/ 7 h 33"/>
                <a:gd name="T20" fmla="*/ 2 w 55"/>
                <a:gd name="T21" fmla="*/ 6 h 33"/>
                <a:gd name="T22" fmla="*/ 4 w 55"/>
                <a:gd name="T23" fmla="*/ 5 h 33"/>
                <a:gd name="T24" fmla="*/ 7 w 55"/>
                <a:gd name="T25" fmla="*/ 3 h 33"/>
                <a:gd name="T26" fmla="*/ 9 w 55"/>
                <a:gd name="T27" fmla="*/ 2 h 33"/>
                <a:gd name="T28" fmla="*/ 11 w 55"/>
                <a:gd name="T29" fmla="*/ 1 h 33"/>
                <a:gd name="T30" fmla="*/ 13 w 55"/>
                <a:gd name="T31" fmla="*/ 1 h 33"/>
                <a:gd name="T32" fmla="*/ 14 w 5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33">
                  <a:moveTo>
                    <a:pt x="55" y="0"/>
                  </a:moveTo>
                  <a:lnTo>
                    <a:pt x="50" y="4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3"/>
                  </a:lnTo>
                  <a:lnTo>
                    <a:pt x="16" y="29"/>
                  </a:lnTo>
                  <a:lnTo>
                    <a:pt x="8" y="32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2" y="26"/>
                  </a:lnTo>
                  <a:lnTo>
                    <a:pt x="6" y="22"/>
                  </a:lnTo>
                  <a:lnTo>
                    <a:pt x="15" y="17"/>
                  </a:lnTo>
                  <a:lnTo>
                    <a:pt x="25" y="12"/>
                  </a:lnTo>
                  <a:lnTo>
                    <a:pt x="34" y="8"/>
                  </a:lnTo>
                  <a:lnTo>
                    <a:pt x="43" y="4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94" name="Freeform 246">
              <a:extLst>
                <a:ext uri="{FF2B5EF4-FFF2-40B4-BE49-F238E27FC236}">
                  <a16:creationId xmlns:a16="http://schemas.microsoft.com/office/drawing/2014/main" id="{1207E964-5982-42F4-1EB2-3B7D9F12D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774"/>
              <a:ext cx="40" cy="25"/>
            </a:xfrm>
            <a:custGeom>
              <a:avLst/>
              <a:gdLst>
                <a:gd name="T0" fmla="*/ 20 w 81"/>
                <a:gd name="T1" fmla="*/ 12 h 51"/>
                <a:gd name="T2" fmla="*/ 19 w 81"/>
                <a:gd name="T3" fmla="*/ 12 h 51"/>
                <a:gd name="T4" fmla="*/ 16 w 81"/>
                <a:gd name="T5" fmla="*/ 12 h 51"/>
                <a:gd name="T6" fmla="*/ 13 w 81"/>
                <a:gd name="T7" fmla="*/ 10 h 51"/>
                <a:gd name="T8" fmla="*/ 10 w 81"/>
                <a:gd name="T9" fmla="*/ 9 h 51"/>
                <a:gd name="T10" fmla="*/ 7 w 81"/>
                <a:gd name="T11" fmla="*/ 7 h 51"/>
                <a:gd name="T12" fmla="*/ 3 w 81"/>
                <a:gd name="T13" fmla="*/ 4 h 51"/>
                <a:gd name="T14" fmla="*/ 1 w 81"/>
                <a:gd name="T15" fmla="*/ 2 h 51"/>
                <a:gd name="T16" fmla="*/ 0 w 81"/>
                <a:gd name="T17" fmla="*/ 0 h 51"/>
                <a:gd name="T18" fmla="*/ 1 w 81"/>
                <a:gd name="T19" fmla="*/ 1 h 51"/>
                <a:gd name="T20" fmla="*/ 4 w 81"/>
                <a:gd name="T21" fmla="*/ 2 h 51"/>
                <a:gd name="T22" fmla="*/ 7 w 81"/>
                <a:gd name="T23" fmla="*/ 4 h 51"/>
                <a:gd name="T24" fmla="*/ 11 w 81"/>
                <a:gd name="T25" fmla="*/ 6 h 51"/>
                <a:gd name="T26" fmla="*/ 14 w 81"/>
                <a:gd name="T27" fmla="*/ 8 h 51"/>
                <a:gd name="T28" fmla="*/ 17 w 81"/>
                <a:gd name="T29" fmla="*/ 10 h 51"/>
                <a:gd name="T30" fmla="*/ 19 w 81"/>
                <a:gd name="T31" fmla="*/ 11 h 51"/>
                <a:gd name="T32" fmla="*/ 20 w 81"/>
                <a:gd name="T33" fmla="*/ 12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8"/>
                  </a:lnTo>
                  <a:lnTo>
                    <a:pt x="55" y="43"/>
                  </a:lnTo>
                  <a:lnTo>
                    <a:pt x="42" y="36"/>
                  </a:lnTo>
                  <a:lnTo>
                    <a:pt x="28" y="28"/>
                  </a:lnTo>
                  <a:lnTo>
                    <a:pt x="15" y="19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9"/>
                  </a:lnTo>
                  <a:lnTo>
                    <a:pt x="30" y="16"/>
                  </a:lnTo>
                  <a:lnTo>
                    <a:pt x="45" y="24"/>
                  </a:lnTo>
                  <a:lnTo>
                    <a:pt x="59" y="33"/>
                  </a:lnTo>
                  <a:lnTo>
                    <a:pt x="70" y="40"/>
                  </a:lnTo>
                  <a:lnTo>
                    <a:pt x="78" y="46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95" name="Freeform 247">
              <a:extLst>
                <a:ext uri="{FF2B5EF4-FFF2-40B4-BE49-F238E27FC236}">
                  <a16:creationId xmlns:a16="http://schemas.microsoft.com/office/drawing/2014/main" id="{D4E1B34F-C617-C60B-2D3A-1EE755FB4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" y="794"/>
              <a:ext cx="32" cy="22"/>
            </a:xfrm>
            <a:custGeom>
              <a:avLst/>
              <a:gdLst>
                <a:gd name="T0" fmla="*/ 16 w 63"/>
                <a:gd name="T1" fmla="*/ 11 h 43"/>
                <a:gd name="T2" fmla="*/ 15 w 63"/>
                <a:gd name="T3" fmla="*/ 11 h 43"/>
                <a:gd name="T4" fmla="*/ 14 w 63"/>
                <a:gd name="T5" fmla="*/ 11 h 43"/>
                <a:gd name="T6" fmla="*/ 11 w 63"/>
                <a:gd name="T7" fmla="*/ 10 h 43"/>
                <a:gd name="T8" fmla="*/ 9 w 63"/>
                <a:gd name="T9" fmla="*/ 9 h 43"/>
                <a:gd name="T10" fmla="*/ 6 w 63"/>
                <a:gd name="T11" fmla="*/ 7 h 43"/>
                <a:gd name="T12" fmla="*/ 4 w 63"/>
                <a:gd name="T13" fmla="*/ 5 h 43"/>
                <a:gd name="T14" fmla="*/ 2 w 63"/>
                <a:gd name="T15" fmla="*/ 3 h 43"/>
                <a:gd name="T16" fmla="*/ 0 w 63"/>
                <a:gd name="T17" fmla="*/ 0 h 43"/>
                <a:gd name="T18" fmla="*/ 2 w 63"/>
                <a:gd name="T19" fmla="*/ 2 h 43"/>
                <a:gd name="T20" fmla="*/ 4 w 63"/>
                <a:gd name="T21" fmla="*/ 3 h 43"/>
                <a:gd name="T22" fmla="*/ 7 w 63"/>
                <a:gd name="T23" fmla="*/ 5 h 43"/>
                <a:gd name="T24" fmla="*/ 10 w 63"/>
                <a:gd name="T25" fmla="*/ 7 h 43"/>
                <a:gd name="T26" fmla="*/ 12 w 63"/>
                <a:gd name="T27" fmla="*/ 8 h 43"/>
                <a:gd name="T28" fmla="*/ 14 w 63"/>
                <a:gd name="T29" fmla="*/ 9 h 43"/>
                <a:gd name="T30" fmla="*/ 16 w 63"/>
                <a:gd name="T31" fmla="*/ 11 h 43"/>
                <a:gd name="T32" fmla="*/ 16 w 63"/>
                <a:gd name="T33" fmla="*/ 11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43">
                  <a:moveTo>
                    <a:pt x="63" y="43"/>
                  </a:moveTo>
                  <a:lnTo>
                    <a:pt x="59" y="43"/>
                  </a:lnTo>
                  <a:lnTo>
                    <a:pt x="54" y="42"/>
                  </a:lnTo>
                  <a:lnTo>
                    <a:pt x="44" y="39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3" y="18"/>
                  </a:lnTo>
                  <a:lnTo>
                    <a:pt x="5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6" y="11"/>
                  </a:lnTo>
                  <a:lnTo>
                    <a:pt x="27" y="18"/>
                  </a:lnTo>
                  <a:lnTo>
                    <a:pt x="38" y="25"/>
                  </a:lnTo>
                  <a:lnTo>
                    <a:pt x="48" y="31"/>
                  </a:lnTo>
                  <a:lnTo>
                    <a:pt x="56" y="36"/>
                  </a:lnTo>
                  <a:lnTo>
                    <a:pt x="62" y="41"/>
                  </a:lnTo>
                  <a:lnTo>
                    <a:pt x="63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96" name="Freeform 248">
              <a:extLst>
                <a:ext uri="{FF2B5EF4-FFF2-40B4-BE49-F238E27FC236}">
                  <a16:creationId xmlns:a16="http://schemas.microsoft.com/office/drawing/2014/main" id="{E76BC133-E594-CF40-A229-ACEA8F1D3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797"/>
              <a:ext cx="30" cy="20"/>
            </a:xfrm>
            <a:custGeom>
              <a:avLst/>
              <a:gdLst>
                <a:gd name="T0" fmla="*/ 15 w 60"/>
                <a:gd name="T1" fmla="*/ 0 h 39"/>
                <a:gd name="T2" fmla="*/ 14 w 60"/>
                <a:gd name="T3" fmla="*/ 2 h 39"/>
                <a:gd name="T4" fmla="*/ 12 w 60"/>
                <a:gd name="T5" fmla="*/ 3 h 39"/>
                <a:gd name="T6" fmla="*/ 10 w 60"/>
                <a:gd name="T7" fmla="*/ 5 h 39"/>
                <a:gd name="T8" fmla="*/ 8 w 60"/>
                <a:gd name="T9" fmla="*/ 7 h 39"/>
                <a:gd name="T10" fmla="*/ 5 w 60"/>
                <a:gd name="T11" fmla="*/ 8 h 39"/>
                <a:gd name="T12" fmla="*/ 3 w 60"/>
                <a:gd name="T13" fmla="*/ 10 h 39"/>
                <a:gd name="T14" fmla="*/ 1 w 60"/>
                <a:gd name="T15" fmla="*/ 10 h 39"/>
                <a:gd name="T16" fmla="*/ 0 w 60"/>
                <a:gd name="T17" fmla="*/ 10 h 39"/>
                <a:gd name="T18" fmla="*/ 1 w 60"/>
                <a:gd name="T19" fmla="*/ 8 h 39"/>
                <a:gd name="T20" fmla="*/ 2 w 60"/>
                <a:gd name="T21" fmla="*/ 7 h 39"/>
                <a:gd name="T22" fmla="*/ 4 w 60"/>
                <a:gd name="T23" fmla="*/ 6 h 39"/>
                <a:gd name="T24" fmla="*/ 7 w 60"/>
                <a:gd name="T25" fmla="*/ 5 h 39"/>
                <a:gd name="T26" fmla="*/ 10 w 60"/>
                <a:gd name="T27" fmla="*/ 3 h 39"/>
                <a:gd name="T28" fmla="*/ 12 w 60"/>
                <a:gd name="T29" fmla="*/ 2 h 39"/>
                <a:gd name="T30" fmla="*/ 14 w 60"/>
                <a:gd name="T31" fmla="*/ 1 h 39"/>
                <a:gd name="T32" fmla="*/ 15 w 60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39">
                  <a:moveTo>
                    <a:pt x="60" y="0"/>
                  </a:moveTo>
                  <a:lnTo>
                    <a:pt x="56" y="5"/>
                  </a:lnTo>
                  <a:lnTo>
                    <a:pt x="48" y="12"/>
                  </a:lnTo>
                  <a:lnTo>
                    <a:pt x="38" y="19"/>
                  </a:lnTo>
                  <a:lnTo>
                    <a:pt x="29" y="27"/>
                  </a:lnTo>
                  <a:lnTo>
                    <a:pt x="19" y="32"/>
                  </a:lnTo>
                  <a:lnTo>
                    <a:pt x="11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2" y="32"/>
                  </a:lnTo>
                  <a:lnTo>
                    <a:pt x="6" y="28"/>
                  </a:lnTo>
                  <a:lnTo>
                    <a:pt x="15" y="23"/>
                  </a:lnTo>
                  <a:lnTo>
                    <a:pt x="27" y="18"/>
                  </a:lnTo>
                  <a:lnTo>
                    <a:pt x="37" y="12"/>
                  </a:lnTo>
                  <a:lnTo>
                    <a:pt x="48" y="7"/>
                  </a:lnTo>
                  <a:lnTo>
                    <a:pt x="56" y="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97" name="Freeform 249">
              <a:extLst>
                <a:ext uri="{FF2B5EF4-FFF2-40B4-BE49-F238E27FC236}">
                  <a16:creationId xmlns:a16="http://schemas.microsoft.com/office/drawing/2014/main" id="{5591CE48-3AC0-5F1A-B93D-B849D03BD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" y="820"/>
              <a:ext cx="24" cy="100"/>
            </a:xfrm>
            <a:custGeom>
              <a:avLst/>
              <a:gdLst>
                <a:gd name="T0" fmla="*/ 11 w 49"/>
                <a:gd name="T1" fmla="*/ 0 h 200"/>
                <a:gd name="T2" fmla="*/ 11 w 49"/>
                <a:gd name="T3" fmla="*/ 0 h 200"/>
                <a:gd name="T4" fmla="*/ 12 w 49"/>
                <a:gd name="T5" fmla="*/ 1 h 200"/>
                <a:gd name="T6" fmla="*/ 12 w 49"/>
                <a:gd name="T7" fmla="*/ 1 h 200"/>
                <a:gd name="T8" fmla="*/ 12 w 49"/>
                <a:gd name="T9" fmla="*/ 2 h 200"/>
                <a:gd name="T10" fmla="*/ 7 w 49"/>
                <a:gd name="T11" fmla="*/ 8 h 200"/>
                <a:gd name="T12" fmla="*/ 4 w 49"/>
                <a:gd name="T13" fmla="*/ 14 h 200"/>
                <a:gd name="T14" fmla="*/ 2 w 49"/>
                <a:gd name="T15" fmla="*/ 21 h 200"/>
                <a:gd name="T16" fmla="*/ 2 w 49"/>
                <a:gd name="T17" fmla="*/ 28 h 200"/>
                <a:gd name="T18" fmla="*/ 2 w 49"/>
                <a:gd name="T19" fmla="*/ 34 h 200"/>
                <a:gd name="T20" fmla="*/ 3 w 49"/>
                <a:gd name="T21" fmla="*/ 40 h 200"/>
                <a:gd name="T22" fmla="*/ 5 w 49"/>
                <a:gd name="T23" fmla="*/ 46 h 200"/>
                <a:gd name="T24" fmla="*/ 6 w 49"/>
                <a:gd name="T25" fmla="*/ 50 h 200"/>
                <a:gd name="T26" fmla="*/ 3 w 49"/>
                <a:gd name="T27" fmla="*/ 47 h 200"/>
                <a:gd name="T28" fmla="*/ 1 w 49"/>
                <a:gd name="T29" fmla="*/ 42 h 200"/>
                <a:gd name="T30" fmla="*/ 0 w 49"/>
                <a:gd name="T31" fmla="*/ 35 h 200"/>
                <a:gd name="T32" fmla="*/ 0 w 49"/>
                <a:gd name="T33" fmla="*/ 27 h 200"/>
                <a:gd name="T34" fmla="*/ 1 w 49"/>
                <a:gd name="T35" fmla="*/ 19 h 200"/>
                <a:gd name="T36" fmla="*/ 3 w 49"/>
                <a:gd name="T37" fmla="*/ 11 h 200"/>
                <a:gd name="T38" fmla="*/ 6 w 49"/>
                <a:gd name="T39" fmla="*/ 5 h 200"/>
                <a:gd name="T40" fmla="*/ 11 w 49"/>
                <a:gd name="T41" fmla="*/ 0 h 2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200">
                  <a:moveTo>
                    <a:pt x="44" y="0"/>
                  </a:moveTo>
                  <a:lnTo>
                    <a:pt x="45" y="0"/>
                  </a:lnTo>
                  <a:lnTo>
                    <a:pt x="48" y="1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29" y="29"/>
                  </a:lnTo>
                  <a:lnTo>
                    <a:pt x="17" y="55"/>
                  </a:lnTo>
                  <a:lnTo>
                    <a:pt x="11" y="83"/>
                  </a:lnTo>
                  <a:lnTo>
                    <a:pt x="8" y="110"/>
                  </a:lnTo>
                  <a:lnTo>
                    <a:pt x="11" y="136"/>
                  </a:lnTo>
                  <a:lnTo>
                    <a:pt x="14" y="160"/>
                  </a:lnTo>
                  <a:lnTo>
                    <a:pt x="20" y="182"/>
                  </a:lnTo>
                  <a:lnTo>
                    <a:pt x="25" y="200"/>
                  </a:lnTo>
                  <a:lnTo>
                    <a:pt x="14" y="188"/>
                  </a:lnTo>
                  <a:lnTo>
                    <a:pt x="6" y="167"/>
                  </a:lnTo>
                  <a:lnTo>
                    <a:pt x="2" y="138"/>
                  </a:lnTo>
                  <a:lnTo>
                    <a:pt x="0" y="107"/>
                  </a:lnTo>
                  <a:lnTo>
                    <a:pt x="4" y="75"/>
                  </a:lnTo>
                  <a:lnTo>
                    <a:pt x="12" y="44"/>
                  </a:lnTo>
                  <a:lnTo>
                    <a:pt x="25" y="19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98" name="Freeform 250">
              <a:extLst>
                <a:ext uri="{FF2B5EF4-FFF2-40B4-BE49-F238E27FC236}">
                  <a16:creationId xmlns:a16="http://schemas.microsoft.com/office/drawing/2014/main" id="{99CBD1B7-088F-C585-2C53-5AB4A19F4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" y="906"/>
              <a:ext cx="22" cy="13"/>
            </a:xfrm>
            <a:custGeom>
              <a:avLst/>
              <a:gdLst>
                <a:gd name="T0" fmla="*/ 0 w 44"/>
                <a:gd name="T1" fmla="*/ 0 h 25"/>
                <a:gd name="T2" fmla="*/ 1 w 44"/>
                <a:gd name="T3" fmla="*/ 1 h 25"/>
                <a:gd name="T4" fmla="*/ 3 w 44"/>
                <a:gd name="T5" fmla="*/ 3 h 25"/>
                <a:gd name="T6" fmla="*/ 5 w 44"/>
                <a:gd name="T7" fmla="*/ 4 h 25"/>
                <a:gd name="T8" fmla="*/ 7 w 44"/>
                <a:gd name="T9" fmla="*/ 5 h 25"/>
                <a:gd name="T10" fmla="*/ 8 w 44"/>
                <a:gd name="T11" fmla="*/ 6 h 25"/>
                <a:gd name="T12" fmla="*/ 10 w 44"/>
                <a:gd name="T13" fmla="*/ 6 h 25"/>
                <a:gd name="T14" fmla="*/ 11 w 44"/>
                <a:gd name="T15" fmla="*/ 7 h 25"/>
                <a:gd name="T16" fmla="*/ 11 w 44"/>
                <a:gd name="T17" fmla="*/ 6 h 25"/>
                <a:gd name="T18" fmla="*/ 11 w 44"/>
                <a:gd name="T19" fmla="*/ 6 h 25"/>
                <a:gd name="T20" fmla="*/ 10 w 44"/>
                <a:gd name="T21" fmla="*/ 5 h 25"/>
                <a:gd name="T22" fmla="*/ 9 w 44"/>
                <a:gd name="T23" fmla="*/ 5 h 25"/>
                <a:gd name="T24" fmla="*/ 8 w 44"/>
                <a:gd name="T25" fmla="*/ 4 h 25"/>
                <a:gd name="T26" fmla="*/ 6 w 44"/>
                <a:gd name="T27" fmla="*/ 3 h 25"/>
                <a:gd name="T28" fmla="*/ 4 w 44"/>
                <a:gd name="T29" fmla="*/ 2 h 25"/>
                <a:gd name="T30" fmla="*/ 2 w 44"/>
                <a:gd name="T31" fmla="*/ 1 h 25"/>
                <a:gd name="T32" fmla="*/ 0 w 44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25">
                  <a:moveTo>
                    <a:pt x="0" y="0"/>
                  </a:moveTo>
                  <a:lnTo>
                    <a:pt x="4" y="4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5" y="18"/>
                  </a:lnTo>
                  <a:lnTo>
                    <a:pt x="31" y="22"/>
                  </a:lnTo>
                  <a:lnTo>
                    <a:pt x="37" y="24"/>
                  </a:lnTo>
                  <a:lnTo>
                    <a:pt x="41" y="25"/>
                  </a:lnTo>
                  <a:lnTo>
                    <a:pt x="44" y="24"/>
                  </a:lnTo>
                  <a:lnTo>
                    <a:pt x="44" y="22"/>
                  </a:lnTo>
                  <a:lnTo>
                    <a:pt x="40" y="19"/>
                  </a:lnTo>
                  <a:lnTo>
                    <a:pt x="35" y="17"/>
                  </a:lnTo>
                  <a:lnTo>
                    <a:pt x="29" y="14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099" name="Freeform 251">
              <a:extLst>
                <a:ext uri="{FF2B5EF4-FFF2-40B4-BE49-F238E27FC236}">
                  <a16:creationId xmlns:a16="http://schemas.microsoft.com/office/drawing/2014/main" id="{6570B1DB-64E0-EAA1-0B5C-076300DD8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" y="898"/>
              <a:ext cx="24" cy="14"/>
            </a:xfrm>
            <a:custGeom>
              <a:avLst/>
              <a:gdLst>
                <a:gd name="T0" fmla="*/ 12 w 48"/>
                <a:gd name="T1" fmla="*/ 7 h 28"/>
                <a:gd name="T2" fmla="*/ 12 w 48"/>
                <a:gd name="T3" fmla="*/ 7 h 28"/>
                <a:gd name="T4" fmla="*/ 11 w 48"/>
                <a:gd name="T5" fmla="*/ 7 h 28"/>
                <a:gd name="T6" fmla="*/ 9 w 48"/>
                <a:gd name="T7" fmla="*/ 7 h 28"/>
                <a:gd name="T8" fmla="*/ 7 w 48"/>
                <a:gd name="T9" fmla="*/ 6 h 28"/>
                <a:gd name="T10" fmla="*/ 5 w 48"/>
                <a:gd name="T11" fmla="*/ 5 h 28"/>
                <a:gd name="T12" fmla="*/ 3 w 48"/>
                <a:gd name="T13" fmla="*/ 3 h 28"/>
                <a:gd name="T14" fmla="*/ 2 w 48"/>
                <a:gd name="T15" fmla="*/ 2 h 28"/>
                <a:gd name="T16" fmla="*/ 0 w 48"/>
                <a:gd name="T17" fmla="*/ 0 h 28"/>
                <a:gd name="T18" fmla="*/ 2 w 48"/>
                <a:gd name="T19" fmla="*/ 1 h 28"/>
                <a:gd name="T20" fmla="*/ 4 w 48"/>
                <a:gd name="T21" fmla="*/ 2 h 28"/>
                <a:gd name="T22" fmla="*/ 6 w 48"/>
                <a:gd name="T23" fmla="*/ 3 h 28"/>
                <a:gd name="T24" fmla="*/ 8 w 48"/>
                <a:gd name="T25" fmla="*/ 4 h 28"/>
                <a:gd name="T26" fmla="*/ 10 w 48"/>
                <a:gd name="T27" fmla="*/ 5 h 28"/>
                <a:gd name="T28" fmla="*/ 11 w 48"/>
                <a:gd name="T29" fmla="*/ 6 h 28"/>
                <a:gd name="T30" fmla="*/ 12 w 48"/>
                <a:gd name="T31" fmla="*/ 7 h 28"/>
                <a:gd name="T32" fmla="*/ 12 w 48"/>
                <a:gd name="T33" fmla="*/ 7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28">
                  <a:moveTo>
                    <a:pt x="48" y="27"/>
                  </a:moveTo>
                  <a:lnTo>
                    <a:pt x="45" y="28"/>
                  </a:lnTo>
                  <a:lnTo>
                    <a:pt x="42" y="27"/>
                  </a:lnTo>
                  <a:lnTo>
                    <a:pt x="35" y="26"/>
                  </a:lnTo>
                  <a:lnTo>
                    <a:pt x="28" y="23"/>
                  </a:lnTo>
                  <a:lnTo>
                    <a:pt x="20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3" y="6"/>
                  </a:lnTo>
                  <a:lnTo>
                    <a:pt x="21" y="11"/>
                  </a:lnTo>
                  <a:lnTo>
                    <a:pt x="29" y="14"/>
                  </a:lnTo>
                  <a:lnTo>
                    <a:pt x="37" y="19"/>
                  </a:lnTo>
                  <a:lnTo>
                    <a:pt x="43" y="23"/>
                  </a:lnTo>
                  <a:lnTo>
                    <a:pt x="46" y="25"/>
                  </a:lnTo>
                  <a:lnTo>
                    <a:pt x="48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00" name="Freeform 252">
              <a:extLst>
                <a:ext uri="{FF2B5EF4-FFF2-40B4-BE49-F238E27FC236}">
                  <a16:creationId xmlns:a16="http://schemas.microsoft.com/office/drawing/2014/main" id="{EDC065E2-24DA-52BE-9E6F-277A22353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" y="878"/>
              <a:ext cx="31" cy="19"/>
            </a:xfrm>
            <a:custGeom>
              <a:avLst/>
              <a:gdLst>
                <a:gd name="T0" fmla="*/ 16 w 62"/>
                <a:gd name="T1" fmla="*/ 9 h 39"/>
                <a:gd name="T2" fmla="*/ 15 w 62"/>
                <a:gd name="T3" fmla="*/ 9 h 39"/>
                <a:gd name="T4" fmla="*/ 13 w 62"/>
                <a:gd name="T5" fmla="*/ 9 h 39"/>
                <a:gd name="T6" fmla="*/ 11 w 62"/>
                <a:gd name="T7" fmla="*/ 8 h 39"/>
                <a:gd name="T8" fmla="*/ 9 w 62"/>
                <a:gd name="T9" fmla="*/ 7 h 39"/>
                <a:gd name="T10" fmla="*/ 6 w 62"/>
                <a:gd name="T11" fmla="*/ 5 h 39"/>
                <a:gd name="T12" fmla="*/ 3 w 62"/>
                <a:gd name="T13" fmla="*/ 4 h 39"/>
                <a:gd name="T14" fmla="*/ 1 w 62"/>
                <a:gd name="T15" fmla="*/ 2 h 39"/>
                <a:gd name="T16" fmla="*/ 0 w 62"/>
                <a:gd name="T17" fmla="*/ 0 h 39"/>
                <a:gd name="T18" fmla="*/ 1 w 62"/>
                <a:gd name="T19" fmla="*/ 1 h 39"/>
                <a:gd name="T20" fmla="*/ 3 w 62"/>
                <a:gd name="T21" fmla="*/ 2 h 39"/>
                <a:gd name="T22" fmla="*/ 6 w 62"/>
                <a:gd name="T23" fmla="*/ 3 h 39"/>
                <a:gd name="T24" fmla="*/ 9 w 62"/>
                <a:gd name="T25" fmla="*/ 5 h 39"/>
                <a:gd name="T26" fmla="*/ 12 w 62"/>
                <a:gd name="T27" fmla="*/ 6 h 39"/>
                <a:gd name="T28" fmla="*/ 14 w 62"/>
                <a:gd name="T29" fmla="*/ 7 h 39"/>
                <a:gd name="T30" fmla="*/ 16 w 62"/>
                <a:gd name="T31" fmla="*/ 8 h 39"/>
                <a:gd name="T32" fmla="*/ 16 w 62"/>
                <a:gd name="T33" fmla="*/ 9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2" h="39">
                  <a:moveTo>
                    <a:pt x="62" y="38"/>
                  </a:moveTo>
                  <a:lnTo>
                    <a:pt x="58" y="39"/>
                  </a:lnTo>
                  <a:lnTo>
                    <a:pt x="52" y="38"/>
                  </a:lnTo>
                  <a:lnTo>
                    <a:pt x="43" y="35"/>
                  </a:lnTo>
                  <a:lnTo>
                    <a:pt x="33" y="29"/>
                  </a:lnTo>
                  <a:lnTo>
                    <a:pt x="23" y="23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0"/>
                  </a:lnTo>
                  <a:lnTo>
                    <a:pt x="4" y="4"/>
                  </a:lnTo>
                  <a:lnTo>
                    <a:pt x="12" y="8"/>
                  </a:lnTo>
                  <a:lnTo>
                    <a:pt x="24" y="14"/>
                  </a:lnTo>
                  <a:lnTo>
                    <a:pt x="34" y="20"/>
                  </a:lnTo>
                  <a:lnTo>
                    <a:pt x="46" y="26"/>
                  </a:lnTo>
                  <a:lnTo>
                    <a:pt x="55" y="31"/>
                  </a:lnTo>
                  <a:lnTo>
                    <a:pt x="61" y="35"/>
                  </a:lnTo>
                  <a:lnTo>
                    <a:pt x="62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01" name="Freeform 253">
              <a:extLst>
                <a:ext uri="{FF2B5EF4-FFF2-40B4-BE49-F238E27FC236}">
                  <a16:creationId xmlns:a16="http://schemas.microsoft.com/office/drawing/2014/main" id="{B958816F-172B-E875-EEE2-759EC6000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" y="859"/>
              <a:ext cx="34" cy="22"/>
            </a:xfrm>
            <a:custGeom>
              <a:avLst/>
              <a:gdLst>
                <a:gd name="T0" fmla="*/ 17 w 68"/>
                <a:gd name="T1" fmla="*/ 11 h 44"/>
                <a:gd name="T2" fmla="*/ 17 w 68"/>
                <a:gd name="T3" fmla="*/ 11 h 44"/>
                <a:gd name="T4" fmla="*/ 15 w 68"/>
                <a:gd name="T5" fmla="*/ 11 h 44"/>
                <a:gd name="T6" fmla="*/ 12 w 68"/>
                <a:gd name="T7" fmla="*/ 10 h 44"/>
                <a:gd name="T8" fmla="*/ 9 w 68"/>
                <a:gd name="T9" fmla="*/ 8 h 44"/>
                <a:gd name="T10" fmla="*/ 6 w 68"/>
                <a:gd name="T11" fmla="*/ 6 h 44"/>
                <a:gd name="T12" fmla="*/ 4 w 68"/>
                <a:gd name="T13" fmla="*/ 4 h 44"/>
                <a:gd name="T14" fmla="*/ 2 w 68"/>
                <a:gd name="T15" fmla="*/ 2 h 44"/>
                <a:gd name="T16" fmla="*/ 0 w 68"/>
                <a:gd name="T17" fmla="*/ 0 h 44"/>
                <a:gd name="T18" fmla="*/ 2 w 68"/>
                <a:gd name="T19" fmla="*/ 1 h 44"/>
                <a:gd name="T20" fmla="*/ 4 w 68"/>
                <a:gd name="T21" fmla="*/ 3 h 44"/>
                <a:gd name="T22" fmla="*/ 7 w 68"/>
                <a:gd name="T23" fmla="*/ 4 h 44"/>
                <a:gd name="T24" fmla="*/ 10 w 68"/>
                <a:gd name="T25" fmla="*/ 6 h 44"/>
                <a:gd name="T26" fmla="*/ 13 w 68"/>
                <a:gd name="T27" fmla="*/ 8 h 44"/>
                <a:gd name="T28" fmla="*/ 15 w 68"/>
                <a:gd name="T29" fmla="*/ 9 h 44"/>
                <a:gd name="T30" fmla="*/ 17 w 68"/>
                <a:gd name="T31" fmla="*/ 10 h 44"/>
                <a:gd name="T32" fmla="*/ 17 w 68"/>
                <a:gd name="T33" fmla="*/ 1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4">
                  <a:moveTo>
                    <a:pt x="68" y="43"/>
                  </a:moveTo>
                  <a:lnTo>
                    <a:pt x="65" y="44"/>
                  </a:lnTo>
                  <a:lnTo>
                    <a:pt x="57" y="42"/>
                  </a:lnTo>
                  <a:lnTo>
                    <a:pt x="46" y="37"/>
                  </a:lnTo>
                  <a:lnTo>
                    <a:pt x="35" y="30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9"/>
                  </a:lnTo>
                  <a:lnTo>
                    <a:pt x="25" y="14"/>
                  </a:lnTo>
                  <a:lnTo>
                    <a:pt x="38" y="21"/>
                  </a:lnTo>
                  <a:lnTo>
                    <a:pt x="50" y="29"/>
                  </a:lnTo>
                  <a:lnTo>
                    <a:pt x="59" y="35"/>
                  </a:lnTo>
                  <a:lnTo>
                    <a:pt x="66" y="40"/>
                  </a:lnTo>
                  <a:lnTo>
                    <a:pt x="68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02" name="Freeform 254">
              <a:extLst>
                <a:ext uri="{FF2B5EF4-FFF2-40B4-BE49-F238E27FC236}">
                  <a16:creationId xmlns:a16="http://schemas.microsoft.com/office/drawing/2014/main" id="{2A05B3B1-2733-3367-E6EC-CF017639C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" y="847"/>
              <a:ext cx="28" cy="23"/>
            </a:xfrm>
            <a:custGeom>
              <a:avLst/>
              <a:gdLst>
                <a:gd name="T0" fmla="*/ 14 w 55"/>
                <a:gd name="T1" fmla="*/ 12 h 46"/>
                <a:gd name="T2" fmla="*/ 13 w 55"/>
                <a:gd name="T3" fmla="*/ 12 h 46"/>
                <a:gd name="T4" fmla="*/ 12 w 55"/>
                <a:gd name="T5" fmla="*/ 11 h 46"/>
                <a:gd name="T6" fmla="*/ 10 w 55"/>
                <a:gd name="T7" fmla="*/ 10 h 46"/>
                <a:gd name="T8" fmla="*/ 7 w 55"/>
                <a:gd name="T9" fmla="*/ 8 h 46"/>
                <a:gd name="T10" fmla="*/ 5 w 55"/>
                <a:gd name="T11" fmla="*/ 6 h 46"/>
                <a:gd name="T12" fmla="*/ 3 w 55"/>
                <a:gd name="T13" fmla="*/ 4 h 46"/>
                <a:gd name="T14" fmla="*/ 1 w 55"/>
                <a:gd name="T15" fmla="*/ 2 h 46"/>
                <a:gd name="T16" fmla="*/ 0 w 55"/>
                <a:gd name="T17" fmla="*/ 0 h 46"/>
                <a:gd name="T18" fmla="*/ 2 w 55"/>
                <a:gd name="T19" fmla="*/ 1 h 46"/>
                <a:gd name="T20" fmla="*/ 4 w 55"/>
                <a:gd name="T21" fmla="*/ 3 h 46"/>
                <a:gd name="T22" fmla="*/ 6 w 55"/>
                <a:gd name="T23" fmla="*/ 4 h 46"/>
                <a:gd name="T24" fmla="*/ 9 w 55"/>
                <a:gd name="T25" fmla="*/ 6 h 46"/>
                <a:gd name="T26" fmla="*/ 11 w 55"/>
                <a:gd name="T27" fmla="*/ 8 h 46"/>
                <a:gd name="T28" fmla="*/ 13 w 55"/>
                <a:gd name="T29" fmla="*/ 10 h 46"/>
                <a:gd name="T30" fmla="*/ 14 w 55"/>
                <a:gd name="T31" fmla="*/ 11 h 46"/>
                <a:gd name="T32" fmla="*/ 14 w 55"/>
                <a:gd name="T33" fmla="*/ 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46">
                  <a:moveTo>
                    <a:pt x="55" y="46"/>
                  </a:moveTo>
                  <a:lnTo>
                    <a:pt x="52" y="46"/>
                  </a:lnTo>
                  <a:lnTo>
                    <a:pt x="46" y="43"/>
                  </a:lnTo>
                  <a:lnTo>
                    <a:pt x="37" y="37"/>
                  </a:lnTo>
                  <a:lnTo>
                    <a:pt x="28" y="30"/>
                  </a:lnTo>
                  <a:lnTo>
                    <a:pt x="17" y="22"/>
                  </a:lnTo>
                  <a:lnTo>
                    <a:pt x="9" y="14"/>
                  </a:lnTo>
                  <a:lnTo>
                    <a:pt x="2" y="6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0"/>
                  </a:lnTo>
                  <a:lnTo>
                    <a:pt x="23" y="16"/>
                  </a:lnTo>
                  <a:lnTo>
                    <a:pt x="33" y="23"/>
                  </a:lnTo>
                  <a:lnTo>
                    <a:pt x="43" y="31"/>
                  </a:lnTo>
                  <a:lnTo>
                    <a:pt x="51" y="37"/>
                  </a:lnTo>
                  <a:lnTo>
                    <a:pt x="55" y="43"/>
                  </a:lnTo>
                  <a:lnTo>
                    <a:pt x="55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03" name="Freeform 255">
              <a:extLst>
                <a:ext uri="{FF2B5EF4-FFF2-40B4-BE49-F238E27FC236}">
                  <a16:creationId xmlns:a16="http://schemas.microsoft.com/office/drawing/2014/main" id="{D08A5C87-2F4B-765D-3198-C374A8646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" y="838"/>
              <a:ext cx="23" cy="19"/>
            </a:xfrm>
            <a:custGeom>
              <a:avLst/>
              <a:gdLst>
                <a:gd name="T0" fmla="*/ 12 w 45"/>
                <a:gd name="T1" fmla="*/ 10 h 38"/>
                <a:gd name="T2" fmla="*/ 11 w 45"/>
                <a:gd name="T3" fmla="*/ 10 h 38"/>
                <a:gd name="T4" fmla="*/ 10 w 45"/>
                <a:gd name="T5" fmla="*/ 10 h 38"/>
                <a:gd name="T6" fmla="*/ 8 w 45"/>
                <a:gd name="T7" fmla="*/ 9 h 38"/>
                <a:gd name="T8" fmla="*/ 6 w 45"/>
                <a:gd name="T9" fmla="*/ 8 h 38"/>
                <a:gd name="T10" fmla="*/ 4 w 45"/>
                <a:gd name="T11" fmla="*/ 6 h 38"/>
                <a:gd name="T12" fmla="*/ 2 w 45"/>
                <a:gd name="T13" fmla="*/ 4 h 38"/>
                <a:gd name="T14" fmla="*/ 1 w 45"/>
                <a:gd name="T15" fmla="*/ 2 h 38"/>
                <a:gd name="T16" fmla="*/ 0 w 45"/>
                <a:gd name="T17" fmla="*/ 0 h 38"/>
                <a:gd name="T18" fmla="*/ 2 w 45"/>
                <a:gd name="T19" fmla="*/ 2 h 38"/>
                <a:gd name="T20" fmla="*/ 3 w 45"/>
                <a:gd name="T21" fmla="*/ 3 h 38"/>
                <a:gd name="T22" fmla="*/ 5 w 45"/>
                <a:gd name="T23" fmla="*/ 4 h 38"/>
                <a:gd name="T24" fmla="*/ 7 w 45"/>
                <a:gd name="T25" fmla="*/ 6 h 38"/>
                <a:gd name="T26" fmla="*/ 9 w 45"/>
                <a:gd name="T27" fmla="*/ 7 h 38"/>
                <a:gd name="T28" fmla="*/ 11 w 45"/>
                <a:gd name="T29" fmla="*/ 8 h 38"/>
                <a:gd name="T30" fmla="*/ 12 w 45"/>
                <a:gd name="T31" fmla="*/ 9 h 38"/>
                <a:gd name="T32" fmla="*/ 12 w 45"/>
                <a:gd name="T33" fmla="*/ 1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8">
                  <a:moveTo>
                    <a:pt x="45" y="38"/>
                  </a:moveTo>
                  <a:lnTo>
                    <a:pt x="43" y="38"/>
                  </a:lnTo>
                  <a:lnTo>
                    <a:pt x="37" y="37"/>
                  </a:lnTo>
                  <a:lnTo>
                    <a:pt x="30" y="33"/>
                  </a:lnTo>
                  <a:lnTo>
                    <a:pt x="23" y="29"/>
                  </a:lnTo>
                  <a:lnTo>
                    <a:pt x="15" y="22"/>
                  </a:lnTo>
                  <a:lnTo>
                    <a:pt x="8" y="15"/>
                  </a:lnTo>
                  <a:lnTo>
                    <a:pt x="2" y="8"/>
                  </a:lnTo>
                  <a:lnTo>
                    <a:pt x="0" y="0"/>
                  </a:lnTo>
                  <a:lnTo>
                    <a:pt x="5" y="5"/>
                  </a:lnTo>
                  <a:lnTo>
                    <a:pt x="11" y="9"/>
                  </a:lnTo>
                  <a:lnTo>
                    <a:pt x="18" y="15"/>
                  </a:lnTo>
                  <a:lnTo>
                    <a:pt x="28" y="21"/>
                  </a:lnTo>
                  <a:lnTo>
                    <a:pt x="35" y="26"/>
                  </a:lnTo>
                  <a:lnTo>
                    <a:pt x="41" y="32"/>
                  </a:lnTo>
                  <a:lnTo>
                    <a:pt x="45" y="36"/>
                  </a:lnTo>
                  <a:lnTo>
                    <a:pt x="45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04" name="Freeform 256">
              <a:extLst>
                <a:ext uri="{FF2B5EF4-FFF2-40B4-BE49-F238E27FC236}">
                  <a16:creationId xmlns:a16="http://schemas.microsoft.com/office/drawing/2014/main" id="{69747D1D-8EDF-852B-FF7F-79395348B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829"/>
              <a:ext cx="16" cy="16"/>
            </a:xfrm>
            <a:custGeom>
              <a:avLst/>
              <a:gdLst>
                <a:gd name="T0" fmla="*/ 8 w 32"/>
                <a:gd name="T1" fmla="*/ 8 h 33"/>
                <a:gd name="T2" fmla="*/ 8 w 32"/>
                <a:gd name="T3" fmla="*/ 8 h 33"/>
                <a:gd name="T4" fmla="*/ 7 w 32"/>
                <a:gd name="T5" fmla="*/ 7 h 33"/>
                <a:gd name="T6" fmla="*/ 5 w 32"/>
                <a:gd name="T7" fmla="*/ 6 h 33"/>
                <a:gd name="T8" fmla="*/ 4 w 32"/>
                <a:gd name="T9" fmla="*/ 5 h 33"/>
                <a:gd name="T10" fmla="*/ 2 w 32"/>
                <a:gd name="T11" fmla="*/ 3 h 33"/>
                <a:gd name="T12" fmla="*/ 1 w 32"/>
                <a:gd name="T13" fmla="*/ 2 h 33"/>
                <a:gd name="T14" fmla="*/ 1 w 32"/>
                <a:gd name="T15" fmla="*/ 0 h 33"/>
                <a:gd name="T16" fmla="*/ 0 w 32"/>
                <a:gd name="T17" fmla="*/ 0 h 33"/>
                <a:gd name="T18" fmla="*/ 2 w 32"/>
                <a:gd name="T19" fmla="*/ 1 h 33"/>
                <a:gd name="T20" fmla="*/ 5 w 32"/>
                <a:gd name="T21" fmla="*/ 4 h 33"/>
                <a:gd name="T22" fmla="*/ 7 w 32"/>
                <a:gd name="T23" fmla="*/ 6 h 33"/>
                <a:gd name="T24" fmla="*/ 8 w 32"/>
                <a:gd name="T25" fmla="*/ 8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30" y="33"/>
                  </a:lnTo>
                  <a:lnTo>
                    <a:pt x="25" y="31"/>
                  </a:lnTo>
                  <a:lnTo>
                    <a:pt x="19" y="26"/>
                  </a:lnTo>
                  <a:lnTo>
                    <a:pt x="13" y="20"/>
                  </a:lnTo>
                  <a:lnTo>
                    <a:pt x="8" y="14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7"/>
                  </a:lnTo>
                  <a:lnTo>
                    <a:pt x="27" y="26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05" name="Freeform 257">
              <a:extLst>
                <a:ext uri="{FF2B5EF4-FFF2-40B4-BE49-F238E27FC236}">
                  <a16:creationId xmlns:a16="http://schemas.microsoft.com/office/drawing/2014/main" id="{9A108CBC-E6E1-63FA-991B-C7A9060AE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" y="823"/>
              <a:ext cx="10" cy="11"/>
            </a:xfrm>
            <a:custGeom>
              <a:avLst/>
              <a:gdLst>
                <a:gd name="T0" fmla="*/ 5 w 19"/>
                <a:gd name="T1" fmla="*/ 6 h 22"/>
                <a:gd name="T2" fmla="*/ 4 w 19"/>
                <a:gd name="T3" fmla="*/ 6 h 22"/>
                <a:gd name="T4" fmla="*/ 2 w 19"/>
                <a:gd name="T5" fmla="*/ 4 h 22"/>
                <a:gd name="T6" fmla="*/ 0 w 19"/>
                <a:gd name="T7" fmla="*/ 2 h 22"/>
                <a:gd name="T8" fmla="*/ 0 w 19"/>
                <a:gd name="T9" fmla="*/ 0 h 22"/>
                <a:gd name="T10" fmla="*/ 1 w 19"/>
                <a:gd name="T11" fmla="*/ 2 h 22"/>
                <a:gd name="T12" fmla="*/ 4 w 19"/>
                <a:gd name="T13" fmla="*/ 4 h 22"/>
                <a:gd name="T14" fmla="*/ 5 w 19"/>
                <a:gd name="T15" fmla="*/ 5 h 22"/>
                <a:gd name="T16" fmla="*/ 5 w 19"/>
                <a:gd name="T17" fmla="*/ 6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22">
                  <a:moveTo>
                    <a:pt x="19" y="22"/>
                  </a:moveTo>
                  <a:lnTo>
                    <a:pt x="14" y="21"/>
                  </a:lnTo>
                  <a:lnTo>
                    <a:pt x="7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4" y="8"/>
                  </a:lnTo>
                  <a:lnTo>
                    <a:pt x="14" y="14"/>
                  </a:lnTo>
                  <a:lnTo>
                    <a:pt x="19" y="18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06" name="Freeform 258">
              <a:extLst>
                <a:ext uri="{FF2B5EF4-FFF2-40B4-BE49-F238E27FC236}">
                  <a16:creationId xmlns:a16="http://schemas.microsoft.com/office/drawing/2014/main" id="{94CBC3F5-D2C9-9B99-31C5-AF47378DC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" y="914"/>
              <a:ext cx="14" cy="13"/>
            </a:xfrm>
            <a:custGeom>
              <a:avLst/>
              <a:gdLst>
                <a:gd name="T0" fmla="*/ 0 w 27"/>
                <a:gd name="T1" fmla="*/ 0 h 25"/>
                <a:gd name="T2" fmla="*/ 2 w 27"/>
                <a:gd name="T3" fmla="*/ 1 h 25"/>
                <a:gd name="T4" fmla="*/ 5 w 27"/>
                <a:gd name="T5" fmla="*/ 3 h 25"/>
                <a:gd name="T6" fmla="*/ 7 w 27"/>
                <a:gd name="T7" fmla="*/ 5 h 25"/>
                <a:gd name="T8" fmla="*/ 7 w 27"/>
                <a:gd name="T9" fmla="*/ 7 h 25"/>
                <a:gd name="T10" fmla="*/ 6 w 27"/>
                <a:gd name="T11" fmla="*/ 6 h 25"/>
                <a:gd name="T12" fmla="*/ 4 w 27"/>
                <a:gd name="T13" fmla="*/ 5 h 25"/>
                <a:gd name="T14" fmla="*/ 2 w 27"/>
                <a:gd name="T15" fmla="*/ 2 h 25"/>
                <a:gd name="T16" fmla="*/ 0 w 27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" h="25">
                  <a:moveTo>
                    <a:pt x="0" y="0"/>
                  </a:moveTo>
                  <a:lnTo>
                    <a:pt x="7" y="3"/>
                  </a:lnTo>
                  <a:lnTo>
                    <a:pt x="17" y="10"/>
                  </a:lnTo>
                  <a:lnTo>
                    <a:pt x="26" y="18"/>
                  </a:lnTo>
                  <a:lnTo>
                    <a:pt x="27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07" name="Freeform 259">
              <a:extLst>
                <a:ext uri="{FF2B5EF4-FFF2-40B4-BE49-F238E27FC236}">
                  <a16:creationId xmlns:a16="http://schemas.microsoft.com/office/drawing/2014/main" id="{F5CE2CB3-4633-41E9-F1C7-A4043C6CB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" y="914"/>
              <a:ext cx="7" cy="15"/>
            </a:xfrm>
            <a:custGeom>
              <a:avLst/>
              <a:gdLst>
                <a:gd name="T0" fmla="*/ 4 w 14"/>
                <a:gd name="T1" fmla="*/ 0 h 30"/>
                <a:gd name="T2" fmla="*/ 3 w 14"/>
                <a:gd name="T3" fmla="*/ 2 h 30"/>
                <a:gd name="T4" fmla="*/ 1 w 14"/>
                <a:gd name="T5" fmla="*/ 4 h 30"/>
                <a:gd name="T6" fmla="*/ 0 w 14"/>
                <a:gd name="T7" fmla="*/ 6 h 30"/>
                <a:gd name="T8" fmla="*/ 1 w 14"/>
                <a:gd name="T9" fmla="*/ 8 h 30"/>
                <a:gd name="T10" fmla="*/ 2 w 14"/>
                <a:gd name="T11" fmla="*/ 7 h 30"/>
                <a:gd name="T12" fmla="*/ 3 w 14"/>
                <a:gd name="T13" fmla="*/ 5 h 30"/>
                <a:gd name="T14" fmla="*/ 4 w 14"/>
                <a:gd name="T15" fmla="*/ 2 h 30"/>
                <a:gd name="T16" fmla="*/ 4 w 14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30">
                  <a:moveTo>
                    <a:pt x="14" y="0"/>
                  </a:moveTo>
                  <a:lnTo>
                    <a:pt x="10" y="5"/>
                  </a:lnTo>
                  <a:lnTo>
                    <a:pt x="4" y="15"/>
                  </a:lnTo>
                  <a:lnTo>
                    <a:pt x="0" y="24"/>
                  </a:lnTo>
                  <a:lnTo>
                    <a:pt x="1" y="30"/>
                  </a:lnTo>
                  <a:lnTo>
                    <a:pt x="6" y="27"/>
                  </a:lnTo>
                  <a:lnTo>
                    <a:pt x="9" y="19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08" name="Freeform 260">
              <a:extLst>
                <a:ext uri="{FF2B5EF4-FFF2-40B4-BE49-F238E27FC236}">
                  <a16:creationId xmlns:a16="http://schemas.microsoft.com/office/drawing/2014/main" id="{C2B678C3-7543-AADB-DC7B-3EBDBB0CB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" y="917"/>
              <a:ext cx="4" cy="17"/>
            </a:xfrm>
            <a:custGeom>
              <a:avLst/>
              <a:gdLst>
                <a:gd name="T0" fmla="*/ 0 w 8"/>
                <a:gd name="T1" fmla="*/ 0 h 33"/>
                <a:gd name="T2" fmla="*/ 0 w 8"/>
                <a:gd name="T3" fmla="*/ 2 h 33"/>
                <a:gd name="T4" fmla="*/ 0 w 8"/>
                <a:gd name="T5" fmla="*/ 5 h 33"/>
                <a:gd name="T6" fmla="*/ 1 w 8"/>
                <a:gd name="T7" fmla="*/ 7 h 33"/>
                <a:gd name="T8" fmla="*/ 2 w 8"/>
                <a:gd name="T9" fmla="*/ 9 h 33"/>
                <a:gd name="T10" fmla="*/ 2 w 8"/>
                <a:gd name="T11" fmla="*/ 7 h 33"/>
                <a:gd name="T12" fmla="*/ 2 w 8"/>
                <a:gd name="T13" fmla="*/ 5 h 33"/>
                <a:gd name="T14" fmla="*/ 1 w 8"/>
                <a:gd name="T15" fmla="*/ 2 h 33"/>
                <a:gd name="T16" fmla="*/ 0 w 8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" h="33">
                  <a:moveTo>
                    <a:pt x="0" y="0"/>
                  </a:moveTo>
                  <a:lnTo>
                    <a:pt x="0" y="5"/>
                  </a:lnTo>
                  <a:lnTo>
                    <a:pt x="0" y="17"/>
                  </a:lnTo>
                  <a:lnTo>
                    <a:pt x="1" y="2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6" y="18"/>
                  </a:lnTo>
                  <a:lnTo>
                    <a:pt x="2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09" name="Freeform 261">
              <a:extLst>
                <a:ext uri="{FF2B5EF4-FFF2-40B4-BE49-F238E27FC236}">
                  <a16:creationId xmlns:a16="http://schemas.microsoft.com/office/drawing/2014/main" id="{867BFAEE-FEC7-56AD-88B4-B8EB25BF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" y="909"/>
              <a:ext cx="13" cy="15"/>
            </a:xfrm>
            <a:custGeom>
              <a:avLst/>
              <a:gdLst>
                <a:gd name="T0" fmla="*/ 7 w 25"/>
                <a:gd name="T1" fmla="*/ 0 h 30"/>
                <a:gd name="T2" fmla="*/ 5 w 25"/>
                <a:gd name="T3" fmla="*/ 3 h 30"/>
                <a:gd name="T4" fmla="*/ 3 w 25"/>
                <a:gd name="T5" fmla="*/ 6 h 30"/>
                <a:gd name="T6" fmla="*/ 2 w 25"/>
                <a:gd name="T7" fmla="*/ 8 h 30"/>
                <a:gd name="T8" fmla="*/ 0 w 25"/>
                <a:gd name="T9" fmla="*/ 8 h 30"/>
                <a:gd name="T10" fmla="*/ 1 w 25"/>
                <a:gd name="T11" fmla="*/ 7 h 30"/>
                <a:gd name="T12" fmla="*/ 3 w 25"/>
                <a:gd name="T13" fmla="*/ 4 h 30"/>
                <a:gd name="T14" fmla="*/ 5 w 25"/>
                <a:gd name="T15" fmla="*/ 2 h 30"/>
                <a:gd name="T16" fmla="*/ 7 w 25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19" y="10"/>
                  </a:lnTo>
                  <a:lnTo>
                    <a:pt x="12" y="21"/>
                  </a:lnTo>
                  <a:lnTo>
                    <a:pt x="6" y="29"/>
                  </a:lnTo>
                  <a:lnTo>
                    <a:pt x="0" y="30"/>
                  </a:lnTo>
                  <a:lnTo>
                    <a:pt x="1" y="25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10" name="Freeform 262">
              <a:extLst>
                <a:ext uri="{FF2B5EF4-FFF2-40B4-BE49-F238E27FC236}">
                  <a16:creationId xmlns:a16="http://schemas.microsoft.com/office/drawing/2014/main" id="{D1DE309E-49FB-9FD4-0EF1-E60D1206E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826"/>
              <a:ext cx="22" cy="4"/>
            </a:xfrm>
            <a:custGeom>
              <a:avLst/>
              <a:gdLst>
                <a:gd name="T0" fmla="*/ 11 w 44"/>
                <a:gd name="T1" fmla="*/ 2 h 9"/>
                <a:gd name="T2" fmla="*/ 10 w 44"/>
                <a:gd name="T3" fmla="*/ 2 h 9"/>
                <a:gd name="T4" fmla="*/ 8 w 44"/>
                <a:gd name="T5" fmla="*/ 2 h 9"/>
                <a:gd name="T6" fmla="*/ 7 w 44"/>
                <a:gd name="T7" fmla="*/ 2 h 9"/>
                <a:gd name="T8" fmla="*/ 5 w 44"/>
                <a:gd name="T9" fmla="*/ 2 h 9"/>
                <a:gd name="T10" fmla="*/ 3 w 44"/>
                <a:gd name="T11" fmla="*/ 2 h 9"/>
                <a:gd name="T12" fmla="*/ 2 w 44"/>
                <a:gd name="T13" fmla="*/ 2 h 9"/>
                <a:gd name="T14" fmla="*/ 1 w 44"/>
                <a:gd name="T15" fmla="*/ 1 h 9"/>
                <a:gd name="T16" fmla="*/ 0 w 44"/>
                <a:gd name="T17" fmla="*/ 0 h 9"/>
                <a:gd name="T18" fmla="*/ 1 w 44"/>
                <a:gd name="T19" fmla="*/ 0 h 9"/>
                <a:gd name="T20" fmla="*/ 2 w 44"/>
                <a:gd name="T21" fmla="*/ 0 h 9"/>
                <a:gd name="T22" fmla="*/ 3 w 44"/>
                <a:gd name="T23" fmla="*/ 0 h 9"/>
                <a:gd name="T24" fmla="*/ 5 w 44"/>
                <a:gd name="T25" fmla="*/ 0 h 9"/>
                <a:gd name="T26" fmla="*/ 6 w 44"/>
                <a:gd name="T27" fmla="*/ 0 h 9"/>
                <a:gd name="T28" fmla="*/ 8 w 44"/>
                <a:gd name="T29" fmla="*/ 1 h 9"/>
                <a:gd name="T30" fmla="*/ 10 w 44"/>
                <a:gd name="T31" fmla="*/ 1 h 9"/>
                <a:gd name="T32" fmla="*/ 11 w 44"/>
                <a:gd name="T33" fmla="*/ 2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9">
                  <a:moveTo>
                    <a:pt x="44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6" y="9"/>
                  </a:lnTo>
                  <a:lnTo>
                    <a:pt x="19" y="9"/>
                  </a:lnTo>
                  <a:lnTo>
                    <a:pt x="12" y="9"/>
                  </a:lnTo>
                  <a:lnTo>
                    <a:pt x="6" y="8"/>
                  </a:lnTo>
                  <a:lnTo>
                    <a:pt x="3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24" y="3"/>
                  </a:lnTo>
                  <a:lnTo>
                    <a:pt x="32" y="6"/>
                  </a:lnTo>
                  <a:lnTo>
                    <a:pt x="38" y="7"/>
                  </a:lnTo>
                  <a:lnTo>
                    <a:pt x="44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11" name="Freeform 263">
              <a:extLst>
                <a:ext uri="{FF2B5EF4-FFF2-40B4-BE49-F238E27FC236}">
                  <a16:creationId xmlns:a16="http://schemas.microsoft.com/office/drawing/2014/main" id="{07E9D062-ADE6-4117-E7E0-DADD53613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" y="817"/>
              <a:ext cx="21" cy="8"/>
            </a:xfrm>
            <a:custGeom>
              <a:avLst/>
              <a:gdLst>
                <a:gd name="T0" fmla="*/ 10 w 43"/>
                <a:gd name="T1" fmla="*/ 5 h 14"/>
                <a:gd name="T2" fmla="*/ 9 w 43"/>
                <a:gd name="T3" fmla="*/ 5 h 14"/>
                <a:gd name="T4" fmla="*/ 8 w 43"/>
                <a:gd name="T5" fmla="*/ 4 h 14"/>
                <a:gd name="T6" fmla="*/ 6 w 43"/>
                <a:gd name="T7" fmla="*/ 4 h 14"/>
                <a:gd name="T8" fmla="*/ 4 w 43"/>
                <a:gd name="T9" fmla="*/ 3 h 14"/>
                <a:gd name="T10" fmla="*/ 3 w 43"/>
                <a:gd name="T11" fmla="*/ 3 h 14"/>
                <a:gd name="T12" fmla="*/ 1 w 43"/>
                <a:gd name="T13" fmla="*/ 3 h 14"/>
                <a:gd name="T14" fmla="*/ 0 w 43"/>
                <a:gd name="T15" fmla="*/ 1 h 14"/>
                <a:gd name="T16" fmla="*/ 0 w 43"/>
                <a:gd name="T17" fmla="*/ 1 h 14"/>
                <a:gd name="T18" fmla="*/ 0 w 43"/>
                <a:gd name="T19" fmla="*/ 0 h 14"/>
                <a:gd name="T20" fmla="*/ 1 w 43"/>
                <a:gd name="T21" fmla="*/ 0 h 14"/>
                <a:gd name="T22" fmla="*/ 3 w 43"/>
                <a:gd name="T23" fmla="*/ 1 h 14"/>
                <a:gd name="T24" fmla="*/ 4 w 43"/>
                <a:gd name="T25" fmla="*/ 1 h 14"/>
                <a:gd name="T26" fmla="*/ 6 w 43"/>
                <a:gd name="T27" fmla="*/ 3 h 14"/>
                <a:gd name="T28" fmla="*/ 8 w 43"/>
                <a:gd name="T29" fmla="*/ 3 h 14"/>
                <a:gd name="T30" fmla="*/ 9 w 43"/>
                <a:gd name="T31" fmla="*/ 4 h 14"/>
                <a:gd name="T32" fmla="*/ 10 w 43"/>
                <a:gd name="T33" fmla="*/ 5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14">
                  <a:moveTo>
                    <a:pt x="43" y="14"/>
                  </a:moveTo>
                  <a:lnTo>
                    <a:pt x="38" y="14"/>
                  </a:lnTo>
                  <a:lnTo>
                    <a:pt x="32" y="13"/>
                  </a:lnTo>
                  <a:lnTo>
                    <a:pt x="25" y="12"/>
                  </a:lnTo>
                  <a:lnTo>
                    <a:pt x="19" y="11"/>
                  </a:lnTo>
                  <a:lnTo>
                    <a:pt x="12" y="10"/>
                  </a:lnTo>
                  <a:lnTo>
                    <a:pt x="6" y="8"/>
                  </a:lnTo>
                  <a:lnTo>
                    <a:pt x="2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19" y="4"/>
                  </a:lnTo>
                  <a:lnTo>
                    <a:pt x="27" y="8"/>
                  </a:lnTo>
                  <a:lnTo>
                    <a:pt x="33" y="10"/>
                  </a:lnTo>
                  <a:lnTo>
                    <a:pt x="39" y="13"/>
                  </a:lnTo>
                  <a:lnTo>
                    <a:pt x="43" y="1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12" name="Freeform 264">
              <a:extLst>
                <a:ext uri="{FF2B5EF4-FFF2-40B4-BE49-F238E27FC236}">
                  <a16:creationId xmlns:a16="http://schemas.microsoft.com/office/drawing/2014/main" id="{982A92AB-75B2-F07C-93BA-645F55180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" y="837"/>
              <a:ext cx="20" cy="4"/>
            </a:xfrm>
            <a:custGeom>
              <a:avLst/>
              <a:gdLst>
                <a:gd name="T0" fmla="*/ 10 w 40"/>
                <a:gd name="T1" fmla="*/ 0 h 9"/>
                <a:gd name="T2" fmla="*/ 10 w 40"/>
                <a:gd name="T3" fmla="*/ 1 h 9"/>
                <a:gd name="T4" fmla="*/ 9 w 40"/>
                <a:gd name="T5" fmla="*/ 1 h 9"/>
                <a:gd name="T6" fmla="*/ 7 w 40"/>
                <a:gd name="T7" fmla="*/ 2 h 9"/>
                <a:gd name="T8" fmla="*/ 6 w 40"/>
                <a:gd name="T9" fmla="*/ 2 h 9"/>
                <a:gd name="T10" fmla="*/ 4 w 40"/>
                <a:gd name="T11" fmla="*/ 2 h 9"/>
                <a:gd name="T12" fmla="*/ 2 w 40"/>
                <a:gd name="T13" fmla="*/ 2 h 9"/>
                <a:gd name="T14" fmla="*/ 1 w 40"/>
                <a:gd name="T15" fmla="*/ 1 h 9"/>
                <a:gd name="T16" fmla="*/ 0 w 40"/>
                <a:gd name="T17" fmla="*/ 0 h 9"/>
                <a:gd name="T18" fmla="*/ 0 w 40"/>
                <a:gd name="T19" fmla="*/ 0 h 9"/>
                <a:gd name="T20" fmla="*/ 1 w 40"/>
                <a:gd name="T21" fmla="*/ 0 h 9"/>
                <a:gd name="T22" fmla="*/ 2 w 40"/>
                <a:gd name="T23" fmla="*/ 0 h 9"/>
                <a:gd name="T24" fmla="*/ 4 w 40"/>
                <a:gd name="T25" fmla="*/ 0 h 9"/>
                <a:gd name="T26" fmla="*/ 5 w 40"/>
                <a:gd name="T27" fmla="*/ 0 h 9"/>
                <a:gd name="T28" fmla="*/ 7 w 40"/>
                <a:gd name="T29" fmla="*/ 0 h 9"/>
                <a:gd name="T30" fmla="*/ 9 w 40"/>
                <a:gd name="T31" fmla="*/ 0 h 9"/>
                <a:gd name="T32" fmla="*/ 10 w 40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9">
                  <a:moveTo>
                    <a:pt x="40" y="3"/>
                  </a:moveTo>
                  <a:lnTo>
                    <a:pt x="39" y="5"/>
                  </a:lnTo>
                  <a:lnTo>
                    <a:pt x="34" y="7"/>
                  </a:lnTo>
                  <a:lnTo>
                    <a:pt x="28" y="8"/>
                  </a:lnTo>
                  <a:lnTo>
                    <a:pt x="22" y="9"/>
                  </a:lnTo>
                  <a:lnTo>
                    <a:pt x="14" y="9"/>
                  </a:lnTo>
                  <a:lnTo>
                    <a:pt x="8" y="8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4" y="1"/>
                  </a:lnTo>
                  <a:lnTo>
                    <a:pt x="20" y="2"/>
                  </a:lnTo>
                  <a:lnTo>
                    <a:pt x="28" y="2"/>
                  </a:lnTo>
                  <a:lnTo>
                    <a:pt x="34" y="3"/>
                  </a:lnTo>
                  <a:lnTo>
                    <a:pt x="4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13" name="Freeform 265">
              <a:extLst>
                <a:ext uri="{FF2B5EF4-FFF2-40B4-BE49-F238E27FC236}">
                  <a16:creationId xmlns:a16="http://schemas.microsoft.com/office/drawing/2014/main" id="{F597FB21-F8AA-E8DE-3A85-36EFE0D73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" y="847"/>
              <a:ext cx="23" cy="7"/>
            </a:xfrm>
            <a:custGeom>
              <a:avLst/>
              <a:gdLst>
                <a:gd name="T0" fmla="*/ 11 w 47"/>
                <a:gd name="T1" fmla="*/ 0 h 15"/>
                <a:gd name="T2" fmla="*/ 10 w 47"/>
                <a:gd name="T3" fmla="*/ 1 h 15"/>
                <a:gd name="T4" fmla="*/ 9 w 47"/>
                <a:gd name="T5" fmla="*/ 1 h 15"/>
                <a:gd name="T6" fmla="*/ 7 w 47"/>
                <a:gd name="T7" fmla="*/ 2 h 15"/>
                <a:gd name="T8" fmla="*/ 5 w 47"/>
                <a:gd name="T9" fmla="*/ 3 h 15"/>
                <a:gd name="T10" fmla="*/ 3 w 47"/>
                <a:gd name="T11" fmla="*/ 3 h 15"/>
                <a:gd name="T12" fmla="*/ 1 w 47"/>
                <a:gd name="T13" fmla="*/ 3 h 15"/>
                <a:gd name="T14" fmla="*/ 0 w 47"/>
                <a:gd name="T15" fmla="*/ 3 h 15"/>
                <a:gd name="T16" fmla="*/ 0 w 47"/>
                <a:gd name="T17" fmla="*/ 3 h 15"/>
                <a:gd name="T18" fmla="*/ 0 w 47"/>
                <a:gd name="T19" fmla="*/ 2 h 15"/>
                <a:gd name="T20" fmla="*/ 1 w 47"/>
                <a:gd name="T21" fmla="*/ 1 h 15"/>
                <a:gd name="T22" fmla="*/ 3 w 47"/>
                <a:gd name="T23" fmla="*/ 1 h 15"/>
                <a:gd name="T24" fmla="*/ 5 w 47"/>
                <a:gd name="T25" fmla="*/ 1 h 15"/>
                <a:gd name="T26" fmla="*/ 7 w 47"/>
                <a:gd name="T27" fmla="*/ 1 h 15"/>
                <a:gd name="T28" fmla="*/ 9 w 47"/>
                <a:gd name="T29" fmla="*/ 0 h 15"/>
                <a:gd name="T30" fmla="*/ 10 w 47"/>
                <a:gd name="T31" fmla="*/ 0 h 15"/>
                <a:gd name="T32" fmla="*/ 11 w 47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15">
                  <a:moveTo>
                    <a:pt x="47" y="0"/>
                  </a:moveTo>
                  <a:lnTo>
                    <a:pt x="42" y="4"/>
                  </a:lnTo>
                  <a:lnTo>
                    <a:pt x="36" y="7"/>
                  </a:lnTo>
                  <a:lnTo>
                    <a:pt x="28" y="9"/>
                  </a:lnTo>
                  <a:lnTo>
                    <a:pt x="20" y="13"/>
                  </a:lnTo>
                  <a:lnTo>
                    <a:pt x="13" y="14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5" y="6"/>
                  </a:lnTo>
                  <a:lnTo>
                    <a:pt x="12" y="5"/>
                  </a:lnTo>
                  <a:lnTo>
                    <a:pt x="20" y="4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43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14" name="Freeform 266">
              <a:extLst>
                <a:ext uri="{FF2B5EF4-FFF2-40B4-BE49-F238E27FC236}">
                  <a16:creationId xmlns:a16="http://schemas.microsoft.com/office/drawing/2014/main" id="{C30CBA9C-B8F9-69AB-9EB5-70D150220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" y="858"/>
              <a:ext cx="26" cy="8"/>
            </a:xfrm>
            <a:custGeom>
              <a:avLst/>
              <a:gdLst>
                <a:gd name="T0" fmla="*/ 13 w 51"/>
                <a:gd name="T1" fmla="*/ 0 h 17"/>
                <a:gd name="T2" fmla="*/ 12 w 51"/>
                <a:gd name="T3" fmla="*/ 0 h 17"/>
                <a:gd name="T4" fmla="*/ 10 w 51"/>
                <a:gd name="T5" fmla="*/ 1 h 17"/>
                <a:gd name="T6" fmla="*/ 8 w 51"/>
                <a:gd name="T7" fmla="*/ 2 h 17"/>
                <a:gd name="T8" fmla="*/ 6 w 51"/>
                <a:gd name="T9" fmla="*/ 3 h 17"/>
                <a:gd name="T10" fmla="*/ 4 w 51"/>
                <a:gd name="T11" fmla="*/ 3 h 17"/>
                <a:gd name="T12" fmla="*/ 2 w 51"/>
                <a:gd name="T13" fmla="*/ 4 h 17"/>
                <a:gd name="T14" fmla="*/ 1 w 51"/>
                <a:gd name="T15" fmla="*/ 4 h 17"/>
                <a:gd name="T16" fmla="*/ 0 w 51"/>
                <a:gd name="T17" fmla="*/ 3 h 17"/>
                <a:gd name="T18" fmla="*/ 1 w 51"/>
                <a:gd name="T19" fmla="*/ 2 h 17"/>
                <a:gd name="T20" fmla="*/ 2 w 51"/>
                <a:gd name="T21" fmla="*/ 2 h 17"/>
                <a:gd name="T22" fmla="*/ 4 w 51"/>
                <a:gd name="T23" fmla="*/ 1 h 17"/>
                <a:gd name="T24" fmla="*/ 6 w 51"/>
                <a:gd name="T25" fmla="*/ 1 h 17"/>
                <a:gd name="T26" fmla="*/ 9 w 51"/>
                <a:gd name="T27" fmla="*/ 0 h 17"/>
                <a:gd name="T28" fmla="*/ 11 w 51"/>
                <a:gd name="T29" fmla="*/ 0 h 17"/>
                <a:gd name="T30" fmla="*/ 12 w 51"/>
                <a:gd name="T31" fmla="*/ 0 h 17"/>
                <a:gd name="T32" fmla="*/ 13 w 51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17">
                  <a:moveTo>
                    <a:pt x="51" y="0"/>
                  </a:moveTo>
                  <a:lnTo>
                    <a:pt x="47" y="2"/>
                  </a:lnTo>
                  <a:lnTo>
                    <a:pt x="39" y="6"/>
                  </a:lnTo>
                  <a:lnTo>
                    <a:pt x="31" y="9"/>
                  </a:lnTo>
                  <a:lnTo>
                    <a:pt x="21" y="13"/>
                  </a:lnTo>
                  <a:lnTo>
                    <a:pt x="13" y="15"/>
                  </a:lnTo>
                  <a:lnTo>
                    <a:pt x="5" y="17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8" y="8"/>
                  </a:lnTo>
                  <a:lnTo>
                    <a:pt x="15" y="6"/>
                  </a:lnTo>
                  <a:lnTo>
                    <a:pt x="24" y="5"/>
                  </a:lnTo>
                  <a:lnTo>
                    <a:pt x="33" y="3"/>
                  </a:lnTo>
                  <a:lnTo>
                    <a:pt x="41" y="2"/>
                  </a:lnTo>
                  <a:lnTo>
                    <a:pt x="48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15" name="Freeform 267">
              <a:extLst>
                <a:ext uri="{FF2B5EF4-FFF2-40B4-BE49-F238E27FC236}">
                  <a16:creationId xmlns:a16="http://schemas.microsoft.com/office/drawing/2014/main" id="{297AC78D-4E5D-4F11-1D82-3D3415E8E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" y="878"/>
              <a:ext cx="27" cy="13"/>
            </a:xfrm>
            <a:custGeom>
              <a:avLst/>
              <a:gdLst>
                <a:gd name="T0" fmla="*/ 13 w 55"/>
                <a:gd name="T1" fmla="*/ 0 h 28"/>
                <a:gd name="T2" fmla="*/ 12 w 55"/>
                <a:gd name="T3" fmla="*/ 1 h 28"/>
                <a:gd name="T4" fmla="*/ 10 w 55"/>
                <a:gd name="T5" fmla="*/ 2 h 28"/>
                <a:gd name="T6" fmla="*/ 8 w 55"/>
                <a:gd name="T7" fmla="*/ 3 h 28"/>
                <a:gd name="T8" fmla="*/ 6 w 55"/>
                <a:gd name="T9" fmla="*/ 5 h 28"/>
                <a:gd name="T10" fmla="*/ 4 w 55"/>
                <a:gd name="T11" fmla="*/ 5 h 28"/>
                <a:gd name="T12" fmla="*/ 2 w 55"/>
                <a:gd name="T13" fmla="*/ 6 h 28"/>
                <a:gd name="T14" fmla="*/ 1 w 55"/>
                <a:gd name="T15" fmla="*/ 6 h 28"/>
                <a:gd name="T16" fmla="*/ 0 w 55"/>
                <a:gd name="T17" fmla="*/ 6 h 28"/>
                <a:gd name="T18" fmla="*/ 0 w 55"/>
                <a:gd name="T19" fmla="*/ 5 h 28"/>
                <a:gd name="T20" fmla="*/ 1 w 55"/>
                <a:gd name="T21" fmla="*/ 4 h 28"/>
                <a:gd name="T22" fmla="*/ 3 w 55"/>
                <a:gd name="T23" fmla="*/ 3 h 28"/>
                <a:gd name="T24" fmla="*/ 6 w 55"/>
                <a:gd name="T25" fmla="*/ 3 h 28"/>
                <a:gd name="T26" fmla="*/ 8 w 55"/>
                <a:gd name="T27" fmla="*/ 2 h 28"/>
                <a:gd name="T28" fmla="*/ 11 w 55"/>
                <a:gd name="T29" fmla="*/ 1 h 28"/>
                <a:gd name="T30" fmla="*/ 12 w 55"/>
                <a:gd name="T31" fmla="*/ 1 h 28"/>
                <a:gd name="T32" fmla="*/ 13 w 55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28">
                  <a:moveTo>
                    <a:pt x="55" y="0"/>
                  </a:moveTo>
                  <a:lnTo>
                    <a:pt x="50" y="5"/>
                  </a:lnTo>
                  <a:lnTo>
                    <a:pt x="43" y="11"/>
                  </a:lnTo>
                  <a:lnTo>
                    <a:pt x="35" y="16"/>
                  </a:lnTo>
                  <a:lnTo>
                    <a:pt x="25" y="21"/>
                  </a:lnTo>
                  <a:lnTo>
                    <a:pt x="16" y="24"/>
                  </a:lnTo>
                  <a:lnTo>
                    <a:pt x="9" y="28"/>
                  </a:lnTo>
                  <a:lnTo>
                    <a:pt x="4" y="28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7" y="20"/>
                  </a:lnTo>
                  <a:lnTo>
                    <a:pt x="15" y="16"/>
                  </a:lnTo>
                  <a:lnTo>
                    <a:pt x="24" y="13"/>
                  </a:lnTo>
                  <a:lnTo>
                    <a:pt x="35" y="11"/>
                  </a:lnTo>
                  <a:lnTo>
                    <a:pt x="44" y="7"/>
                  </a:lnTo>
                  <a:lnTo>
                    <a:pt x="51" y="4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16" name="Freeform 268">
              <a:extLst>
                <a:ext uri="{FF2B5EF4-FFF2-40B4-BE49-F238E27FC236}">
                  <a16:creationId xmlns:a16="http://schemas.microsoft.com/office/drawing/2014/main" id="{2737570A-7C6E-100C-8994-1B2C9168D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" y="899"/>
              <a:ext cx="25" cy="17"/>
            </a:xfrm>
            <a:custGeom>
              <a:avLst/>
              <a:gdLst>
                <a:gd name="T0" fmla="*/ 12 w 51"/>
                <a:gd name="T1" fmla="*/ 0 h 33"/>
                <a:gd name="T2" fmla="*/ 11 w 51"/>
                <a:gd name="T3" fmla="*/ 2 h 33"/>
                <a:gd name="T4" fmla="*/ 10 w 51"/>
                <a:gd name="T5" fmla="*/ 3 h 33"/>
                <a:gd name="T6" fmla="*/ 8 w 51"/>
                <a:gd name="T7" fmla="*/ 4 h 33"/>
                <a:gd name="T8" fmla="*/ 6 w 51"/>
                <a:gd name="T9" fmla="*/ 6 h 33"/>
                <a:gd name="T10" fmla="*/ 4 w 51"/>
                <a:gd name="T11" fmla="*/ 7 h 33"/>
                <a:gd name="T12" fmla="*/ 2 w 51"/>
                <a:gd name="T13" fmla="*/ 8 h 33"/>
                <a:gd name="T14" fmla="*/ 1 w 51"/>
                <a:gd name="T15" fmla="*/ 9 h 33"/>
                <a:gd name="T16" fmla="*/ 0 w 51"/>
                <a:gd name="T17" fmla="*/ 8 h 33"/>
                <a:gd name="T18" fmla="*/ 0 w 51"/>
                <a:gd name="T19" fmla="*/ 8 h 33"/>
                <a:gd name="T20" fmla="*/ 1 w 51"/>
                <a:gd name="T21" fmla="*/ 6 h 33"/>
                <a:gd name="T22" fmla="*/ 3 w 51"/>
                <a:gd name="T23" fmla="*/ 5 h 33"/>
                <a:gd name="T24" fmla="*/ 5 w 51"/>
                <a:gd name="T25" fmla="*/ 4 h 33"/>
                <a:gd name="T26" fmla="*/ 8 w 51"/>
                <a:gd name="T27" fmla="*/ 3 h 33"/>
                <a:gd name="T28" fmla="*/ 10 w 51"/>
                <a:gd name="T29" fmla="*/ 2 h 33"/>
                <a:gd name="T30" fmla="*/ 11 w 51"/>
                <a:gd name="T31" fmla="*/ 1 h 33"/>
                <a:gd name="T32" fmla="*/ 12 w 5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33">
                  <a:moveTo>
                    <a:pt x="51" y="0"/>
                  </a:moveTo>
                  <a:lnTo>
                    <a:pt x="47" y="5"/>
                  </a:lnTo>
                  <a:lnTo>
                    <a:pt x="41" y="10"/>
                  </a:lnTo>
                  <a:lnTo>
                    <a:pt x="33" y="16"/>
                  </a:lnTo>
                  <a:lnTo>
                    <a:pt x="24" y="23"/>
                  </a:lnTo>
                  <a:lnTo>
                    <a:pt x="16" y="28"/>
                  </a:lnTo>
                  <a:lnTo>
                    <a:pt x="8" y="32"/>
                  </a:lnTo>
                  <a:lnTo>
                    <a:pt x="4" y="33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6" y="24"/>
                  </a:lnTo>
                  <a:lnTo>
                    <a:pt x="13" y="20"/>
                  </a:lnTo>
                  <a:lnTo>
                    <a:pt x="22" y="15"/>
                  </a:lnTo>
                  <a:lnTo>
                    <a:pt x="33" y="10"/>
                  </a:lnTo>
                  <a:lnTo>
                    <a:pt x="41" y="6"/>
                  </a:lnTo>
                  <a:lnTo>
                    <a:pt x="47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17" name="Freeform 269">
              <a:extLst>
                <a:ext uri="{FF2B5EF4-FFF2-40B4-BE49-F238E27FC236}">
                  <a16:creationId xmlns:a16="http://schemas.microsoft.com/office/drawing/2014/main" id="{F20916FF-0696-4C88-06D5-EF90C6793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" y="867"/>
              <a:ext cx="23" cy="15"/>
            </a:xfrm>
            <a:custGeom>
              <a:avLst/>
              <a:gdLst>
                <a:gd name="T0" fmla="*/ 12 w 46"/>
                <a:gd name="T1" fmla="*/ 0 h 28"/>
                <a:gd name="T2" fmla="*/ 11 w 46"/>
                <a:gd name="T3" fmla="*/ 1 h 28"/>
                <a:gd name="T4" fmla="*/ 9 w 46"/>
                <a:gd name="T5" fmla="*/ 2 h 28"/>
                <a:gd name="T6" fmla="*/ 8 w 46"/>
                <a:gd name="T7" fmla="*/ 4 h 28"/>
                <a:gd name="T8" fmla="*/ 6 w 46"/>
                <a:gd name="T9" fmla="*/ 5 h 28"/>
                <a:gd name="T10" fmla="*/ 4 w 46"/>
                <a:gd name="T11" fmla="*/ 7 h 28"/>
                <a:gd name="T12" fmla="*/ 2 w 46"/>
                <a:gd name="T13" fmla="*/ 8 h 28"/>
                <a:gd name="T14" fmla="*/ 1 w 46"/>
                <a:gd name="T15" fmla="*/ 8 h 28"/>
                <a:gd name="T16" fmla="*/ 0 w 46"/>
                <a:gd name="T17" fmla="*/ 8 h 28"/>
                <a:gd name="T18" fmla="*/ 1 w 46"/>
                <a:gd name="T19" fmla="*/ 6 h 28"/>
                <a:gd name="T20" fmla="*/ 2 w 46"/>
                <a:gd name="T21" fmla="*/ 5 h 28"/>
                <a:gd name="T22" fmla="*/ 4 w 46"/>
                <a:gd name="T23" fmla="*/ 4 h 28"/>
                <a:gd name="T24" fmla="*/ 6 w 46"/>
                <a:gd name="T25" fmla="*/ 3 h 28"/>
                <a:gd name="T26" fmla="*/ 8 w 46"/>
                <a:gd name="T27" fmla="*/ 2 h 28"/>
                <a:gd name="T28" fmla="*/ 10 w 46"/>
                <a:gd name="T29" fmla="*/ 1 h 28"/>
                <a:gd name="T30" fmla="*/ 11 w 46"/>
                <a:gd name="T31" fmla="*/ 1 h 28"/>
                <a:gd name="T32" fmla="*/ 12 w 46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28">
                  <a:moveTo>
                    <a:pt x="46" y="0"/>
                  </a:moveTo>
                  <a:lnTo>
                    <a:pt x="43" y="3"/>
                  </a:lnTo>
                  <a:lnTo>
                    <a:pt x="36" y="8"/>
                  </a:lnTo>
                  <a:lnTo>
                    <a:pt x="29" y="13"/>
                  </a:lnTo>
                  <a:lnTo>
                    <a:pt x="21" y="19"/>
                  </a:lnTo>
                  <a:lnTo>
                    <a:pt x="14" y="24"/>
                  </a:lnTo>
                  <a:lnTo>
                    <a:pt x="7" y="27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6" y="18"/>
                  </a:lnTo>
                  <a:lnTo>
                    <a:pt x="13" y="15"/>
                  </a:lnTo>
                  <a:lnTo>
                    <a:pt x="21" y="11"/>
                  </a:lnTo>
                  <a:lnTo>
                    <a:pt x="29" y="8"/>
                  </a:lnTo>
                  <a:lnTo>
                    <a:pt x="37" y="4"/>
                  </a:lnTo>
                  <a:lnTo>
                    <a:pt x="43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18" name="Freeform 270">
              <a:extLst>
                <a:ext uri="{FF2B5EF4-FFF2-40B4-BE49-F238E27FC236}">
                  <a16:creationId xmlns:a16="http://schemas.microsoft.com/office/drawing/2014/main" id="{307D175B-FBF3-0C70-E07D-D42958D5F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" y="868"/>
              <a:ext cx="34" cy="22"/>
            </a:xfrm>
            <a:custGeom>
              <a:avLst/>
              <a:gdLst>
                <a:gd name="T0" fmla="*/ 17 w 67"/>
                <a:gd name="T1" fmla="*/ 11 h 44"/>
                <a:gd name="T2" fmla="*/ 16 w 67"/>
                <a:gd name="T3" fmla="*/ 11 h 44"/>
                <a:gd name="T4" fmla="*/ 14 w 67"/>
                <a:gd name="T5" fmla="*/ 11 h 44"/>
                <a:gd name="T6" fmla="*/ 12 w 67"/>
                <a:gd name="T7" fmla="*/ 10 h 44"/>
                <a:gd name="T8" fmla="*/ 9 w 67"/>
                <a:gd name="T9" fmla="*/ 8 h 44"/>
                <a:gd name="T10" fmla="*/ 6 w 67"/>
                <a:gd name="T11" fmla="*/ 6 h 44"/>
                <a:gd name="T12" fmla="*/ 3 w 67"/>
                <a:gd name="T13" fmla="*/ 4 h 44"/>
                <a:gd name="T14" fmla="*/ 1 w 67"/>
                <a:gd name="T15" fmla="*/ 2 h 44"/>
                <a:gd name="T16" fmla="*/ 0 w 67"/>
                <a:gd name="T17" fmla="*/ 0 h 44"/>
                <a:gd name="T18" fmla="*/ 2 w 67"/>
                <a:gd name="T19" fmla="*/ 1 h 44"/>
                <a:gd name="T20" fmla="*/ 4 w 67"/>
                <a:gd name="T21" fmla="*/ 2 h 44"/>
                <a:gd name="T22" fmla="*/ 7 w 67"/>
                <a:gd name="T23" fmla="*/ 4 h 44"/>
                <a:gd name="T24" fmla="*/ 10 w 67"/>
                <a:gd name="T25" fmla="*/ 6 h 44"/>
                <a:gd name="T26" fmla="*/ 13 w 67"/>
                <a:gd name="T27" fmla="*/ 8 h 44"/>
                <a:gd name="T28" fmla="*/ 15 w 67"/>
                <a:gd name="T29" fmla="*/ 9 h 44"/>
                <a:gd name="T30" fmla="*/ 17 w 67"/>
                <a:gd name="T31" fmla="*/ 10 h 44"/>
                <a:gd name="T32" fmla="*/ 17 w 67"/>
                <a:gd name="T33" fmla="*/ 1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44">
                  <a:moveTo>
                    <a:pt x="67" y="42"/>
                  </a:moveTo>
                  <a:lnTo>
                    <a:pt x="64" y="44"/>
                  </a:lnTo>
                  <a:lnTo>
                    <a:pt x="56" y="41"/>
                  </a:lnTo>
                  <a:lnTo>
                    <a:pt x="46" y="37"/>
                  </a:lnTo>
                  <a:lnTo>
                    <a:pt x="34" y="31"/>
                  </a:lnTo>
                  <a:lnTo>
                    <a:pt x="23" y="23"/>
                  </a:lnTo>
                  <a:lnTo>
                    <a:pt x="12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5" y="14"/>
                  </a:lnTo>
                  <a:lnTo>
                    <a:pt x="38" y="21"/>
                  </a:lnTo>
                  <a:lnTo>
                    <a:pt x="49" y="29"/>
                  </a:lnTo>
                  <a:lnTo>
                    <a:pt x="59" y="34"/>
                  </a:lnTo>
                  <a:lnTo>
                    <a:pt x="65" y="39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19" name="Freeform 271">
              <a:extLst>
                <a:ext uri="{FF2B5EF4-FFF2-40B4-BE49-F238E27FC236}">
                  <a16:creationId xmlns:a16="http://schemas.microsoft.com/office/drawing/2014/main" id="{30856D9B-FCAB-15D4-189A-BD37DDAAE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" y="886"/>
              <a:ext cx="26" cy="19"/>
            </a:xfrm>
            <a:custGeom>
              <a:avLst/>
              <a:gdLst>
                <a:gd name="T0" fmla="*/ 13 w 53"/>
                <a:gd name="T1" fmla="*/ 10 h 36"/>
                <a:gd name="T2" fmla="*/ 12 w 53"/>
                <a:gd name="T3" fmla="*/ 10 h 36"/>
                <a:gd name="T4" fmla="*/ 11 w 53"/>
                <a:gd name="T5" fmla="*/ 10 h 36"/>
                <a:gd name="T6" fmla="*/ 9 w 53"/>
                <a:gd name="T7" fmla="*/ 9 h 36"/>
                <a:gd name="T8" fmla="*/ 7 w 53"/>
                <a:gd name="T9" fmla="*/ 7 h 36"/>
                <a:gd name="T10" fmla="*/ 5 w 53"/>
                <a:gd name="T11" fmla="*/ 6 h 36"/>
                <a:gd name="T12" fmla="*/ 3 w 53"/>
                <a:gd name="T13" fmla="*/ 4 h 36"/>
                <a:gd name="T14" fmla="*/ 1 w 53"/>
                <a:gd name="T15" fmla="*/ 2 h 36"/>
                <a:gd name="T16" fmla="*/ 0 w 53"/>
                <a:gd name="T17" fmla="*/ 0 h 36"/>
                <a:gd name="T18" fmla="*/ 1 w 53"/>
                <a:gd name="T19" fmla="*/ 1 h 36"/>
                <a:gd name="T20" fmla="*/ 3 w 53"/>
                <a:gd name="T21" fmla="*/ 3 h 36"/>
                <a:gd name="T22" fmla="*/ 5 w 53"/>
                <a:gd name="T23" fmla="*/ 4 h 36"/>
                <a:gd name="T24" fmla="*/ 8 w 53"/>
                <a:gd name="T25" fmla="*/ 6 h 36"/>
                <a:gd name="T26" fmla="*/ 10 w 53"/>
                <a:gd name="T27" fmla="*/ 7 h 36"/>
                <a:gd name="T28" fmla="*/ 11 w 53"/>
                <a:gd name="T29" fmla="*/ 8 h 36"/>
                <a:gd name="T30" fmla="*/ 13 w 53"/>
                <a:gd name="T31" fmla="*/ 10 h 36"/>
                <a:gd name="T32" fmla="*/ 13 w 53"/>
                <a:gd name="T33" fmla="*/ 1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36">
                  <a:moveTo>
                    <a:pt x="53" y="36"/>
                  </a:moveTo>
                  <a:lnTo>
                    <a:pt x="51" y="36"/>
                  </a:lnTo>
                  <a:lnTo>
                    <a:pt x="45" y="35"/>
                  </a:lnTo>
                  <a:lnTo>
                    <a:pt x="37" y="32"/>
                  </a:lnTo>
                  <a:lnTo>
                    <a:pt x="29" y="27"/>
                  </a:lnTo>
                  <a:lnTo>
                    <a:pt x="20" y="21"/>
                  </a:lnTo>
                  <a:lnTo>
                    <a:pt x="12" y="14"/>
                  </a:lnTo>
                  <a:lnTo>
                    <a:pt x="5" y="8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9"/>
                  </a:lnTo>
                  <a:lnTo>
                    <a:pt x="22" y="14"/>
                  </a:lnTo>
                  <a:lnTo>
                    <a:pt x="32" y="20"/>
                  </a:lnTo>
                  <a:lnTo>
                    <a:pt x="40" y="26"/>
                  </a:lnTo>
                  <a:lnTo>
                    <a:pt x="47" y="31"/>
                  </a:lnTo>
                  <a:lnTo>
                    <a:pt x="52" y="34"/>
                  </a:lnTo>
                  <a:lnTo>
                    <a:pt x="53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20" name="Freeform 272">
              <a:extLst>
                <a:ext uri="{FF2B5EF4-FFF2-40B4-BE49-F238E27FC236}">
                  <a16:creationId xmlns:a16="http://schemas.microsoft.com/office/drawing/2014/main" id="{F0398D4E-4827-B186-C1D7-2DF18F76C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" y="889"/>
              <a:ext cx="26" cy="16"/>
            </a:xfrm>
            <a:custGeom>
              <a:avLst/>
              <a:gdLst>
                <a:gd name="T0" fmla="*/ 13 w 51"/>
                <a:gd name="T1" fmla="*/ 0 h 32"/>
                <a:gd name="T2" fmla="*/ 12 w 51"/>
                <a:gd name="T3" fmla="*/ 2 h 32"/>
                <a:gd name="T4" fmla="*/ 11 w 51"/>
                <a:gd name="T5" fmla="*/ 3 h 32"/>
                <a:gd name="T6" fmla="*/ 9 w 51"/>
                <a:gd name="T7" fmla="*/ 4 h 32"/>
                <a:gd name="T8" fmla="*/ 7 w 51"/>
                <a:gd name="T9" fmla="*/ 6 h 32"/>
                <a:gd name="T10" fmla="*/ 4 w 51"/>
                <a:gd name="T11" fmla="*/ 7 h 32"/>
                <a:gd name="T12" fmla="*/ 3 w 51"/>
                <a:gd name="T13" fmla="*/ 8 h 32"/>
                <a:gd name="T14" fmla="*/ 1 w 51"/>
                <a:gd name="T15" fmla="*/ 8 h 32"/>
                <a:gd name="T16" fmla="*/ 0 w 51"/>
                <a:gd name="T17" fmla="*/ 8 h 32"/>
                <a:gd name="T18" fmla="*/ 1 w 51"/>
                <a:gd name="T19" fmla="*/ 7 h 32"/>
                <a:gd name="T20" fmla="*/ 2 w 51"/>
                <a:gd name="T21" fmla="*/ 6 h 32"/>
                <a:gd name="T22" fmla="*/ 4 w 51"/>
                <a:gd name="T23" fmla="*/ 5 h 32"/>
                <a:gd name="T24" fmla="*/ 6 w 51"/>
                <a:gd name="T25" fmla="*/ 4 h 32"/>
                <a:gd name="T26" fmla="*/ 9 w 51"/>
                <a:gd name="T27" fmla="*/ 3 h 32"/>
                <a:gd name="T28" fmla="*/ 11 w 51"/>
                <a:gd name="T29" fmla="*/ 2 h 32"/>
                <a:gd name="T30" fmla="*/ 12 w 51"/>
                <a:gd name="T31" fmla="*/ 1 h 32"/>
                <a:gd name="T32" fmla="*/ 13 w 51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32">
                  <a:moveTo>
                    <a:pt x="51" y="0"/>
                  </a:moveTo>
                  <a:lnTo>
                    <a:pt x="48" y="5"/>
                  </a:lnTo>
                  <a:lnTo>
                    <a:pt x="41" y="10"/>
                  </a:lnTo>
                  <a:lnTo>
                    <a:pt x="33" y="16"/>
                  </a:lnTo>
                  <a:lnTo>
                    <a:pt x="25" y="22"/>
                  </a:lnTo>
                  <a:lnTo>
                    <a:pt x="16" y="28"/>
                  </a:lnTo>
                  <a:lnTo>
                    <a:pt x="9" y="31"/>
                  </a:lnTo>
                  <a:lnTo>
                    <a:pt x="3" y="32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5" y="24"/>
                  </a:lnTo>
                  <a:lnTo>
                    <a:pt x="14" y="20"/>
                  </a:lnTo>
                  <a:lnTo>
                    <a:pt x="23" y="15"/>
                  </a:lnTo>
                  <a:lnTo>
                    <a:pt x="33" y="10"/>
                  </a:lnTo>
                  <a:lnTo>
                    <a:pt x="41" y="6"/>
                  </a:lnTo>
                  <a:lnTo>
                    <a:pt x="48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21" name="Freeform 273">
              <a:extLst>
                <a:ext uri="{FF2B5EF4-FFF2-40B4-BE49-F238E27FC236}">
                  <a16:creationId xmlns:a16="http://schemas.microsoft.com/office/drawing/2014/main" id="{E1D70817-3C78-5E50-2FCF-349E27BD2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" y="150"/>
              <a:ext cx="253" cy="250"/>
            </a:xfrm>
            <a:custGeom>
              <a:avLst/>
              <a:gdLst>
                <a:gd name="T0" fmla="*/ 50 w 508"/>
                <a:gd name="T1" fmla="*/ 29 h 500"/>
                <a:gd name="T2" fmla="*/ 35 w 508"/>
                <a:gd name="T3" fmla="*/ 19 h 500"/>
                <a:gd name="T4" fmla="*/ 14 w 508"/>
                <a:gd name="T5" fmla="*/ 14 h 500"/>
                <a:gd name="T6" fmla="*/ 7 w 508"/>
                <a:gd name="T7" fmla="*/ 12 h 500"/>
                <a:gd name="T8" fmla="*/ 12 w 508"/>
                <a:gd name="T9" fmla="*/ 29 h 500"/>
                <a:gd name="T10" fmla="*/ 20 w 508"/>
                <a:gd name="T11" fmla="*/ 44 h 500"/>
                <a:gd name="T12" fmla="*/ 35 w 508"/>
                <a:gd name="T13" fmla="*/ 53 h 500"/>
                <a:gd name="T14" fmla="*/ 47 w 508"/>
                <a:gd name="T15" fmla="*/ 60 h 500"/>
                <a:gd name="T16" fmla="*/ 42 w 508"/>
                <a:gd name="T17" fmla="*/ 62 h 500"/>
                <a:gd name="T18" fmla="*/ 32 w 508"/>
                <a:gd name="T19" fmla="*/ 60 h 500"/>
                <a:gd name="T20" fmla="*/ 19 w 508"/>
                <a:gd name="T21" fmla="*/ 66 h 500"/>
                <a:gd name="T22" fmla="*/ 10 w 508"/>
                <a:gd name="T23" fmla="*/ 77 h 500"/>
                <a:gd name="T24" fmla="*/ 2 w 508"/>
                <a:gd name="T25" fmla="*/ 83 h 500"/>
                <a:gd name="T26" fmla="*/ 3 w 508"/>
                <a:gd name="T27" fmla="*/ 87 h 500"/>
                <a:gd name="T28" fmla="*/ 10 w 508"/>
                <a:gd name="T29" fmla="*/ 91 h 500"/>
                <a:gd name="T30" fmla="*/ 26 w 508"/>
                <a:gd name="T31" fmla="*/ 93 h 500"/>
                <a:gd name="T32" fmla="*/ 43 w 508"/>
                <a:gd name="T33" fmla="*/ 82 h 500"/>
                <a:gd name="T34" fmla="*/ 47 w 508"/>
                <a:gd name="T35" fmla="*/ 74 h 500"/>
                <a:gd name="T36" fmla="*/ 53 w 508"/>
                <a:gd name="T37" fmla="*/ 66 h 500"/>
                <a:gd name="T38" fmla="*/ 56 w 508"/>
                <a:gd name="T39" fmla="*/ 69 h 500"/>
                <a:gd name="T40" fmla="*/ 51 w 508"/>
                <a:gd name="T41" fmla="*/ 80 h 500"/>
                <a:gd name="T42" fmla="*/ 41 w 508"/>
                <a:gd name="T43" fmla="*/ 87 h 500"/>
                <a:gd name="T44" fmla="*/ 36 w 508"/>
                <a:gd name="T45" fmla="*/ 100 h 500"/>
                <a:gd name="T46" fmla="*/ 37 w 508"/>
                <a:gd name="T47" fmla="*/ 112 h 500"/>
                <a:gd name="T48" fmla="*/ 35 w 508"/>
                <a:gd name="T49" fmla="*/ 123 h 500"/>
                <a:gd name="T50" fmla="*/ 46 w 508"/>
                <a:gd name="T51" fmla="*/ 124 h 500"/>
                <a:gd name="T52" fmla="*/ 68 w 508"/>
                <a:gd name="T53" fmla="*/ 97 h 500"/>
                <a:gd name="T54" fmla="*/ 62 w 508"/>
                <a:gd name="T55" fmla="*/ 75 h 500"/>
                <a:gd name="T56" fmla="*/ 66 w 508"/>
                <a:gd name="T57" fmla="*/ 71 h 500"/>
                <a:gd name="T58" fmla="*/ 71 w 508"/>
                <a:gd name="T59" fmla="*/ 87 h 500"/>
                <a:gd name="T60" fmla="*/ 77 w 508"/>
                <a:gd name="T61" fmla="*/ 100 h 500"/>
                <a:gd name="T62" fmla="*/ 95 w 508"/>
                <a:gd name="T63" fmla="*/ 108 h 500"/>
                <a:gd name="T64" fmla="*/ 107 w 508"/>
                <a:gd name="T65" fmla="*/ 118 h 500"/>
                <a:gd name="T66" fmla="*/ 107 w 508"/>
                <a:gd name="T67" fmla="*/ 90 h 500"/>
                <a:gd name="T68" fmla="*/ 90 w 508"/>
                <a:gd name="T69" fmla="*/ 76 h 500"/>
                <a:gd name="T70" fmla="*/ 82 w 508"/>
                <a:gd name="T71" fmla="*/ 74 h 500"/>
                <a:gd name="T72" fmla="*/ 83 w 508"/>
                <a:gd name="T73" fmla="*/ 70 h 500"/>
                <a:gd name="T74" fmla="*/ 104 w 508"/>
                <a:gd name="T75" fmla="*/ 76 h 500"/>
                <a:gd name="T76" fmla="*/ 118 w 508"/>
                <a:gd name="T77" fmla="*/ 72 h 500"/>
                <a:gd name="T78" fmla="*/ 125 w 508"/>
                <a:gd name="T79" fmla="*/ 70 h 500"/>
                <a:gd name="T80" fmla="*/ 117 w 508"/>
                <a:gd name="T81" fmla="*/ 64 h 500"/>
                <a:gd name="T82" fmla="*/ 108 w 508"/>
                <a:gd name="T83" fmla="*/ 54 h 500"/>
                <a:gd name="T84" fmla="*/ 91 w 508"/>
                <a:gd name="T85" fmla="*/ 47 h 500"/>
                <a:gd name="T86" fmla="*/ 80 w 508"/>
                <a:gd name="T87" fmla="*/ 51 h 500"/>
                <a:gd name="T88" fmla="*/ 75 w 508"/>
                <a:gd name="T89" fmla="*/ 53 h 500"/>
                <a:gd name="T90" fmla="*/ 76 w 508"/>
                <a:gd name="T91" fmla="*/ 48 h 500"/>
                <a:gd name="T92" fmla="*/ 81 w 508"/>
                <a:gd name="T93" fmla="*/ 47 h 500"/>
                <a:gd name="T94" fmla="*/ 91 w 508"/>
                <a:gd name="T95" fmla="*/ 37 h 500"/>
                <a:gd name="T96" fmla="*/ 92 w 508"/>
                <a:gd name="T97" fmla="*/ 18 h 500"/>
                <a:gd name="T98" fmla="*/ 87 w 508"/>
                <a:gd name="T99" fmla="*/ 3 h 500"/>
                <a:gd name="T100" fmla="*/ 77 w 508"/>
                <a:gd name="T101" fmla="*/ 12 h 500"/>
                <a:gd name="T102" fmla="*/ 63 w 508"/>
                <a:gd name="T103" fmla="*/ 22 h 500"/>
                <a:gd name="T104" fmla="*/ 60 w 508"/>
                <a:gd name="T105" fmla="*/ 46 h 5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08" h="500">
                  <a:moveTo>
                    <a:pt x="221" y="182"/>
                  </a:moveTo>
                  <a:lnTo>
                    <a:pt x="220" y="165"/>
                  </a:lnTo>
                  <a:lnTo>
                    <a:pt x="216" y="148"/>
                  </a:lnTo>
                  <a:lnTo>
                    <a:pt x="210" y="132"/>
                  </a:lnTo>
                  <a:lnTo>
                    <a:pt x="201" y="116"/>
                  </a:lnTo>
                  <a:lnTo>
                    <a:pt x="190" y="102"/>
                  </a:lnTo>
                  <a:lnTo>
                    <a:pt x="179" y="90"/>
                  </a:lnTo>
                  <a:lnTo>
                    <a:pt x="166" y="81"/>
                  </a:lnTo>
                  <a:lnTo>
                    <a:pt x="153" y="77"/>
                  </a:lnTo>
                  <a:lnTo>
                    <a:pt x="140" y="73"/>
                  </a:lnTo>
                  <a:lnTo>
                    <a:pt x="124" y="70"/>
                  </a:lnTo>
                  <a:lnTo>
                    <a:pt x="106" y="66"/>
                  </a:lnTo>
                  <a:lnTo>
                    <a:pt x="89" y="63"/>
                  </a:lnTo>
                  <a:lnTo>
                    <a:pt x="73" y="59"/>
                  </a:lnTo>
                  <a:lnTo>
                    <a:pt x="59" y="56"/>
                  </a:lnTo>
                  <a:lnTo>
                    <a:pt x="48" y="52"/>
                  </a:lnTo>
                  <a:lnTo>
                    <a:pt x="41" y="49"/>
                  </a:lnTo>
                  <a:lnTo>
                    <a:pt x="34" y="44"/>
                  </a:lnTo>
                  <a:lnTo>
                    <a:pt x="29" y="43"/>
                  </a:lnTo>
                  <a:lnTo>
                    <a:pt x="29" y="47"/>
                  </a:lnTo>
                  <a:lnTo>
                    <a:pt x="34" y="52"/>
                  </a:lnTo>
                  <a:lnTo>
                    <a:pt x="41" y="63"/>
                  </a:lnTo>
                  <a:lnTo>
                    <a:pt x="44" y="78"/>
                  </a:lnTo>
                  <a:lnTo>
                    <a:pt x="48" y="96"/>
                  </a:lnTo>
                  <a:lnTo>
                    <a:pt x="50" y="115"/>
                  </a:lnTo>
                  <a:lnTo>
                    <a:pt x="52" y="125"/>
                  </a:lnTo>
                  <a:lnTo>
                    <a:pt x="57" y="136"/>
                  </a:lnTo>
                  <a:lnTo>
                    <a:pt x="64" y="149"/>
                  </a:lnTo>
                  <a:lnTo>
                    <a:pt x="72" y="162"/>
                  </a:lnTo>
                  <a:lnTo>
                    <a:pt x="81" y="174"/>
                  </a:lnTo>
                  <a:lnTo>
                    <a:pt x="92" y="186"/>
                  </a:lnTo>
                  <a:lnTo>
                    <a:pt x="104" y="195"/>
                  </a:lnTo>
                  <a:lnTo>
                    <a:pt x="118" y="202"/>
                  </a:lnTo>
                  <a:lnTo>
                    <a:pt x="130" y="207"/>
                  </a:lnTo>
                  <a:lnTo>
                    <a:pt x="142" y="211"/>
                  </a:lnTo>
                  <a:lnTo>
                    <a:pt x="153" y="215"/>
                  </a:lnTo>
                  <a:lnTo>
                    <a:pt x="164" y="219"/>
                  </a:lnTo>
                  <a:lnTo>
                    <a:pt x="173" y="224"/>
                  </a:lnTo>
                  <a:lnTo>
                    <a:pt x="181" y="230"/>
                  </a:lnTo>
                  <a:lnTo>
                    <a:pt x="189" y="238"/>
                  </a:lnTo>
                  <a:lnTo>
                    <a:pt x="196" y="248"/>
                  </a:lnTo>
                  <a:lnTo>
                    <a:pt x="189" y="250"/>
                  </a:lnTo>
                  <a:lnTo>
                    <a:pt x="181" y="250"/>
                  </a:lnTo>
                  <a:lnTo>
                    <a:pt x="175" y="249"/>
                  </a:lnTo>
                  <a:lnTo>
                    <a:pt x="168" y="247"/>
                  </a:lnTo>
                  <a:lnTo>
                    <a:pt x="161" y="246"/>
                  </a:lnTo>
                  <a:lnTo>
                    <a:pt x="156" y="243"/>
                  </a:lnTo>
                  <a:lnTo>
                    <a:pt x="148" y="241"/>
                  </a:lnTo>
                  <a:lnTo>
                    <a:pt x="141" y="240"/>
                  </a:lnTo>
                  <a:lnTo>
                    <a:pt x="129" y="239"/>
                  </a:lnTo>
                  <a:lnTo>
                    <a:pt x="119" y="241"/>
                  </a:lnTo>
                  <a:lnTo>
                    <a:pt x="107" y="244"/>
                  </a:lnTo>
                  <a:lnTo>
                    <a:pt x="97" y="249"/>
                  </a:lnTo>
                  <a:lnTo>
                    <a:pt x="87" y="255"/>
                  </a:lnTo>
                  <a:lnTo>
                    <a:pt x="78" y="263"/>
                  </a:lnTo>
                  <a:lnTo>
                    <a:pt x="71" y="272"/>
                  </a:lnTo>
                  <a:lnTo>
                    <a:pt x="64" y="281"/>
                  </a:lnTo>
                  <a:lnTo>
                    <a:pt x="58" y="290"/>
                  </a:lnTo>
                  <a:lnTo>
                    <a:pt x="51" y="300"/>
                  </a:lnTo>
                  <a:lnTo>
                    <a:pt x="43" y="308"/>
                  </a:lnTo>
                  <a:lnTo>
                    <a:pt x="35" y="315"/>
                  </a:lnTo>
                  <a:lnTo>
                    <a:pt x="28" y="320"/>
                  </a:lnTo>
                  <a:lnTo>
                    <a:pt x="20" y="325"/>
                  </a:lnTo>
                  <a:lnTo>
                    <a:pt x="14" y="330"/>
                  </a:lnTo>
                  <a:lnTo>
                    <a:pt x="9" y="332"/>
                  </a:lnTo>
                  <a:lnTo>
                    <a:pt x="3" y="335"/>
                  </a:lnTo>
                  <a:lnTo>
                    <a:pt x="0" y="339"/>
                  </a:lnTo>
                  <a:lnTo>
                    <a:pt x="4" y="341"/>
                  </a:lnTo>
                  <a:lnTo>
                    <a:pt x="11" y="347"/>
                  </a:lnTo>
                  <a:lnTo>
                    <a:pt x="13" y="348"/>
                  </a:lnTo>
                  <a:lnTo>
                    <a:pt x="18" y="350"/>
                  </a:lnTo>
                  <a:lnTo>
                    <a:pt x="22" y="353"/>
                  </a:lnTo>
                  <a:lnTo>
                    <a:pt x="29" y="356"/>
                  </a:lnTo>
                  <a:lnTo>
                    <a:pt x="35" y="358"/>
                  </a:lnTo>
                  <a:lnTo>
                    <a:pt x="43" y="362"/>
                  </a:lnTo>
                  <a:lnTo>
                    <a:pt x="51" y="364"/>
                  </a:lnTo>
                  <a:lnTo>
                    <a:pt x="60" y="366"/>
                  </a:lnTo>
                  <a:lnTo>
                    <a:pt x="74" y="369"/>
                  </a:lnTo>
                  <a:lnTo>
                    <a:pt x="89" y="370"/>
                  </a:lnTo>
                  <a:lnTo>
                    <a:pt x="105" y="370"/>
                  </a:lnTo>
                  <a:lnTo>
                    <a:pt x="120" y="368"/>
                  </a:lnTo>
                  <a:lnTo>
                    <a:pt x="135" y="362"/>
                  </a:lnTo>
                  <a:lnTo>
                    <a:pt x="150" y="354"/>
                  </a:lnTo>
                  <a:lnTo>
                    <a:pt x="164" y="342"/>
                  </a:lnTo>
                  <a:lnTo>
                    <a:pt x="175" y="327"/>
                  </a:lnTo>
                  <a:lnTo>
                    <a:pt x="179" y="322"/>
                  </a:lnTo>
                  <a:lnTo>
                    <a:pt x="182" y="315"/>
                  </a:lnTo>
                  <a:lnTo>
                    <a:pt x="184" y="309"/>
                  </a:lnTo>
                  <a:lnTo>
                    <a:pt x="188" y="302"/>
                  </a:lnTo>
                  <a:lnTo>
                    <a:pt x="191" y="293"/>
                  </a:lnTo>
                  <a:lnTo>
                    <a:pt x="195" y="284"/>
                  </a:lnTo>
                  <a:lnTo>
                    <a:pt x="198" y="277"/>
                  </a:lnTo>
                  <a:lnTo>
                    <a:pt x="203" y="271"/>
                  </a:lnTo>
                  <a:lnTo>
                    <a:pt x="207" y="265"/>
                  </a:lnTo>
                  <a:lnTo>
                    <a:pt x="212" y="262"/>
                  </a:lnTo>
                  <a:lnTo>
                    <a:pt x="218" y="259"/>
                  </a:lnTo>
                  <a:lnTo>
                    <a:pt x="224" y="258"/>
                  </a:lnTo>
                  <a:lnTo>
                    <a:pt x="224" y="265"/>
                  </a:lnTo>
                  <a:lnTo>
                    <a:pt x="224" y="271"/>
                  </a:lnTo>
                  <a:lnTo>
                    <a:pt x="226" y="276"/>
                  </a:lnTo>
                  <a:lnTo>
                    <a:pt x="228" y="280"/>
                  </a:lnTo>
                  <a:lnTo>
                    <a:pt x="227" y="293"/>
                  </a:lnTo>
                  <a:lnTo>
                    <a:pt x="224" y="303"/>
                  </a:lnTo>
                  <a:lnTo>
                    <a:pt x="216" y="312"/>
                  </a:lnTo>
                  <a:lnTo>
                    <a:pt x="204" y="319"/>
                  </a:lnTo>
                  <a:lnTo>
                    <a:pt x="196" y="323"/>
                  </a:lnTo>
                  <a:lnTo>
                    <a:pt x="189" y="326"/>
                  </a:lnTo>
                  <a:lnTo>
                    <a:pt x="182" y="332"/>
                  </a:lnTo>
                  <a:lnTo>
                    <a:pt x="175" y="338"/>
                  </a:lnTo>
                  <a:lnTo>
                    <a:pt x="167" y="346"/>
                  </a:lnTo>
                  <a:lnTo>
                    <a:pt x="160" y="355"/>
                  </a:lnTo>
                  <a:lnTo>
                    <a:pt x="155" y="365"/>
                  </a:lnTo>
                  <a:lnTo>
                    <a:pt x="150" y="377"/>
                  </a:lnTo>
                  <a:lnTo>
                    <a:pt x="147" y="387"/>
                  </a:lnTo>
                  <a:lnTo>
                    <a:pt x="144" y="400"/>
                  </a:lnTo>
                  <a:lnTo>
                    <a:pt x="143" y="411"/>
                  </a:lnTo>
                  <a:lnTo>
                    <a:pt x="144" y="423"/>
                  </a:lnTo>
                  <a:lnTo>
                    <a:pt x="145" y="431"/>
                  </a:lnTo>
                  <a:lnTo>
                    <a:pt x="147" y="438"/>
                  </a:lnTo>
                  <a:lnTo>
                    <a:pt x="148" y="445"/>
                  </a:lnTo>
                  <a:lnTo>
                    <a:pt x="148" y="450"/>
                  </a:lnTo>
                  <a:lnTo>
                    <a:pt x="149" y="465"/>
                  </a:lnTo>
                  <a:lnTo>
                    <a:pt x="148" y="477"/>
                  </a:lnTo>
                  <a:lnTo>
                    <a:pt x="145" y="486"/>
                  </a:lnTo>
                  <a:lnTo>
                    <a:pt x="142" y="492"/>
                  </a:lnTo>
                  <a:lnTo>
                    <a:pt x="138" y="497"/>
                  </a:lnTo>
                  <a:lnTo>
                    <a:pt x="141" y="500"/>
                  </a:lnTo>
                  <a:lnTo>
                    <a:pt x="147" y="500"/>
                  </a:lnTo>
                  <a:lnTo>
                    <a:pt x="153" y="499"/>
                  </a:lnTo>
                  <a:lnTo>
                    <a:pt x="187" y="493"/>
                  </a:lnTo>
                  <a:lnTo>
                    <a:pt x="217" y="480"/>
                  </a:lnTo>
                  <a:lnTo>
                    <a:pt x="240" y="462"/>
                  </a:lnTo>
                  <a:lnTo>
                    <a:pt x="258" y="439"/>
                  </a:lnTo>
                  <a:lnTo>
                    <a:pt x="270" y="412"/>
                  </a:lnTo>
                  <a:lnTo>
                    <a:pt x="274" y="385"/>
                  </a:lnTo>
                  <a:lnTo>
                    <a:pt x="273" y="357"/>
                  </a:lnTo>
                  <a:lnTo>
                    <a:pt x="265" y="330"/>
                  </a:lnTo>
                  <a:lnTo>
                    <a:pt x="259" y="317"/>
                  </a:lnTo>
                  <a:lnTo>
                    <a:pt x="253" y="307"/>
                  </a:lnTo>
                  <a:lnTo>
                    <a:pt x="250" y="300"/>
                  </a:lnTo>
                  <a:lnTo>
                    <a:pt x="248" y="292"/>
                  </a:lnTo>
                  <a:lnTo>
                    <a:pt x="252" y="290"/>
                  </a:lnTo>
                  <a:lnTo>
                    <a:pt x="258" y="288"/>
                  </a:lnTo>
                  <a:lnTo>
                    <a:pt x="263" y="286"/>
                  </a:lnTo>
                  <a:lnTo>
                    <a:pt x="265" y="284"/>
                  </a:lnTo>
                  <a:lnTo>
                    <a:pt x="273" y="292"/>
                  </a:lnTo>
                  <a:lnTo>
                    <a:pt x="278" y="305"/>
                  </a:lnTo>
                  <a:lnTo>
                    <a:pt x="281" y="320"/>
                  </a:lnTo>
                  <a:lnTo>
                    <a:pt x="283" y="336"/>
                  </a:lnTo>
                  <a:lnTo>
                    <a:pt x="285" y="348"/>
                  </a:lnTo>
                  <a:lnTo>
                    <a:pt x="287" y="359"/>
                  </a:lnTo>
                  <a:lnTo>
                    <a:pt x="290" y="370"/>
                  </a:lnTo>
                  <a:lnTo>
                    <a:pt x="295" y="380"/>
                  </a:lnTo>
                  <a:lnTo>
                    <a:pt x="302" y="391"/>
                  </a:lnTo>
                  <a:lnTo>
                    <a:pt x="311" y="400"/>
                  </a:lnTo>
                  <a:lnTo>
                    <a:pt x="323" y="408"/>
                  </a:lnTo>
                  <a:lnTo>
                    <a:pt x="336" y="415"/>
                  </a:lnTo>
                  <a:lnTo>
                    <a:pt x="352" y="420"/>
                  </a:lnTo>
                  <a:lnTo>
                    <a:pt x="367" y="426"/>
                  </a:lnTo>
                  <a:lnTo>
                    <a:pt x="382" y="432"/>
                  </a:lnTo>
                  <a:lnTo>
                    <a:pt x="395" y="438"/>
                  </a:lnTo>
                  <a:lnTo>
                    <a:pt x="406" y="445"/>
                  </a:lnTo>
                  <a:lnTo>
                    <a:pt x="417" y="451"/>
                  </a:lnTo>
                  <a:lnTo>
                    <a:pt x="425" y="461"/>
                  </a:lnTo>
                  <a:lnTo>
                    <a:pt x="432" y="471"/>
                  </a:lnTo>
                  <a:lnTo>
                    <a:pt x="435" y="455"/>
                  </a:lnTo>
                  <a:lnTo>
                    <a:pt x="438" y="434"/>
                  </a:lnTo>
                  <a:lnTo>
                    <a:pt x="439" y="410"/>
                  </a:lnTo>
                  <a:lnTo>
                    <a:pt x="436" y="384"/>
                  </a:lnTo>
                  <a:lnTo>
                    <a:pt x="431" y="358"/>
                  </a:lnTo>
                  <a:lnTo>
                    <a:pt x="419" y="336"/>
                  </a:lnTo>
                  <a:lnTo>
                    <a:pt x="402" y="319"/>
                  </a:lnTo>
                  <a:lnTo>
                    <a:pt x="378" y="308"/>
                  </a:lnTo>
                  <a:lnTo>
                    <a:pt x="370" y="305"/>
                  </a:lnTo>
                  <a:lnTo>
                    <a:pt x="362" y="304"/>
                  </a:lnTo>
                  <a:lnTo>
                    <a:pt x="354" y="302"/>
                  </a:lnTo>
                  <a:lnTo>
                    <a:pt x="347" y="301"/>
                  </a:lnTo>
                  <a:lnTo>
                    <a:pt x="340" y="299"/>
                  </a:lnTo>
                  <a:lnTo>
                    <a:pt x="334" y="297"/>
                  </a:lnTo>
                  <a:lnTo>
                    <a:pt x="329" y="296"/>
                  </a:lnTo>
                  <a:lnTo>
                    <a:pt x="326" y="295"/>
                  </a:lnTo>
                  <a:lnTo>
                    <a:pt x="328" y="292"/>
                  </a:lnTo>
                  <a:lnTo>
                    <a:pt x="332" y="287"/>
                  </a:lnTo>
                  <a:lnTo>
                    <a:pt x="334" y="282"/>
                  </a:lnTo>
                  <a:lnTo>
                    <a:pt x="335" y="279"/>
                  </a:lnTo>
                  <a:lnTo>
                    <a:pt x="352" y="287"/>
                  </a:lnTo>
                  <a:lnTo>
                    <a:pt x="370" y="294"/>
                  </a:lnTo>
                  <a:lnTo>
                    <a:pt x="386" y="299"/>
                  </a:lnTo>
                  <a:lnTo>
                    <a:pt x="402" y="301"/>
                  </a:lnTo>
                  <a:lnTo>
                    <a:pt x="417" y="302"/>
                  </a:lnTo>
                  <a:lnTo>
                    <a:pt x="431" y="302"/>
                  </a:lnTo>
                  <a:lnTo>
                    <a:pt x="443" y="300"/>
                  </a:lnTo>
                  <a:lnTo>
                    <a:pt x="455" y="296"/>
                  </a:lnTo>
                  <a:lnTo>
                    <a:pt x="465" y="292"/>
                  </a:lnTo>
                  <a:lnTo>
                    <a:pt x="473" y="288"/>
                  </a:lnTo>
                  <a:lnTo>
                    <a:pt x="481" y="285"/>
                  </a:lnTo>
                  <a:lnTo>
                    <a:pt x="488" y="282"/>
                  </a:lnTo>
                  <a:lnTo>
                    <a:pt x="494" y="280"/>
                  </a:lnTo>
                  <a:lnTo>
                    <a:pt x="498" y="279"/>
                  </a:lnTo>
                  <a:lnTo>
                    <a:pt x="503" y="279"/>
                  </a:lnTo>
                  <a:lnTo>
                    <a:pt x="508" y="279"/>
                  </a:lnTo>
                  <a:lnTo>
                    <a:pt x="497" y="274"/>
                  </a:lnTo>
                  <a:lnTo>
                    <a:pt x="488" y="270"/>
                  </a:lnTo>
                  <a:lnTo>
                    <a:pt x="479" y="263"/>
                  </a:lnTo>
                  <a:lnTo>
                    <a:pt x="471" y="256"/>
                  </a:lnTo>
                  <a:lnTo>
                    <a:pt x="464" y="249"/>
                  </a:lnTo>
                  <a:lnTo>
                    <a:pt x="457" y="241"/>
                  </a:lnTo>
                  <a:lnTo>
                    <a:pt x="450" y="232"/>
                  </a:lnTo>
                  <a:lnTo>
                    <a:pt x="444" y="223"/>
                  </a:lnTo>
                  <a:lnTo>
                    <a:pt x="436" y="213"/>
                  </a:lnTo>
                  <a:lnTo>
                    <a:pt x="426" y="204"/>
                  </a:lnTo>
                  <a:lnTo>
                    <a:pt x="412" y="196"/>
                  </a:lnTo>
                  <a:lnTo>
                    <a:pt x="398" y="190"/>
                  </a:lnTo>
                  <a:lnTo>
                    <a:pt x="382" y="187"/>
                  </a:lnTo>
                  <a:lnTo>
                    <a:pt x="367" y="186"/>
                  </a:lnTo>
                  <a:lnTo>
                    <a:pt x="354" y="188"/>
                  </a:lnTo>
                  <a:lnTo>
                    <a:pt x="342" y="193"/>
                  </a:lnTo>
                  <a:lnTo>
                    <a:pt x="335" y="197"/>
                  </a:lnTo>
                  <a:lnTo>
                    <a:pt x="328" y="202"/>
                  </a:lnTo>
                  <a:lnTo>
                    <a:pt x="323" y="204"/>
                  </a:lnTo>
                  <a:lnTo>
                    <a:pt x="318" y="208"/>
                  </a:lnTo>
                  <a:lnTo>
                    <a:pt x="313" y="209"/>
                  </a:lnTo>
                  <a:lnTo>
                    <a:pt x="310" y="211"/>
                  </a:lnTo>
                  <a:lnTo>
                    <a:pt x="306" y="211"/>
                  </a:lnTo>
                  <a:lnTo>
                    <a:pt x="304" y="212"/>
                  </a:lnTo>
                  <a:lnTo>
                    <a:pt x="305" y="209"/>
                  </a:lnTo>
                  <a:lnTo>
                    <a:pt x="305" y="203"/>
                  </a:lnTo>
                  <a:lnTo>
                    <a:pt x="304" y="197"/>
                  </a:lnTo>
                  <a:lnTo>
                    <a:pt x="302" y="194"/>
                  </a:lnTo>
                  <a:lnTo>
                    <a:pt x="306" y="192"/>
                  </a:lnTo>
                  <a:lnTo>
                    <a:pt x="310" y="189"/>
                  </a:lnTo>
                  <a:lnTo>
                    <a:pt x="314" y="188"/>
                  </a:lnTo>
                  <a:lnTo>
                    <a:pt x="319" y="187"/>
                  </a:lnTo>
                  <a:lnTo>
                    <a:pt x="323" y="187"/>
                  </a:lnTo>
                  <a:lnTo>
                    <a:pt x="327" y="186"/>
                  </a:lnTo>
                  <a:lnTo>
                    <a:pt x="332" y="185"/>
                  </a:lnTo>
                  <a:lnTo>
                    <a:pt x="336" y="182"/>
                  </a:lnTo>
                  <a:lnTo>
                    <a:pt x="348" y="173"/>
                  </a:lnTo>
                  <a:lnTo>
                    <a:pt x="357" y="161"/>
                  </a:lnTo>
                  <a:lnTo>
                    <a:pt x="365" y="146"/>
                  </a:lnTo>
                  <a:lnTo>
                    <a:pt x="371" y="128"/>
                  </a:lnTo>
                  <a:lnTo>
                    <a:pt x="375" y="111"/>
                  </a:lnTo>
                  <a:lnTo>
                    <a:pt x="377" y="94"/>
                  </a:lnTo>
                  <a:lnTo>
                    <a:pt x="375" y="80"/>
                  </a:lnTo>
                  <a:lnTo>
                    <a:pt x="371" y="69"/>
                  </a:lnTo>
                  <a:lnTo>
                    <a:pt x="364" y="51"/>
                  </a:lnTo>
                  <a:lnTo>
                    <a:pt x="360" y="32"/>
                  </a:lnTo>
                  <a:lnTo>
                    <a:pt x="359" y="13"/>
                  </a:lnTo>
                  <a:lnTo>
                    <a:pt x="360" y="0"/>
                  </a:lnTo>
                  <a:lnTo>
                    <a:pt x="352" y="10"/>
                  </a:lnTo>
                  <a:lnTo>
                    <a:pt x="344" y="20"/>
                  </a:lnTo>
                  <a:lnTo>
                    <a:pt x="336" y="29"/>
                  </a:lnTo>
                  <a:lnTo>
                    <a:pt x="328" y="36"/>
                  </a:lnTo>
                  <a:lnTo>
                    <a:pt x="319" y="43"/>
                  </a:lnTo>
                  <a:lnTo>
                    <a:pt x="311" y="48"/>
                  </a:lnTo>
                  <a:lnTo>
                    <a:pt x="303" y="52"/>
                  </a:lnTo>
                  <a:lnTo>
                    <a:pt x="296" y="55"/>
                  </a:lnTo>
                  <a:lnTo>
                    <a:pt x="281" y="60"/>
                  </a:lnTo>
                  <a:lnTo>
                    <a:pt x="267" y="71"/>
                  </a:lnTo>
                  <a:lnTo>
                    <a:pt x="256" y="85"/>
                  </a:lnTo>
                  <a:lnTo>
                    <a:pt x="245" y="101"/>
                  </a:lnTo>
                  <a:lnTo>
                    <a:pt x="237" y="119"/>
                  </a:lnTo>
                  <a:lnTo>
                    <a:pt x="234" y="139"/>
                  </a:lnTo>
                  <a:lnTo>
                    <a:pt x="234" y="159"/>
                  </a:lnTo>
                  <a:lnTo>
                    <a:pt x="240" y="181"/>
                  </a:lnTo>
                  <a:lnTo>
                    <a:pt x="236" y="180"/>
                  </a:lnTo>
                  <a:lnTo>
                    <a:pt x="230" y="180"/>
                  </a:lnTo>
                  <a:lnTo>
                    <a:pt x="225" y="180"/>
                  </a:lnTo>
                  <a:lnTo>
                    <a:pt x="221" y="18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22" name="Freeform 274">
              <a:extLst>
                <a:ext uri="{FF2B5EF4-FFF2-40B4-BE49-F238E27FC236}">
                  <a16:creationId xmlns:a16="http://schemas.microsoft.com/office/drawing/2014/main" id="{53864B47-DD04-25CA-675E-DB83C7F1A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" y="133"/>
              <a:ext cx="78" cy="109"/>
            </a:xfrm>
            <a:custGeom>
              <a:avLst/>
              <a:gdLst>
                <a:gd name="T0" fmla="*/ 40 w 154"/>
                <a:gd name="T1" fmla="*/ 23 h 217"/>
                <a:gd name="T2" fmla="*/ 37 w 154"/>
                <a:gd name="T3" fmla="*/ 24 h 217"/>
                <a:gd name="T4" fmla="*/ 35 w 154"/>
                <a:gd name="T5" fmla="*/ 25 h 217"/>
                <a:gd name="T6" fmla="*/ 32 w 154"/>
                <a:gd name="T7" fmla="*/ 27 h 217"/>
                <a:gd name="T8" fmla="*/ 30 w 154"/>
                <a:gd name="T9" fmla="*/ 29 h 217"/>
                <a:gd name="T10" fmla="*/ 28 w 154"/>
                <a:gd name="T11" fmla="*/ 31 h 217"/>
                <a:gd name="T12" fmla="*/ 26 w 154"/>
                <a:gd name="T13" fmla="*/ 34 h 217"/>
                <a:gd name="T14" fmla="*/ 25 w 154"/>
                <a:gd name="T15" fmla="*/ 37 h 217"/>
                <a:gd name="T16" fmla="*/ 24 w 154"/>
                <a:gd name="T17" fmla="*/ 40 h 217"/>
                <a:gd name="T18" fmla="*/ 24 w 154"/>
                <a:gd name="T19" fmla="*/ 41 h 217"/>
                <a:gd name="T20" fmla="*/ 24 w 154"/>
                <a:gd name="T21" fmla="*/ 42 h 217"/>
                <a:gd name="T22" fmla="*/ 24 w 154"/>
                <a:gd name="T23" fmla="*/ 43 h 217"/>
                <a:gd name="T24" fmla="*/ 24 w 154"/>
                <a:gd name="T25" fmla="*/ 44 h 217"/>
                <a:gd name="T26" fmla="*/ 24 w 154"/>
                <a:gd name="T27" fmla="*/ 47 h 217"/>
                <a:gd name="T28" fmla="*/ 24 w 154"/>
                <a:gd name="T29" fmla="*/ 49 h 217"/>
                <a:gd name="T30" fmla="*/ 24 w 154"/>
                <a:gd name="T31" fmla="*/ 52 h 217"/>
                <a:gd name="T32" fmla="*/ 25 w 154"/>
                <a:gd name="T33" fmla="*/ 54 h 217"/>
                <a:gd name="T34" fmla="*/ 24 w 154"/>
                <a:gd name="T35" fmla="*/ 54 h 217"/>
                <a:gd name="T36" fmla="*/ 23 w 154"/>
                <a:gd name="T37" fmla="*/ 54 h 217"/>
                <a:gd name="T38" fmla="*/ 21 w 154"/>
                <a:gd name="T39" fmla="*/ 54 h 217"/>
                <a:gd name="T40" fmla="*/ 20 w 154"/>
                <a:gd name="T41" fmla="*/ 55 h 217"/>
                <a:gd name="T42" fmla="*/ 20 w 154"/>
                <a:gd name="T43" fmla="*/ 50 h 217"/>
                <a:gd name="T44" fmla="*/ 19 w 154"/>
                <a:gd name="T45" fmla="*/ 46 h 217"/>
                <a:gd name="T46" fmla="*/ 17 w 154"/>
                <a:gd name="T47" fmla="*/ 42 h 217"/>
                <a:gd name="T48" fmla="*/ 15 w 154"/>
                <a:gd name="T49" fmla="*/ 38 h 217"/>
                <a:gd name="T50" fmla="*/ 12 w 154"/>
                <a:gd name="T51" fmla="*/ 35 h 217"/>
                <a:gd name="T52" fmla="*/ 10 w 154"/>
                <a:gd name="T53" fmla="*/ 32 h 217"/>
                <a:gd name="T54" fmla="*/ 6 w 154"/>
                <a:gd name="T55" fmla="*/ 29 h 217"/>
                <a:gd name="T56" fmla="*/ 3 w 154"/>
                <a:gd name="T57" fmla="*/ 28 h 217"/>
                <a:gd name="T58" fmla="*/ 4 w 154"/>
                <a:gd name="T59" fmla="*/ 26 h 217"/>
                <a:gd name="T60" fmla="*/ 4 w 154"/>
                <a:gd name="T61" fmla="*/ 23 h 217"/>
                <a:gd name="T62" fmla="*/ 2 w 154"/>
                <a:gd name="T63" fmla="*/ 21 h 217"/>
                <a:gd name="T64" fmla="*/ 0 w 154"/>
                <a:gd name="T65" fmla="*/ 20 h 217"/>
                <a:gd name="T66" fmla="*/ 3 w 154"/>
                <a:gd name="T67" fmla="*/ 16 h 217"/>
                <a:gd name="T68" fmla="*/ 5 w 154"/>
                <a:gd name="T69" fmla="*/ 11 h 217"/>
                <a:gd name="T70" fmla="*/ 6 w 154"/>
                <a:gd name="T71" fmla="*/ 5 h 217"/>
                <a:gd name="T72" fmla="*/ 4 w 154"/>
                <a:gd name="T73" fmla="*/ 0 h 217"/>
                <a:gd name="T74" fmla="*/ 6 w 154"/>
                <a:gd name="T75" fmla="*/ 2 h 217"/>
                <a:gd name="T76" fmla="*/ 8 w 154"/>
                <a:gd name="T77" fmla="*/ 4 h 217"/>
                <a:gd name="T78" fmla="*/ 10 w 154"/>
                <a:gd name="T79" fmla="*/ 5 h 217"/>
                <a:gd name="T80" fmla="*/ 12 w 154"/>
                <a:gd name="T81" fmla="*/ 7 h 217"/>
                <a:gd name="T82" fmla="*/ 14 w 154"/>
                <a:gd name="T83" fmla="*/ 8 h 217"/>
                <a:gd name="T84" fmla="*/ 17 w 154"/>
                <a:gd name="T85" fmla="*/ 9 h 217"/>
                <a:gd name="T86" fmla="*/ 21 w 154"/>
                <a:gd name="T87" fmla="*/ 9 h 217"/>
                <a:gd name="T88" fmla="*/ 24 w 154"/>
                <a:gd name="T89" fmla="*/ 9 h 217"/>
                <a:gd name="T90" fmla="*/ 24 w 154"/>
                <a:gd name="T91" fmla="*/ 11 h 217"/>
                <a:gd name="T92" fmla="*/ 24 w 154"/>
                <a:gd name="T93" fmla="*/ 14 h 217"/>
                <a:gd name="T94" fmla="*/ 25 w 154"/>
                <a:gd name="T95" fmla="*/ 17 h 217"/>
                <a:gd name="T96" fmla="*/ 26 w 154"/>
                <a:gd name="T97" fmla="*/ 20 h 217"/>
                <a:gd name="T98" fmla="*/ 28 w 154"/>
                <a:gd name="T99" fmla="*/ 22 h 217"/>
                <a:gd name="T100" fmla="*/ 31 w 154"/>
                <a:gd name="T101" fmla="*/ 23 h 217"/>
                <a:gd name="T102" fmla="*/ 35 w 154"/>
                <a:gd name="T103" fmla="*/ 24 h 217"/>
                <a:gd name="T104" fmla="*/ 40 w 154"/>
                <a:gd name="T105" fmla="*/ 23 h 21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54" h="217">
                  <a:moveTo>
                    <a:pt x="154" y="90"/>
                  </a:moveTo>
                  <a:lnTo>
                    <a:pt x="145" y="93"/>
                  </a:lnTo>
                  <a:lnTo>
                    <a:pt x="136" y="99"/>
                  </a:lnTo>
                  <a:lnTo>
                    <a:pt x="126" y="106"/>
                  </a:lnTo>
                  <a:lnTo>
                    <a:pt x="117" y="114"/>
                  </a:lnTo>
                  <a:lnTo>
                    <a:pt x="110" y="123"/>
                  </a:lnTo>
                  <a:lnTo>
                    <a:pt x="103" y="135"/>
                  </a:lnTo>
                  <a:lnTo>
                    <a:pt x="98" y="146"/>
                  </a:lnTo>
                  <a:lnTo>
                    <a:pt x="94" y="159"/>
                  </a:lnTo>
                  <a:lnTo>
                    <a:pt x="93" y="163"/>
                  </a:lnTo>
                  <a:lnTo>
                    <a:pt x="93" y="167"/>
                  </a:lnTo>
                  <a:lnTo>
                    <a:pt x="92" y="171"/>
                  </a:lnTo>
                  <a:lnTo>
                    <a:pt x="92" y="176"/>
                  </a:lnTo>
                  <a:lnTo>
                    <a:pt x="92" y="185"/>
                  </a:lnTo>
                  <a:lnTo>
                    <a:pt x="93" y="196"/>
                  </a:lnTo>
                  <a:lnTo>
                    <a:pt x="94" y="206"/>
                  </a:lnTo>
                  <a:lnTo>
                    <a:pt x="98" y="216"/>
                  </a:lnTo>
                  <a:lnTo>
                    <a:pt x="94" y="215"/>
                  </a:lnTo>
                  <a:lnTo>
                    <a:pt x="88" y="215"/>
                  </a:lnTo>
                  <a:lnTo>
                    <a:pt x="83" y="215"/>
                  </a:lnTo>
                  <a:lnTo>
                    <a:pt x="79" y="217"/>
                  </a:lnTo>
                  <a:lnTo>
                    <a:pt x="78" y="200"/>
                  </a:lnTo>
                  <a:lnTo>
                    <a:pt x="74" y="183"/>
                  </a:lnTo>
                  <a:lnTo>
                    <a:pt x="68" y="167"/>
                  </a:lnTo>
                  <a:lnTo>
                    <a:pt x="59" y="151"/>
                  </a:lnTo>
                  <a:lnTo>
                    <a:pt x="48" y="137"/>
                  </a:lnTo>
                  <a:lnTo>
                    <a:pt x="37" y="125"/>
                  </a:lnTo>
                  <a:lnTo>
                    <a:pt x="24" y="116"/>
                  </a:lnTo>
                  <a:lnTo>
                    <a:pt x="11" y="112"/>
                  </a:lnTo>
                  <a:lnTo>
                    <a:pt x="13" y="101"/>
                  </a:lnTo>
                  <a:lnTo>
                    <a:pt x="13" y="91"/>
                  </a:lnTo>
                  <a:lnTo>
                    <a:pt x="8" y="83"/>
                  </a:lnTo>
                  <a:lnTo>
                    <a:pt x="0" y="77"/>
                  </a:lnTo>
                  <a:lnTo>
                    <a:pt x="9" y="62"/>
                  </a:lnTo>
                  <a:lnTo>
                    <a:pt x="17" y="41"/>
                  </a:lnTo>
                  <a:lnTo>
                    <a:pt x="21" y="18"/>
                  </a:lnTo>
                  <a:lnTo>
                    <a:pt x="14" y="0"/>
                  </a:lnTo>
                  <a:lnTo>
                    <a:pt x="21" y="6"/>
                  </a:lnTo>
                  <a:lnTo>
                    <a:pt x="29" y="13"/>
                  </a:lnTo>
                  <a:lnTo>
                    <a:pt x="37" y="20"/>
                  </a:lnTo>
                  <a:lnTo>
                    <a:pt x="46" y="25"/>
                  </a:lnTo>
                  <a:lnTo>
                    <a:pt x="56" y="30"/>
                  </a:lnTo>
                  <a:lnTo>
                    <a:pt x="68" y="33"/>
                  </a:lnTo>
                  <a:lnTo>
                    <a:pt x="80" y="35"/>
                  </a:lnTo>
                  <a:lnTo>
                    <a:pt x="94" y="33"/>
                  </a:lnTo>
                  <a:lnTo>
                    <a:pt x="94" y="44"/>
                  </a:lnTo>
                  <a:lnTo>
                    <a:pt x="95" y="55"/>
                  </a:lnTo>
                  <a:lnTo>
                    <a:pt x="98" y="67"/>
                  </a:lnTo>
                  <a:lnTo>
                    <a:pt x="102" y="77"/>
                  </a:lnTo>
                  <a:lnTo>
                    <a:pt x="110" y="86"/>
                  </a:lnTo>
                  <a:lnTo>
                    <a:pt x="121" y="91"/>
                  </a:lnTo>
                  <a:lnTo>
                    <a:pt x="136" y="93"/>
                  </a:lnTo>
                  <a:lnTo>
                    <a:pt x="154" y="9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23" name="Freeform 275">
              <a:extLst>
                <a:ext uri="{FF2B5EF4-FFF2-40B4-BE49-F238E27FC236}">
                  <a16:creationId xmlns:a16="http://schemas.microsoft.com/office/drawing/2014/main" id="{2EB85A51-AD76-3B4E-946C-F633023D5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" y="314"/>
              <a:ext cx="87" cy="101"/>
            </a:xfrm>
            <a:custGeom>
              <a:avLst/>
              <a:gdLst>
                <a:gd name="T0" fmla="*/ 16 w 173"/>
                <a:gd name="T1" fmla="*/ 10 h 203"/>
                <a:gd name="T2" fmla="*/ 18 w 173"/>
                <a:gd name="T3" fmla="*/ 10 h 203"/>
                <a:gd name="T4" fmla="*/ 21 w 173"/>
                <a:gd name="T5" fmla="*/ 10 h 203"/>
                <a:gd name="T6" fmla="*/ 24 w 173"/>
                <a:gd name="T7" fmla="*/ 10 h 203"/>
                <a:gd name="T8" fmla="*/ 27 w 173"/>
                <a:gd name="T9" fmla="*/ 10 h 203"/>
                <a:gd name="T10" fmla="*/ 29 w 173"/>
                <a:gd name="T11" fmla="*/ 10 h 203"/>
                <a:gd name="T12" fmla="*/ 33 w 173"/>
                <a:gd name="T13" fmla="*/ 9 h 203"/>
                <a:gd name="T14" fmla="*/ 36 w 173"/>
                <a:gd name="T15" fmla="*/ 7 h 203"/>
                <a:gd name="T16" fmla="*/ 39 w 173"/>
                <a:gd name="T17" fmla="*/ 5 h 203"/>
                <a:gd name="T18" fmla="*/ 42 w 173"/>
                <a:gd name="T19" fmla="*/ 2 h 203"/>
                <a:gd name="T20" fmla="*/ 44 w 173"/>
                <a:gd name="T21" fmla="*/ 0 h 203"/>
                <a:gd name="T22" fmla="*/ 44 w 173"/>
                <a:gd name="T23" fmla="*/ 2 h 203"/>
                <a:gd name="T24" fmla="*/ 41 w 173"/>
                <a:gd name="T25" fmla="*/ 4 h 203"/>
                <a:gd name="T26" fmla="*/ 38 w 173"/>
                <a:gd name="T27" fmla="*/ 9 h 203"/>
                <a:gd name="T28" fmla="*/ 36 w 173"/>
                <a:gd name="T29" fmla="*/ 15 h 203"/>
                <a:gd name="T30" fmla="*/ 35 w 173"/>
                <a:gd name="T31" fmla="*/ 21 h 203"/>
                <a:gd name="T32" fmla="*/ 36 w 173"/>
                <a:gd name="T33" fmla="*/ 26 h 203"/>
                <a:gd name="T34" fmla="*/ 37 w 173"/>
                <a:gd name="T35" fmla="*/ 29 h 203"/>
                <a:gd name="T36" fmla="*/ 35 w 173"/>
                <a:gd name="T37" fmla="*/ 30 h 203"/>
                <a:gd name="T38" fmla="*/ 32 w 173"/>
                <a:gd name="T39" fmla="*/ 32 h 203"/>
                <a:gd name="T40" fmla="*/ 29 w 173"/>
                <a:gd name="T41" fmla="*/ 36 h 203"/>
                <a:gd name="T42" fmla="*/ 27 w 173"/>
                <a:gd name="T43" fmla="*/ 42 h 203"/>
                <a:gd name="T44" fmla="*/ 25 w 173"/>
                <a:gd name="T45" fmla="*/ 45 h 203"/>
                <a:gd name="T46" fmla="*/ 20 w 173"/>
                <a:gd name="T47" fmla="*/ 44 h 203"/>
                <a:gd name="T48" fmla="*/ 14 w 173"/>
                <a:gd name="T49" fmla="*/ 44 h 203"/>
                <a:gd name="T50" fmla="*/ 9 w 173"/>
                <a:gd name="T51" fmla="*/ 47 h 203"/>
                <a:gd name="T52" fmla="*/ 8 w 173"/>
                <a:gd name="T53" fmla="*/ 45 h 203"/>
                <a:gd name="T54" fmla="*/ 4 w 173"/>
                <a:gd name="T55" fmla="*/ 34 h 203"/>
                <a:gd name="T56" fmla="*/ 3 w 173"/>
                <a:gd name="T57" fmla="*/ 28 h 203"/>
                <a:gd name="T58" fmla="*/ 5 w 173"/>
                <a:gd name="T59" fmla="*/ 20 h 203"/>
                <a:gd name="T60" fmla="*/ 6 w 173"/>
                <a:gd name="T61" fmla="*/ 17 h 203"/>
                <a:gd name="T62" fmla="*/ 9 w 173"/>
                <a:gd name="T63" fmla="*/ 16 h 203"/>
                <a:gd name="T64" fmla="*/ 12 w 173"/>
                <a:gd name="T65" fmla="*/ 14 h 203"/>
                <a:gd name="T66" fmla="*/ 14 w 173"/>
                <a:gd name="T67" fmla="*/ 11 h 2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3" h="203">
                  <a:moveTo>
                    <a:pt x="57" y="39"/>
                  </a:moveTo>
                  <a:lnTo>
                    <a:pt x="62" y="41"/>
                  </a:lnTo>
                  <a:lnTo>
                    <a:pt x="68" y="42"/>
                  </a:lnTo>
                  <a:lnTo>
                    <a:pt x="72" y="43"/>
                  </a:lnTo>
                  <a:lnTo>
                    <a:pt x="78" y="43"/>
                  </a:lnTo>
                  <a:lnTo>
                    <a:pt x="83" y="43"/>
                  </a:lnTo>
                  <a:lnTo>
                    <a:pt x="88" y="43"/>
                  </a:lnTo>
                  <a:lnTo>
                    <a:pt x="94" y="43"/>
                  </a:lnTo>
                  <a:lnTo>
                    <a:pt x="100" y="43"/>
                  </a:lnTo>
                  <a:lnTo>
                    <a:pt x="106" y="43"/>
                  </a:lnTo>
                  <a:lnTo>
                    <a:pt x="111" y="42"/>
                  </a:lnTo>
                  <a:lnTo>
                    <a:pt x="116" y="41"/>
                  </a:lnTo>
                  <a:lnTo>
                    <a:pt x="122" y="39"/>
                  </a:lnTo>
                  <a:lnTo>
                    <a:pt x="129" y="37"/>
                  </a:lnTo>
                  <a:lnTo>
                    <a:pt x="135" y="34"/>
                  </a:lnTo>
                  <a:lnTo>
                    <a:pt x="142" y="30"/>
                  </a:lnTo>
                  <a:lnTo>
                    <a:pt x="149" y="26"/>
                  </a:lnTo>
                  <a:lnTo>
                    <a:pt x="155" y="21"/>
                  </a:lnTo>
                  <a:lnTo>
                    <a:pt x="161" y="15"/>
                  </a:lnTo>
                  <a:lnTo>
                    <a:pt x="167" y="8"/>
                  </a:lnTo>
                  <a:lnTo>
                    <a:pt x="172" y="0"/>
                  </a:lnTo>
                  <a:lnTo>
                    <a:pt x="173" y="3"/>
                  </a:lnTo>
                  <a:lnTo>
                    <a:pt x="173" y="5"/>
                  </a:lnTo>
                  <a:lnTo>
                    <a:pt x="173" y="8"/>
                  </a:lnTo>
                  <a:lnTo>
                    <a:pt x="172" y="11"/>
                  </a:lnTo>
                  <a:lnTo>
                    <a:pt x="164" y="19"/>
                  </a:lnTo>
                  <a:lnTo>
                    <a:pt x="157" y="28"/>
                  </a:lnTo>
                  <a:lnTo>
                    <a:pt x="152" y="38"/>
                  </a:lnTo>
                  <a:lnTo>
                    <a:pt x="147" y="50"/>
                  </a:lnTo>
                  <a:lnTo>
                    <a:pt x="144" y="60"/>
                  </a:lnTo>
                  <a:lnTo>
                    <a:pt x="141" y="73"/>
                  </a:lnTo>
                  <a:lnTo>
                    <a:pt x="140" y="84"/>
                  </a:lnTo>
                  <a:lnTo>
                    <a:pt x="141" y="96"/>
                  </a:lnTo>
                  <a:lnTo>
                    <a:pt x="142" y="104"/>
                  </a:lnTo>
                  <a:lnTo>
                    <a:pt x="144" y="111"/>
                  </a:lnTo>
                  <a:lnTo>
                    <a:pt x="145" y="118"/>
                  </a:lnTo>
                  <a:lnTo>
                    <a:pt x="145" y="123"/>
                  </a:lnTo>
                  <a:lnTo>
                    <a:pt x="140" y="122"/>
                  </a:lnTo>
                  <a:lnTo>
                    <a:pt x="133" y="124"/>
                  </a:lnTo>
                  <a:lnTo>
                    <a:pt x="126" y="129"/>
                  </a:lnTo>
                  <a:lnTo>
                    <a:pt x="119" y="135"/>
                  </a:lnTo>
                  <a:lnTo>
                    <a:pt x="114" y="144"/>
                  </a:lnTo>
                  <a:lnTo>
                    <a:pt x="109" y="157"/>
                  </a:lnTo>
                  <a:lnTo>
                    <a:pt x="107" y="170"/>
                  </a:lnTo>
                  <a:lnTo>
                    <a:pt x="107" y="188"/>
                  </a:lnTo>
                  <a:lnTo>
                    <a:pt x="100" y="182"/>
                  </a:lnTo>
                  <a:lnTo>
                    <a:pt x="89" y="177"/>
                  </a:lnTo>
                  <a:lnTo>
                    <a:pt x="79" y="176"/>
                  </a:lnTo>
                  <a:lnTo>
                    <a:pt x="66" y="176"/>
                  </a:lnTo>
                  <a:lnTo>
                    <a:pt x="55" y="179"/>
                  </a:lnTo>
                  <a:lnTo>
                    <a:pt x="45" y="183"/>
                  </a:lnTo>
                  <a:lnTo>
                    <a:pt x="35" y="191"/>
                  </a:lnTo>
                  <a:lnTo>
                    <a:pt x="30" y="203"/>
                  </a:lnTo>
                  <a:lnTo>
                    <a:pt x="30" y="181"/>
                  </a:lnTo>
                  <a:lnTo>
                    <a:pt x="25" y="157"/>
                  </a:lnTo>
                  <a:lnTo>
                    <a:pt x="16" y="138"/>
                  </a:lnTo>
                  <a:lnTo>
                    <a:pt x="0" y="129"/>
                  </a:lnTo>
                  <a:lnTo>
                    <a:pt x="10" y="115"/>
                  </a:lnTo>
                  <a:lnTo>
                    <a:pt x="16" y="99"/>
                  </a:lnTo>
                  <a:lnTo>
                    <a:pt x="18" y="83"/>
                  </a:lnTo>
                  <a:lnTo>
                    <a:pt x="15" y="73"/>
                  </a:lnTo>
                  <a:lnTo>
                    <a:pt x="22" y="70"/>
                  </a:lnTo>
                  <a:lnTo>
                    <a:pt x="29" y="68"/>
                  </a:lnTo>
                  <a:lnTo>
                    <a:pt x="34" y="65"/>
                  </a:lnTo>
                  <a:lnTo>
                    <a:pt x="41" y="61"/>
                  </a:lnTo>
                  <a:lnTo>
                    <a:pt x="46" y="57"/>
                  </a:lnTo>
                  <a:lnTo>
                    <a:pt x="52" y="52"/>
                  </a:lnTo>
                  <a:lnTo>
                    <a:pt x="55" y="46"/>
                  </a:lnTo>
                  <a:lnTo>
                    <a:pt x="57" y="3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24" name="Freeform 276">
              <a:extLst>
                <a:ext uri="{FF2B5EF4-FFF2-40B4-BE49-F238E27FC236}">
                  <a16:creationId xmlns:a16="http://schemas.microsoft.com/office/drawing/2014/main" id="{887C0C9F-2991-68AA-1369-25A4A4B6A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145"/>
              <a:ext cx="54" cy="76"/>
            </a:xfrm>
            <a:custGeom>
              <a:avLst/>
              <a:gdLst>
                <a:gd name="T0" fmla="*/ 22 w 107"/>
                <a:gd name="T1" fmla="*/ 35 h 152"/>
                <a:gd name="T2" fmla="*/ 21 w 107"/>
                <a:gd name="T3" fmla="*/ 37 h 152"/>
                <a:gd name="T4" fmla="*/ 20 w 107"/>
                <a:gd name="T5" fmla="*/ 36 h 152"/>
                <a:gd name="T6" fmla="*/ 18 w 107"/>
                <a:gd name="T7" fmla="*/ 31 h 152"/>
                <a:gd name="T8" fmla="*/ 17 w 107"/>
                <a:gd name="T9" fmla="*/ 29 h 152"/>
                <a:gd name="T10" fmla="*/ 14 w 107"/>
                <a:gd name="T11" fmla="*/ 28 h 152"/>
                <a:gd name="T12" fmla="*/ 12 w 107"/>
                <a:gd name="T13" fmla="*/ 27 h 152"/>
                <a:gd name="T14" fmla="*/ 9 w 107"/>
                <a:gd name="T15" fmla="*/ 26 h 152"/>
                <a:gd name="T16" fmla="*/ 8 w 107"/>
                <a:gd name="T17" fmla="*/ 26 h 152"/>
                <a:gd name="T18" fmla="*/ 7 w 107"/>
                <a:gd name="T19" fmla="*/ 25 h 152"/>
                <a:gd name="T20" fmla="*/ 8 w 107"/>
                <a:gd name="T21" fmla="*/ 25 h 152"/>
                <a:gd name="T22" fmla="*/ 11 w 107"/>
                <a:gd name="T23" fmla="*/ 25 h 152"/>
                <a:gd name="T24" fmla="*/ 14 w 107"/>
                <a:gd name="T25" fmla="*/ 26 h 152"/>
                <a:gd name="T26" fmla="*/ 16 w 107"/>
                <a:gd name="T27" fmla="*/ 26 h 152"/>
                <a:gd name="T28" fmla="*/ 16 w 107"/>
                <a:gd name="T29" fmla="*/ 24 h 152"/>
                <a:gd name="T30" fmla="*/ 15 w 107"/>
                <a:gd name="T31" fmla="*/ 21 h 152"/>
                <a:gd name="T32" fmla="*/ 12 w 107"/>
                <a:gd name="T33" fmla="*/ 19 h 152"/>
                <a:gd name="T34" fmla="*/ 8 w 107"/>
                <a:gd name="T35" fmla="*/ 17 h 152"/>
                <a:gd name="T36" fmla="*/ 5 w 107"/>
                <a:gd name="T37" fmla="*/ 15 h 152"/>
                <a:gd name="T38" fmla="*/ 2 w 107"/>
                <a:gd name="T39" fmla="*/ 14 h 152"/>
                <a:gd name="T40" fmla="*/ 1 w 107"/>
                <a:gd name="T41" fmla="*/ 13 h 152"/>
                <a:gd name="T42" fmla="*/ 1 w 107"/>
                <a:gd name="T43" fmla="*/ 12 h 152"/>
                <a:gd name="T44" fmla="*/ 3 w 107"/>
                <a:gd name="T45" fmla="*/ 13 h 152"/>
                <a:gd name="T46" fmla="*/ 6 w 107"/>
                <a:gd name="T47" fmla="*/ 15 h 152"/>
                <a:gd name="T48" fmla="*/ 9 w 107"/>
                <a:gd name="T49" fmla="*/ 16 h 152"/>
                <a:gd name="T50" fmla="*/ 12 w 107"/>
                <a:gd name="T51" fmla="*/ 18 h 152"/>
                <a:gd name="T52" fmla="*/ 13 w 107"/>
                <a:gd name="T53" fmla="*/ 14 h 152"/>
                <a:gd name="T54" fmla="*/ 8 w 107"/>
                <a:gd name="T55" fmla="*/ 4 h 152"/>
                <a:gd name="T56" fmla="*/ 6 w 107"/>
                <a:gd name="T57" fmla="*/ 1 h 152"/>
                <a:gd name="T58" fmla="*/ 7 w 107"/>
                <a:gd name="T59" fmla="*/ 1 h 152"/>
                <a:gd name="T60" fmla="*/ 10 w 107"/>
                <a:gd name="T61" fmla="*/ 5 h 152"/>
                <a:gd name="T62" fmla="*/ 15 w 107"/>
                <a:gd name="T63" fmla="*/ 13 h 152"/>
                <a:gd name="T64" fmla="*/ 18 w 107"/>
                <a:gd name="T65" fmla="*/ 14 h 152"/>
                <a:gd name="T66" fmla="*/ 20 w 107"/>
                <a:gd name="T67" fmla="*/ 8 h 152"/>
                <a:gd name="T68" fmla="*/ 20 w 107"/>
                <a:gd name="T69" fmla="*/ 4 h 152"/>
                <a:gd name="T70" fmla="*/ 21 w 107"/>
                <a:gd name="T71" fmla="*/ 5 h 152"/>
                <a:gd name="T72" fmla="*/ 21 w 107"/>
                <a:gd name="T73" fmla="*/ 9 h 152"/>
                <a:gd name="T74" fmla="*/ 20 w 107"/>
                <a:gd name="T75" fmla="*/ 16 h 152"/>
                <a:gd name="T76" fmla="*/ 18 w 107"/>
                <a:gd name="T77" fmla="*/ 21 h 152"/>
                <a:gd name="T78" fmla="*/ 19 w 107"/>
                <a:gd name="T79" fmla="*/ 25 h 152"/>
                <a:gd name="T80" fmla="*/ 21 w 107"/>
                <a:gd name="T81" fmla="*/ 25 h 152"/>
                <a:gd name="T82" fmla="*/ 25 w 107"/>
                <a:gd name="T83" fmla="*/ 23 h 152"/>
                <a:gd name="T84" fmla="*/ 26 w 107"/>
                <a:gd name="T85" fmla="*/ 20 h 152"/>
                <a:gd name="T86" fmla="*/ 27 w 107"/>
                <a:gd name="T87" fmla="*/ 20 h 152"/>
                <a:gd name="T88" fmla="*/ 26 w 107"/>
                <a:gd name="T89" fmla="*/ 23 h 152"/>
                <a:gd name="T90" fmla="*/ 22 w 107"/>
                <a:gd name="T91" fmla="*/ 28 h 152"/>
                <a:gd name="T92" fmla="*/ 21 w 107"/>
                <a:gd name="T93" fmla="*/ 31 h 152"/>
                <a:gd name="T94" fmla="*/ 22 w 107"/>
                <a:gd name="T95" fmla="*/ 33 h 15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152">
                  <a:moveTo>
                    <a:pt x="86" y="135"/>
                  </a:moveTo>
                  <a:lnTo>
                    <a:pt x="85" y="139"/>
                  </a:lnTo>
                  <a:lnTo>
                    <a:pt x="85" y="143"/>
                  </a:lnTo>
                  <a:lnTo>
                    <a:pt x="84" y="147"/>
                  </a:lnTo>
                  <a:lnTo>
                    <a:pt x="84" y="152"/>
                  </a:lnTo>
                  <a:lnTo>
                    <a:pt x="79" y="144"/>
                  </a:lnTo>
                  <a:lnTo>
                    <a:pt x="75" y="134"/>
                  </a:lnTo>
                  <a:lnTo>
                    <a:pt x="70" y="123"/>
                  </a:lnTo>
                  <a:lnTo>
                    <a:pt x="69" y="116"/>
                  </a:lnTo>
                  <a:lnTo>
                    <a:pt x="66" y="115"/>
                  </a:lnTo>
                  <a:lnTo>
                    <a:pt x="61" y="113"/>
                  </a:lnTo>
                  <a:lnTo>
                    <a:pt x="56" y="111"/>
                  </a:lnTo>
                  <a:lnTo>
                    <a:pt x="51" y="108"/>
                  </a:lnTo>
                  <a:lnTo>
                    <a:pt x="45" y="107"/>
                  </a:lnTo>
                  <a:lnTo>
                    <a:pt x="40" y="105"/>
                  </a:lnTo>
                  <a:lnTo>
                    <a:pt x="34" y="104"/>
                  </a:lnTo>
                  <a:lnTo>
                    <a:pt x="31" y="104"/>
                  </a:lnTo>
                  <a:lnTo>
                    <a:pt x="30" y="103"/>
                  </a:lnTo>
                  <a:lnTo>
                    <a:pt x="29" y="101"/>
                  </a:lnTo>
                  <a:lnTo>
                    <a:pt x="28" y="100"/>
                  </a:lnTo>
                  <a:lnTo>
                    <a:pt x="26" y="99"/>
                  </a:lnTo>
                  <a:lnTo>
                    <a:pt x="30" y="99"/>
                  </a:lnTo>
                  <a:lnTo>
                    <a:pt x="36" y="100"/>
                  </a:lnTo>
                  <a:lnTo>
                    <a:pt x="41" y="100"/>
                  </a:lnTo>
                  <a:lnTo>
                    <a:pt x="48" y="101"/>
                  </a:lnTo>
                  <a:lnTo>
                    <a:pt x="54" y="103"/>
                  </a:lnTo>
                  <a:lnTo>
                    <a:pt x="60" y="104"/>
                  </a:lnTo>
                  <a:lnTo>
                    <a:pt x="64" y="104"/>
                  </a:lnTo>
                  <a:lnTo>
                    <a:pt x="67" y="105"/>
                  </a:lnTo>
                  <a:lnTo>
                    <a:pt x="64" y="96"/>
                  </a:lnTo>
                  <a:lnTo>
                    <a:pt x="62" y="89"/>
                  </a:lnTo>
                  <a:lnTo>
                    <a:pt x="59" y="84"/>
                  </a:lnTo>
                  <a:lnTo>
                    <a:pt x="56" y="80"/>
                  </a:lnTo>
                  <a:lnTo>
                    <a:pt x="48" y="76"/>
                  </a:lnTo>
                  <a:lnTo>
                    <a:pt x="40" y="73"/>
                  </a:lnTo>
                  <a:lnTo>
                    <a:pt x="32" y="68"/>
                  </a:lnTo>
                  <a:lnTo>
                    <a:pt x="25" y="65"/>
                  </a:lnTo>
                  <a:lnTo>
                    <a:pt x="18" y="60"/>
                  </a:lnTo>
                  <a:lnTo>
                    <a:pt x="13" y="57"/>
                  </a:lnTo>
                  <a:lnTo>
                    <a:pt x="7" y="54"/>
                  </a:lnTo>
                  <a:lnTo>
                    <a:pt x="3" y="53"/>
                  </a:lnTo>
                  <a:lnTo>
                    <a:pt x="1" y="52"/>
                  </a:lnTo>
                  <a:lnTo>
                    <a:pt x="0" y="50"/>
                  </a:lnTo>
                  <a:lnTo>
                    <a:pt x="1" y="48"/>
                  </a:lnTo>
                  <a:lnTo>
                    <a:pt x="6" y="50"/>
                  </a:lnTo>
                  <a:lnTo>
                    <a:pt x="9" y="52"/>
                  </a:lnTo>
                  <a:lnTo>
                    <a:pt x="15" y="54"/>
                  </a:lnTo>
                  <a:lnTo>
                    <a:pt x="21" y="57"/>
                  </a:lnTo>
                  <a:lnTo>
                    <a:pt x="28" y="60"/>
                  </a:lnTo>
                  <a:lnTo>
                    <a:pt x="34" y="63"/>
                  </a:lnTo>
                  <a:lnTo>
                    <a:pt x="41" y="67"/>
                  </a:lnTo>
                  <a:lnTo>
                    <a:pt x="48" y="69"/>
                  </a:lnTo>
                  <a:lnTo>
                    <a:pt x="54" y="70"/>
                  </a:lnTo>
                  <a:lnTo>
                    <a:pt x="51" y="54"/>
                  </a:lnTo>
                  <a:lnTo>
                    <a:pt x="41" y="35"/>
                  </a:lnTo>
                  <a:lnTo>
                    <a:pt x="32" y="16"/>
                  </a:lnTo>
                  <a:lnTo>
                    <a:pt x="24" y="6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32" y="7"/>
                  </a:lnTo>
                  <a:lnTo>
                    <a:pt x="40" y="19"/>
                  </a:lnTo>
                  <a:lnTo>
                    <a:pt x="49" y="35"/>
                  </a:lnTo>
                  <a:lnTo>
                    <a:pt x="57" y="51"/>
                  </a:lnTo>
                  <a:lnTo>
                    <a:pt x="62" y="63"/>
                  </a:lnTo>
                  <a:lnTo>
                    <a:pt x="69" y="55"/>
                  </a:lnTo>
                  <a:lnTo>
                    <a:pt x="75" y="43"/>
                  </a:lnTo>
                  <a:lnTo>
                    <a:pt x="79" y="30"/>
                  </a:lnTo>
                  <a:lnTo>
                    <a:pt x="80" y="20"/>
                  </a:lnTo>
                  <a:lnTo>
                    <a:pt x="80" y="16"/>
                  </a:lnTo>
                  <a:lnTo>
                    <a:pt x="82" y="15"/>
                  </a:lnTo>
                  <a:lnTo>
                    <a:pt x="83" y="19"/>
                  </a:lnTo>
                  <a:lnTo>
                    <a:pt x="83" y="23"/>
                  </a:lnTo>
                  <a:lnTo>
                    <a:pt x="83" y="34"/>
                  </a:lnTo>
                  <a:lnTo>
                    <a:pt x="82" y="47"/>
                  </a:lnTo>
                  <a:lnTo>
                    <a:pt x="77" y="63"/>
                  </a:lnTo>
                  <a:lnTo>
                    <a:pt x="67" y="76"/>
                  </a:lnTo>
                  <a:lnTo>
                    <a:pt x="70" y="84"/>
                  </a:lnTo>
                  <a:lnTo>
                    <a:pt x="74" y="92"/>
                  </a:lnTo>
                  <a:lnTo>
                    <a:pt x="75" y="100"/>
                  </a:lnTo>
                  <a:lnTo>
                    <a:pt x="76" y="105"/>
                  </a:lnTo>
                  <a:lnTo>
                    <a:pt x="84" y="100"/>
                  </a:lnTo>
                  <a:lnTo>
                    <a:pt x="91" y="96"/>
                  </a:lnTo>
                  <a:lnTo>
                    <a:pt x="97" y="90"/>
                  </a:lnTo>
                  <a:lnTo>
                    <a:pt x="101" y="82"/>
                  </a:lnTo>
                  <a:lnTo>
                    <a:pt x="103" y="77"/>
                  </a:lnTo>
                  <a:lnTo>
                    <a:pt x="106" y="76"/>
                  </a:lnTo>
                  <a:lnTo>
                    <a:pt x="107" y="78"/>
                  </a:lnTo>
                  <a:lnTo>
                    <a:pt x="107" y="83"/>
                  </a:lnTo>
                  <a:lnTo>
                    <a:pt x="103" y="91"/>
                  </a:lnTo>
                  <a:lnTo>
                    <a:pt x="97" y="101"/>
                  </a:lnTo>
                  <a:lnTo>
                    <a:pt x="87" y="111"/>
                  </a:lnTo>
                  <a:lnTo>
                    <a:pt x="79" y="116"/>
                  </a:lnTo>
                  <a:lnTo>
                    <a:pt x="82" y="121"/>
                  </a:lnTo>
                  <a:lnTo>
                    <a:pt x="83" y="127"/>
                  </a:lnTo>
                  <a:lnTo>
                    <a:pt x="85" y="131"/>
                  </a:lnTo>
                  <a:lnTo>
                    <a:pt x="86" y="13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25" name="Freeform 277">
              <a:extLst>
                <a:ext uri="{FF2B5EF4-FFF2-40B4-BE49-F238E27FC236}">
                  <a16:creationId xmlns:a16="http://schemas.microsoft.com/office/drawing/2014/main" id="{029DF6FA-B963-13E4-D28B-904E354BA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" y="334"/>
              <a:ext cx="53" cy="68"/>
            </a:xfrm>
            <a:custGeom>
              <a:avLst/>
              <a:gdLst>
                <a:gd name="T0" fmla="*/ 25 w 106"/>
                <a:gd name="T1" fmla="*/ 0 h 137"/>
                <a:gd name="T2" fmla="*/ 23 w 106"/>
                <a:gd name="T3" fmla="*/ 1 h 137"/>
                <a:gd name="T4" fmla="*/ 21 w 106"/>
                <a:gd name="T5" fmla="*/ 2 h 137"/>
                <a:gd name="T6" fmla="*/ 19 w 106"/>
                <a:gd name="T7" fmla="*/ 5 h 137"/>
                <a:gd name="T8" fmla="*/ 16 w 106"/>
                <a:gd name="T9" fmla="*/ 6 h 137"/>
                <a:gd name="T10" fmla="*/ 13 w 106"/>
                <a:gd name="T11" fmla="*/ 7 h 137"/>
                <a:gd name="T12" fmla="*/ 9 w 106"/>
                <a:gd name="T13" fmla="*/ 7 h 137"/>
                <a:gd name="T14" fmla="*/ 6 w 106"/>
                <a:gd name="T15" fmla="*/ 9 h 137"/>
                <a:gd name="T16" fmla="*/ 4 w 106"/>
                <a:gd name="T17" fmla="*/ 10 h 137"/>
                <a:gd name="T18" fmla="*/ 4 w 106"/>
                <a:gd name="T19" fmla="*/ 10 h 137"/>
                <a:gd name="T20" fmla="*/ 6 w 106"/>
                <a:gd name="T21" fmla="*/ 10 h 137"/>
                <a:gd name="T22" fmla="*/ 9 w 106"/>
                <a:gd name="T23" fmla="*/ 9 h 137"/>
                <a:gd name="T24" fmla="*/ 12 w 106"/>
                <a:gd name="T25" fmla="*/ 8 h 137"/>
                <a:gd name="T26" fmla="*/ 15 w 106"/>
                <a:gd name="T27" fmla="*/ 8 h 137"/>
                <a:gd name="T28" fmla="*/ 16 w 106"/>
                <a:gd name="T29" fmla="*/ 11 h 137"/>
                <a:gd name="T30" fmla="*/ 13 w 106"/>
                <a:gd name="T31" fmla="*/ 16 h 137"/>
                <a:gd name="T32" fmla="*/ 11 w 106"/>
                <a:gd name="T33" fmla="*/ 17 h 137"/>
                <a:gd name="T34" fmla="*/ 8 w 106"/>
                <a:gd name="T35" fmla="*/ 18 h 137"/>
                <a:gd name="T36" fmla="*/ 5 w 106"/>
                <a:gd name="T37" fmla="*/ 19 h 137"/>
                <a:gd name="T38" fmla="*/ 2 w 106"/>
                <a:gd name="T39" fmla="*/ 19 h 137"/>
                <a:gd name="T40" fmla="*/ 1 w 106"/>
                <a:gd name="T41" fmla="*/ 20 h 137"/>
                <a:gd name="T42" fmla="*/ 1 w 106"/>
                <a:gd name="T43" fmla="*/ 20 h 137"/>
                <a:gd name="T44" fmla="*/ 3 w 106"/>
                <a:gd name="T45" fmla="*/ 20 h 137"/>
                <a:gd name="T46" fmla="*/ 5 w 106"/>
                <a:gd name="T47" fmla="*/ 20 h 137"/>
                <a:gd name="T48" fmla="*/ 8 w 106"/>
                <a:gd name="T49" fmla="*/ 19 h 137"/>
                <a:gd name="T50" fmla="*/ 10 w 106"/>
                <a:gd name="T51" fmla="*/ 19 h 137"/>
                <a:gd name="T52" fmla="*/ 10 w 106"/>
                <a:gd name="T53" fmla="*/ 21 h 137"/>
                <a:gd name="T54" fmla="*/ 7 w 106"/>
                <a:gd name="T55" fmla="*/ 27 h 137"/>
                <a:gd name="T56" fmla="*/ 8 w 106"/>
                <a:gd name="T57" fmla="*/ 31 h 137"/>
                <a:gd name="T58" fmla="*/ 12 w 106"/>
                <a:gd name="T59" fmla="*/ 22 h 137"/>
                <a:gd name="T60" fmla="*/ 14 w 106"/>
                <a:gd name="T61" fmla="*/ 23 h 137"/>
                <a:gd name="T62" fmla="*/ 17 w 106"/>
                <a:gd name="T63" fmla="*/ 28 h 137"/>
                <a:gd name="T64" fmla="*/ 19 w 106"/>
                <a:gd name="T65" fmla="*/ 31 h 137"/>
                <a:gd name="T66" fmla="*/ 19 w 106"/>
                <a:gd name="T67" fmla="*/ 30 h 137"/>
                <a:gd name="T68" fmla="*/ 17 w 106"/>
                <a:gd name="T69" fmla="*/ 26 h 137"/>
                <a:gd name="T70" fmla="*/ 16 w 106"/>
                <a:gd name="T71" fmla="*/ 20 h 137"/>
                <a:gd name="T72" fmla="*/ 16 w 106"/>
                <a:gd name="T73" fmla="*/ 16 h 137"/>
                <a:gd name="T74" fmla="*/ 19 w 106"/>
                <a:gd name="T75" fmla="*/ 10 h 137"/>
                <a:gd name="T76" fmla="*/ 22 w 106"/>
                <a:gd name="T77" fmla="*/ 11 h 137"/>
                <a:gd name="T78" fmla="*/ 25 w 106"/>
                <a:gd name="T79" fmla="*/ 16 h 137"/>
                <a:gd name="T80" fmla="*/ 26 w 106"/>
                <a:gd name="T81" fmla="*/ 22 h 137"/>
                <a:gd name="T82" fmla="*/ 27 w 106"/>
                <a:gd name="T83" fmla="*/ 21 h 137"/>
                <a:gd name="T84" fmla="*/ 26 w 106"/>
                <a:gd name="T85" fmla="*/ 16 h 137"/>
                <a:gd name="T86" fmla="*/ 24 w 106"/>
                <a:gd name="T87" fmla="*/ 9 h 137"/>
                <a:gd name="T88" fmla="*/ 24 w 106"/>
                <a:gd name="T89" fmla="*/ 5 h 137"/>
                <a:gd name="T90" fmla="*/ 26 w 106"/>
                <a:gd name="T91" fmla="*/ 1 h 137"/>
                <a:gd name="T92" fmla="*/ 27 w 106"/>
                <a:gd name="T93" fmla="*/ 0 h 1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6" h="137">
                  <a:moveTo>
                    <a:pt x="106" y="0"/>
                  </a:moveTo>
                  <a:lnTo>
                    <a:pt x="100" y="2"/>
                  </a:lnTo>
                  <a:lnTo>
                    <a:pt x="95" y="3"/>
                  </a:lnTo>
                  <a:lnTo>
                    <a:pt x="90" y="4"/>
                  </a:lnTo>
                  <a:lnTo>
                    <a:pt x="84" y="4"/>
                  </a:lnTo>
                  <a:lnTo>
                    <a:pt x="83" y="10"/>
                  </a:lnTo>
                  <a:lnTo>
                    <a:pt x="79" y="16"/>
                  </a:lnTo>
                  <a:lnTo>
                    <a:pt x="75" y="22"/>
                  </a:lnTo>
                  <a:lnTo>
                    <a:pt x="69" y="25"/>
                  </a:lnTo>
                  <a:lnTo>
                    <a:pt x="63" y="26"/>
                  </a:lnTo>
                  <a:lnTo>
                    <a:pt x="56" y="26"/>
                  </a:lnTo>
                  <a:lnTo>
                    <a:pt x="49" y="28"/>
                  </a:lnTo>
                  <a:lnTo>
                    <a:pt x="41" y="29"/>
                  </a:lnTo>
                  <a:lnTo>
                    <a:pt x="33" y="31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7" y="41"/>
                  </a:lnTo>
                  <a:lnTo>
                    <a:pt x="16" y="43"/>
                  </a:lnTo>
                  <a:lnTo>
                    <a:pt x="15" y="43"/>
                  </a:lnTo>
                  <a:lnTo>
                    <a:pt x="16" y="43"/>
                  </a:lnTo>
                  <a:lnTo>
                    <a:pt x="19" y="42"/>
                  </a:lnTo>
                  <a:lnTo>
                    <a:pt x="23" y="41"/>
                  </a:lnTo>
                  <a:lnTo>
                    <a:pt x="27" y="38"/>
                  </a:lnTo>
                  <a:lnTo>
                    <a:pt x="33" y="37"/>
                  </a:lnTo>
                  <a:lnTo>
                    <a:pt x="39" y="35"/>
                  </a:lnTo>
                  <a:lnTo>
                    <a:pt x="46" y="34"/>
                  </a:lnTo>
                  <a:lnTo>
                    <a:pt x="53" y="34"/>
                  </a:lnTo>
                  <a:lnTo>
                    <a:pt x="60" y="34"/>
                  </a:lnTo>
                  <a:lnTo>
                    <a:pt x="65" y="35"/>
                  </a:lnTo>
                  <a:lnTo>
                    <a:pt x="61" y="44"/>
                  </a:lnTo>
                  <a:lnTo>
                    <a:pt x="56" y="54"/>
                  </a:lnTo>
                  <a:lnTo>
                    <a:pt x="52" y="64"/>
                  </a:lnTo>
                  <a:lnTo>
                    <a:pt x="47" y="68"/>
                  </a:lnTo>
                  <a:lnTo>
                    <a:pt x="44" y="69"/>
                  </a:lnTo>
                  <a:lnTo>
                    <a:pt x="38" y="72"/>
                  </a:lnTo>
                  <a:lnTo>
                    <a:pt x="32" y="73"/>
                  </a:lnTo>
                  <a:lnTo>
                    <a:pt x="25" y="75"/>
                  </a:lnTo>
                  <a:lnTo>
                    <a:pt x="18" y="76"/>
                  </a:lnTo>
                  <a:lnTo>
                    <a:pt x="13" y="77"/>
                  </a:lnTo>
                  <a:lnTo>
                    <a:pt x="7" y="79"/>
                  </a:lnTo>
                  <a:lnTo>
                    <a:pt x="3" y="80"/>
                  </a:lnTo>
                  <a:lnTo>
                    <a:pt x="1" y="81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2"/>
                  </a:lnTo>
                  <a:lnTo>
                    <a:pt x="9" y="82"/>
                  </a:lnTo>
                  <a:lnTo>
                    <a:pt x="14" y="81"/>
                  </a:lnTo>
                  <a:lnTo>
                    <a:pt x="18" y="81"/>
                  </a:lnTo>
                  <a:lnTo>
                    <a:pt x="24" y="80"/>
                  </a:lnTo>
                  <a:lnTo>
                    <a:pt x="29" y="79"/>
                  </a:lnTo>
                  <a:lnTo>
                    <a:pt x="34" y="79"/>
                  </a:lnTo>
                  <a:lnTo>
                    <a:pt x="40" y="77"/>
                  </a:lnTo>
                  <a:lnTo>
                    <a:pt x="45" y="76"/>
                  </a:lnTo>
                  <a:lnTo>
                    <a:pt x="38" y="85"/>
                  </a:lnTo>
                  <a:lnTo>
                    <a:pt x="31" y="95"/>
                  </a:lnTo>
                  <a:lnTo>
                    <a:pt x="25" y="111"/>
                  </a:lnTo>
                  <a:lnTo>
                    <a:pt x="23" y="137"/>
                  </a:lnTo>
                  <a:lnTo>
                    <a:pt x="29" y="125"/>
                  </a:lnTo>
                  <a:lnTo>
                    <a:pt x="37" y="107"/>
                  </a:lnTo>
                  <a:lnTo>
                    <a:pt x="45" y="91"/>
                  </a:lnTo>
                  <a:lnTo>
                    <a:pt x="53" y="81"/>
                  </a:lnTo>
                  <a:lnTo>
                    <a:pt x="55" y="92"/>
                  </a:lnTo>
                  <a:lnTo>
                    <a:pt x="60" y="105"/>
                  </a:lnTo>
                  <a:lnTo>
                    <a:pt x="65" y="115"/>
                  </a:lnTo>
                  <a:lnTo>
                    <a:pt x="71" y="123"/>
                  </a:lnTo>
                  <a:lnTo>
                    <a:pt x="75" y="127"/>
                  </a:lnTo>
                  <a:lnTo>
                    <a:pt x="75" y="126"/>
                  </a:lnTo>
                  <a:lnTo>
                    <a:pt x="73" y="123"/>
                  </a:lnTo>
                  <a:lnTo>
                    <a:pt x="71" y="120"/>
                  </a:lnTo>
                  <a:lnTo>
                    <a:pt x="67" y="107"/>
                  </a:lnTo>
                  <a:lnTo>
                    <a:pt x="63" y="95"/>
                  </a:lnTo>
                  <a:lnTo>
                    <a:pt x="61" y="83"/>
                  </a:lnTo>
                  <a:lnTo>
                    <a:pt x="61" y="74"/>
                  </a:lnTo>
                  <a:lnTo>
                    <a:pt x="63" y="65"/>
                  </a:lnTo>
                  <a:lnTo>
                    <a:pt x="69" y="53"/>
                  </a:lnTo>
                  <a:lnTo>
                    <a:pt x="75" y="43"/>
                  </a:lnTo>
                  <a:lnTo>
                    <a:pt x="78" y="37"/>
                  </a:lnTo>
                  <a:lnTo>
                    <a:pt x="85" y="44"/>
                  </a:lnTo>
                  <a:lnTo>
                    <a:pt x="93" y="54"/>
                  </a:lnTo>
                  <a:lnTo>
                    <a:pt x="99" y="66"/>
                  </a:lnTo>
                  <a:lnTo>
                    <a:pt x="102" y="82"/>
                  </a:lnTo>
                  <a:lnTo>
                    <a:pt x="102" y="88"/>
                  </a:lnTo>
                  <a:lnTo>
                    <a:pt x="105" y="88"/>
                  </a:lnTo>
                  <a:lnTo>
                    <a:pt x="106" y="84"/>
                  </a:lnTo>
                  <a:lnTo>
                    <a:pt x="106" y="80"/>
                  </a:lnTo>
                  <a:lnTo>
                    <a:pt x="103" y="65"/>
                  </a:lnTo>
                  <a:lnTo>
                    <a:pt x="100" y="49"/>
                  </a:lnTo>
                  <a:lnTo>
                    <a:pt x="94" y="37"/>
                  </a:lnTo>
                  <a:lnTo>
                    <a:pt x="90" y="30"/>
                  </a:lnTo>
                  <a:lnTo>
                    <a:pt x="94" y="23"/>
                  </a:lnTo>
                  <a:lnTo>
                    <a:pt x="99" y="15"/>
                  </a:lnTo>
                  <a:lnTo>
                    <a:pt x="103" y="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26" name="Freeform 278">
              <a:extLst>
                <a:ext uri="{FF2B5EF4-FFF2-40B4-BE49-F238E27FC236}">
                  <a16:creationId xmlns:a16="http://schemas.microsoft.com/office/drawing/2014/main" id="{5A733253-AE96-69C7-77E4-3F9C31AFD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" y="241"/>
              <a:ext cx="75" cy="58"/>
            </a:xfrm>
            <a:custGeom>
              <a:avLst/>
              <a:gdLst>
                <a:gd name="T0" fmla="*/ 22 w 151"/>
                <a:gd name="T1" fmla="*/ 2 h 116"/>
                <a:gd name="T2" fmla="*/ 26 w 151"/>
                <a:gd name="T3" fmla="*/ 2 h 116"/>
                <a:gd name="T4" fmla="*/ 29 w 151"/>
                <a:gd name="T5" fmla="*/ 4 h 116"/>
                <a:gd name="T6" fmla="*/ 30 w 151"/>
                <a:gd name="T7" fmla="*/ 6 h 116"/>
                <a:gd name="T8" fmla="*/ 29 w 151"/>
                <a:gd name="T9" fmla="*/ 9 h 116"/>
                <a:gd name="T10" fmla="*/ 24 w 151"/>
                <a:gd name="T11" fmla="*/ 11 h 116"/>
                <a:gd name="T12" fmla="*/ 22 w 151"/>
                <a:gd name="T13" fmla="*/ 13 h 116"/>
                <a:gd name="T14" fmla="*/ 21 w 151"/>
                <a:gd name="T15" fmla="*/ 14 h 116"/>
                <a:gd name="T16" fmla="*/ 22 w 151"/>
                <a:gd name="T17" fmla="*/ 13 h 116"/>
                <a:gd name="T18" fmla="*/ 26 w 151"/>
                <a:gd name="T19" fmla="*/ 12 h 116"/>
                <a:gd name="T20" fmla="*/ 28 w 151"/>
                <a:gd name="T21" fmla="*/ 14 h 116"/>
                <a:gd name="T22" fmla="*/ 29 w 151"/>
                <a:gd name="T23" fmla="*/ 15 h 116"/>
                <a:gd name="T24" fmla="*/ 29 w 151"/>
                <a:gd name="T25" fmla="*/ 16 h 116"/>
                <a:gd name="T26" fmla="*/ 28 w 151"/>
                <a:gd name="T27" fmla="*/ 19 h 116"/>
                <a:gd name="T28" fmla="*/ 29 w 151"/>
                <a:gd name="T29" fmla="*/ 19 h 116"/>
                <a:gd name="T30" fmla="*/ 33 w 151"/>
                <a:gd name="T31" fmla="*/ 19 h 116"/>
                <a:gd name="T32" fmla="*/ 37 w 151"/>
                <a:gd name="T33" fmla="*/ 22 h 116"/>
                <a:gd name="T34" fmla="*/ 36 w 151"/>
                <a:gd name="T35" fmla="*/ 28 h 116"/>
                <a:gd name="T36" fmla="*/ 31 w 151"/>
                <a:gd name="T37" fmla="*/ 29 h 116"/>
                <a:gd name="T38" fmla="*/ 27 w 151"/>
                <a:gd name="T39" fmla="*/ 26 h 116"/>
                <a:gd name="T40" fmla="*/ 26 w 151"/>
                <a:gd name="T41" fmla="*/ 22 h 116"/>
                <a:gd name="T42" fmla="*/ 21 w 151"/>
                <a:gd name="T43" fmla="*/ 19 h 116"/>
                <a:gd name="T44" fmla="*/ 21 w 151"/>
                <a:gd name="T45" fmla="*/ 19 h 116"/>
                <a:gd name="T46" fmla="*/ 22 w 151"/>
                <a:gd name="T47" fmla="*/ 23 h 116"/>
                <a:gd name="T48" fmla="*/ 19 w 151"/>
                <a:gd name="T49" fmla="*/ 27 h 116"/>
                <a:gd name="T50" fmla="*/ 16 w 151"/>
                <a:gd name="T51" fmla="*/ 28 h 116"/>
                <a:gd name="T52" fmla="*/ 12 w 151"/>
                <a:gd name="T53" fmla="*/ 27 h 116"/>
                <a:gd name="T54" fmla="*/ 10 w 151"/>
                <a:gd name="T55" fmla="*/ 23 h 116"/>
                <a:gd name="T56" fmla="*/ 10 w 151"/>
                <a:gd name="T57" fmla="*/ 19 h 116"/>
                <a:gd name="T58" fmla="*/ 12 w 151"/>
                <a:gd name="T59" fmla="*/ 17 h 116"/>
                <a:gd name="T60" fmla="*/ 8 w 151"/>
                <a:gd name="T61" fmla="*/ 15 h 116"/>
                <a:gd name="T62" fmla="*/ 7 w 151"/>
                <a:gd name="T63" fmla="*/ 17 h 116"/>
                <a:gd name="T64" fmla="*/ 2 w 151"/>
                <a:gd name="T65" fmla="*/ 16 h 116"/>
                <a:gd name="T66" fmla="*/ 0 w 151"/>
                <a:gd name="T67" fmla="*/ 13 h 116"/>
                <a:gd name="T68" fmla="*/ 1 w 151"/>
                <a:gd name="T69" fmla="*/ 9 h 116"/>
                <a:gd name="T70" fmla="*/ 3 w 151"/>
                <a:gd name="T71" fmla="*/ 8 h 116"/>
                <a:gd name="T72" fmla="*/ 5 w 151"/>
                <a:gd name="T73" fmla="*/ 7 h 116"/>
                <a:gd name="T74" fmla="*/ 6 w 151"/>
                <a:gd name="T75" fmla="*/ 7 h 116"/>
                <a:gd name="T76" fmla="*/ 7 w 151"/>
                <a:gd name="T77" fmla="*/ 2 h 116"/>
                <a:gd name="T78" fmla="*/ 11 w 151"/>
                <a:gd name="T79" fmla="*/ 0 h 116"/>
                <a:gd name="T80" fmla="*/ 15 w 151"/>
                <a:gd name="T81" fmla="*/ 2 h 116"/>
                <a:gd name="T82" fmla="*/ 15 w 151"/>
                <a:gd name="T83" fmla="*/ 7 h 116"/>
                <a:gd name="T84" fmla="*/ 18 w 151"/>
                <a:gd name="T85" fmla="*/ 10 h 116"/>
                <a:gd name="T86" fmla="*/ 18 w 151"/>
                <a:gd name="T87" fmla="*/ 12 h 116"/>
                <a:gd name="T88" fmla="*/ 19 w 151"/>
                <a:gd name="T89" fmla="*/ 11 h 116"/>
                <a:gd name="T90" fmla="*/ 21 w 151"/>
                <a:gd name="T91" fmla="*/ 9 h 116"/>
                <a:gd name="T92" fmla="*/ 20 w 151"/>
                <a:gd name="T93" fmla="*/ 5 h 1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51" h="116">
                  <a:moveTo>
                    <a:pt x="83" y="12"/>
                  </a:moveTo>
                  <a:lnTo>
                    <a:pt x="86" y="9"/>
                  </a:lnTo>
                  <a:lnTo>
                    <a:pt x="90" y="7"/>
                  </a:lnTo>
                  <a:lnTo>
                    <a:pt x="95" y="6"/>
                  </a:lnTo>
                  <a:lnTo>
                    <a:pt x="101" y="7"/>
                  </a:lnTo>
                  <a:lnTo>
                    <a:pt x="105" y="7"/>
                  </a:lnTo>
                  <a:lnTo>
                    <a:pt x="110" y="8"/>
                  </a:lnTo>
                  <a:lnTo>
                    <a:pt x="114" y="10"/>
                  </a:lnTo>
                  <a:lnTo>
                    <a:pt x="119" y="15"/>
                  </a:lnTo>
                  <a:lnTo>
                    <a:pt x="118" y="14"/>
                  </a:lnTo>
                  <a:lnTo>
                    <a:pt x="120" y="17"/>
                  </a:lnTo>
                  <a:lnTo>
                    <a:pt x="121" y="23"/>
                  </a:lnTo>
                  <a:lnTo>
                    <a:pt x="121" y="29"/>
                  </a:lnTo>
                  <a:lnTo>
                    <a:pt x="120" y="32"/>
                  </a:lnTo>
                  <a:lnTo>
                    <a:pt x="118" y="36"/>
                  </a:lnTo>
                  <a:lnTo>
                    <a:pt x="116" y="40"/>
                  </a:lnTo>
                  <a:lnTo>
                    <a:pt x="109" y="43"/>
                  </a:lnTo>
                  <a:lnTo>
                    <a:pt x="97" y="41"/>
                  </a:lnTo>
                  <a:lnTo>
                    <a:pt x="94" y="44"/>
                  </a:lnTo>
                  <a:lnTo>
                    <a:pt x="91" y="47"/>
                  </a:lnTo>
                  <a:lnTo>
                    <a:pt x="88" y="50"/>
                  </a:lnTo>
                  <a:lnTo>
                    <a:pt x="86" y="51"/>
                  </a:lnTo>
                  <a:lnTo>
                    <a:pt x="87" y="52"/>
                  </a:lnTo>
                  <a:lnTo>
                    <a:pt x="87" y="53"/>
                  </a:lnTo>
                  <a:lnTo>
                    <a:pt x="88" y="54"/>
                  </a:lnTo>
                  <a:lnTo>
                    <a:pt x="88" y="55"/>
                  </a:lnTo>
                  <a:lnTo>
                    <a:pt x="91" y="51"/>
                  </a:lnTo>
                  <a:lnTo>
                    <a:pt x="96" y="47"/>
                  </a:lnTo>
                  <a:lnTo>
                    <a:pt x="101" y="46"/>
                  </a:lnTo>
                  <a:lnTo>
                    <a:pt x="106" y="47"/>
                  </a:lnTo>
                  <a:lnTo>
                    <a:pt x="110" y="50"/>
                  </a:lnTo>
                  <a:lnTo>
                    <a:pt x="112" y="51"/>
                  </a:lnTo>
                  <a:lnTo>
                    <a:pt x="113" y="53"/>
                  </a:lnTo>
                  <a:lnTo>
                    <a:pt x="116" y="55"/>
                  </a:lnTo>
                  <a:lnTo>
                    <a:pt x="117" y="56"/>
                  </a:lnTo>
                  <a:lnTo>
                    <a:pt x="117" y="58"/>
                  </a:lnTo>
                  <a:lnTo>
                    <a:pt x="117" y="60"/>
                  </a:lnTo>
                  <a:lnTo>
                    <a:pt x="117" y="61"/>
                  </a:lnTo>
                  <a:lnTo>
                    <a:pt x="117" y="64"/>
                  </a:lnTo>
                  <a:lnTo>
                    <a:pt x="116" y="67"/>
                  </a:lnTo>
                  <a:lnTo>
                    <a:pt x="114" y="70"/>
                  </a:lnTo>
                  <a:lnTo>
                    <a:pt x="112" y="73"/>
                  </a:lnTo>
                  <a:lnTo>
                    <a:pt x="113" y="74"/>
                  </a:lnTo>
                  <a:lnTo>
                    <a:pt x="114" y="75"/>
                  </a:lnTo>
                  <a:lnTo>
                    <a:pt x="117" y="76"/>
                  </a:lnTo>
                  <a:lnTo>
                    <a:pt x="118" y="77"/>
                  </a:lnTo>
                  <a:lnTo>
                    <a:pt x="125" y="74"/>
                  </a:lnTo>
                  <a:lnTo>
                    <a:pt x="133" y="74"/>
                  </a:lnTo>
                  <a:lnTo>
                    <a:pt x="140" y="76"/>
                  </a:lnTo>
                  <a:lnTo>
                    <a:pt x="145" y="81"/>
                  </a:lnTo>
                  <a:lnTo>
                    <a:pt x="149" y="87"/>
                  </a:lnTo>
                  <a:lnTo>
                    <a:pt x="151" y="96"/>
                  </a:lnTo>
                  <a:lnTo>
                    <a:pt x="149" y="104"/>
                  </a:lnTo>
                  <a:lnTo>
                    <a:pt x="145" y="109"/>
                  </a:lnTo>
                  <a:lnTo>
                    <a:pt x="139" y="114"/>
                  </a:lnTo>
                  <a:lnTo>
                    <a:pt x="132" y="116"/>
                  </a:lnTo>
                  <a:lnTo>
                    <a:pt x="124" y="116"/>
                  </a:lnTo>
                  <a:lnTo>
                    <a:pt x="117" y="113"/>
                  </a:lnTo>
                  <a:lnTo>
                    <a:pt x="112" y="107"/>
                  </a:lnTo>
                  <a:lnTo>
                    <a:pt x="110" y="101"/>
                  </a:lnTo>
                  <a:lnTo>
                    <a:pt x="110" y="96"/>
                  </a:lnTo>
                  <a:lnTo>
                    <a:pt x="111" y="90"/>
                  </a:lnTo>
                  <a:lnTo>
                    <a:pt x="106" y="86"/>
                  </a:lnTo>
                  <a:lnTo>
                    <a:pt x="99" y="82"/>
                  </a:lnTo>
                  <a:lnTo>
                    <a:pt x="91" y="76"/>
                  </a:lnTo>
                  <a:lnTo>
                    <a:pt x="87" y="73"/>
                  </a:lnTo>
                  <a:lnTo>
                    <a:pt x="86" y="71"/>
                  </a:lnTo>
                  <a:lnTo>
                    <a:pt x="84" y="71"/>
                  </a:lnTo>
                  <a:lnTo>
                    <a:pt x="84" y="73"/>
                  </a:lnTo>
                  <a:lnTo>
                    <a:pt x="84" y="74"/>
                  </a:lnTo>
                  <a:lnTo>
                    <a:pt x="88" y="82"/>
                  </a:lnTo>
                  <a:lnTo>
                    <a:pt x="88" y="90"/>
                  </a:lnTo>
                  <a:lnTo>
                    <a:pt x="84" y="98"/>
                  </a:lnTo>
                  <a:lnTo>
                    <a:pt x="81" y="104"/>
                  </a:lnTo>
                  <a:lnTo>
                    <a:pt x="79" y="106"/>
                  </a:lnTo>
                  <a:lnTo>
                    <a:pt x="74" y="108"/>
                  </a:lnTo>
                  <a:lnTo>
                    <a:pt x="68" y="110"/>
                  </a:lnTo>
                  <a:lnTo>
                    <a:pt x="64" y="112"/>
                  </a:lnTo>
                  <a:lnTo>
                    <a:pt x="58" y="110"/>
                  </a:lnTo>
                  <a:lnTo>
                    <a:pt x="52" y="108"/>
                  </a:lnTo>
                  <a:lnTo>
                    <a:pt x="48" y="105"/>
                  </a:lnTo>
                  <a:lnTo>
                    <a:pt x="44" y="100"/>
                  </a:lnTo>
                  <a:lnTo>
                    <a:pt x="42" y="96"/>
                  </a:lnTo>
                  <a:lnTo>
                    <a:pt x="40" y="91"/>
                  </a:lnTo>
                  <a:lnTo>
                    <a:pt x="40" y="85"/>
                  </a:lnTo>
                  <a:lnTo>
                    <a:pt x="40" y="78"/>
                  </a:lnTo>
                  <a:lnTo>
                    <a:pt x="42" y="76"/>
                  </a:lnTo>
                  <a:lnTo>
                    <a:pt x="44" y="73"/>
                  </a:lnTo>
                  <a:lnTo>
                    <a:pt x="46" y="70"/>
                  </a:lnTo>
                  <a:lnTo>
                    <a:pt x="50" y="68"/>
                  </a:lnTo>
                  <a:lnTo>
                    <a:pt x="44" y="67"/>
                  </a:lnTo>
                  <a:lnTo>
                    <a:pt x="40" y="63"/>
                  </a:lnTo>
                  <a:lnTo>
                    <a:pt x="35" y="60"/>
                  </a:lnTo>
                  <a:lnTo>
                    <a:pt x="33" y="55"/>
                  </a:lnTo>
                  <a:lnTo>
                    <a:pt x="32" y="61"/>
                  </a:lnTo>
                  <a:lnTo>
                    <a:pt x="29" y="66"/>
                  </a:lnTo>
                  <a:lnTo>
                    <a:pt x="23" y="68"/>
                  </a:lnTo>
                  <a:lnTo>
                    <a:pt x="14" y="67"/>
                  </a:lnTo>
                  <a:lnTo>
                    <a:pt x="9" y="64"/>
                  </a:lnTo>
                  <a:lnTo>
                    <a:pt x="4" y="60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2" y="46"/>
                  </a:lnTo>
                  <a:lnTo>
                    <a:pt x="4" y="40"/>
                  </a:lnTo>
                  <a:lnTo>
                    <a:pt x="7" y="35"/>
                  </a:lnTo>
                  <a:lnTo>
                    <a:pt x="10" y="31"/>
                  </a:lnTo>
                  <a:lnTo>
                    <a:pt x="11" y="30"/>
                  </a:lnTo>
                  <a:lnTo>
                    <a:pt x="13" y="29"/>
                  </a:lnTo>
                  <a:lnTo>
                    <a:pt x="15" y="28"/>
                  </a:lnTo>
                  <a:lnTo>
                    <a:pt x="18" y="27"/>
                  </a:lnTo>
                  <a:lnTo>
                    <a:pt x="21" y="27"/>
                  </a:lnTo>
                  <a:lnTo>
                    <a:pt x="23" y="25"/>
                  </a:lnTo>
                  <a:lnTo>
                    <a:pt x="25" y="25"/>
                  </a:lnTo>
                  <a:lnTo>
                    <a:pt x="27" y="25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30" y="7"/>
                  </a:lnTo>
                  <a:lnTo>
                    <a:pt x="37" y="2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6" y="1"/>
                  </a:lnTo>
                  <a:lnTo>
                    <a:pt x="63" y="5"/>
                  </a:lnTo>
                  <a:lnTo>
                    <a:pt x="66" y="13"/>
                  </a:lnTo>
                  <a:lnTo>
                    <a:pt x="66" y="21"/>
                  </a:lnTo>
                  <a:lnTo>
                    <a:pt x="60" y="28"/>
                  </a:lnTo>
                  <a:lnTo>
                    <a:pt x="65" y="29"/>
                  </a:lnTo>
                  <a:lnTo>
                    <a:pt x="71" y="31"/>
                  </a:lnTo>
                  <a:lnTo>
                    <a:pt x="74" y="37"/>
                  </a:lnTo>
                  <a:lnTo>
                    <a:pt x="75" y="43"/>
                  </a:lnTo>
                  <a:lnTo>
                    <a:pt x="74" y="45"/>
                  </a:lnTo>
                  <a:lnTo>
                    <a:pt x="74" y="46"/>
                  </a:lnTo>
                  <a:lnTo>
                    <a:pt x="74" y="47"/>
                  </a:lnTo>
                  <a:lnTo>
                    <a:pt x="76" y="46"/>
                  </a:lnTo>
                  <a:lnTo>
                    <a:pt x="79" y="44"/>
                  </a:lnTo>
                  <a:lnTo>
                    <a:pt x="81" y="40"/>
                  </a:lnTo>
                  <a:lnTo>
                    <a:pt x="83" y="38"/>
                  </a:lnTo>
                  <a:lnTo>
                    <a:pt x="84" y="35"/>
                  </a:lnTo>
                  <a:lnTo>
                    <a:pt x="82" y="29"/>
                  </a:lnTo>
                  <a:lnTo>
                    <a:pt x="81" y="24"/>
                  </a:lnTo>
                  <a:lnTo>
                    <a:pt x="81" y="18"/>
                  </a:lnTo>
                  <a:lnTo>
                    <a:pt x="83" y="1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27" name="Freeform 279">
              <a:extLst>
                <a:ext uri="{FF2B5EF4-FFF2-40B4-BE49-F238E27FC236}">
                  <a16:creationId xmlns:a16="http://schemas.microsoft.com/office/drawing/2014/main" id="{D1177A68-B57C-623D-F5D3-6576980AC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" y="188"/>
              <a:ext cx="70" cy="68"/>
            </a:xfrm>
            <a:custGeom>
              <a:avLst/>
              <a:gdLst>
                <a:gd name="T0" fmla="*/ 34 w 141"/>
                <a:gd name="T1" fmla="*/ 33 h 137"/>
                <a:gd name="T2" fmla="*/ 32 w 141"/>
                <a:gd name="T3" fmla="*/ 32 h 137"/>
                <a:gd name="T4" fmla="*/ 28 w 141"/>
                <a:gd name="T5" fmla="*/ 32 h 137"/>
                <a:gd name="T6" fmla="*/ 25 w 141"/>
                <a:gd name="T7" fmla="*/ 32 h 137"/>
                <a:gd name="T8" fmla="*/ 21 w 141"/>
                <a:gd name="T9" fmla="*/ 32 h 137"/>
                <a:gd name="T10" fmla="*/ 18 w 141"/>
                <a:gd name="T11" fmla="*/ 31 h 137"/>
                <a:gd name="T12" fmla="*/ 20 w 141"/>
                <a:gd name="T13" fmla="*/ 30 h 137"/>
                <a:gd name="T14" fmla="*/ 26 w 141"/>
                <a:gd name="T15" fmla="*/ 29 h 137"/>
                <a:gd name="T16" fmla="*/ 24 w 141"/>
                <a:gd name="T17" fmla="*/ 25 h 137"/>
                <a:gd name="T18" fmla="*/ 20 w 141"/>
                <a:gd name="T19" fmla="*/ 23 h 137"/>
                <a:gd name="T20" fmla="*/ 14 w 141"/>
                <a:gd name="T21" fmla="*/ 24 h 137"/>
                <a:gd name="T22" fmla="*/ 9 w 141"/>
                <a:gd name="T23" fmla="*/ 24 h 137"/>
                <a:gd name="T24" fmla="*/ 7 w 141"/>
                <a:gd name="T25" fmla="*/ 22 h 137"/>
                <a:gd name="T26" fmla="*/ 10 w 141"/>
                <a:gd name="T27" fmla="*/ 22 h 137"/>
                <a:gd name="T28" fmla="*/ 14 w 141"/>
                <a:gd name="T29" fmla="*/ 22 h 137"/>
                <a:gd name="T30" fmla="*/ 18 w 141"/>
                <a:gd name="T31" fmla="*/ 21 h 137"/>
                <a:gd name="T32" fmla="*/ 17 w 141"/>
                <a:gd name="T33" fmla="*/ 18 h 137"/>
                <a:gd name="T34" fmla="*/ 12 w 141"/>
                <a:gd name="T35" fmla="*/ 16 h 137"/>
                <a:gd name="T36" fmla="*/ 6 w 141"/>
                <a:gd name="T37" fmla="*/ 16 h 137"/>
                <a:gd name="T38" fmla="*/ 1 w 141"/>
                <a:gd name="T39" fmla="*/ 14 h 137"/>
                <a:gd name="T40" fmla="*/ 0 w 141"/>
                <a:gd name="T41" fmla="*/ 12 h 137"/>
                <a:gd name="T42" fmla="*/ 2 w 141"/>
                <a:gd name="T43" fmla="*/ 13 h 137"/>
                <a:gd name="T44" fmla="*/ 6 w 141"/>
                <a:gd name="T45" fmla="*/ 14 h 137"/>
                <a:gd name="T46" fmla="*/ 10 w 141"/>
                <a:gd name="T47" fmla="*/ 14 h 137"/>
                <a:gd name="T48" fmla="*/ 8 w 141"/>
                <a:gd name="T49" fmla="*/ 11 h 137"/>
                <a:gd name="T50" fmla="*/ 4 w 141"/>
                <a:gd name="T51" fmla="*/ 6 h 137"/>
                <a:gd name="T52" fmla="*/ 1 w 141"/>
                <a:gd name="T53" fmla="*/ 2 h 137"/>
                <a:gd name="T54" fmla="*/ 1 w 141"/>
                <a:gd name="T55" fmla="*/ 0 h 137"/>
                <a:gd name="T56" fmla="*/ 3 w 141"/>
                <a:gd name="T57" fmla="*/ 3 h 137"/>
                <a:gd name="T58" fmla="*/ 8 w 141"/>
                <a:gd name="T59" fmla="*/ 8 h 137"/>
                <a:gd name="T60" fmla="*/ 12 w 141"/>
                <a:gd name="T61" fmla="*/ 11 h 137"/>
                <a:gd name="T62" fmla="*/ 14 w 141"/>
                <a:gd name="T63" fmla="*/ 5 h 137"/>
                <a:gd name="T64" fmla="*/ 13 w 141"/>
                <a:gd name="T65" fmla="*/ 2 h 137"/>
                <a:gd name="T66" fmla="*/ 15 w 141"/>
                <a:gd name="T67" fmla="*/ 6 h 137"/>
                <a:gd name="T68" fmla="*/ 16 w 141"/>
                <a:gd name="T69" fmla="*/ 13 h 137"/>
                <a:gd name="T70" fmla="*/ 20 w 141"/>
                <a:gd name="T71" fmla="*/ 17 h 137"/>
                <a:gd name="T72" fmla="*/ 24 w 141"/>
                <a:gd name="T73" fmla="*/ 16 h 137"/>
                <a:gd name="T74" fmla="*/ 24 w 141"/>
                <a:gd name="T75" fmla="*/ 9 h 137"/>
                <a:gd name="T76" fmla="*/ 26 w 141"/>
                <a:gd name="T77" fmla="*/ 9 h 137"/>
                <a:gd name="T78" fmla="*/ 26 w 141"/>
                <a:gd name="T79" fmla="*/ 19 h 137"/>
                <a:gd name="T80" fmla="*/ 28 w 141"/>
                <a:gd name="T81" fmla="*/ 24 h 137"/>
                <a:gd name="T82" fmla="*/ 31 w 141"/>
                <a:gd name="T83" fmla="*/ 26 h 137"/>
                <a:gd name="T84" fmla="*/ 33 w 141"/>
                <a:gd name="T85" fmla="*/ 23 h 137"/>
                <a:gd name="T86" fmla="*/ 34 w 141"/>
                <a:gd name="T87" fmla="*/ 22 h 137"/>
                <a:gd name="T88" fmla="*/ 34 w 141"/>
                <a:gd name="T89" fmla="*/ 26 h 137"/>
                <a:gd name="T90" fmla="*/ 33 w 141"/>
                <a:gd name="T91" fmla="*/ 30 h 137"/>
                <a:gd name="T92" fmla="*/ 35 w 141"/>
                <a:gd name="T93" fmla="*/ 33 h 1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41" h="137">
                  <a:moveTo>
                    <a:pt x="141" y="133"/>
                  </a:moveTo>
                  <a:lnTo>
                    <a:pt x="138" y="134"/>
                  </a:lnTo>
                  <a:lnTo>
                    <a:pt x="136" y="135"/>
                  </a:lnTo>
                  <a:lnTo>
                    <a:pt x="134" y="136"/>
                  </a:lnTo>
                  <a:lnTo>
                    <a:pt x="133" y="137"/>
                  </a:lnTo>
                  <a:lnTo>
                    <a:pt x="129" y="131"/>
                  </a:lnTo>
                  <a:lnTo>
                    <a:pt x="126" y="128"/>
                  </a:lnTo>
                  <a:lnTo>
                    <a:pt x="121" y="127"/>
                  </a:lnTo>
                  <a:lnTo>
                    <a:pt x="114" y="128"/>
                  </a:lnTo>
                  <a:lnTo>
                    <a:pt x="110" y="129"/>
                  </a:lnTo>
                  <a:lnTo>
                    <a:pt x="105" y="129"/>
                  </a:lnTo>
                  <a:lnTo>
                    <a:pt x="100" y="129"/>
                  </a:lnTo>
                  <a:lnTo>
                    <a:pt x="95" y="129"/>
                  </a:lnTo>
                  <a:lnTo>
                    <a:pt x="89" y="129"/>
                  </a:lnTo>
                  <a:lnTo>
                    <a:pt x="84" y="129"/>
                  </a:lnTo>
                  <a:lnTo>
                    <a:pt x="81" y="128"/>
                  </a:lnTo>
                  <a:lnTo>
                    <a:pt x="77" y="127"/>
                  </a:lnTo>
                  <a:lnTo>
                    <a:pt x="74" y="124"/>
                  </a:lnTo>
                  <a:lnTo>
                    <a:pt x="73" y="122"/>
                  </a:lnTo>
                  <a:lnTo>
                    <a:pt x="74" y="121"/>
                  </a:lnTo>
                  <a:lnTo>
                    <a:pt x="80" y="122"/>
                  </a:lnTo>
                  <a:lnTo>
                    <a:pt x="88" y="122"/>
                  </a:lnTo>
                  <a:lnTo>
                    <a:pt x="97" y="121"/>
                  </a:lnTo>
                  <a:lnTo>
                    <a:pt x="105" y="119"/>
                  </a:lnTo>
                  <a:lnTo>
                    <a:pt x="111" y="116"/>
                  </a:lnTo>
                  <a:lnTo>
                    <a:pt x="105" y="110"/>
                  </a:lnTo>
                  <a:lnTo>
                    <a:pt x="98" y="103"/>
                  </a:lnTo>
                  <a:lnTo>
                    <a:pt x="92" y="97"/>
                  </a:lnTo>
                  <a:lnTo>
                    <a:pt x="89" y="93"/>
                  </a:lnTo>
                  <a:lnTo>
                    <a:pt x="83" y="95"/>
                  </a:lnTo>
                  <a:lnTo>
                    <a:pt x="75" y="96"/>
                  </a:lnTo>
                  <a:lnTo>
                    <a:pt x="67" y="97"/>
                  </a:lnTo>
                  <a:lnTo>
                    <a:pt x="59" y="98"/>
                  </a:lnTo>
                  <a:lnTo>
                    <a:pt x="50" y="98"/>
                  </a:lnTo>
                  <a:lnTo>
                    <a:pt x="43" y="97"/>
                  </a:lnTo>
                  <a:lnTo>
                    <a:pt x="36" y="96"/>
                  </a:lnTo>
                  <a:lnTo>
                    <a:pt x="31" y="93"/>
                  </a:lnTo>
                  <a:lnTo>
                    <a:pt x="28" y="90"/>
                  </a:lnTo>
                  <a:lnTo>
                    <a:pt x="28" y="88"/>
                  </a:lnTo>
                  <a:lnTo>
                    <a:pt x="30" y="88"/>
                  </a:lnTo>
                  <a:lnTo>
                    <a:pt x="35" y="89"/>
                  </a:lnTo>
                  <a:lnTo>
                    <a:pt x="40" y="90"/>
                  </a:lnTo>
                  <a:lnTo>
                    <a:pt x="44" y="90"/>
                  </a:lnTo>
                  <a:lnTo>
                    <a:pt x="50" y="90"/>
                  </a:lnTo>
                  <a:lnTo>
                    <a:pt x="56" y="89"/>
                  </a:lnTo>
                  <a:lnTo>
                    <a:pt x="61" y="88"/>
                  </a:lnTo>
                  <a:lnTo>
                    <a:pt x="67" y="87"/>
                  </a:lnTo>
                  <a:lnTo>
                    <a:pt x="72" y="85"/>
                  </a:lnTo>
                  <a:lnTo>
                    <a:pt x="76" y="83"/>
                  </a:lnTo>
                  <a:lnTo>
                    <a:pt x="73" y="77"/>
                  </a:lnTo>
                  <a:lnTo>
                    <a:pt x="68" y="72"/>
                  </a:lnTo>
                  <a:lnTo>
                    <a:pt x="63" y="67"/>
                  </a:lnTo>
                  <a:lnTo>
                    <a:pt x="57" y="64"/>
                  </a:lnTo>
                  <a:lnTo>
                    <a:pt x="50" y="66"/>
                  </a:lnTo>
                  <a:lnTo>
                    <a:pt x="42" y="67"/>
                  </a:lnTo>
                  <a:lnTo>
                    <a:pt x="33" y="67"/>
                  </a:lnTo>
                  <a:lnTo>
                    <a:pt x="25" y="67"/>
                  </a:lnTo>
                  <a:lnTo>
                    <a:pt x="18" y="65"/>
                  </a:lnTo>
                  <a:lnTo>
                    <a:pt x="11" y="62"/>
                  </a:lnTo>
                  <a:lnTo>
                    <a:pt x="5" y="59"/>
                  </a:lnTo>
                  <a:lnTo>
                    <a:pt x="2" y="54"/>
                  </a:lnTo>
                  <a:lnTo>
                    <a:pt x="0" y="52"/>
                  </a:lnTo>
                  <a:lnTo>
                    <a:pt x="0" y="51"/>
                  </a:lnTo>
                  <a:lnTo>
                    <a:pt x="3" y="52"/>
                  </a:lnTo>
                  <a:lnTo>
                    <a:pt x="6" y="54"/>
                  </a:lnTo>
                  <a:lnTo>
                    <a:pt x="10" y="55"/>
                  </a:lnTo>
                  <a:lnTo>
                    <a:pt x="13" y="57"/>
                  </a:lnTo>
                  <a:lnTo>
                    <a:pt x="19" y="58"/>
                  </a:lnTo>
                  <a:lnTo>
                    <a:pt x="25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41" y="50"/>
                  </a:lnTo>
                  <a:lnTo>
                    <a:pt x="35" y="44"/>
                  </a:lnTo>
                  <a:lnTo>
                    <a:pt x="29" y="38"/>
                  </a:lnTo>
                  <a:lnTo>
                    <a:pt x="22" y="31"/>
                  </a:lnTo>
                  <a:lnTo>
                    <a:pt x="17" y="24"/>
                  </a:lnTo>
                  <a:lnTo>
                    <a:pt x="11" y="19"/>
                  </a:lnTo>
                  <a:lnTo>
                    <a:pt x="7" y="13"/>
                  </a:lnTo>
                  <a:lnTo>
                    <a:pt x="4" y="8"/>
                  </a:lnTo>
                  <a:lnTo>
                    <a:pt x="2" y="3"/>
                  </a:lnTo>
                  <a:lnTo>
                    <a:pt x="2" y="0"/>
                  </a:lnTo>
                  <a:lnTo>
                    <a:pt x="5" y="1"/>
                  </a:lnTo>
                  <a:lnTo>
                    <a:pt x="8" y="5"/>
                  </a:lnTo>
                  <a:lnTo>
                    <a:pt x="11" y="8"/>
                  </a:lnTo>
                  <a:lnTo>
                    <a:pt x="15" y="13"/>
                  </a:lnTo>
                  <a:lnTo>
                    <a:pt x="21" y="20"/>
                  </a:lnTo>
                  <a:lnTo>
                    <a:pt x="27" y="26"/>
                  </a:lnTo>
                  <a:lnTo>
                    <a:pt x="34" y="32"/>
                  </a:lnTo>
                  <a:lnTo>
                    <a:pt x="40" y="38"/>
                  </a:lnTo>
                  <a:lnTo>
                    <a:pt x="45" y="44"/>
                  </a:lnTo>
                  <a:lnTo>
                    <a:pt x="49" y="46"/>
                  </a:lnTo>
                  <a:lnTo>
                    <a:pt x="52" y="39"/>
                  </a:lnTo>
                  <a:lnTo>
                    <a:pt x="54" y="31"/>
                  </a:lnTo>
                  <a:lnTo>
                    <a:pt x="56" y="23"/>
                  </a:lnTo>
                  <a:lnTo>
                    <a:pt x="54" y="16"/>
                  </a:lnTo>
                  <a:lnTo>
                    <a:pt x="53" y="12"/>
                  </a:lnTo>
                  <a:lnTo>
                    <a:pt x="54" y="8"/>
                  </a:lnTo>
                  <a:lnTo>
                    <a:pt x="56" y="9"/>
                  </a:lnTo>
                  <a:lnTo>
                    <a:pt x="58" y="12"/>
                  </a:lnTo>
                  <a:lnTo>
                    <a:pt x="61" y="24"/>
                  </a:lnTo>
                  <a:lnTo>
                    <a:pt x="64" y="37"/>
                  </a:lnTo>
                  <a:lnTo>
                    <a:pt x="64" y="47"/>
                  </a:lnTo>
                  <a:lnTo>
                    <a:pt x="64" y="53"/>
                  </a:lnTo>
                  <a:lnTo>
                    <a:pt x="69" y="58"/>
                  </a:lnTo>
                  <a:lnTo>
                    <a:pt x="75" y="65"/>
                  </a:lnTo>
                  <a:lnTo>
                    <a:pt x="80" y="70"/>
                  </a:lnTo>
                  <a:lnTo>
                    <a:pt x="84" y="74"/>
                  </a:lnTo>
                  <a:lnTo>
                    <a:pt x="91" y="72"/>
                  </a:lnTo>
                  <a:lnTo>
                    <a:pt x="97" y="65"/>
                  </a:lnTo>
                  <a:lnTo>
                    <a:pt x="100" y="55"/>
                  </a:lnTo>
                  <a:lnTo>
                    <a:pt x="100" y="45"/>
                  </a:lnTo>
                  <a:lnTo>
                    <a:pt x="99" y="37"/>
                  </a:lnTo>
                  <a:lnTo>
                    <a:pt x="100" y="34"/>
                  </a:lnTo>
                  <a:lnTo>
                    <a:pt x="102" y="35"/>
                  </a:lnTo>
                  <a:lnTo>
                    <a:pt x="104" y="39"/>
                  </a:lnTo>
                  <a:lnTo>
                    <a:pt x="106" y="51"/>
                  </a:lnTo>
                  <a:lnTo>
                    <a:pt x="107" y="64"/>
                  </a:lnTo>
                  <a:lnTo>
                    <a:pt x="107" y="76"/>
                  </a:lnTo>
                  <a:lnTo>
                    <a:pt x="103" y="85"/>
                  </a:lnTo>
                  <a:lnTo>
                    <a:pt x="110" y="92"/>
                  </a:lnTo>
                  <a:lnTo>
                    <a:pt x="115" y="98"/>
                  </a:lnTo>
                  <a:lnTo>
                    <a:pt x="119" y="104"/>
                  </a:lnTo>
                  <a:lnTo>
                    <a:pt x="122" y="108"/>
                  </a:lnTo>
                  <a:lnTo>
                    <a:pt x="127" y="105"/>
                  </a:lnTo>
                  <a:lnTo>
                    <a:pt x="129" y="100"/>
                  </a:lnTo>
                  <a:lnTo>
                    <a:pt x="132" y="96"/>
                  </a:lnTo>
                  <a:lnTo>
                    <a:pt x="133" y="92"/>
                  </a:lnTo>
                  <a:lnTo>
                    <a:pt x="134" y="90"/>
                  </a:lnTo>
                  <a:lnTo>
                    <a:pt x="136" y="89"/>
                  </a:lnTo>
                  <a:lnTo>
                    <a:pt x="138" y="90"/>
                  </a:lnTo>
                  <a:lnTo>
                    <a:pt x="140" y="95"/>
                  </a:lnTo>
                  <a:lnTo>
                    <a:pt x="138" y="101"/>
                  </a:lnTo>
                  <a:lnTo>
                    <a:pt x="136" y="107"/>
                  </a:lnTo>
                  <a:lnTo>
                    <a:pt x="134" y="114"/>
                  </a:lnTo>
                  <a:lnTo>
                    <a:pt x="132" y="118"/>
                  </a:lnTo>
                  <a:lnTo>
                    <a:pt x="134" y="121"/>
                  </a:lnTo>
                  <a:lnTo>
                    <a:pt x="136" y="124"/>
                  </a:lnTo>
                  <a:lnTo>
                    <a:pt x="138" y="129"/>
                  </a:lnTo>
                  <a:lnTo>
                    <a:pt x="141" y="1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28" name="Freeform 280">
              <a:extLst>
                <a:ext uri="{FF2B5EF4-FFF2-40B4-BE49-F238E27FC236}">
                  <a16:creationId xmlns:a16="http://schemas.microsoft.com/office/drawing/2014/main" id="{7BE50AA8-3B1E-4F8F-F94A-51535A6D3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" y="171"/>
              <a:ext cx="56" cy="75"/>
            </a:xfrm>
            <a:custGeom>
              <a:avLst/>
              <a:gdLst>
                <a:gd name="T0" fmla="*/ 3 w 113"/>
                <a:gd name="T1" fmla="*/ 36 h 151"/>
                <a:gd name="T2" fmla="*/ 0 w 113"/>
                <a:gd name="T3" fmla="*/ 28 h 151"/>
                <a:gd name="T4" fmla="*/ 0 w 113"/>
                <a:gd name="T5" fmla="*/ 22 h 151"/>
                <a:gd name="T6" fmla="*/ 1 w 113"/>
                <a:gd name="T7" fmla="*/ 23 h 151"/>
                <a:gd name="T8" fmla="*/ 1 w 113"/>
                <a:gd name="T9" fmla="*/ 27 h 151"/>
                <a:gd name="T10" fmla="*/ 4 w 113"/>
                <a:gd name="T11" fmla="*/ 33 h 151"/>
                <a:gd name="T12" fmla="*/ 7 w 113"/>
                <a:gd name="T13" fmla="*/ 34 h 151"/>
                <a:gd name="T14" fmla="*/ 8 w 113"/>
                <a:gd name="T15" fmla="*/ 32 h 151"/>
                <a:gd name="T16" fmla="*/ 7 w 113"/>
                <a:gd name="T17" fmla="*/ 28 h 151"/>
                <a:gd name="T18" fmla="*/ 6 w 113"/>
                <a:gd name="T19" fmla="*/ 20 h 151"/>
                <a:gd name="T20" fmla="*/ 6 w 113"/>
                <a:gd name="T21" fmla="*/ 16 h 151"/>
                <a:gd name="T22" fmla="*/ 7 w 113"/>
                <a:gd name="T23" fmla="*/ 16 h 151"/>
                <a:gd name="T24" fmla="*/ 7 w 113"/>
                <a:gd name="T25" fmla="*/ 20 h 151"/>
                <a:gd name="T26" fmla="*/ 9 w 113"/>
                <a:gd name="T27" fmla="*/ 26 h 151"/>
                <a:gd name="T28" fmla="*/ 11 w 113"/>
                <a:gd name="T29" fmla="*/ 27 h 151"/>
                <a:gd name="T30" fmla="*/ 13 w 113"/>
                <a:gd name="T31" fmla="*/ 22 h 151"/>
                <a:gd name="T32" fmla="*/ 12 w 113"/>
                <a:gd name="T33" fmla="*/ 16 h 151"/>
                <a:gd name="T34" fmla="*/ 12 w 113"/>
                <a:gd name="T35" fmla="*/ 8 h 151"/>
                <a:gd name="T36" fmla="*/ 14 w 113"/>
                <a:gd name="T37" fmla="*/ 4 h 151"/>
                <a:gd name="T38" fmla="*/ 15 w 113"/>
                <a:gd name="T39" fmla="*/ 4 h 151"/>
                <a:gd name="T40" fmla="*/ 14 w 113"/>
                <a:gd name="T41" fmla="*/ 9 h 151"/>
                <a:gd name="T42" fmla="*/ 14 w 113"/>
                <a:gd name="T43" fmla="*/ 15 h 151"/>
                <a:gd name="T44" fmla="*/ 17 w 113"/>
                <a:gd name="T45" fmla="*/ 15 h 151"/>
                <a:gd name="T46" fmla="*/ 19 w 113"/>
                <a:gd name="T47" fmla="*/ 10 h 151"/>
                <a:gd name="T48" fmla="*/ 20 w 113"/>
                <a:gd name="T49" fmla="*/ 6 h 151"/>
                <a:gd name="T50" fmla="*/ 22 w 113"/>
                <a:gd name="T51" fmla="*/ 2 h 151"/>
                <a:gd name="T52" fmla="*/ 24 w 113"/>
                <a:gd name="T53" fmla="*/ 0 h 151"/>
                <a:gd name="T54" fmla="*/ 25 w 113"/>
                <a:gd name="T55" fmla="*/ 0 h 151"/>
                <a:gd name="T56" fmla="*/ 23 w 113"/>
                <a:gd name="T57" fmla="*/ 3 h 151"/>
                <a:gd name="T58" fmla="*/ 20 w 113"/>
                <a:gd name="T59" fmla="*/ 8 h 151"/>
                <a:gd name="T60" fmla="*/ 20 w 113"/>
                <a:gd name="T61" fmla="*/ 12 h 151"/>
                <a:gd name="T62" fmla="*/ 18 w 113"/>
                <a:gd name="T63" fmla="*/ 16 h 151"/>
                <a:gd name="T64" fmla="*/ 19 w 113"/>
                <a:gd name="T65" fmla="*/ 17 h 151"/>
                <a:gd name="T66" fmla="*/ 22 w 113"/>
                <a:gd name="T67" fmla="*/ 16 h 151"/>
                <a:gd name="T68" fmla="*/ 24 w 113"/>
                <a:gd name="T69" fmla="*/ 15 h 151"/>
                <a:gd name="T70" fmla="*/ 26 w 113"/>
                <a:gd name="T71" fmla="*/ 13 h 151"/>
                <a:gd name="T72" fmla="*/ 27 w 113"/>
                <a:gd name="T73" fmla="*/ 12 h 151"/>
                <a:gd name="T74" fmla="*/ 28 w 113"/>
                <a:gd name="T75" fmla="*/ 12 h 151"/>
                <a:gd name="T76" fmla="*/ 26 w 113"/>
                <a:gd name="T77" fmla="*/ 15 h 151"/>
                <a:gd name="T78" fmla="*/ 24 w 113"/>
                <a:gd name="T79" fmla="*/ 17 h 151"/>
                <a:gd name="T80" fmla="*/ 20 w 113"/>
                <a:gd name="T81" fmla="*/ 19 h 151"/>
                <a:gd name="T82" fmla="*/ 18 w 113"/>
                <a:gd name="T83" fmla="*/ 20 h 151"/>
                <a:gd name="T84" fmla="*/ 16 w 113"/>
                <a:gd name="T85" fmla="*/ 22 h 151"/>
                <a:gd name="T86" fmla="*/ 13 w 113"/>
                <a:gd name="T87" fmla="*/ 28 h 151"/>
                <a:gd name="T88" fmla="*/ 14 w 113"/>
                <a:gd name="T89" fmla="*/ 30 h 151"/>
                <a:gd name="T90" fmla="*/ 16 w 113"/>
                <a:gd name="T91" fmla="*/ 30 h 151"/>
                <a:gd name="T92" fmla="*/ 19 w 113"/>
                <a:gd name="T93" fmla="*/ 30 h 151"/>
                <a:gd name="T94" fmla="*/ 22 w 113"/>
                <a:gd name="T95" fmla="*/ 28 h 151"/>
                <a:gd name="T96" fmla="*/ 24 w 113"/>
                <a:gd name="T97" fmla="*/ 26 h 151"/>
                <a:gd name="T98" fmla="*/ 24 w 113"/>
                <a:gd name="T99" fmla="*/ 26 h 151"/>
                <a:gd name="T100" fmla="*/ 23 w 113"/>
                <a:gd name="T101" fmla="*/ 29 h 151"/>
                <a:gd name="T102" fmla="*/ 20 w 113"/>
                <a:gd name="T103" fmla="*/ 31 h 151"/>
                <a:gd name="T104" fmla="*/ 17 w 113"/>
                <a:gd name="T105" fmla="*/ 32 h 151"/>
                <a:gd name="T106" fmla="*/ 14 w 113"/>
                <a:gd name="T107" fmla="*/ 33 h 151"/>
                <a:gd name="T108" fmla="*/ 11 w 113"/>
                <a:gd name="T109" fmla="*/ 33 h 151"/>
                <a:gd name="T110" fmla="*/ 10 w 113"/>
                <a:gd name="T111" fmla="*/ 35 h 151"/>
                <a:gd name="T112" fmla="*/ 8 w 113"/>
                <a:gd name="T113" fmla="*/ 36 h 151"/>
                <a:gd name="T114" fmla="*/ 6 w 113"/>
                <a:gd name="T115" fmla="*/ 37 h 1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3" h="151">
                  <a:moveTo>
                    <a:pt x="23" y="151"/>
                  </a:moveTo>
                  <a:lnTo>
                    <a:pt x="15" y="144"/>
                  </a:lnTo>
                  <a:lnTo>
                    <a:pt x="7" y="130"/>
                  </a:lnTo>
                  <a:lnTo>
                    <a:pt x="0" y="114"/>
                  </a:lnTo>
                  <a:lnTo>
                    <a:pt x="0" y="95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6" y="92"/>
                  </a:lnTo>
                  <a:lnTo>
                    <a:pt x="6" y="95"/>
                  </a:lnTo>
                  <a:lnTo>
                    <a:pt x="7" y="108"/>
                  </a:lnTo>
                  <a:lnTo>
                    <a:pt x="11" y="122"/>
                  </a:lnTo>
                  <a:lnTo>
                    <a:pt x="16" y="133"/>
                  </a:lnTo>
                  <a:lnTo>
                    <a:pt x="26" y="141"/>
                  </a:lnTo>
                  <a:lnTo>
                    <a:pt x="29" y="138"/>
                  </a:lnTo>
                  <a:lnTo>
                    <a:pt x="31" y="133"/>
                  </a:lnTo>
                  <a:lnTo>
                    <a:pt x="33" y="130"/>
                  </a:lnTo>
                  <a:lnTo>
                    <a:pt x="35" y="128"/>
                  </a:lnTo>
                  <a:lnTo>
                    <a:pt x="30" y="114"/>
                  </a:lnTo>
                  <a:lnTo>
                    <a:pt x="27" y="98"/>
                  </a:lnTo>
                  <a:lnTo>
                    <a:pt x="24" y="82"/>
                  </a:lnTo>
                  <a:lnTo>
                    <a:pt x="24" y="71"/>
                  </a:lnTo>
                  <a:lnTo>
                    <a:pt x="26" y="65"/>
                  </a:lnTo>
                  <a:lnTo>
                    <a:pt x="28" y="64"/>
                  </a:lnTo>
                  <a:lnTo>
                    <a:pt x="29" y="65"/>
                  </a:lnTo>
                  <a:lnTo>
                    <a:pt x="30" y="71"/>
                  </a:lnTo>
                  <a:lnTo>
                    <a:pt x="30" y="82"/>
                  </a:lnTo>
                  <a:lnTo>
                    <a:pt x="33" y="94"/>
                  </a:lnTo>
                  <a:lnTo>
                    <a:pt x="36" y="107"/>
                  </a:lnTo>
                  <a:lnTo>
                    <a:pt x="41" y="115"/>
                  </a:lnTo>
                  <a:lnTo>
                    <a:pt x="45" y="108"/>
                  </a:lnTo>
                  <a:lnTo>
                    <a:pt x="50" y="99"/>
                  </a:lnTo>
                  <a:lnTo>
                    <a:pt x="53" y="90"/>
                  </a:lnTo>
                  <a:lnTo>
                    <a:pt x="56" y="83"/>
                  </a:lnTo>
                  <a:lnTo>
                    <a:pt x="50" y="65"/>
                  </a:lnTo>
                  <a:lnTo>
                    <a:pt x="47" y="48"/>
                  </a:lnTo>
                  <a:lnTo>
                    <a:pt x="50" y="32"/>
                  </a:lnTo>
                  <a:lnTo>
                    <a:pt x="56" y="19"/>
                  </a:lnTo>
                  <a:lnTo>
                    <a:pt x="59" y="17"/>
                  </a:lnTo>
                  <a:lnTo>
                    <a:pt x="60" y="17"/>
                  </a:lnTo>
                  <a:lnTo>
                    <a:pt x="61" y="18"/>
                  </a:lnTo>
                  <a:lnTo>
                    <a:pt x="60" y="22"/>
                  </a:lnTo>
                  <a:lnTo>
                    <a:pt x="57" y="36"/>
                  </a:lnTo>
                  <a:lnTo>
                    <a:pt x="56" y="49"/>
                  </a:lnTo>
                  <a:lnTo>
                    <a:pt x="58" y="61"/>
                  </a:lnTo>
                  <a:lnTo>
                    <a:pt x="61" y="69"/>
                  </a:lnTo>
                  <a:lnTo>
                    <a:pt x="68" y="60"/>
                  </a:lnTo>
                  <a:lnTo>
                    <a:pt x="73" y="51"/>
                  </a:lnTo>
                  <a:lnTo>
                    <a:pt x="76" y="42"/>
                  </a:lnTo>
                  <a:lnTo>
                    <a:pt x="77" y="34"/>
                  </a:lnTo>
                  <a:lnTo>
                    <a:pt x="80" y="26"/>
                  </a:lnTo>
                  <a:lnTo>
                    <a:pt x="84" y="17"/>
                  </a:lnTo>
                  <a:lnTo>
                    <a:pt x="89" y="9"/>
                  </a:lnTo>
                  <a:lnTo>
                    <a:pt x="93" y="3"/>
                  </a:lnTo>
                  <a:lnTo>
                    <a:pt x="97" y="1"/>
                  </a:lnTo>
                  <a:lnTo>
                    <a:pt x="102" y="0"/>
                  </a:lnTo>
                  <a:lnTo>
                    <a:pt x="103" y="1"/>
                  </a:lnTo>
                  <a:lnTo>
                    <a:pt x="102" y="5"/>
                  </a:lnTo>
                  <a:lnTo>
                    <a:pt x="93" y="15"/>
                  </a:lnTo>
                  <a:lnTo>
                    <a:pt x="87" y="24"/>
                  </a:lnTo>
                  <a:lnTo>
                    <a:pt x="82" y="33"/>
                  </a:lnTo>
                  <a:lnTo>
                    <a:pt x="81" y="40"/>
                  </a:lnTo>
                  <a:lnTo>
                    <a:pt x="80" y="48"/>
                  </a:lnTo>
                  <a:lnTo>
                    <a:pt x="77" y="57"/>
                  </a:lnTo>
                  <a:lnTo>
                    <a:pt x="74" y="65"/>
                  </a:lnTo>
                  <a:lnTo>
                    <a:pt x="70" y="71"/>
                  </a:lnTo>
                  <a:lnTo>
                    <a:pt x="76" y="70"/>
                  </a:lnTo>
                  <a:lnTo>
                    <a:pt x="82" y="68"/>
                  </a:lnTo>
                  <a:lnTo>
                    <a:pt x="88" y="65"/>
                  </a:lnTo>
                  <a:lnTo>
                    <a:pt x="93" y="63"/>
                  </a:lnTo>
                  <a:lnTo>
                    <a:pt x="99" y="60"/>
                  </a:lnTo>
                  <a:lnTo>
                    <a:pt x="103" y="56"/>
                  </a:lnTo>
                  <a:lnTo>
                    <a:pt x="106" y="54"/>
                  </a:lnTo>
                  <a:lnTo>
                    <a:pt x="108" y="52"/>
                  </a:lnTo>
                  <a:lnTo>
                    <a:pt x="111" y="49"/>
                  </a:lnTo>
                  <a:lnTo>
                    <a:pt x="113" y="48"/>
                  </a:lnTo>
                  <a:lnTo>
                    <a:pt x="113" y="51"/>
                  </a:lnTo>
                  <a:lnTo>
                    <a:pt x="112" y="54"/>
                  </a:lnTo>
                  <a:lnTo>
                    <a:pt x="107" y="61"/>
                  </a:lnTo>
                  <a:lnTo>
                    <a:pt x="102" y="67"/>
                  </a:lnTo>
                  <a:lnTo>
                    <a:pt x="96" y="71"/>
                  </a:lnTo>
                  <a:lnTo>
                    <a:pt x="90" y="75"/>
                  </a:lnTo>
                  <a:lnTo>
                    <a:pt x="83" y="77"/>
                  </a:lnTo>
                  <a:lnTo>
                    <a:pt x="77" y="79"/>
                  </a:lnTo>
                  <a:lnTo>
                    <a:pt x="73" y="80"/>
                  </a:lnTo>
                  <a:lnTo>
                    <a:pt x="69" y="80"/>
                  </a:lnTo>
                  <a:lnTo>
                    <a:pt x="65" y="90"/>
                  </a:lnTo>
                  <a:lnTo>
                    <a:pt x="58" y="101"/>
                  </a:lnTo>
                  <a:lnTo>
                    <a:pt x="53" y="113"/>
                  </a:lnTo>
                  <a:lnTo>
                    <a:pt x="51" y="121"/>
                  </a:lnTo>
                  <a:lnTo>
                    <a:pt x="56" y="122"/>
                  </a:lnTo>
                  <a:lnTo>
                    <a:pt x="60" y="123"/>
                  </a:lnTo>
                  <a:lnTo>
                    <a:pt x="67" y="123"/>
                  </a:lnTo>
                  <a:lnTo>
                    <a:pt x="73" y="122"/>
                  </a:lnTo>
                  <a:lnTo>
                    <a:pt x="79" y="121"/>
                  </a:lnTo>
                  <a:lnTo>
                    <a:pt x="84" y="118"/>
                  </a:lnTo>
                  <a:lnTo>
                    <a:pt x="89" y="115"/>
                  </a:lnTo>
                  <a:lnTo>
                    <a:pt x="92" y="110"/>
                  </a:lnTo>
                  <a:lnTo>
                    <a:pt x="96" y="106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7" y="110"/>
                  </a:lnTo>
                  <a:lnTo>
                    <a:pt x="93" y="116"/>
                  </a:lnTo>
                  <a:lnTo>
                    <a:pt x="89" y="122"/>
                  </a:lnTo>
                  <a:lnTo>
                    <a:pt x="83" y="126"/>
                  </a:lnTo>
                  <a:lnTo>
                    <a:pt x="76" y="129"/>
                  </a:lnTo>
                  <a:lnTo>
                    <a:pt x="69" y="131"/>
                  </a:lnTo>
                  <a:lnTo>
                    <a:pt x="62" y="132"/>
                  </a:lnTo>
                  <a:lnTo>
                    <a:pt x="56" y="132"/>
                  </a:lnTo>
                  <a:lnTo>
                    <a:pt x="50" y="131"/>
                  </a:lnTo>
                  <a:lnTo>
                    <a:pt x="46" y="134"/>
                  </a:lnTo>
                  <a:lnTo>
                    <a:pt x="44" y="138"/>
                  </a:lnTo>
                  <a:lnTo>
                    <a:pt x="42" y="143"/>
                  </a:lnTo>
                  <a:lnTo>
                    <a:pt x="41" y="146"/>
                  </a:lnTo>
                  <a:lnTo>
                    <a:pt x="35" y="145"/>
                  </a:lnTo>
                  <a:lnTo>
                    <a:pt x="30" y="146"/>
                  </a:lnTo>
                  <a:lnTo>
                    <a:pt x="26" y="148"/>
                  </a:lnTo>
                  <a:lnTo>
                    <a:pt x="23" y="15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29" name="Freeform 281">
              <a:extLst>
                <a:ext uri="{FF2B5EF4-FFF2-40B4-BE49-F238E27FC236}">
                  <a16:creationId xmlns:a16="http://schemas.microsoft.com/office/drawing/2014/main" id="{982F03D0-D968-2D80-62F4-9761A50F7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" y="255"/>
              <a:ext cx="91" cy="42"/>
            </a:xfrm>
            <a:custGeom>
              <a:avLst/>
              <a:gdLst>
                <a:gd name="T0" fmla="*/ 1 w 180"/>
                <a:gd name="T1" fmla="*/ 7 h 83"/>
                <a:gd name="T2" fmla="*/ 1 w 180"/>
                <a:gd name="T3" fmla="*/ 8 h 83"/>
                <a:gd name="T4" fmla="*/ 2 w 180"/>
                <a:gd name="T5" fmla="*/ 8 h 83"/>
                <a:gd name="T6" fmla="*/ 6 w 180"/>
                <a:gd name="T7" fmla="*/ 8 h 83"/>
                <a:gd name="T8" fmla="*/ 10 w 180"/>
                <a:gd name="T9" fmla="*/ 9 h 83"/>
                <a:gd name="T10" fmla="*/ 13 w 180"/>
                <a:gd name="T11" fmla="*/ 10 h 83"/>
                <a:gd name="T12" fmla="*/ 14 w 180"/>
                <a:gd name="T13" fmla="*/ 12 h 83"/>
                <a:gd name="T14" fmla="*/ 18 w 180"/>
                <a:gd name="T15" fmla="*/ 17 h 83"/>
                <a:gd name="T16" fmla="*/ 22 w 180"/>
                <a:gd name="T17" fmla="*/ 19 h 83"/>
                <a:gd name="T18" fmla="*/ 22 w 180"/>
                <a:gd name="T19" fmla="*/ 18 h 83"/>
                <a:gd name="T20" fmla="*/ 19 w 180"/>
                <a:gd name="T21" fmla="*/ 16 h 83"/>
                <a:gd name="T22" fmla="*/ 18 w 180"/>
                <a:gd name="T23" fmla="*/ 12 h 83"/>
                <a:gd name="T24" fmla="*/ 19 w 180"/>
                <a:gd name="T25" fmla="*/ 10 h 83"/>
                <a:gd name="T26" fmla="*/ 24 w 180"/>
                <a:gd name="T27" fmla="*/ 11 h 83"/>
                <a:gd name="T28" fmla="*/ 26 w 180"/>
                <a:gd name="T29" fmla="*/ 14 h 83"/>
                <a:gd name="T30" fmla="*/ 30 w 180"/>
                <a:gd name="T31" fmla="*/ 19 h 83"/>
                <a:gd name="T32" fmla="*/ 35 w 180"/>
                <a:gd name="T33" fmla="*/ 21 h 83"/>
                <a:gd name="T34" fmla="*/ 37 w 180"/>
                <a:gd name="T35" fmla="*/ 21 h 83"/>
                <a:gd name="T36" fmla="*/ 33 w 180"/>
                <a:gd name="T37" fmla="*/ 18 h 83"/>
                <a:gd name="T38" fmla="*/ 29 w 180"/>
                <a:gd name="T39" fmla="*/ 14 h 83"/>
                <a:gd name="T40" fmla="*/ 30 w 180"/>
                <a:gd name="T41" fmla="*/ 14 h 83"/>
                <a:gd name="T42" fmla="*/ 35 w 180"/>
                <a:gd name="T43" fmla="*/ 15 h 83"/>
                <a:gd name="T44" fmla="*/ 40 w 180"/>
                <a:gd name="T45" fmla="*/ 16 h 83"/>
                <a:gd name="T46" fmla="*/ 43 w 180"/>
                <a:gd name="T47" fmla="*/ 16 h 83"/>
                <a:gd name="T48" fmla="*/ 46 w 180"/>
                <a:gd name="T49" fmla="*/ 16 h 83"/>
                <a:gd name="T50" fmla="*/ 45 w 180"/>
                <a:gd name="T51" fmla="*/ 15 h 83"/>
                <a:gd name="T52" fmla="*/ 42 w 180"/>
                <a:gd name="T53" fmla="*/ 14 h 83"/>
                <a:gd name="T54" fmla="*/ 38 w 180"/>
                <a:gd name="T55" fmla="*/ 14 h 83"/>
                <a:gd name="T56" fmla="*/ 34 w 180"/>
                <a:gd name="T57" fmla="*/ 12 h 83"/>
                <a:gd name="T58" fmla="*/ 31 w 180"/>
                <a:gd name="T59" fmla="*/ 11 h 83"/>
                <a:gd name="T60" fmla="*/ 31 w 180"/>
                <a:gd name="T61" fmla="*/ 9 h 83"/>
                <a:gd name="T62" fmla="*/ 34 w 180"/>
                <a:gd name="T63" fmla="*/ 8 h 83"/>
                <a:gd name="T64" fmla="*/ 37 w 180"/>
                <a:gd name="T65" fmla="*/ 7 h 83"/>
                <a:gd name="T66" fmla="*/ 36 w 180"/>
                <a:gd name="T67" fmla="*/ 6 h 83"/>
                <a:gd name="T68" fmla="*/ 33 w 180"/>
                <a:gd name="T69" fmla="*/ 6 h 83"/>
                <a:gd name="T70" fmla="*/ 29 w 180"/>
                <a:gd name="T71" fmla="*/ 8 h 83"/>
                <a:gd name="T72" fmla="*/ 27 w 180"/>
                <a:gd name="T73" fmla="*/ 9 h 83"/>
                <a:gd name="T74" fmla="*/ 24 w 180"/>
                <a:gd name="T75" fmla="*/ 9 h 83"/>
                <a:gd name="T76" fmla="*/ 21 w 180"/>
                <a:gd name="T77" fmla="*/ 8 h 83"/>
                <a:gd name="T78" fmla="*/ 19 w 180"/>
                <a:gd name="T79" fmla="*/ 8 h 83"/>
                <a:gd name="T80" fmla="*/ 18 w 180"/>
                <a:gd name="T81" fmla="*/ 7 h 83"/>
                <a:gd name="T82" fmla="*/ 20 w 180"/>
                <a:gd name="T83" fmla="*/ 3 h 83"/>
                <a:gd name="T84" fmla="*/ 24 w 180"/>
                <a:gd name="T85" fmla="*/ 1 h 83"/>
                <a:gd name="T86" fmla="*/ 24 w 180"/>
                <a:gd name="T87" fmla="*/ 0 h 83"/>
                <a:gd name="T88" fmla="*/ 21 w 180"/>
                <a:gd name="T89" fmla="*/ 1 h 83"/>
                <a:gd name="T90" fmla="*/ 19 w 180"/>
                <a:gd name="T91" fmla="*/ 2 h 83"/>
                <a:gd name="T92" fmla="*/ 16 w 180"/>
                <a:gd name="T93" fmla="*/ 4 h 83"/>
                <a:gd name="T94" fmla="*/ 14 w 180"/>
                <a:gd name="T95" fmla="*/ 6 h 83"/>
                <a:gd name="T96" fmla="*/ 12 w 180"/>
                <a:gd name="T97" fmla="*/ 6 h 83"/>
                <a:gd name="T98" fmla="*/ 9 w 180"/>
                <a:gd name="T99" fmla="*/ 6 h 83"/>
                <a:gd name="T100" fmla="*/ 5 w 180"/>
                <a:gd name="T101" fmla="*/ 6 h 83"/>
                <a:gd name="T102" fmla="*/ 1 w 180"/>
                <a:gd name="T103" fmla="*/ 6 h 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0" h="83">
                  <a:moveTo>
                    <a:pt x="0" y="25"/>
                  </a:moveTo>
                  <a:lnTo>
                    <a:pt x="1" y="26"/>
                  </a:lnTo>
                  <a:lnTo>
                    <a:pt x="1" y="28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4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4" y="36"/>
                  </a:lnTo>
                  <a:lnTo>
                    <a:pt x="49" y="37"/>
                  </a:lnTo>
                  <a:lnTo>
                    <a:pt x="52" y="39"/>
                  </a:lnTo>
                  <a:lnTo>
                    <a:pt x="56" y="46"/>
                  </a:lnTo>
                  <a:lnTo>
                    <a:pt x="60" y="56"/>
                  </a:lnTo>
                  <a:lnTo>
                    <a:pt x="69" y="67"/>
                  </a:lnTo>
                  <a:lnTo>
                    <a:pt x="79" y="75"/>
                  </a:lnTo>
                  <a:lnTo>
                    <a:pt x="85" y="76"/>
                  </a:lnTo>
                  <a:lnTo>
                    <a:pt x="86" y="75"/>
                  </a:lnTo>
                  <a:lnTo>
                    <a:pt x="85" y="72"/>
                  </a:lnTo>
                  <a:lnTo>
                    <a:pt x="80" y="68"/>
                  </a:lnTo>
                  <a:lnTo>
                    <a:pt x="74" y="61"/>
                  </a:lnTo>
                  <a:lnTo>
                    <a:pt x="71" y="54"/>
                  </a:lnTo>
                  <a:lnTo>
                    <a:pt x="69" y="46"/>
                  </a:lnTo>
                  <a:lnTo>
                    <a:pt x="67" y="40"/>
                  </a:lnTo>
                  <a:lnTo>
                    <a:pt x="75" y="40"/>
                  </a:lnTo>
                  <a:lnTo>
                    <a:pt x="86" y="41"/>
                  </a:lnTo>
                  <a:lnTo>
                    <a:pt x="94" y="44"/>
                  </a:lnTo>
                  <a:lnTo>
                    <a:pt x="101" y="46"/>
                  </a:lnTo>
                  <a:lnTo>
                    <a:pt x="103" y="55"/>
                  </a:lnTo>
                  <a:lnTo>
                    <a:pt x="110" y="64"/>
                  </a:lnTo>
                  <a:lnTo>
                    <a:pt x="119" y="74"/>
                  </a:lnTo>
                  <a:lnTo>
                    <a:pt x="129" y="80"/>
                  </a:lnTo>
                  <a:lnTo>
                    <a:pt x="138" y="83"/>
                  </a:lnTo>
                  <a:lnTo>
                    <a:pt x="143" y="83"/>
                  </a:lnTo>
                  <a:lnTo>
                    <a:pt x="144" y="82"/>
                  </a:lnTo>
                  <a:lnTo>
                    <a:pt x="141" y="78"/>
                  </a:lnTo>
                  <a:lnTo>
                    <a:pt x="129" y="71"/>
                  </a:lnTo>
                  <a:lnTo>
                    <a:pt x="120" y="63"/>
                  </a:lnTo>
                  <a:lnTo>
                    <a:pt x="113" y="56"/>
                  </a:lnTo>
                  <a:lnTo>
                    <a:pt x="111" y="49"/>
                  </a:lnTo>
                  <a:lnTo>
                    <a:pt x="118" y="53"/>
                  </a:lnTo>
                  <a:lnTo>
                    <a:pt x="127" y="56"/>
                  </a:lnTo>
                  <a:lnTo>
                    <a:pt x="136" y="57"/>
                  </a:lnTo>
                  <a:lnTo>
                    <a:pt x="147" y="60"/>
                  </a:lnTo>
                  <a:lnTo>
                    <a:pt x="156" y="61"/>
                  </a:lnTo>
                  <a:lnTo>
                    <a:pt x="164" y="62"/>
                  </a:lnTo>
                  <a:lnTo>
                    <a:pt x="171" y="63"/>
                  </a:lnTo>
                  <a:lnTo>
                    <a:pt x="175" y="63"/>
                  </a:lnTo>
                  <a:lnTo>
                    <a:pt x="179" y="63"/>
                  </a:lnTo>
                  <a:lnTo>
                    <a:pt x="180" y="61"/>
                  </a:lnTo>
                  <a:lnTo>
                    <a:pt x="177" y="59"/>
                  </a:lnTo>
                  <a:lnTo>
                    <a:pt x="172" y="57"/>
                  </a:lnTo>
                  <a:lnTo>
                    <a:pt x="165" y="56"/>
                  </a:lnTo>
                  <a:lnTo>
                    <a:pt x="158" y="55"/>
                  </a:lnTo>
                  <a:lnTo>
                    <a:pt x="149" y="53"/>
                  </a:lnTo>
                  <a:lnTo>
                    <a:pt x="141" y="51"/>
                  </a:lnTo>
                  <a:lnTo>
                    <a:pt x="133" y="47"/>
                  </a:lnTo>
                  <a:lnTo>
                    <a:pt x="125" y="45"/>
                  </a:lnTo>
                  <a:lnTo>
                    <a:pt x="120" y="43"/>
                  </a:lnTo>
                  <a:lnTo>
                    <a:pt x="117" y="41"/>
                  </a:lnTo>
                  <a:lnTo>
                    <a:pt x="123" y="36"/>
                  </a:lnTo>
                  <a:lnTo>
                    <a:pt x="128" y="32"/>
                  </a:lnTo>
                  <a:lnTo>
                    <a:pt x="134" y="30"/>
                  </a:lnTo>
                  <a:lnTo>
                    <a:pt x="140" y="29"/>
                  </a:lnTo>
                  <a:lnTo>
                    <a:pt x="144" y="28"/>
                  </a:lnTo>
                  <a:lnTo>
                    <a:pt x="146" y="26"/>
                  </a:lnTo>
                  <a:lnTo>
                    <a:pt x="143" y="24"/>
                  </a:lnTo>
                  <a:lnTo>
                    <a:pt x="138" y="22"/>
                  </a:lnTo>
                  <a:lnTo>
                    <a:pt x="131" y="22"/>
                  </a:lnTo>
                  <a:lnTo>
                    <a:pt x="121" y="25"/>
                  </a:lnTo>
                  <a:lnTo>
                    <a:pt x="113" y="30"/>
                  </a:lnTo>
                  <a:lnTo>
                    <a:pt x="109" y="36"/>
                  </a:lnTo>
                  <a:lnTo>
                    <a:pt x="104" y="36"/>
                  </a:lnTo>
                  <a:lnTo>
                    <a:pt x="98" y="34"/>
                  </a:lnTo>
                  <a:lnTo>
                    <a:pt x="93" y="33"/>
                  </a:lnTo>
                  <a:lnTo>
                    <a:pt x="87" y="33"/>
                  </a:lnTo>
                  <a:lnTo>
                    <a:pt x="82" y="32"/>
                  </a:lnTo>
                  <a:lnTo>
                    <a:pt x="78" y="32"/>
                  </a:lnTo>
                  <a:lnTo>
                    <a:pt x="74" y="32"/>
                  </a:lnTo>
                  <a:lnTo>
                    <a:pt x="72" y="32"/>
                  </a:lnTo>
                  <a:lnTo>
                    <a:pt x="71" y="25"/>
                  </a:lnTo>
                  <a:lnTo>
                    <a:pt x="73" y="17"/>
                  </a:lnTo>
                  <a:lnTo>
                    <a:pt x="79" y="10"/>
                  </a:lnTo>
                  <a:lnTo>
                    <a:pt x="87" y="6"/>
                  </a:lnTo>
                  <a:lnTo>
                    <a:pt x="93" y="2"/>
                  </a:lnTo>
                  <a:lnTo>
                    <a:pt x="94" y="1"/>
                  </a:lnTo>
                  <a:lnTo>
                    <a:pt x="92" y="0"/>
                  </a:lnTo>
                  <a:lnTo>
                    <a:pt x="87" y="0"/>
                  </a:lnTo>
                  <a:lnTo>
                    <a:pt x="83" y="1"/>
                  </a:lnTo>
                  <a:lnTo>
                    <a:pt x="79" y="3"/>
                  </a:lnTo>
                  <a:lnTo>
                    <a:pt x="73" y="7"/>
                  </a:lnTo>
                  <a:lnTo>
                    <a:pt x="69" y="10"/>
                  </a:lnTo>
                  <a:lnTo>
                    <a:pt x="63" y="15"/>
                  </a:lnTo>
                  <a:lnTo>
                    <a:pt x="58" y="18"/>
                  </a:lnTo>
                  <a:lnTo>
                    <a:pt x="55" y="22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4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30" name="Freeform 282">
              <a:extLst>
                <a:ext uri="{FF2B5EF4-FFF2-40B4-BE49-F238E27FC236}">
                  <a16:creationId xmlns:a16="http://schemas.microsoft.com/office/drawing/2014/main" id="{07E60441-401D-C684-8BDD-B8251E0A6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" y="292"/>
              <a:ext cx="74" cy="84"/>
            </a:xfrm>
            <a:custGeom>
              <a:avLst/>
              <a:gdLst>
                <a:gd name="T0" fmla="*/ 2 w 147"/>
                <a:gd name="T1" fmla="*/ 1 h 167"/>
                <a:gd name="T2" fmla="*/ 5 w 147"/>
                <a:gd name="T3" fmla="*/ 6 h 167"/>
                <a:gd name="T4" fmla="*/ 6 w 147"/>
                <a:gd name="T5" fmla="*/ 10 h 167"/>
                <a:gd name="T6" fmla="*/ 6 w 147"/>
                <a:gd name="T7" fmla="*/ 19 h 167"/>
                <a:gd name="T8" fmla="*/ 7 w 147"/>
                <a:gd name="T9" fmla="*/ 19 h 167"/>
                <a:gd name="T10" fmla="*/ 8 w 147"/>
                <a:gd name="T11" fmla="*/ 11 h 167"/>
                <a:gd name="T12" fmla="*/ 10 w 147"/>
                <a:gd name="T13" fmla="*/ 9 h 167"/>
                <a:gd name="T14" fmla="*/ 10 w 147"/>
                <a:gd name="T15" fmla="*/ 10 h 167"/>
                <a:gd name="T16" fmla="*/ 12 w 147"/>
                <a:gd name="T17" fmla="*/ 12 h 167"/>
                <a:gd name="T18" fmla="*/ 16 w 147"/>
                <a:gd name="T19" fmla="*/ 16 h 167"/>
                <a:gd name="T20" fmla="*/ 17 w 147"/>
                <a:gd name="T21" fmla="*/ 21 h 167"/>
                <a:gd name="T22" fmla="*/ 17 w 147"/>
                <a:gd name="T23" fmla="*/ 29 h 167"/>
                <a:gd name="T24" fmla="*/ 18 w 147"/>
                <a:gd name="T25" fmla="*/ 28 h 167"/>
                <a:gd name="T26" fmla="*/ 19 w 147"/>
                <a:gd name="T27" fmla="*/ 21 h 167"/>
                <a:gd name="T28" fmla="*/ 22 w 147"/>
                <a:gd name="T29" fmla="*/ 21 h 167"/>
                <a:gd name="T30" fmla="*/ 26 w 147"/>
                <a:gd name="T31" fmla="*/ 26 h 167"/>
                <a:gd name="T32" fmla="*/ 31 w 147"/>
                <a:gd name="T33" fmla="*/ 32 h 167"/>
                <a:gd name="T34" fmla="*/ 35 w 147"/>
                <a:gd name="T35" fmla="*/ 39 h 167"/>
                <a:gd name="T36" fmla="*/ 37 w 147"/>
                <a:gd name="T37" fmla="*/ 42 h 167"/>
                <a:gd name="T38" fmla="*/ 37 w 147"/>
                <a:gd name="T39" fmla="*/ 41 h 167"/>
                <a:gd name="T40" fmla="*/ 36 w 147"/>
                <a:gd name="T41" fmla="*/ 38 h 167"/>
                <a:gd name="T42" fmla="*/ 33 w 147"/>
                <a:gd name="T43" fmla="*/ 32 h 167"/>
                <a:gd name="T44" fmla="*/ 28 w 147"/>
                <a:gd name="T45" fmla="*/ 25 h 167"/>
                <a:gd name="T46" fmla="*/ 24 w 147"/>
                <a:gd name="T47" fmla="*/ 20 h 167"/>
                <a:gd name="T48" fmla="*/ 23 w 147"/>
                <a:gd name="T49" fmla="*/ 18 h 167"/>
                <a:gd name="T50" fmla="*/ 26 w 147"/>
                <a:gd name="T51" fmla="*/ 17 h 167"/>
                <a:gd name="T52" fmla="*/ 28 w 147"/>
                <a:gd name="T53" fmla="*/ 16 h 167"/>
                <a:gd name="T54" fmla="*/ 30 w 147"/>
                <a:gd name="T55" fmla="*/ 16 h 167"/>
                <a:gd name="T56" fmla="*/ 33 w 147"/>
                <a:gd name="T57" fmla="*/ 18 h 167"/>
                <a:gd name="T58" fmla="*/ 34 w 147"/>
                <a:gd name="T59" fmla="*/ 18 h 167"/>
                <a:gd name="T60" fmla="*/ 32 w 147"/>
                <a:gd name="T61" fmla="*/ 16 h 167"/>
                <a:gd name="T62" fmla="*/ 29 w 147"/>
                <a:gd name="T63" fmla="*/ 15 h 167"/>
                <a:gd name="T64" fmla="*/ 25 w 147"/>
                <a:gd name="T65" fmla="*/ 14 h 167"/>
                <a:gd name="T66" fmla="*/ 22 w 147"/>
                <a:gd name="T67" fmla="*/ 15 h 167"/>
                <a:gd name="T68" fmla="*/ 19 w 147"/>
                <a:gd name="T69" fmla="*/ 14 h 167"/>
                <a:gd name="T70" fmla="*/ 14 w 147"/>
                <a:gd name="T71" fmla="*/ 10 h 167"/>
                <a:gd name="T72" fmla="*/ 15 w 147"/>
                <a:gd name="T73" fmla="*/ 8 h 167"/>
                <a:gd name="T74" fmla="*/ 19 w 147"/>
                <a:gd name="T75" fmla="*/ 8 h 167"/>
                <a:gd name="T76" fmla="*/ 22 w 147"/>
                <a:gd name="T77" fmla="*/ 8 h 167"/>
                <a:gd name="T78" fmla="*/ 22 w 147"/>
                <a:gd name="T79" fmla="*/ 7 h 167"/>
                <a:gd name="T80" fmla="*/ 20 w 147"/>
                <a:gd name="T81" fmla="*/ 7 h 167"/>
                <a:gd name="T82" fmla="*/ 17 w 147"/>
                <a:gd name="T83" fmla="*/ 7 h 167"/>
                <a:gd name="T84" fmla="*/ 14 w 147"/>
                <a:gd name="T85" fmla="*/ 6 h 167"/>
                <a:gd name="T86" fmla="*/ 12 w 147"/>
                <a:gd name="T87" fmla="*/ 6 h 167"/>
                <a:gd name="T88" fmla="*/ 10 w 147"/>
                <a:gd name="T89" fmla="*/ 6 h 167"/>
                <a:gd name="T90" fmla="*/ 7 w 147"/>
                <a:gd name="T91" fmla="*/ 4 h 167"/>
                <a:gd name="T92" fmla="*/ 4 w 147"/>
                <a:gd name="T93" fmla="*/ 2 h 167"/>
                <a:gd name="T94" fmla="*/ 2 w 147"/>
                <a:gd name="T95" fmla="*/ 0 h 1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7" h="167">
                  <a:moveTo>
                    <a:pt x="0" y="0"/>
                  </a:moveTo>
                  <a:lnTo>
                    <a:pt x="6" y="4"/>
                  </a:lnTo>
                  <a:lnTo>
                    <a:pt x="13" y="12"/>
                  </a:lnTo>
                  <a:lnTo>
                    <a:pt x="20" y="21"/>
                  </a:lnTo>
                  <a:lnTo>
                    <a:pt x="24" y="26"/>
                  </a:lnTo>
                  <a:lnTo>
                    <a:pt x="21" y="39"/>
                  </a:lnTo>
                  <a:lnTo>
                    <a:pt x="21" y="57"/>
                  </a:lnTo>
                  <a:lnTo>
                    <a:pt x="22" y="75"/>
                  </a:lnTo>
                  <a:lnTo>
                    <a:pt x="28" y="88"/>
                  </a:lnTo>
                  <a:lnTo>
                    <a:pt x="27" y="73"/>
                  </a:lnTo>
                  <a:lnTo>
                    <a:pt x="28" y="58"/>
                  </a:lnTo>
                  <a:lnTo>
                    <a:pt x="30" y="44"/>
                  </a:lnTo>
                  <a:lnTo>
                    <a:pt x="35" y="36"/>
                  </a:lnTo>
                  <a:lnTo>
                    <a:pt x="37" y="34"/>
                  </a:lnTo>
                  <a:lnTo>
                    <a:pt x="39" y="35"/>
                  </a:lnTo>
                  <a:lnTo>
                    <a:pt x="40" y="38"/>
                  </a:lnTo>
                  <a:lnTo>
                    <a:pt x="43" y="41"/>
                  </a:lnTo>
                  <a:lnTo>
                    <a:pt x="48" y="47"/>
                  </a:lnTo>
                  <a:lnTo>
                    <a:pt x="55" y="55"/>
                  </a:lnTo>
                  <a:lnTo>
                    <a:pt x="62" y="63"/>
                  </a:lnTo>
                  <a:lnTo>
                    <a:pt x="67" y="69"/>
                  </a:lnTo>
                  <a:lnTo>
                    <a:pt x="65" y="82"/>
                  </a:lnTo>
                  <a:lnTo>
                    <a:pt x="62" y="98"/>
                  </a:lnTo>
                  <a:lnTo>
                    <a:pt x="65" y="113"/>
                  </a:lnTo>
                  <a:lnTo>
                    <a:pt x="74" y="126"/>
                  </a:lnTo>
                  <a:lnTo>
                    <a:pt x="71" y="111"/>
                  </a:lnTo>
                  <a:lnTo>
                    <a:pt x="71" y="96"/>
                  </a:lnTo>
                  <a:lnTo>
                    <a:pt x="74" y="84"/>
                  </a:lnTo>
                  <a:lnTo>
                    <a:pt x="79" y="75"/>
                  </a:lnTo>
                  <a:lnTo>
                    <a:pt x="85" y="81"/>
                  </a:lnTo>
                  <a:lnTo>
                    <a:pt x="93" y="89"/>
                  </a:lnTo>
                  <a:lnTo>
                    <a:pt x="101" y="102"/>
                  </a:lnTo>
                  <a:lnTo>
                    <a:pt x="112" y="115"/>
                  </a:lnTo>
                  <a:lnTo>
                    <a:pt x="121" y="128"/>
                  </a:lnTo>
                  <a:lnTo>
                    <a:pt x="130" y="141"/>
                  </a:lnTo>
                  <a:lnTo>
                    <a:pt x="137" y="153"/>
                  </a:lnTo>
                  <a:lnTo>
                    <a:pt x="142" y="161"/>
                  </a:lnTo>
                  <a:lnTo>
                    <a:pt x="145" y="166"/>
                  </a:lnTo>
                  <a:lnTo>
                    <a:pt x="147" y="167"/>
                  </a:lnTo>
                  <a:lnTo>
                    <a:pt x="147" y="164"/>
                  </a:lnTo>
                  <a:lnTo>
                    <a:pt x="146" y="158"/>
                  </a:lnTo>
                  <a:lnTo>
                    <a:pt x="143" y="151"/>
                  </a:lnTo>
                  <a:lnTo>
                    <a:pt x="137" y="141"/>
                  </a:lnTo>
                  <a:lnTo>
                    <a:pt x="129" y="127"/>
                  </a:lnTo>
                  <a:lnTo>
                    <a:pt x="121" y="113"/>
                  </a:lnTo>
                  <a:lnTo>
                    <a:pt x="111" y="100"/>
                  </a:lnTo>
                  <a:lnTo>
                    <a:pt x="102" y="87"/>
                  </a:lnTo>
                  <a:lnTo>
                    <a:pt x="94" y="78"/>
                  </a:lnTo>
                  <a:lnTo>
                    <a:pt x="89" y="72"/>
                  </a:lnTo>
                  <a:lnTo>
                    <a:pt x="92" y="70"/>
                  </a:lnTo>
                  <a:lnTo>
                    <a:pt x="97" y="66"/>
                  </a:lnTo>
                  <a:lnTo>
                    <a:pt x="101" y="65"/>
                  </a:lnTo>
                  <a:lnTo>
                    <a:pt x="106" y="64"/>
                  </a:lnTo>
                  <a:lnTo>
                    <a:pt x="109" y="63"/>
                  </a:lnTo>
                  <a:lnTo>
                    <a:pt x="114" y="63"/>
                  </a:lnTo>
                  <a:lnTo>
                    <a:pt x="119" y="64"/>
                  </a:lnTo>
                  <a:lnTo>
                    <a:pt x="123" y="66"/>
                  </a:lnTo>
                  <a:lnTo>
                    <a:pt x="130" y="70"/>
                  </a:lnTo>
                  <a:lnTo>
                    <a:pt x="134" y="71"/>
                  </a:lnTo>
                  <a:lnTo>
                    <a:pt x="134" y="70"/>
                  </a:lnTo>
                  <a:lnTo>
                    <a:pt x="131" y="65"/>
                  </a:lnTo>
                  <a:lnTo>
                    <a:pt x="128" y="62"/>
                  </a:lnTo>
                  <a:lnTo>
                    <a:pt x="122" y="59"/>
                  </a:lnTo>
                  <a:lnTo>
                    <a:pt x="115" y="57"/>
                  </a:lnTo>
                  <a:lnTo>
                    <a:pt x="108" y="56"/>
                  </a:lnTo>
                  <a:lnTo>
                    <a:pt x="100" y="56"/>
                  </a:lnTo>
                  <a:lnTo>
                    <a:pt x="92" y="57"/>
                  </a:lnTo>
                  <a:lnTo>
                    <a:pt x="86" y="58"/>
                  </a:lnTo>
                  <a:lnTo>
                    <a:pt x="81" y="62"/>
                  </a:lnTo>
                  <a:lnTo>
                    <a:pt x="73" y="55"/>
                  </a:lnTo>
                  <a:lnTo>
                    <a:pt x="65" y="47"/>
                  </a:lnTo>
                  <a:lnTo>
                    <a:pt x="56" y="40"/>
                  </a:lnTo>
                  <a:lnTo>
                    <a:pt x="52" y="35"/>
                  </a:lnTo>
                  <a:lnTo>
                    <a:pt x="58" y="32"/>
                  </a:lnTo>
                  <a:lnTo>
                    <a:pt x="66" y="31"/>
                  </a:lnTo>
                  <a:lnTo>
                    <a:pt x="75" y="29"/>
                  </a:lnTo>
                  <a:lnTo>
                    <a:pt x="83" y="31"/>
                  </a:lnTo>
                  <a:lnTo>
                    <a:pt x="86" y="32"/>
                  </a:lnTo>
                  <a:lnTo>
                    <a:pt x="88" y="31"/>
                  </a:lnTo>
                  <a:lnTo>
                    <a:pt x="85" y="28"/>
                  </a:lnTo>
                  <a:lnTo>
                    <a:pt x="81" y="27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67" y="25"/>
                  </a:lnTo>
                  <a:lnTo>
                    <a:pt x="61" y="25"/>
                  </a:lnTo>
                  <a:lnTo>
                    <a:pt x="55" y="24"/>
                  </a:lnTo>
                  <a:lnTo>
                    <a:pt x="51" y="24"/>
                  </a:lnTo>
                  <a:lnTo>
                    <a:pt x="45" y="24"/>
                  </a:lnTo>
                  <a:lnTo>
                    <a:pt x="42" y="24"/>
                  </a:lnTo>
                  <a:lnTo>
                    <a:pt x="37" y="23"/>
                  </a:lnTo>
                  <a:lnTo>
                    <a:pt x="31" y="19"/>
                  </a:lnTo>
                  <a:lnTo>
                    <a:pt x="25" y="15"/>
                  </a:lnTo>
                  <a:lnTo>
                    <a:pt x="20" y="10"/>
                  </a:lnTo>
                  <a:lnTo>
                    <a:pt x="14" y="5"/>
                  </a:lnTo>
                  <a:lnTo>
                    <a:pt x="9" y="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31" name="Freeform 283">
              <a:extLst>
                <a:ext uri="{FF2B5EF4-FFF2-40B4-BE49-F238E27FC236}">
                  <a16:creationId xmlns:a16="http://schemas.microsoft.com/office/drawing/2014/main" id="{B03B48DE-424C-3E63-7A2A-E5B7AF078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" y="300"/>
              <a:ext cx="55" cy="97"/>
            </a:xfrm>
            <a:custGeom>
              <a:avLst/>
              <a:gdLst>
                <a:gd name="T0" fmla="*/ 18 w 110"/>
                <a:gd name="T1" fmla="*/ 6 h 194"/>
                <a:gd name="T2" fmla="*/ 16 w 110"/>
                <a:gd name="T3" fmla="*/ 9 h 194"/>
                <a:gd name="T4" fmla="*/ 9 w 110"/>
                <a:gd name="T5" fmla="*/ 12 h 194"/>
                <a:gd name="T6" fmla="*/ 4 w 110"/>
                <a:gd name="T7" fmla="*/ 16 h 194"/>
                <a:gd name="T8" fmla="*/ 3 w 110"/>
                <a:gd name="T9" fmla="*/ 18 h 194"/>
                <a:gd name="T10" fmla="*/ 5 w 110"/>
                <a:gd name="T11" fmla="*/ 17 h 194"/>
                <a:gd name="T12" fmla="*/ 9 w 110"/>
                <a:gd name="T13" fmla="*/ 14 h 194"/>
                <a:gd name="T14" fmla="*/ 14 w 110"/>
                <a:gd name="T15" fmla="*/ 12 h 194"/>
                <a:gd name="T16" fmla="*/ 15 w 110"/>
                <a:gd name="T17" fmla="*/ 17 h 194"/>
                <a:gd name="T18" fmla="*/ 11 w 110"/>
                <a:gd name="T19" fmla="*/ 21 h 194"/>
                <a:gd name="T20" fmla="*/ 6 w 110"/>
                <a:gd name="T21" fmla="*/ 23 h 194"/>
                <a:gd name="T22" fmla="*/ 2 w 110"/>
                <a:gd name="T23" fmla="*/ 27 h 194"/>
                <a:gd name="T24" fmla="*/ 2 w 110"/>
                <a:gd name="T25" fmla="*/ 30 h 194"/>
                <a:gd name="T26" fmla="*/ 4 w 110"/>
                <a:gd name="T27" fmla="*/ 27 h 194"/>
                <a:gd name="T28" fmla="*/ 7 w 110"/>
                <a:gd name="T29" fmla="*/ 25 h 194"/>
                <a:gd name="T30" fmla="*/ 12 w 110"/>
                <a:gd name="T31" fmla="*/ 23 h 194"/>
                <a:gd name="T32" fmla="*/ 13 w 110"/>
                <a:gd name="T33" fmla="*/ 28 h 194"/>
                <a:gd name="T34" fmla="*/ 10 w 110"/>
                <a:gd name="T35" fmla="*/ 32 h 194"/>
                <a:gd name="T36" fmla="*/ 5 w 110"/>
                <a:gd name="T37" fmla="*/ 34 h 194"/>
                <a:gd name="T38" fmla="*/ 3 w 110"/>
                <a:gd name="T39" fmla="*/ 38 h 194"/>
                <a:gd name="T40" fmla="*/ 7 w 110"/>
                <a:gd name="T41" fmla="*/ 35 h 194"/>
                <a:gd name="T42" fmla="*/ 11 w 110"/>
                <a:gd name="T43" fmla="*/ 35 h 194"/>
                <a:gd name="T44" fmla="*/ 8 w 110"/>
                <a:gd name="T45" fmla="*/ 41 h 194"/>
                <a:gd name="T46" fmla="*/ 3 w 110"/>
                <a:gd name="T47" fmla="*/ 46 h 194"/>
                <a:gd name="T48" fmla="*/ 0 w 110"/>
                <a:gd name="T49" fmla="*/ 49 h 194"/>
                <a:gd name="T50" fmla="*/ 3 w 110"/>
                <a:gd name="T51" fmla="*/ 48 h 194"/>
                <a:gd name="T52" fmla="*/ 8 w 110"/>
                <a:gd name="T53" fmla="*/ 44 h 194"/>
                <a:gd name="T54" fmla="*/ 12 w 110"/>
                <a:gd name="T55" fmla="*/ 36 h 194"/>
                <a:gd name="T56" fmla="*/ 17 w 110"/>
                <a:gd name="T57" fmla="*/ 35 h 194"/>
                <a:gd name="T58" fmla="*/ 18 w 110"/>
                <a:gd name="T59" fmla="*/ 41 h 194"/>
                <a:gd name="T60" fmla="*/ 19 w 110"/>
                <a:gd name="T61" fmla="*/ 41 h 194"/>
                <a:gd name="T62" fmla="*/ 20 w 110"/>
                <a:gd name="T63" fmla="*/ 39 h 194"/>
                <a:gd name="T64" fmla="*/ 18 w 110"/>
                <a:gd name="T65" fmla="*/ 34 h 194"/>
                <a:gd name="T66" fmla="*/ 16 w 110"/>
                <a:gd name="T67" fmla="*/ 29 h 194"/>
                <a:gd name="T68" fmla="*/ 17 w 110"/>
                <a:gd name="T69" fmla="*/ 22 h 194"/>
                <a:gd name="T70" fmla="*/ 18 w 110"/>
                <a:gd name="T71" fmla="*/ 22 h 194"/>
                <a:gd name="T72" fmla="*/ 23 w 110"/>
                <a:gd name="T73" fmla="*/ 25 h 194"/>
                <a:gd name="T74" fmla="*/ 25 w 110"/>
                <a:gd name="T75" fmla="*/ 31 h 194"/>
                <a:gd name="T76" fmla="*/ 26 w 110"/>
                <a:gd name="T77" fmla="*/ 30 h 194"/>
                <a:gd name="T78" fmla="*/ 25 w 110"/>
                <a:gd name="T79" fmla="*/ 25 h 194"/>
                <a:gd name="T80" fmla="*/ 22 w 110"/>
                <a:gd name="T81" fmla="*/ 20 h 194"/>
                <a:gd name="T82" fmla="*/ 18 w 110"/>
                <a:gd name="T83" fmla="*/ 17 h 194"/>
                <a:gd name="T84" fmla="*/ 19 w 110"/>
                <a:gd name="T85" fmla="*/ 12 h 194"/>
                <a:gd name="T86" fmla="*/ 26 w 110"/>
                <a:gd name="T87" fmla="*/ 15 h 194"/>
                <a:gd name="T88" fmla="*/ 28 w 110"/>
                <a:gd name="T89" fmla="*/ 19 h 194"/>
                <a:gd name="T90" fmla="*/ 27 w 110"/>
                <a:gd name="T91" fmla="*/ 15 h 194"/>
                <a:gd name="T92" fmla="*/ 21 w 110"/>
                <a:gd name="T93" fmla="*/ 9 h 194"/>
                <a:gd name="T94" fmla="*/ 21 w 110"/>
                <a:gd name="T95" fmla="*/ 3 h 194"/>
                <a:gd name="T96" fmla="*/ 20 w 110"/>
                <a:gd name="T97" fmla="*/ 0 h 1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0" h="194">
                  <a:moveTo>
                    <a:pt x="73" y="9"/>
                  </a:moveTo>
                  <a:lnTo>
                    <a:pt x="73" y="17"/>
                  </a:lnTo>
                  <a:lnTo>
                    <a:pt x="72" y="24"/>
                  </a:lnTo>
                  <a:lnTo>
                    <a:pt x="70" y="28"/>
                  </a:lnTo>
                  <a:lnTo>
                    <a:pt x="66" y="32"/>
                  </a:lnTo>
                  <a:lnTo>
                    <a:pt x="61" y="35"/>
                  </a:lnTo>
                  <a:lnTo>
                    <a:pt x="52" y="39"/>
                  </a:lnTo>
                  <a:lnTo>
                    <a:pt x="44" y="43"/>
                  </a:lnTo>
                  <a:lnTo>
                    <a:pt x="35" y="48"/>
                  </a:lnTo>
                  <a:lnTo>
                    <a:pt x="26" y="52"/>
                  </a:lnTo>
                  <a:lnTo>
                    <a:pt x="19" y="57"/>
                  </a:lnTo>
                  <a:lnTo>
                    <a:pt x="13" y="63"/>
                  </a:lnTo>
                  <a:lnTo>
                    <a:pt x="11" y="67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3" y="71"/>
                  </a:lnTo>
                  <a:lnTo>
                    <a:pt x="17" y="69"/>
                  </a:lnTo>
                  <a:lnTo>
                    <a:pt x="20" y="65"/>
                  </a:lnTo>
                  <a:lnTo>
                    <a:pt x="25" y="60"/>
                  </a:lnTo>
                  <a:lnTo>
                    <a:pt x="31" y="57"/>
                  </a:lnTo>
                  <a:lnTo>
                    <a:pt x="36" y="55"/>
                  </a:lnTo>
                  <a:lnTo>
                    <a:pt x="42" y="51"/>
                  </a:lnTo>
                  <a:lnTo>
                    <a:pt x="49" y="50"/>
                  </a:lnTo>
                  <a:lnTo>
                    <a:pt x="56" y="48"/>
                  </a:lnTo>
                  <a:lnTo>
                    <a:pt x="62" y="48"/>
                  </a:lnTo>
                  <a:lnTo>
                    <a:pt x="61" y="58"/>
                  </a:lnTo>
                  <a:lnTo>
                    <a:pt x="58" y="67"/>
                  </a:lnTo>
                  <a:lnTo>
                    <a:pt x="55" y="74"/>
                  </a:lnTo>
                  <a:lnTo>
                    <a:pt x="52" y="80"/>
                  </a:lnTo>
                  <a:lnTo>
                    <a:pt x="44" y="81"/>
                  </a:lnTo>
                  <a:lnTo>
                    <a:pt x="35" y="85"/>
                  </a:lnTo>
                  <a:lnTo>
                    <a:pt x="28" y="87"/>
                  </a:lnTo>
                  <a:lnTo>
                    <a:pt x="21" y="92"/>
                  </a:lnTo>
                  <a:lnTo>
                    <a:pt x="15" y="96"/>
                  </a:lnTo>
                  <a:lnTo>
                    <a:pt x="10" y="101"/>
                  </a:lnTo>
                  <a:lnTo>
                    <a:pt x="8" y="106"/>
                  </a:lnTo>
                  <a:lnTo>
                    <a:pt x="6" y="112"/>
                  </a:lnTo>
                  <a:lnTo>
                    <a:pt x="6" y="116"/>
                  </a:lnTo>
                  <a:lnTo>
                    <a:pt x="8" y="117"/>
                  </a:lnTo>
                  <a:lnTo>
                    <a:pt x="10" y="115"/>
                  </a:lnTo>
                  <a:lnTo>
                    <a:pt x="11" y="111"/>
                  </a:lnTo>
                  <a:lnTo>
                    <a:pt x="13" y="108"/>
                  </a:lnTo>
                  <a:lnTo>
                    <a:pt x="17" y="104"/>
                  </a:lnTo>
                  <a:lnTo>
                    <a:pt x="23" y="101"/>
                  </a:lnTo>
                  <a:lnTo>
                    <a:pt x="28" y="97"/>
                  </a:lnTo>
                  <a:lnTo>
                    <a:pt x="35" y="94"/>
                  </a:lnTo>
                  <a:lnTo>
                    <a:pt x="42" y="92"/>
                  </a:lnTo>
                  <a:lnTo>
                    <a:pt x="48" y="90"/>
                  </a:lnTo>
                  <a:lnTo>
                    <a:pt x="54" y="89"/>
                  </a:lnTo>
                  <a:lnTo>
                    <a:pt x="54" y="101"/>
                  </a:lnTo>
                  <a:lnTo>
                    <a:pt x="51" y="110"/>
                  </a:lnTo>
                  <a:lnTo>
                    <a:pt x="49" y="118"/>
                  </a:lnTo>
                  <a:lnTo>
                    <a:pt x="46" y="124"/>
                  </a:lnTo>
                  <a:lnTo>
                    <a:pt x="39" y="126"/>
                  </a:lnTo>
                  <a:lnTo>
                    <a:pt x="32" y="128"/>
                  </a:lnTo>
                  <a:lnTo>
                    <a:pt x="26" y="132"/>
                  </a:lnTo>
                  <a:lnTo>
                    <a:pt x="20" y="135"/>
                  </a:lnTo>
                  <a:lnTo>
                    <a:pt x="16" y="140"/>
                  </a:lnTo>
                  <a:lnTo>
                    <a:pt x="12" y="144"/>
                  </a:lnTo>
                  <a:lnTo>
                    <a:pt x="10" y="150"/>
                  </a:lnTo>
                  <a:lnTo>
                    <a:pt x="9" y="156"/>
                  </a:lnTo>
                  <a:lnTo>
                    <a:pt x="17" y="148"/>
                  </a:lnTo>
                  <a:lnTo>
                    <a:pt x="26" y="140"/>
                  </a:lnTo>
                  <a:lnTo>
                    <a:pt x="35" y="134"/>
                  </a:lnTo>
                  <a:lnTo>
                    <a:pt x="42" y="132"/>
                  </a:lnTo>
                  <a:lnTo>
                    <a:pt x="41" y="138"/>
                  </a:lnTo>
                  <a:lnTo>
                    <a:pt x="39" y="144"/>
                  </a:lnTo>
                  <a:lnTo>
                    <a:pt x="35" y="152"/>
                  </a:lnTo>
                  <a:lnTo>
                    <a:pt x="31" y="162"/>
                  </a:lnTo>
                  <a:lnTo>
                    <a:pt x="24" y="170"/>
                  </a:lnTo>
                  <a:lnTo>
                    <a:pt x="18" y="178"/>
                  </a:lnTo>
                  <a:lnTo>
                    <a:pt x="11" y="184"/>
                  </a:lnTo>
                  <a:lnTo>
                    <a:pt x="4" y="188"/>
                  </a:lnTo>
                  <a:lnTo>
                    <a:pt x="1" y="190"/>
                  </a:lnTo>
                  <a:lnTo>
                    <a:pt x="0" y="193"/>
                  </a:lnTo>
                  <a:lnTo>
                    <a:pt x="1" y="194"/>
                  </a:lnTo>
                  <a:lnTo>
                    <a:pt x="5" y="193"/>
                  </a:lnTo>
                  <a:lnTo>
                    <a:pt x="10" y="190"/>
                  </a:lnTo>
                  <a:lnTo>
                    <a:pt x="16" y="187"/>
                  </a:lnTo>
                  <a:lnTo>
                    <a:pt x="23" y="181"/>
                  </a:lnTo>
                  <a:lnTo>
                    <a:pt x="29" y="173"/>
                  </a:lnTo>
                  <a:lnTo>
                    <a:pt x="36" y="165"/>
                  </a:lnTo>
                  <a:lnTo>
                    <a:pt x="43" y="155"/>
                  </a:lnTo>
                  <a:lnTo>
                    <a:pt x="48" y="143"/>
                  </a:lnTo>
                  <a:lnTo>
                    <a:pt x="51" y="132"/>
                  </a:lnTo>
                  <a:lnTo>
                    <a:pt x="59" y="134"/>
                  </a:lnTo>
                  <a:lnTo>
                    <a:pt x="66" y="140"/>
                  </a:lnTo>
                  <a:lnTo>
                    <a:pt x="71" y="148"/>
                  </a:lnTo>
                  <a:lnTo>
                    <a:pt x="71" y="155"/>
                  </a:lnTo>
                  <a:lnTo>
                    <a:pt x="69" y="162"/>
                  </a:lnTo>
                  <a:lnTo>
                    <a:pt x="69" y="166"/>
                  </a:lnTo>
                  <a:lnTo>
                    <a:pt x="70" y="167"/>
                  </a:lnTo>
                  <a:lnTo>
                    <a:pt x="73" y="164"/>
                  </a:lnTo>
                  <a:lnTo>
                    <a:pt x="75" y="161"/>
                  </a:lnTo>
                  <a:lnTo>
                    <a:pt x="78" y="157"/>
                  </a:lnTo>
                  <a:lnTo>
                    <a:pt x="78" y="154"/>
                  </a:lnTo>
                  <a:lnTo>
                    <a:pt x="77" y="149"/>
                  </a:lnTo>
                  <a:lnTo>
                    <a:pt x="73" y="141"/>
                  </a:lnTo>
                  <a:lnTo>
                    <a:pt x="69" y="133"/>
                  </a:lnTo>
                  <a:lnTo>
                    <a:pt x="64" y="127"/>
                  </a:lnTo>
                  <a:lnTo>
                    <a:pt x="61" y="124"/>
                  </a:lnTo>
                  <a:lnTo>
                    <a:pt x="63" y="115"/>
                  </a:lnTo>
                  <a:lnTo>
                    <a:pt x="64" y="104"/>
                  </a:lnTo>
                  <a:lnTo>
                    <a:pt x="66" y="94"/>
                  </a:lnTo>
                  <a:lnTo>
                    <a:pt x="66" y="87"/>
                  </a:lnTo>
                  <a:lnTo>
                    <a:pt x="67" y="83"/>
                  </a:lnTo>
                  <a:lnTo>
                    <a:pt x="69" y="83"/>
                  </a:lnTo>
                  <a:lnTo>
                    <a:pt x="72" y="85"/>
                  </a:lnTo>
                  <a:lnTo>
                    <a:pt x="78" y="87"/>
                  </a:lnTo>
                  <a:lnTo>
                    <a:pt x="85" y="92"/>
                  </a:lnTo>
                  <a:lnTo>
                    <a:pt x="90" y="97"/>
                  </a:lnTo>
                  <a:lnTo>
                    <a:pt x="96" y="106"/>
                  </a:lnTo>
                  <a:lnTo>
                    <a:pt x="98" y="119"/>
                  </a:lnTo>
                  <a:lnTo>
                    <a:pt x="100" y="124"/>
                  </a:lnTo>
                  <a:lnTo>
                    <a:pt x="101" y="125"/>
                  </a:lnTo>
                  <a:lnTo>
                    <a:pt x="103" y="124"/>
                  </a:lnTo>
                  <a:lnTo>
                    <a:pt x="103" y="118"/>
                  </a:lnTo>
                  <a:lnTo>
                    <a:pt x="103" y="113"/>
                  </a:lnTo>
                  <a:lnTo>
                    <a:pt x="102" y="108"/>
                  </a:lnTo>
                  <a:lnTo>
                    <a:pt x="100" y="100"/>
                  </a:lnTo>
                  <a:lnTo>
                    <a:pt x="96" y="93"/>
                  </a:lnTo>
                  <a:lnTo>
                    <a:pt x="92" y="86"/>
                  </a:lnTo>
                  <a:lnTo>
                    <a:pt x="85" y="80"/>
                  </a:lnTo>
                  <a:lnTo>
                    <a:pt x="78" y="74"/>
                  </a:lnTo>
                  <a:lnTo>
                    <a:pt x="69" y="72"/>
                  </a:lnTo>
                  <a:lnTo>
                    <a:pt x="71" y="66"/>
                  </a:lnTo>
                  <a:lnTo>
                    <a:pt x="73" y="58"/>
                  </a:lnTo>
                  <a:lnTo>
                    <a:pt x="75" y="51"/>
                  </a:lnTo>
                  <a:lnTo>
                    <a:pt x="75" y="47"/>
                  </a:lnTo>
                  <a:lnTo>
                    <a:pt x="85" y="49"/>
                  </a:lnTo>
                  <a:lnTo>
                    <a:pt x="95" y="52"/>
                  </a:lnTo>
                  <a:lnTo>
                    <a:pt x="102" y="59"/>
                  </a:lnTo>
                  <a:lnTo>
                    <a:pt x="107" y="70"/>
                  </a:lnTo>
                  <a:lnTo>
                    <a:pt x="108" y="74"/>
                  </a:lnTo>
                  <a:lnTo>
                    <a:pt x="109" y="75"/>
                  </a:lnTo>
                  <a:lnTo>
                    <a:pt x="110" y="73"/>
                  </a:lnTo>
                  <a:lnTo>
                    <a:pt x="110" y="67"/>
                  </a:lnTo>
                  <a:lnTo>
                    <a:pt x="107" y="58"/>
                  </a:lnTo>
                  <a:lnTo>
                    <a:pt x="100" y="48"/>
                  </a:lnTo>
                  <a:lnTo>
                    <a:pt x="90" y="39"/>
                  </a:lnTo>
                  <a:lnTo>
                    <a:pt x="81" y="35"/>
                  </a:lnTo>
                  <a:lnTo>
                    <a:pt x="81" y="26"/>
                  </a:lnTo>
                  <a:lnTo>
                    <a:pt x="81" y="18"/>
                  </a:lnTo>
                  <a:lnTo>
                    <a:pt x="81" y="11"/>
                  </a:lnTo>
                  <a:lnTo>
                    <a:pt x="81" y="4"/>
                  </a:lnTo>
                  <a:lnTo>
                    <a:pt x="79" y="0"/>
                  </a:lnTo>
                  <a:lnTo>
                    <a:pt x="77" y="0"/>
                  </a:lnTo>
                  <a:lnTo>
                    <a:pt x="74" y="4"/>
                  </a:lnTo>
                  <a:lnTo>
                    <a:pt x="73" y="9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32" name="Freeform 284">
              <a:extLst>
                <a:ext uri="{FF2B5EF4-FFF2-40B4-BE49-F238E27FC236}">
                  <a16:creationId xmlns:a16="http://schemas.microsoft.com/office/drawing/2014/main" id="{778FB2AD-18E4-47A3-B6C3-E3D30F33E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" y="277"/>
              <a:ext cx="88" cy="50"/>
            </a:xfrm>
            <a:custGeom>
              <a:avLst/>
              <a:gdLst>
                <a:gd name="T0" fmla="*/ 37 w 177"/>
                <a:gd name="T1" fmla="*/ 1 h 100"/>
                <a:gd name="T2" fmla="*/ 34 w 177"/>
                <a:gd name="T3" fmla="*/ 3 h 100"/>
                <a:gd name="T4" fmla="*/ 29 w 177"/>
                <a:gd name="T5" fmla="*/ 5 h 100"/>
                <a:gd name="T6" fmla="*/ 26 w 177"/>
                <a:gd name="T7" fmla="*/ 6 h 100"/>
                <a:gd name="T8" fmla="*/ 25 w 177"/>
                <a:gd name="T9" fmla="*/ 6 h 100"/>
                <a:gd name="T10" fmla="*/ 22 w 177"/>
                <a:gd name="T11" fmla="*/ 5 h 100"/>
                <a:gd name="T12" fmla="*/ 19 w 177"/>
                <a:gd name="T13" fmla="*/ 5 h 100"/>
                <a:gd name="T14" fmla="*/ 16 w 177"/>
                <a:gd name="T15" fmla="*/ 5 h 100"/>
                <a:gd name="T16" fmla="*/ 14 w 177"/>
                <a:gd name="T17" fmla="*/ 5 h 100"/>
                <a:gd name="T18" fmla="*/ 15 w 177"/>
                <a:gd name="T19" fmla="*/ 6 h 100"/>
                <a:gd name="T20" fmla="*/ 18 w 177"/>
                <a:gd name="T21" fmla="*/ 6 h 100"/>
                <a:gd name="T22" fmla="*/ 22 w 177"/>
                <a:gd name="T23" fmla="*/ 8 h 100"/>
                <a:gd name="T24" fmla="*/ 23 w 177"/>
                <a:gd name="T25" fmla="*/ 10 h 100"/>
                <a:gd name="T26" fmla="*/ 20 w 177"/>
                <a:gd name="T27" fmla="*/ 12 h 100"/>
                <a:gd name="T28" fmla="*/ 18 w 177"/>
                <a:gd name="T29" fmla="*/ 13 h 100"/>
                <a:gd name="T30" fmla="*/ 14 w 177"/>
                <a:gd name="T31" fmla="*/ 12 h 100"/>
                <a:gd name="T32" fmla="*/ 10 w 177"/>
                <a:gd name="T33" fmla="*/ 12 h 100"/>
                <a:gd name="T34" fmla="*/ 7 w 177"/>
                <a:gd name="T35" fmla="*/ 12 h 100"/>
                <a:gd name="T36" fmla="*/ 7 w 177"/>
                <a:gd name="T37" fmla="*/ 12 h 100"/>
                <a:gd name="T38" fmla="*/ 9 w 177"/>
                <a:gd name="T39" fmla="*/ 13 h 100"/>
                <a:gd name="T40" fmla="*/ 12 w 177"/>
                <a:gd name="T41" fmla="*/ 13 h 100"/>
                <a:gd name="T42" fmla="*/ 15 w 177"/>
                <a:gd name="T43" fmla="*/ 14 h 100"/>
                <a:gd name="T44" fmla="*/ 14 w 177"/>
                <a:gd name="T45" fmla="*/ 16 h 100"/>
                <a:gd name="T46" fmla="*/ 11 w 177"/>
                <a:gd name="T47" fmla="*/ 18 h 100"/>
                <a:gd name="T48" fmla="*/ 7 w 177"/>
                <a:gd name="T49" fmla="*/ 20 h 100"/>
                <a:gd name="T50" fmla="*/ 3 w 177"/>
                <a:gd name="T51" fmla="*/ 20 h 100"/>
                <a:gd name="T52" fmla="*/ 0 w 177"/>
                <a:gd name="T53" fmla="*/ 20 h 100"/>
                <a:gd name="T54" fmla="*/ 0 w 177"/>
                <a:gd name="T55" fmla="*/ 21 h 100"/>
                <a:gd name="T56" fmla="*/ 2 w 177"/>
                <a:gd name="T57" fmla="*/ 21 h 100"/>
                <a:gd name="T58" fmla="*/ 6 w 177"/>
                <a:gd name="T59" fmla="*/ 21 h 100"/>
                <a:gd name="T60" fmla="*/ 11 w 177"/>
                <a:gd name="T61" fmla="*/ 20 h 100"/>
                <a:gd name="T62" fmla="*/ 16 w 177"/>
                <a:gd name="T63" fmla="*/ 18 h 100"/>
                <a:gd name="T64" fmla="*/ 19 w 177"/>
                <a:gd name="T65" fmla="*/ 18 h 100"/>
                <a:gd name="T66" fmla="*/ 19 w 177"/>
                <a:gd name="T67" fmla="*/ 22 h 100"/>
                <a:gd name="T68" fmla="*/ 17 w 177"/>
                <a:gd name="T69" fmla="*/ 25 h 100"/>
                <a:gd name="T70" fmla="*/ 18 w 177"/>
                <a:gd name="T71" fmla="*/ 25 h 100"/>
                <a:gd name="T72" fmla="*/ 20 w 177"/>
                <a:gd name="T73" fmla="*/ 24 h 100"/>
                <a:gd name="T74" fmla="*/ 21 w 177"/>
                <a:gd name="T75" fmla="*/ 19 h 100"/>
                <a:gd name="T76" fmla="*/ 23 w 177"/>
                <a:gd name="T77" fmla="*/ 14 h 100"/>
                <a:gd name="T78" fmla="*/ 27 w 177"/>
                <a:gd name="T79" fmla="*/ 10 h 100"/>
                <a:gd name="T80" fmla="*/ 30 w 177"/>
                <a:gd name="T81" fmla="*/ 11 h 100"/>
                <a:gd name="T82" fmla="*/ 31 w 177"/>
                <a:gd name="T83" fmla="*/ 16 h 100"/>
                <a:gd name="T84" fmla="*/ 30 w 177"/>
                <a:gd name="T85" fmla="*/ 19 h 100"/>
                <a:gd name="T86" fmla="*/ 31 w 177"/>
                <a:gd name="T87" fmla="*/ 20 h 100"/>
                <a:gd name="T88" fmla="*/ 32 w 177"/>
                <a:gd name="T89" fmla="*/ 17 h 100"/>
                <a:gd name="T90" fmla="*/ 33 w 177"/>
                <a:gd name="T91" fmla="*/ 11 h 100"/>
                <a:gd name="T92" fmla="*/ 33 w 177"/>
                <a:gd name="T93" fmla="*/ 7 h 100"/>
                <a:gd name="T94" fmla="*/ 35 w 177"/>
                <a:gd name="T95" fmla="*/ 5 h 100"/>
                <a:gd name="T96" fmla="*/ 40 w 177"/>
                <a:gd name="T97" fmla="*/ 3 h 100"/>
                <a:gd name="T98" fmla="*/ 43 w 177"/>
                <a:gd name="T99" fmla="*/ 1 h 100"/>
                <a:gd name="T100" fmla="*/ 43 w 177"/>
                <a:gd name="T101" fmla="*/ 0 h 100"/>
                <a:gd name="T102" fmla="*/ 40 w 177"/>
                <a:gd name="T103" fmla="*/ 1 h 1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77" h="100">
                  <a:moveTo>
                    <a:pt x="157" y="2"/>
                  </a:moveTo>
                  <a:lnTo>
                    <a:pt x="151" y="4"/>
                  </a:lnTo>
                  <a:lnTo>
                    <a:pt x="145" y="7"/>
                  </a:lnTo>
                  <a:lnTo>
                    <a:pt x="137" y="10"/>
                  </a:lnTo>
                  <a:lnTo>
                    <a:pt x="127" y="13"/>
                  </a:lnTo>
                  <a:lnTo>
                    <a:pt x="119" y="18"/>
                  </a:lnTo>
                  <a:lnTo>
                    <a:pt x="112" y="22"/>
                  </a:lnTo>
                  <a:lnTo>
                    <a:pt x="107" y="24"/>
                  </a:lnTo>
                  <a:lnTo>
                    <a:pt x="104" y="26"/>
                  </a:lnTo>
                  <a:lnTo>
                    <a:pt x="101" y="24"/>
                  </a:lnTo>
                  <a:lnTo>
                    <a:pt x="96" y="20"/>
                  </a:lnTo>
                  <a:lnTo>
                    <a:pt x="91" y="19"/>
                  </a:lnTo>
                  <a:lnTo>
                    <a:pt x="85" y="17"/>
                  </a:lnTo>
                  <a:lnTo>
                    <a:pt x="78" y="17"/>
                  </a:lnTo>
                  <a:lnTo>
                    <a:pt x="72" y="16"/>
                  </a:lnTo>
                  <a:lnTo>
                    <a:pt x="66" y="17"/>
                  </a:lnTo>
                  <a:lnTo>
                    <a:pt x="61" y="18"/>
                  </a:lnTo>
                  <a:lnTo>
                    <a:pt x="57" y="20"/>
                  </a:lnTo>
                  <a:lnTo>
                    <a:pt x="58" y="22"/>
                  </a:lnTo>
                  <a:lnTo>
                    <a:pt x="61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2" y="26"/>
                  </a:lnTo>
                  <a:lnTo>
                    <a:pt x="91" y="31"/>
                  </a:lnTo>
                  <a:lnTo>
                    <a:pt x="96" y="34"/>
                  </a:lnTo>
                  <a:lnTo>
                    <a:pt x="93" y="39"/>
                  </a:lnTo>
                  <a:lnTo>
                    <a:pt x="88" y="43"/>
                  </a:lnTo>
                  <a:lnTo>
                    <a:pt x="82" y="48"/>
                  </a:lnTo>
                  <a:lnTo>
                    <a:pt x="79" y="50"/>
                  </a:lnTo>
                  <a:lnTo>
                    <a:pt x="72" y="49"/>
                  </a:lnTo>
                  <a:lnTo>
                    <a:pt x="65" y="48"/>
                  </a:lnTo>
                  <a:lnTo>
                    <a:pt x="57" y="47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8" y="47"/>
                  </a:lnTo>
                  <a:lnTo>
                    <a:pt x="33" y="48"/>
                  </a:lnTo>
                  <a:lnTo>
                    <a:pt x="39" y="49"/>
                  </a:lnTo>
                  <a:lnTo>
                    <a:pt x="45" y="50"/>
                  </a:lnTo>
                  <a:lnTo>
                    <a:pt x="50" y="51"/>
                  </a:lnTo>
                  <a:lnTo>
                    <a:pt x="56" y="53"/>
                  </a:lnTo>
                  <a:lnTo>
                    <a:pt x="61" y="55"/>
                  </a:lnTo>
                  <a:lnTo>
                    <a:pt x="65" y="57"/>
                  </a:lnTo>
                  <a:lnTo>
                    <a:pt x="59" y="63"/>
                  </a:lnTo>
                  <a:lnTo>
                    <a:pt x="53" y="68"/>
                  </a:lnTo>
                  <a:lnTo>
                    <a:pt x="45" y="72"/>
                  </a:lnTo>
                  <a:lnTo>
                    <a:pt x="36" y="76"/>
                  </a:lnTo>
                  <a:lnTo>
                    <a:pt x="28" y="78"/>
                  </a:lnTo>
                  <a:lnTo>
                    <a:pt x="19" y="79"/>
                  </a:lnTo>
                  <a:lnTo>
                    <a:pt x="12" y="80"/>
                  </a:lnTo>
                  <a:lnTo>
                    <a:pt x="7" y="80"/>
                  </a:lnTo>
                  <a:lnTo>
                    <a:pt x="2" y="80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5" y="84"/>
                  </a:lnTo>
                  <a:lnTo>
                    <a:pt x="11" y="84"/>
                  </a:lnTo>
                  <a:lnTo>
                    <a:pt x="18" y="84"/>
                  </a:lnTo>
                  <a:lnTo>
                    <a:pt x="27" y="82"/>
                  </a:lnTo>
                  <a:lnTo>
                    <a:pt x="36" y="81"/>
                  </a:lnTo>
                  <a:lnTo>
                    <a:pt x="47" y="79"/>
                  </a:lnTo>
                  <a:lnTo>
                    <a:pt x="56" y="76"/>
                  </a:lnTo>
                  <a:lnTo>
                    <a:pt x="65" y="71"/>
                  </a:lnTo>
                  <a:lnTo>
                    <a:pt x="73" y="65"/>
                  </a:lnTo>
                  <a:lnTo>
                    <a:pt x="78" y="72"/>
                  </a:lnTo>
                  <a:lnTo>
                    <a:pt x="79" y="80"/>
                  </a:lnTo>
                  <a:lnTo>
                    <a:pt x="77" y="88"/>
                  </a:lnTo>
                  <a:lnTo>
                    <a:pt x="72" y="96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3" y="100"/>
                  </a:lnTo>
                  <a:lnTo>
                    <a:pt x="77" y="97"/>
                  </a:lnTo>
                  <a:lnTo>
                    <a:pt x="81" y="93"/>
                  </a:lnTo>
                  <a:lnTo>
                    <a:pt x="85" y="84"/>
                  </a:lnTo>
                  <a:lnTo>
                    <a:pt x="86" y="73"/>
                  </a:lnTo>
                  <a:lnTo>
                    <a:pt x="85" y="63"/>
                  </a:lnTo>
                  <a:lnTo>
                    <a:pt x="93" y="55"/>
                  </a:lnTo>
                  <a:lnTo>
                    <a:pt x="101" y="46"/>
                  </a:lnTo>
                  <a:lnTo>
                    <a:pt x="109" y="39"/>
                  </a:lnTo>
                  <a:lnTo>
                    <a:pt x="118" y="35"/>
                  </a:lnTo>
                  <a:lnTo>
                    <a:pt x="123" y="42"/>
                  </a:lnTo>
                  <a:lnTo>
                    <a:pt x="125" y="51"/>
                  </a:lnTo>
                  <a:lnTo>
                    <a:pt x="125" y="63"/>
                  </a:lnTo>
                  <a:lnTo>
                    <a:pt x="123" y="72"/>
                  </a:lnTo>
                  <a:lnTo>
                    <a:pt x="122" y="76"/>
                  </a:lnTo>
                  <a:lnTo>
                    <a:pt x="123" y="77"/>
                  </a:lnTo>
                  <a:lnTo>
                    <a:pt x="125" y="77"/>
                  </a:lnTo>
                  <a:lnTo>
                    <a:pt x="127" y="73"/>
                  </a:lnTo>
                  <a:lnTo>
                    <a:pt x="131" y="65"/>
                  </a:lnTo>
                  <a:lnTo>
                    <a:pt x="133" y="55"/>
                  </a:lnTo>
                  <a:lnTo>
                    <a:pt x="132" y="42"/>
                  </a:lnTo>
                  <a:lnTo>
                    <a:pt x="128" y="30"/>
                  </a:lnTo>
                  <a:lnTo>
                    <a:pt x="132" y="26"/>
                  </a:lnTo>
                  <a:lnTo>
                    <a:pt x="138" y="23"/>
                  </a:lnTo>
                  <a:lnTo>
                    <a:pt x="143" y="18"/>
                  </a:lnTo>
                  <a:lnTo>
                    <a:pt x="151" y="13"/>
                  </a:lnTo>
                  <a:lnTo>
                    <a:pt x="160" y="9"/>
                  </a:lnTo>
                  <a:lnTo>
                    <a:pt x="166" y="5"/>
                  </a:lnTo>
                  <a:lnTo>
                    <a:pt x="172" y="3"/>
                  </a:lnTo>
                  <a:lnTo>
                    <a:pt x="177" y="1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1" y="2"/>
                  </a:lnTo>
                  <a:lnTo>
                    <a:pt x="157" y="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33" name="Freeform 285">
              <a:extLst>
                <a:ext uri="{FF2B5EF4-FFF2-40B4-BE49-F238E27FC236}">
                  <a16:creationId xmlns:a16="http://schemas.microsoft.com/office/drawing/2014/main" id="{E8BAFD5D-E0A8-A1D5-B779-B94D3816D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" y="250"/>
              <a:ext cx="8" cy="8"/>
            </a:xfrm>
            <a:custGeom>
              <a:avLst/>
              <a:gdLst>
                <a:gd name="T0" fmla="*/ 1 w 16"/>
                <a:gd name="T1" fmla="*/ 0 h 18"/>
                <a:gd name="T2" fmla="*/ 2 w 16"/>
                <a:gd name="T3" fmla="*/ 0 h 18"/>
                <a:gd name="T4" fmla="*/ 3 w 16"/>
                <a:gd name="T5" fmla="*/ 0 h 18"/>
                <a:gd name="T6" fmla="*/ 4 w 16"/>
                <a:gd name="T7" fmla="*/ 0 h 18"/>
                <a:gd name="T8" fmla="*/ 4 w 16"/>
                <a:gd name="T9" fmla="*/ 1 h 18"/>
                <a:gd name="T10" fmla="*/ 4 w 16"/>
                <a:gd name="T11" fmla="*/ 2 h 18"/>
                <a:gd name="T12" fmla="*/ 4 w 16"/>
                <a:gd name="T13" fmla="*/ 2 h 18"/>
                <a:gd name="T14" fmla="*/ 4 w 16"/>
                <a:gd name="T15" fmla="*/ 3 h 18"/>
                <a:gd name="T16" fmla="*/ 4 w 16"/>
                <a:gd name="T17" fmla="*/ 4 h 18"/>
                <a:gd name="T18" fmla="*/ 3 w 16"/>
                <a:gd name="T19" fmla="*/ 4 h 18"/>
                <a:gd name="T20" fmla="*/ 3 w 16"/>
                <a:gd name="T21" fmla="*/ 4 h 18"/>
                <a:gd name="T22" fmla="*/ 2 w 16"/>
                <a:gd name="T23" fmla="*/ 4 h 18"/>
                <a:gd name="T24" fmla="*/ 1 w 16"/>
                <a:gd name="T25" fmla="*/ 3 h 18"/>
                <a:gd name="T26" fmla="*/ 1 w 16"/>
                <a:gd name="T27" fmla="*/ 2 h 18"/>
                <a:gd name="T28" fmla="*/ 0 w 16"/>
                <a:gd name="T29" fmla="*/ 1 h 18"/>
                <a:gd name="T30" fmla="*/ 0 w 16"/>
                <a:gd name="T31" fmla="*/ 0 h 18"/>
                <a:gd name="T32" fmla="*/ 1 w 1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8">
                  <a:moveTo>
                    <a:pt x="2" y="2"/>
                  </a:moveTo>
                  <a:lnTo>
                    <a:pt x="7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6" y="9"/>
                  </a:lnTo>
                  <a:lnTo>
                    <a:pt x="16" y="12"/>
                  </a:lnTo>
                  <a:lnTo>
                    <a:pt x="15" y="14"/>
                  </a:lnTo>
                  <a:lnTo>
                    <a:pt x="14" y="17"/>
                  </a:lnTo>
                  <a:lnTo>
                    <a:pt x="11" y="18"/>
                  </a:lnTo>
                  <a:lnTo>
                    <a:pt x="9" y="18"/>
                  </a:lnTo>
                  <a:lnTo>
                    <a:pt x="6" y="17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34" name="Freeform 286">
              <a:extLst>
                <a:ext uri="{FF2B5EF4-FFF2-40B4-BE49-F238E27FC236}">
                  <a16:creationId xmlns:a16="http://schemas.microsoft.com/office/drawing/2014/main" id="{093A1FB9-F78B-10CD-D0F1-E9070E583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" y="270"/>
              <a:ext cx="7" cy="6"/>
            </a:xfrm>
            <a:custGeom>
              <a:avLst/>
              <a:gdLst>
                <a:gd name="T0" fmla="*/ 1 w 14"/>
                <a:gd name="T1" fmla="*/ 1 h 11"/>
                <a:gd name="T2" fmla="*/ 2 w 14"/>
                <a:gd name="T3" fmla="*/ 0 h 11"/>
                <a:gd name="T4" fmla="*/ 2 w 14"/>
                <a:gd name="T5" fmla="*/ 0 h 11"/>
                <a:gd name="T6" fmla="*/ 3 w 14"/>
                <a:gd name="T7" fmla="*/ 1 h 11"/>
                <a:gd name="T8" fmla="*/ 4 w 14"/>
                <a:gd name="T9" fmla="*/ 1 h 11"/>
                <a:gd name="T10" fmla="*/ 4 w 14"/>
                <a:gd name="T11" fmla="*/ 1 h 11"/>
                <a:gd name="T12" fmla="*/ 4 w 14"/>
                <a:gd name="T13" fmla="*/ 2 h 11"/>
                <a:gd name="T14" fmla="*/ 4 w 14"/>
                <a:gd name="T15" fmla="*/ 2 h 11"/>
                <a:gd name="T16" fmla="*/ 3 w 14"/>
                <a:gd name="T17" fmla="*/ 3 h 11"/>
                <a:gd name="T18" fmla="*/ 3 w 14"/>
                <a:gd name="T19" fmla="*/ 3 h 11"/>
                <a:gd name="T20" fmla="*/ 2 w 14"/>
                <a:gd name="T21" fmla="*/ 3 h 11"/>
                <a:gd name="T22" fmla="*/ 1 w 14"/>
                <a:gd name="T23" fmla="*/ 3 h 11"/>
                <a:gd name="T24" fmla="*/ 1 w 14"/>
                <a:gd name="T25" fmla="*/ 3 h 11"/>
                <a:gd name="T26" fmla="*/ 1 w 14"/>
                <a:gd name="T27" fmla="*/ 2 h 11"/>
                <a:gd name="T28" fmla="*/ 0 w 14"/>
                <a:gd name="T29" fmla="*/ 2 h 11"/>
                <a:gd name="T30" fmla="*/ 0 w 14"/>
                <a:gd name="T31" fmla="*/ 1 h 11"/>
                <a:gd name="T32" fmla="*/ 1 w 1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1">
                  <a:moveTo>
                    <a:pt x="2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2" y="10"/>
                  </a:lnTo>
                  <a:lnTo>
                    <a:pt x="10" y="11"/>
                  </a:lnTo>
                  <a:lnTo>
                    <a:pt x="6" y="11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35" name="Freeform 287">
              <a:extLst>
                <a:ext uri="{FF2B5EF4-FFF2-40B4-BE49-F238E27FC236}">
                  <a16:creationId xmlns:a16="http://schemas.microsoft.com/office/drawing/2014/main" id="{637C8E4D-EAF5-86F1-955B-CC9BC9ED8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" y="284"/>
              <a:ext cx="9" cy="8"/>
            </a:xfrm>
            <a:custGeom>
              <a:avLst/>
              <a:gdLst>
                <a:gd name="T0" fmla="*/ 0 w 19"/>
                <a:gd name="T1" fmla="*/ 1 h 18"/>
                <a:gd name="T2" fmla="*/ 1 w 19"/>
                <a:gd name="T3" fmla="*/ 0 h 18"/>
                <a:gd name="T4" fmla="*/ 2 w 19"/>
                <a:gd name="T5" fmla="*/ 0 h 18"/>
                <a:gd name="T6" fmla="*/ 3 w 19"/>
                <a:gd name="T7" fmla="*/ 0 h 18"/>
                <a:gd name="T8" fmla="*/ 3 w 19"/>
                <a:gd name="T9" fmla="*/ 0 h 18"/>
                <a:gd name="T10" fmla="*/ 4 w 19"/>
                <a:gd name="T11" fmla="*/ 1 h 18"/>
                <a:gd name="T12" fmla="*/ 4 w 19"/>
                <a:gd name="T13" fmla="*/ 2 h 18"/>
                <a:gd name="T14" fmla="*/ 4 w 19"/>
                <a:gd name="T15" fmla="*/ 2 h 18"/>
                <a:gd name="T16" fmla="*/ 4 w 19"/>
                <a:gd name="T17" fmla="*/ 3 h 18"/>
                <a:gd name="T18" fmla="*/ 3 w 19"/>
                <a:gd name="T19" fmla="*/ 3 h 18"/>
                <a:gd name="T20" fmla="*/ 2 w 19"/>
                <a:gd name="T21" fmla="*/ 4 h 18"/>
                <a:gd name="T22" fmla="*/ 1 w 19"/>
                <a:gd name="T23" fmla="*/ 4 h 18"/>
                <a:gd name="T24" fmla="*/ 1 w 19"/>
                <a:gd name="T25" fmla="*/ 3 h 18"/>
                <a:gd name="T26" fmla="*/ 0 w 19"/>
                <a:gd name="T27" fmla="*/ 3 h 18"/>
                <a:gd name="T28" fmla="*/ 0 w 19"/>
                <a:gd name="T29" fmla="*/ 2 h 18"/>
                <a:gd name="T30" fmla="*/ 0 w 19"/>
                <a:gd name="T31" fmla="*/ 1 h 18"/>
                <a:gd name="T32" fmla="*/ 0 w 19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8">
                  <a:moveTo>
                    <a:pt x="3" y="5"/>
                  </a:moveTo>
                  <a:lnTo>
                    <a:pt x="6" y="1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3"/>
                  </a:lnTo>
                  <a:lnTo>
                    <a:pt x="18" y="5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6" y="14"/>
                  </a:lnTo>
                  <a:lnTo>
                    <a:pt x="14" y="16"/>
                  </a:lnTo>
                  <a:lnTo>
                    <a:pt x="11" y="18"/>
                  </a:lnTo>
                  <a:lnTo>
                    <a:pt x="6" y="18"/>
                  </a:lnTo>
                  <a:lnTo>
                    <a:pt x="4" y="16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36" name="Freeform 288">
              <a:extLst>
                <a:ext uri="{FF2B5EF4-FFF2-40B4-BE49-F238E27FC236}">
                  <a16:creationId xmlns:a16="http://schemas.microsoft.com/office/drawing/2014/main" id="{743AEE9C-6C36-0B9F-5BAB-DF97A1965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" y="280"/>
              <a:ext cx="11" cy="10"/>
            </a:xfrm>
            <a:custGeom>
              <a:avLst/>
              <a:gdLst>
                <a:gd name="T0" fmla="*/ 3 w 21"/>
                <a:gd name="T1" fmla="*/ 0 h 20"/>
                <a:gd name="T2" fmla="*/ 4 w 21"/>
                <a:gd name="T3" fmla="*/ 1 h 20"/>
                <a:gd name="T4" fmla="*/ 5 w 21"/>
                <a:gd name="T5" fmla="*/ 1 h 20"/>
                <a:gd name="T6" fmla="*/ 6 w 21"/>
                <a:gd name="T7" fmla="*/ 2 h 20"/>
                <a:gd name="T8" fmla="*/ 6 w 21"/>
                <a:gd name="T9" fmla="*/ 3 h 20"/>
                <a:gd name="T10" fmla="*/ 5 w 21"/>
                <a:gd name="T11" fmla="*/ 4 h 20"/>
                <a:gd name="T12" fmla="*/ 5 w 21"/>
                <a:gd name="T13" fmla="*/ 5 h 20"/>
                <a:gd name="T14" fmla="*/ 4 w 21"/>
                <a:gd name="T15" fmla="*/ 5 h 20"/>
                <a:gd name="T16" fmla="*/ 3 w 21"/>
                <a:gd name="T17" fmla="*/ 5 h 20"/>
                <a:gd name="T18" fmla="*/ 2 w 21"/>
                <a:gd name="T19" fmla="*/ 5 h 20"/>
                <a:gd name="T20" fmla="*/ 1 w 21"/>
                <a:gd name="T21" fmla="*/ 5 h 20"/>
                <a:gd name="T22" fmla="*/ 1 w 21"/>
                <a:gd name="T23" fmla="*/ 4 h 20"/>
                <a:gd name="T24" fmla="*/ 0 w 21"/>
                <a:gd name="T25" fmla="*/ 3 h 20"/>
                <a:gd name="T26" fmla="*/ 1 w 21"/>
                <a:gd name="T27" fmla="*/ 2 h 20"/>
                <a:gd name="T28" fmla="*/ 1 w 21"/>
                <a:gd name="T29" fmla="*/ 1 h 20"/>
                <a:gd name="T30" fmla="*/ 2 w 21"/>
                <a:gd name="T31" fmla="*/ 1 h 20"/>
                <a:gd name="T32" fmla="*/ 3 w 2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5" y="2"/>
                  </a:lnTo>
                  <a:lnTo>
                    <a:pt x="19" y="3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0" y="14"/>
                  </a:lnTo>
                  <a:lnTo>
                    <a:pt x="19" y="18"/>
                  </a:lnTo>
                  <a:lnTo>
                    <a:pt x="15" y="20"/>
                  </a:lnTo>
                  <a:lnTo>
                    <a:pt x="12" y="20"/>
                  </a:lnTo>
                  <a:lnTo>
                    <a:pt x="7" y="19"/>
                  </a:lnTo>
                  <a:lnTo>
                    <a:pt x="4" y="18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4"/>
                  </a:lnTo>
                  <a:lnTo>
                    <a:pt x="6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37" name="Freeform 289">
              <a:extLst>
                <a:ext uri="{FF2B5EF4-FFF2-40B4-BE49-F238E27FC236}">
                  <a16:creationId xmlns:a16="http://schemas.microsoft.com/office/drawing/2014/main" id="{1E586D57-E67C-017B-6318-E9BE75C42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" y="259"/>
              <a:ext cx="10" cy="9"/>
            </a:xfrm>
            <a:custGeom>
              <a:avLst/>
              <a:gdLst>
                <a:gd name="T0" fmla="*/ 0 w 21"/>
                <a:gd name="T1" fmla="*/ 3 h 18"/>
                <a:gd name="T2" fmla="*/ 0 w 21"/>
                <a:gd name="T3" fmla="*/ 2 h 18"/>
                <a:gd name="T4" fmla="*/ 0 w 21"/>
                <a:gd name="T5" fmla="*/ 1 h 18"/>
                <a:gd name="T6" fmla="*/ 1 w 21"/>
                <a:gd name="T7" fmla="*/ 1 h 18"/>
                <a:gd name="T8" fmla="*/ 2 w 21"/>
                <a:gd name="T9" fmla="*/ 0 h 18"/>
                <a:gd name="T10" fmla="*/ 3 w 21"/>
                <a:gd name="T11" fmla="*/ 0 h 18"/>
                <a:gd name="T12" fmla="*/ 4 w 21"/>
                <a:gd name="T13" fmla="*/ 1 h 18"/>
                <a:gd name="T14" fmla="*/ 5 w 21"/>
                <a:gd name="T15" fmla="*/ 1 h 18"/>
                <a:gd name="T16" fmla="*/ 5 w 21"/>
                <a:gd name="T17" fmla="*/ 2 h 18"/>
                <a:gd name="T18" fmla="*/ 5 w 21"/>
                <a:gd name="T19" fmla="*/ 3 h 18"/>
                <a:gd name="T20" fmla="*/ 5 w 21"/>
                <a:gd name="T21" fmla="*/ 4 h 18"/>
                <a:gd name="T22" fmla="*/ 4 w 21"/>
                <a:gd name="T23" fmla="*/ 4 h 18"/>
                <a:gd name="T24" fmla="*/ 3 w 21"/>
                <a:gd name="T25" fmla="*/ 5 h 18"/>
                <a:gd name="T26" fmla="*/ 2 w 21"/>
                <a:gd name="T27" fmla="*/ 5 h 18"/>
                <a:gd name="T28" fmla="*/ 1 w 21"/>
                <a:gd name="T29" fmla="*/ 5 h 18"/>
                <a:gd name="T30" fmla="*/ 0 w 21"/>
                <a:gd name="T31" fmla="*/ 4 h 18"/>
                <a:gd name="T32" fmla="*/ 0 w 21"/>
                <a:gd name="T33" fmla="*/ 3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18">
                  <a:moveTo>
                    <a:pt x="0" y="10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1" y="6"/>
                  </a:lnTo>
                  <a:lnTo>
                    <a:pt x="21" y="9"/>
                  </a:lnTo>
                  <a:lnTo>
                    <a:pt x="20" y="13"/>
                  </a:lnTo>
                  <a:lnTo>
                    <a:pt x="17" y="16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6" y="17"/>
                  </a:lnTo>
                  <a:lnTo>
                    <a:pt x="2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38" name="Freeform 290">
              <a:extLst>
                <a:ext uri="{FF2B5EF4-FFF2-40B4-BE49-F238E27FC236}">
                  <a16:creationId xmlns:a16="http://schemas.microsoft.com/office/drawing/2014/main" id="{E078E543-946E-690B-8C1B-F20D72E31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" y="258"/>
              <a:ext cx="9" cy="8"/>
            </a:xfrm>
            <a:custGeom>
              <a:avLst/>
              <a:gdLst>
                <a:gd name="T0" fmla="*/ 0 w 17"/>
                <a:gd name="T1" fmla="*/ 3 h 16"/>
                <a:gd name="T2" fmla="*/ 0 w 17"/>
                <a:gd name="T3" fmla="*/ 2 h 16"/>
                <a:gd name="T4" fmla="*/ 1 w 17"/>
                <a:gd name="T5" fmla="*/ 1 h 16"/>
                <a:gd name="T6" fmla="*/ 2 w 17"/>
                <a:gd name="T7" fmla="*/ 1 h 16"/>
                <a:gd name="T8" fmla="*/ 2 w 17"/>
                <a:gd name="T9" fmla="*/ 0 h 16"/>
                <a:gd name="T10" fmla="*/ 3 w 17"/>
                <a:gd name="T11" fmla="*/ 0 h 16"/>
                <a:gd name="T12" fmla="*/ 4 w 17"/>
                <a:gd name="T13" fmla="*/ 1 h 16"/>
                <a:gd name="T14" fmla="*/ 4 w 17"/>
                <a:gd name="T15" fmla="*/ 1 h 16"/>
                <a:gd name="T16" fmla="*/ 5 w 17"/>
                <a:gd name="T17" fmla="*/ 2 h 16"/>
                <a:gd name="T18" fmla="*/ 4 w 17"/>
                <a:gd name="T19" fmla="*/ 3 h 16"/>
                <a:gd name="T20" fmla="*/ 4 w 17"/>
                <a:gd name="T21" fmla="*/ 3 h 16"/>
                <a:gd name="T22" fmla="*/ 4 w 17"/>
                <a:gd name="T23" fmla="*/ 4 h 16"/>
                <a:gd name="T24" fmla="*/ 3 w 17"/>
                <a:gd name="T25" fmla="*/ 4 h 16"/>
                <a:gd name="T26" fmla="*/ 2 w 17"/>
                <a:gd name="T27" fmla="*/ 4 h 16"/>
                <a:gd name="T28" fmla="*/ 1 w 17"/>
                <a:gd name="T29" fmla="*/ 4 h 16"/>
                <a:gd name="T30" fmla="*/ 0 w 17"/>
                <a:gd name="T31" fmla="*/ 4 h 16"/>
                <a:gd name="T32" fmla="*/ 0 w 17"/>
                <a:gd name="T33" fmla="*/ 3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" h="16">
                  <a:moveTo>
                    <a:pt x="0" y="10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6" y="4"/>
                  </a:lnTo>
                  <a:lnTo>
                    <a:pt x="17" y="7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3" y="15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39" name="Freeform 291">
              <a:extLst>
                <a:ext uri="{FF2B5EF4-FFF2-40B4-BE49-F238E27FC236}">
                  <a16:creationId xmlns:a16="http://schemas.microsoft.com/office/drawing/2014/main" id="{3FFEC26E-FE3F-F7CD-F597-CCDD3F34B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" y="244"/>
              <a:ext cx="9" cy="9"/>
            </a:xfrm>
            <a:custGeom>
              <a:avLst/>
              <a:gdLst>
                <a:gd name="T0" fmla="*/ 0 w 19"/>
                <a:gd name="T1" fmla="*/ 3 h 17"/>
                <a:gd name="T2" fmla="*/ 0 w 19"/>
                <a:gd name="T3" fmla="*/ 2 h 17"/>
                <a:gd name="T4" fmla="*/ 0 w 19"/>
                <a:gd name="T5" fmla="*/ 1 h 17"/>
                <a:gd name="T6" fmla="*/ 1 w 19"/>
                <a:gd name="T7" fmla="*/ 1 h 17"/>
                <a:gd name="T8" fmla="*/ 2 w 19"/>
                <a:gd name="T9" fmla="*/ 0 h 17"/>
                <a:gd name="T10" fmla="*/ 3 w 19"/>
                <a:gd name="T11" fmla="*/ 0 h 17"/>
                <a:gd name="T12" fmla="*/ 3 w 19"/>
                <a:gd name="T13" fmla="*/ 1 h 17"/>
                <a:gd name="T14" fmla="*/ 4 w 19"/>
                <a:gd name="T15" fmla="*/ 1 h 17"/>
                <a:gd name="T16" fmla="*/ 4 w 19"/>
                <a:gd name="T17" fmla="*/ 2 h 17"/>
                <a:gd name="T18" fmla="*/ 4 w 19"/>
                <a:gd name="T19" fmla="*/ 3 h 17"/>
                <a:gd name="T20" fmla="*/ 4 w 19"/>
                <a:gd name="T21" fmla="*/ 4 h 17"/>
                <a:gd name="T22" fmla="*/ 3 w 19"/>
                <a:gd name="T23" fmla="*/ 4 h 17"/>
                <a:gd name="T24" fmla="*/ 3 w 19"/>
                <a:gd name="T25" fmla="*/ 5 h 17"/>
                <a:gd name="T26" fmla="*/ 2 w 19"/>
                <a:gd name="T27" fmla="*/ 5 h 17"/>
                <a:gd name="T28" fmla="*/ 1 w 19"/>
                <a:gd name="T29" fmla="*/ 4 h 17"/>
                <a:gd name="T30" fmla="*/ 0 w 19"/>
                <a:gd name="T31" fmla="*/ 4 h 17"/>
                <a:gd name="T32" fmla="*/ 0 w 19"/>
                <a:gd name="T33" fmla="*/ 3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7">
                  <a:moveTo>
                    <a:pt x="0" y="9"/>
                  </a:moveTo>
                  <a:lnTo>
                    <a:pt x="1" y="7"/>
                  </a:lnTo>
                  <a:lnTo>
                    <a:pt x="3" y="3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8" y="3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18" y="13"/>
                  </a:lnTo>
                  <a:lnTo>
                    <a:pt x="15" y="16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5" y="16"/>
                  </a:lnTo>
                  <a:lnTo>
                    <a:pt x="1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40" name="Freeform 292">
              <a:extLst>
                <a:ext uri="{FF2B5EF4-FFF2-40B4-BE49-F238E27FC236}">
                  <a16:creationId xmlns:a16="http://schemas.microsoft.com/office/drawing/2014/main" id="{7E0AFFA4-DD3E-00A4-EB8E-8E2676DE7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" y="242"/>
              <a:ext cx="65" cy="66"/>
            </a:xfrm>
            <a:custGeom>
              <a:avLst/>
              <a:gdLst>
                <a:gd name="T0" fmla="*/ 3 w 131"/>
                <a:gd name="T1" fmla="*/ 9 h 134"/>
                <a:gd name="T2" fmla="*/ 5 w 131"/>
                <a:gd name="T3" fmla="*/ 16 h 134"/>
                <a:gd name="T4" fmla="*/ 8 w 131"/>
                <a:gd name="T5" fmla="*/ 15 h 134"/>
                <a:gd name="T6" fmla="*/ 10 w 131"/>
                <a:gd name="T7" fmla="*/ 17 h 134"/>
                <a:gd name="T8" fmla="*/ 11 w 131"/>
                <a:gd name="T9" fmla="*/ 19 h 134"/>
                <a:gd name="T10" fmla="*/ 8 w 131"/>
                <a:gd name="T11" fmla="*/ 18 h 134"/>
                <a:gd name="T12" fmla="*/ 6 w 131"/>
                <a:gd name="T13" fmla="*/ 18 h 134"/>
                <a:gd name="T14" fmla="*/ 4 w 131"/>
                <a:gd name="T15" fmla="*/ 16 h 134"/>
                <a:gd name="T16" fmla="*/ 0 w 131"/>
                <a:gd name="T17" fmla="*/ 18 h 134"/>
                <a:gd name="T18" fmla="*/ 0 w 131"/>
                <a:gd name="T19" fmla="*/ 22 h 134"/>
                <a:gd name="T20" fmla="*/ 1 w 131"/>
                <a:gd name="T21" fmla="*/ 24 h 134"/>
                <a:gd name="T22" fmla="*/ 6 w 131"/>
                <a:gd name="T23" fmla="*/ 25 h 134"/>
                <a:gd name="T24" fmla="*/ 9 w 131"/>
                <a:gd name="T25" fmla="*/ 24 h 134"/>
                <a:gd name="T26" fmla="*/ 9 w 131"/>
                <a:gd name="T27" fmla="*/ 25 h 134"/>
                <a:gd name="T28" fmla="*/ 7 w 131"/>
                <a:gd name="T29" fmla="*/ 32 h 134"/>
                <a:gd name="T30" fmla="*/ 13 w 131"/>
                <a:gd name="T31" fmla="*/ 32 h 134"/>
                <a:gd name="T32" fmla="*/ 15 w 131"/>
                <a:gd name="T33" fmla="*/ 28 h 134"/>
                <a:gd name="T34" fmla="*/ 13 w 131"/>
                <a:gd name="T35" fmla="*/ 24 h 134"/>
                <a:gd name="T36" fmla="*/ 15 w 131"/>
                <a:gd name="T37" fmla="*/ 23 h 134"/>
                <a:gd name="T38" fmla="*/ 15 w 131"/>
                <a:gd name="T39" fmla="*/ 24 h 134"/>
                <a:gd name="T40" fmla="*/ 17 w 131"/>
                <a:gd name="T41" fmla="*/ 28 h 134"/>
                <a:gd name="T42" fmla="*/ 22 w 131"/>
                <a:gd name="T43" fmla="*/ 28 h 134"/>
                <a:gd name="T44" fmla="*/ 26 w 131"/>
                <a:gd name="T45" fmla="*/ 29 h 134"/>
                <a:gd name="T46" fmla="*/ 29 w 131"/>
                <a:gd name="T47" fmla="*/ 26 h 134"/>
                <a:gd name="T48" fmla="*/ 30 w 131"/>
                <a:gd name="T49" fmla="*/ 24 h 134"/>
                <a:gd name="T50" fmla="*/ 29 w 131"/>
                <a:gd name="T51" fmla="*/ 23 h 134"/>
                <a:gd name="T52" fmla="*/ 25 w 131"/>
                <a:gd name="T53" fmla="*/ 21 h 134"/>
                <a:gd name="T54" fmla="*/ 22 w 131"/>
                <a:gd name="T55" fmla="*/ 20 h 134"/>
                <a:gd name="T56" fmla="*/ 24 w 131"/>
                <a:gd name="T57" fmla="*/ 17 h 134"/>
                <a:gd name="T58" fmla="*/ 28 w 131"/>
                <a:gd name="T59" fmla="*/ 16 h 134"/>
                <a:gd name="T60" fmla="*/ 32 w 131"/>
                <a:gd name="T61" fmla="*/ 13 h 134"/>
                <a:gd name="T62" fmla="*/ 32 w 131"/>
                <a:gd name="T63" fmla="*/ 9 h 134"/>
                <a:gd name="T64" fmla="*/ 28 w 131"/>
                <a:gd name="T65" fmla="*/ 7 h 134"/>
                <a:gd name="T66" fmla="*/ 24 w 131"/>
                <a:gd name="T67" fmla="*/ 9 h 134"/>
                <a:gd name="T68" fmla="*/ 24 w 131"/>
                <a:gd name="T69" fmla="*/ 12 h 134"/>
                <a:gd name="T70" fmla="*/ 20 w 131"/>
                <a:gd name="T71" fmla="*/ 15 h 134"/>
                <a:gd name="T72" fmla="*/ 19 w 131"/>
                <a:gd name="T73" fmla="*/ 14 h 134"/>
                <a:gd name="T74" fmla="*/ 18 w 131"/>
                <a:gd name="T75" fmla="*/ 12 h 134"/>
                <a:gd name="T76" fmla="*/ 19 w 131"/>
                <a:gd name="T77" fmla="*/ 9 h 134"/>
                <a:gd name="T78" fmla="*/ 23 w 131"/>
                <a:gd name="T79" fmla="*/ 5 h 134"/>
                <a:gd name="T80" fmla="*/ 21 w 131"/>
                <a:gd name="T81" fmla="*/ 0 h 134"/>
                <a:gd name="T82" fmla="*/ 16 w 131"/>
                <a:gd name="T83" fmla="*/ 0 h 134"/>
                <a:gd name="T84" fmla="*/ 14 w 131"/>
                <a:gd name="T85" fmla="*/ 2 h 134"/>
                <a:gd name="T86" fmla="*/ 12 w 131"/>
                <a:gd name="T87" fmla="*/ 4 h 134"/>
                <a:gd name="T88" fmla="*/ 14 w 131"/>
                <a:gd name="T89" fmla="*/ 7 h 134"/>
                <a:gd name="T90" fmla="*/ 15 w 131"/>
                <a:gd name="T91" fmla="*/ 10 h 134"/>
                <a:gd name="T92" fmla="*/ 15 w 131"/>
                <a:gd name="T93" fmla="*/ 13 h 134"/>
                <a:gd name="T94" fmla="*/ 13 w 131"/>
                <a:gd name="T95" fmla="*/ 14 h 134"/>
                <a:gd name="T96" fmla="*/ 11 w 131"/>
                <a:gd name="T97" fmla="*/ 10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1" h="134">
                  <a:moveTo>
                    <a:pt x="32" y="30"/>
                  </a:moveTo>
                  <a:lnTo>
                    <a:pt x="23" y="33"/>
                  </a:lnTo>
                  <a:lnTo>
                    <a:pt x="14" y="38"/>
                  </a:lnTo>
                  <a:lnTo>
                    <a:pt x="10" y="49"/>
                  </a:lnTo>
                  <a:lnTo>
                    <a:pt x="16" y="62"/>
                  </a:lnTo>
                  <a:lnTo>
                    <a:pt x="20" y="65"/>
                  </a:lnTo>
                  <a:lnTo>
                    <a:pt x="25" y="66"/>
                  </a:lnTo>
                  <a:lnTo>
                    <a:pt x="30" y="65"/>
                  </a:lnTo>
                  <a:lnTo>
                    <a:pt x="32" y="62"/>
                  </a:lnTo>
                  <a:lnTo>
                    <a:pt x="35" y="66"/>
                  </a:lnTo>
                  <a:lnTo>
                    <a:pt x="39" y="68"/>
                  </a:lnTo>
                  <a:lnTo>
                    <a:pt x="42" y="72"/>
                  </a:lnTo>
                  <a:lnTo>
                    <a:pt x="45" y="75"/>
                  </a:lnTo>
                  <a:lnTo>
                    <a:pt x="46" y="77"/>
                  </a:lnTo>
                  <a:lnTo>
                    <a:pt x="46" y="79"/>
                  </a:lnTo>
                  <a:lnTo>
                    <a:pt x="43" y="79"/>
                  </a:lnTo>
                  <a:lnTo>
                    <a:pt x="39" y="77"/>
                  </a:lnTo>
                  <a:lnTo>
                    <a:pt x="34" y="76"/>
                  </a:lnTo>
                  <a:lnTo>
                    <a:pt x="31" y="76"/>
                  </a:lnTo>
                  <a:lnTo>
                    <a:pt x="28" y="75"/>
                  </a:lnTo>
                  <a:lnTo>
                    <a:pt x="27" y="74"/>
                  </a:lnTo>
                  <a:lnTo>
                    <a:pt x="26" y="72"/>
                  </a:lnTo>
                  <a:lnTo>
                    <a:pt x="23" y="69"/>
                  </a:lnTo>
                  <a:lnTo>
                    <a:pt x="18" y="68"/>
                  </a:lnTo>
                  <a:lnTo>
                    <a:pt x="12" y="68"/>
                  </a:lnTo>
                  <a:lnTo>
                    <a:pt x="7" y="71"/>
                  </a:lnTo>
                  <a:lnTo>
                    <a:pt x="2" y="75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1" y="92"/>
                  </a:lnTo>
                  <a:lnTo>
                    <a:pt x="2" y="96"/>
                  </a:lnTo>
                  <a:lnTo>
                    <a:pt x="3" y="98"/>
                  </a:lnTo>
                  <a:lnTo>
                    <a:pt x="4" y="100"/>
                  </a:lnTo>
                  <a:lnTo>
                    <a:pt x="11" y="104"/>
                  </a:lnTo>
                  <a:lnTo>
                    <a:pt x="19" y="104"/>
                  </a:lnTo>
                  <a:lnTo>
                    <a:pt x="26" y="103"/>
                  </a:lnTo>
                  <a:lnTo>
                    <a:pt x="31" y="99"/>
                  </a:lnTo>
                  <a:lnTo>
                    <a:pt x="34" y="97"/>
                  </a:lnTo>
                  <a:lnTo>
                    <a:pt x="38" y="97"/>
                  </a:lnTo>
                  <a:lnTo>
                    <a:pt x="41" y="97"/>
                  </a:lnTo>
                  <a:lnTo>
                    <a:pt x="45" y="98"/>
                  </a:lnTo>
                  <a:lnTo>
                    <a:pt x="38" y="104"/>
                  </a:lnTo>
                  <a:lnTo>
                    <a:pt x="32" y="113"/>
                  </a:lnTo>
                  <a:lnTo>
                    <a:pt x="28" y="122"/>
                  </a:lnTo>
                  <a:lnTo>
                    <a:pt x="31" y="129"/>
                  </a:lnTo>
                  <a:lnTo>
                    <a:pt x="38" y="133"/>
                  </a:lnTo>
                  <a:lnTo>
                    <a:pt x="46" y="134"/>
                  </a:lnTo>
                  <a:lnTo>
                    <a:pt x="53" y="131"/>
                  </a:lnTo>
                  <a:lnTo>
                    <a:pt x="58" y="127"/>
                  </a:lnTo>
                  <a:lnTo>
                    <a:pt x="61" y="120"/>
                  </a:lnTo>
                  <a:lnTo>
                    <a:pt x="62" y="113"/>
                  </a:lnTo>
                  <a:lnTo>
                    <a:pt x="60" y="107"/>
                  </a:lnTo>
                  <a:lnTo>
                    <a:pt x="57" y="102"/>
                  </a:lnTo>
                  <a:lnTo>
                    <a:pt x="55" y="98"/>
                  </a:lnTo>
                  <a:lnTo>
                    <a:pt x="55" y="96"/>
                  </a:lnTo>
                  <a:lnTo>
                    <a:pt x="57" y="95"/>
                  </a:lnTo>
                  <a:lnTo>
                    <a:pt x="60" y="94"/>
                  </a:lnTo>
                  <a:lnTo>
                    <a:pt x="61" y="95"/>
                  </a:lnTo>
                  <a:lnTo>
                    <a:pt x="62" y="97"/>
                  </a:lnTo>
                  <a:lnTo>
                    <a:pt x="63" y="100"/>
                  </a:lnTo>
                  <a:lnTo>
                    <a:pt x="64" y="105"/>
                  </a:lnTo>
                  <a:lnTo>
                    <a:pt x="65" y="110"/>
                  </a:lnTo>
                  <a:lnTo>
                    <a:pt x="70" y="114"/>
                  </a:lnTo>
                  <a:lnTo>
                    <a:pt x="76" y="114"/>
                  </a:lnTo>
                  <a:lnTo>
                    <a:pt x="85" y="110"/>
                  </a:lnTo>
                  <a:lnTo>
                    <a:pt x="88" y="113"/>
                  </a:lnTo>
                  <a:lnTo>
                    <a:pt x="93" y="115"/>
                  </a:lnTo>
                  <a:lnTo>
                    <a:pt x="99" y="118"/>
                  </a:lnTo>
                  <a:lnTo>
                    <a:pt x="104" y="118"/>
                  </a:lnTo>
                  <a:lnTo>
                    <a:pt x="109" y="117"/>
                  </a:lnTo>
                  <a:lnTo>
                    <a:pt x="115" y="114"/>
                  </a:lnTo>
                  <a:lnTo>
                    <a:pt x="119" y="108"/>
                  </a:lnTo>
                  <a:lnTo>
                    <a:pt x="123" y="102"/>
                  </a:lnTo>
                  <a:lnTo>
                    <a:pt x="123" y="100"/>
                  </a:lnTo>
                  <a:lnTo>
                    <a:pt x="123" y="99"/>
                  </a:lnTo>
                  <a:lnTo>
                    <a:pt x="122" y="98"/>
                  </a:lnTo>
                  <a:lnTo>
                    <a:pt x="122" y="97"/>
                  </a:lnTo>
                  <a:lnTo>
                    <a:pt x="119" y="94"/>
                  </a:lnTo>
                  <a:lnTo>
                    <a:pt x="116" y="89"/>
                  </a:lnTo>
                  <a:lnTo>
                    <a:pt x="110" y="85"/>
                  </a:lnTo>
                  <a:lnTo>
                    <a:pt x="102" y="85"/>
                  </a:lnTo>
                  <a:lnTo>
                    <a:pt x="97" y="85"/>
                  </a:lnTo>
                  <a:lnTo>
                    <a:pt x="94" y="84"/>
                  </a:lnTo>
                  <a:lnTo>
                    <a:pt x="91" y="82"/>
                  </a:lnTo>
                  <a:lnTo>
                    <a:pt x="88" y="80"/>
                  </a:lnTo>
                  <a:lnTo>
                    <a:pt x="92" y="75"/>
                  </a:lnTo>
                  <a:lnTo>
                    <a:pt x="96" y="69"/>
                  </a:lnTo>
                  <a:lnTo>
                    <a:pt x="100" y="66"/>
                  </a:lnTo>
                  <a:lnTo>
                    <a:pt x="103" y="64"/>
                  </a:lnTo>
                  <a:lnTo>
                    <a:pt x="112" y="64"/>
                  </a:lnTo>
                  <a:lnTo>
                    <a:pt x="119" y="62"/>
                  </a:lnTo>
                  <a:lnTo>
                    <a:pt x="124" y="59"/>
                  </a:lnTo>
                  <a:lnTo>
                    <a:pt x="129" y="54"/>
                  </a:lnTo>
                  <a:lnTo>
                    <a:pt x="131" y="49"/>
                  </a:lnTo>
                  <a:lnTo>
                    <a:pt x="131" y="44"/>
                  </a:lnTo>
                  <a:lnTo>
                    <a:pt x="129" y="38"/>
                  </a:lnTo>
                  <a:lnTo>
                    <a:pt x="126" y="34"/>
                  </a:lnTo>
                  <a:lnTo>
                    <a:pt x="120" y="30"/>
                  </a:lnTo>
                  <a:lnTo>
                    <a:pt x="114" y="29"/>
                  </a:lnTo>
                  <a:lnTo>
                    <a:pt x="107" y="30"/>
                  </a:lnTo>
                  <a:lnTo>
                    <a:pt x="101" y="33"/>
                  </a:lnTo>
                  <a:lnTo>
                    <a:pt x="97" y="37"/>
                  </a:lnTo>
                  <a:lnTo>
                    <a:pt x="96" y="41"/>
                  </a:lnTo>
                  <a:lnTo>
                    <a:pt x="96" y="44"/>
                  </a:lnTo>
                  <a:lnTo>
                    <a:pt x="97" y="48"/>
                  </a:lnTo>
                  <a:lnTo>
                    <a:pt x="93" y="52"/>
                  </a:lnTo>
                  <a:lnTo>
                    <a:pt x="87" y="57"/>
                  </a:lnTo>
                  <a:lnTo>
                    <a:pt x="83" y="60"/>
                  </a:lnTo>
                  <a:lnTo>
                    <a:pt x="80" y="62"/>
                  </a:lnTo>
                  <a:lnTo>
                    <a:pt x="79" y="60"/>
                  </a:lnTo>
                  <a:lnTo>
                    <a:pt x="77" y="59"/>
                  </a:lnTo>
                  <a:lnTo>
                    <a:pt x="74" y="57"/>
                  </a:lnTo>
                  <a:lnTo>
                    <a:pt x="72" y="56"/>
                  </a:lnTo>
                  <a:lnTo>
                    <a:pt x="74" y="51"/>
                  </a:lnTo>
                  <a:lnTo>
                    <a:pt x="77" y="45"/>
                  </a:lnTo>
                  <a:lnTo>
                    <a:pt x="78" y="41"/>
                  </a:lnTo>
                  <a:lnTo>
                    <a:pt x="79" y="36"/>
                  </a:lnTo>
                  <a:lnTo>
                    <a:pt x="85" y="31"/>
                  </a:lnTo>
                  <a:lnTo>
                    <a:pt x="89" y="26"/>
                  </a:lnTo>
                  <a:lnTo>
                    <a:pt x="92" y="20"/>
                  </a:lnTo>
                  <a:lnTo>
                    <a:pt x="92" y="13"/>
                  </a:lnTo>
                  <a:lnTo>
                    <a:pt x="88" y="7"/>
                  </a:lnTo>
                  <a:lnTo>
                    <a:pt x="84" y="3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6" y="2"/>
                  </a:lnTo>
                  <a:lnTo>
                    <a:pt x="63" y="3"/>
                  </a:lnTo>
                  <a:lnTo>
                    <a:pt x="60" y="6"/>
                  </a:lnTo>
                  <a:lnTo>
                    <a:pt x="56" y="8"/>
                  </a:lnTo>
                  <a:lnTo>
                    <a:pt x="54" y="11"/>
                  </a:lnTo>
                  <a:lnTo>
                    <a:pt x="53" y="14"/>
                  </a:lnTo>
                  <a:lnTo>
                    <a:pt x="51" y="16"/>
                  </a:lnTo>
                  <a:lnTo>
                    <a:pt x="51" y="20"/>
                  </a:lnTo>
                  <a:lnTo>
                    <a:pt x="53" y="26"/>
                  </a:lnTo>
                  <a:lnTo>
                    <a:pt x="56" y="29"/>
                  </a:lnTo>
                  <a:lnTo>
                    <a:pt x="60" y="33"/>
                  </a:lnTo>
                  <a:lnTo>
                    <a:pt x="63" y="35"/>
                  </a:lnTo>
                  <a:lnTo>
                    <a:pt x="63" y="41"/>
                  </a:lnTo>
                  <a:lnTo>
                    <a:pt x="63" y="45"/>
                  </a:lnTo>
                  <a:lnTo>
                    <a:pt x="62" y="50"/>
                  </a:lnTo>
                  <a:lnTo>
                    <a:pt x="62" y="53"/>
                  </a:lnTo>
                  <a:lnTo>
                    <a:pt x="60" y="53"/>
                  </a:lnTo>
                  <a:lnTo>
                    <a:pt x="56" y="54"/>
                  </a:lnTo>
                  <a:lnTo>
                    <a:pt x="55" y="56"/>
                  </a:lnTo>
                  <a:lnTo>
                    <a:pt x="54" y="56"/>
                  </a:lnTo>
                  <a:lnTo>
                    <a:pt x="49" y="50"/>
                  </a:lnTo>
                  <a:lnTo>
                    <a:pt x="47" y="41"/>
                  </a:lnTo>
                  <a:lnTo>
                    <a:pt x="41" y="34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41" name="Freeform 293">
              <a:extLst>
                <a:ext uri="{FF2B5EF4-FFF2-40B4-BE49-F238E27FC236}">
                  <a16:creationId xmlns:a16="http://schemas.microsoft.com/office/drawing/2014/main" id="{7E1F787D-4F26-1D4F-B3BD-1FF289591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" y="330"/>
              <a:ext cx="67" cy="117"/>
            </a:xfrm>
            <a:custGeom>
              <a:avLst/>
              <a:gdLst>
                <a:gd name="T0" fmla="*/ 34 w 134"/>
                <a:gd name="T1" fmla="*/ 0 h 235"/>
                <a:gd name="T2" fmla="*/ 31 w 134"/>
                <a:gd name="T3" fmla="*/ 3 h 235"/>
                <a:gd name="T4" fmla="*/ 28 w 134"/>
                <a:gd name="T5" fmla="*/ 7 h 235"/>
                <a:gd name="T6" fmla="*/ 24 w 134"/>
                <a:gd name="T7" fmla="*/ 9 h 235"/>
                <a:gd name="T8" fmla="*/ 21 w 134"/>
                <a:gd name="T9" fmla="*/ 11 h 235"/>
                <a:gd name="T10" fmla="*/ 17 w 134"/>
                <a:gd name="T11" fmla="*/ 13 h 235"/>
                <a:gd name="T12" fmla="*/ 14 w 134"/>
                <a:gd name="T13" fmla="*/ 14 h 235"/>
                <a:gd name="T14" fmla="*/ 10 w 134"/>
                <a:gd name="T15" fmla="*/ 15 h 235"/>
                <a:gd name="T16" fmla="*/ 7 w 134"/>
                <a:gd name="T17" fmla="*/ 15 h 235"/>
                <a:gd name="T18" fmla="*/ 7 w 134"/>
                <a:gd name="T19" fmla="*/ 18 h 235"/>
                <a:gd name="T20" fmla="*/ 6 w 134"/>
                <a:gd name="T21" fmla="*/ 21 h 235"/>
                <a:gd name="T22" fmla="*/ 4 w 134"/>
                <a:gd name="T23" fmla="*/ 24 h 235"/>
                <a:gd name="T24" fmla="*/ 0 w 134"/>
                <a:gd name="T25" fmla="*/ 27 h 235"/>
                <a:gd name="T26" fmla="*/ 3 w 134"/>
                <a:gd name="T27" fmla="*/ 30 h 235"/>
                <a:gd name="T28" fmla="*/ 4 w 134"/>
                <a:gd name="T29" fmla="*/ 35 h 235"/>
                <a:gd name="T30" fmla="*/ 4 w 134"/>
                <a:gd name="T31" fmla="*/ 40 h 235"/>
                <a:gd name="T32" fmla="*/ 3 w 134"/>
                <a:gd name="T33" fmla="*/ 44 h 235"/>
                <a:gd name="T34" fmla="*/ 4 w 134"/>
                <a:gd name="T35" fmla="*/ 45 h 235"/>
                <a:gd name="T36" fmla="*/ 6 w 134"/>
                <a:gd name="T37" fmla="*/ 45 h 235"/>
                <a:gd name="T38" fmla="*/ 8 w 134"/>
                <a:gd name="T39" fmla="*/ 46 h 235"/>
                <a:gd name="T40" fmla="*/ 10 w 134"/>
                <a:gd name="T41" fmla="*/ 48 h 235"/>
                <a:gd name="T42" fmla="*/ 12 w 134"/>
                <a:gd name="T43" fmla="*/ 50 h 235"/>
                <a:gd name="T44" fmla="*/ 14 w 134"/>
                <a:gd name="T45" fmla="*/ 52 h 235"/>
                <a:gd name="T46" fmla="*/ 16 w 134"/>
                <a:gd name="T47" fmla="*/ 55 h 235"/>
                <a:gd name="T48" fmla="*/ 17 w 134"/>
                <a:gd name="T49" fmla="*/ 58 h 235"/>
                <a:gd name="T50" fmla="*/ 18 w 134"/>
                <a:gd name="T51" fmla="*/ 56 h 235"/>
                <a:gd name="T52" fmla="*/ 19 w 134"/>
                <a:gd name="T53" fmla="*/ 54 h 235"/>
                <a:gd name="T54" fmla="*/ 20 w 134"/>
                <a:gd name="T55" fmla="*/ 52 h 235"/>
                <a:gd name="T56" fmla="*/ 22 w 134"/>
                <a:gd name="T57" fmla="*/ 50 h 235"/>
                <a:gd name="T58" fmla="*/ 24 w 134"/>
                <a:gd name="T59" fmla="*/ 48 h 235"/>
                <a:gd name="T60" fmla="*/ 26 w 134"/>
                <a:gd name="T61" fmla="*/ 47 h 235"/>
                <a:gd name="T62" fmla="*/ 28 w 134"/>
                <a:gd name="T63" fmla="*/ 46 h 235"/>
                <a:gd name="T64" fmla="*/ 31 w 134"/>
                <a:gd name="T65" fmla="*/ 45 h 235"/>
                <a:gd name="T66" fmla="*/ 30 w 134"/>
                <a:gd name="T67" fmla="*/ 43 h 235"/>
                <a:gd name="T68" fmla="*/ 29 w 134"/>
                <a:gd name="T69" fmla="*/ 39 h 235"/>
                <a:gd name="T70" fmla="*/ 29 w 134"/>
                <a:gd name="T71" fmla="*/ 36 h 235"/>
                <a:gd name="T72" fmla="*/ 32 w 134"/>
                <a:gd name="T73" fmla="*/ 32 h 235"/>
                <a:gd name="T74" fmla="*/ 29 w 134"/>
                <a:gd name="T75" fmla="*/ 25 h 235"/>
                <a:gd name="T76" fmla="*/ 29 w 134"/>
                <a:gd name="T77" fmla="*/ 19 h 235"/>
                <a:gd name="T78" fmla="*/ 29 w 134"/>
                <a:gd name="T79" fmla="*/ 14 h 235"/>
                <a:gd name="T80" fmla="*/ 30 w 134"/>
                <a:gd name="T81" fmla="*/ 10 h 235"/>
                <a:gd name="T82" fmla="*/ 30 w 134"/>
                <a:gd name="T83" fmla="*/ 7 h 235"/>
                <a:gd name="T84" fmla="*/ 32 w 134"/>
                <a:gd name="T85" fmla="*/ 5 h 235"/>
                <a:gd name="T86" fmla="*/ 33 w 134"/>
                <a:gd name="T87" fmla="*/ 3 h 235"/>
                <a:gd name="T88" fmla="*/ 34 w 134"/>
                <a:gd name="T89" fmla="*/ 1 h 235"/>
                <a:gd name="T90" fmla="*/ 34 w 134"/>
                <a:gd name="T91" fmla="*/ 1 h 235"/>
                <a:gd name="T92" fmla="*/ 34 w 134"/>
                <a:gd name="T93" fmla="*/ 1 h 235"/>
                <a:gd name="T94" fmla="*/ 34 w 134"/>
                <a:gd name="T95" fmla="*/ 0 h 235"/>
                <a:gd name="T96" fmla="*/ 34 w 134"/>
                <a:gd name="T97" fmla="*/ 0 h 235"/>
                <a:gd name="T98" fmla="*/ 34 w 134"/>
                <a:gd name="T99" fmla="*/ 0 h 2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4" h="235">
                  <a:moveTo>
                    <a:pt x="133" y="0"/>
                  </a:moveTo>
                  <a:lnTo>
                    <a:pt x="123" y="15"/>
                  </a:lnTo>
                  <a:lnTo>
                    <a:pt x="110" y="28"/>
                  </a:lnTo>
                  <a:lnTo>
                    <a:pt x="96" y="39"/>
                  </a:lnTo>
                  <a:lnTo>
                    <a:pt x="83" y="47"/>
                  </a:lnTo>
                  <a:lnTo>
                    <a:pt x="68" y="53"/>
                  </a:lnTo>
                  <a:lnTo>
                    <a:pt x="53" y="58"/>
                  </a:lnTo>
                  <a:lnTo>
                    <a:pt x="39" y="60"/>
                  </a:lnTo>
                  <a:lnTo>
                    <a:pt x="25" y="60"/>
                  </a:lnTo>
                  <a:lnTo>
                    <a:pt x="25" y="72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8"/>
                  </a:lnTo>
                  <a:lnTo>
                    <a:pt x="9" y="123"/>
                  </a:lnTo>
                  <a:lnTo>
                    <a:pt x="15" y="142"/>
                  </a:lnTo>
                  <a:lnTo>
                    <a:pt x="16" y="161"/>
                  </a:lnTo>
                  <a:lnTo>
                    <a:pt x="9" y="177"/>
                  </a:lnTo>
                  <a:lnTo>
                    <a:pt x="15" y="180"/>
                  </a:lnTo>
                  <a:lnTo>
                    <a:pt x="22" y="183"/>
                  </a:lnTo>
                  <a:lnTo>
                    <a:pt x="30" y="187"/>
                  </a:lnTo>
                  <a:lnTo>
                    <a:pt x="39" y="192"/>
                  </a:lnTo>
                  <a:lnTo>
                    <a:pt x="47" y="200"/>
                  </a:lnTo>
                  <a:lnTo>
                    <a:pt x="55" y="210"/>
                  </a:lnTo>
                  <a:lnTo>
                    <a:pt x="61" y="221"/>
                  </a:lnTo>
                  <a:lnTo>
                    <a:pt x="65" y="235"/>
                  </a:lnTo>
                  <a:lnTo>
                    <a:pt x="69" y="227"/>
                  </a:lnTo>
                  <a:lnTo>
                    <a:pt x="73" y="218"/>
                  </a:lnTo>
                  <a:lnTo>
                    <a:pt x="79" y="210"/>
                  </a:lnTo>
                  <a:lnTo>
                    <a:pt x="85" y="202"/>
                  </a:lnTo>
                  <a:lnTo>
                    <a:pt x="93" y="194"/>
                  </a:lnTo>
                  <a:lnTo>
                    <a:pt x="102" y="188"/>
                  </a:lnTo>
                  <a:lnTo>
                    <a:pt x="111" y="184"/>
                  </a:lnTo>
                  <a:lnTo>
                    <a:pt x="122" y="182"/>
                  </a:lnTo>
                  <a:lnTo>
                    <a:pt x="117" y="172"/>
                  </a:lnTo>
                  <a:lnTo>
                    <a:pt x="114" y="158"/>
                  </a:lnTo>
                  <a:lnTo>
                    <a:pt x="116" y="144"/>
                  </a:lnTo>
                  <a:lnTo>
                    <a:pt x="125" y="128"/>
                  </a:lnTo>
                  <a:lnTo>
                    <a:pt x="116" y="103"/>
                  </a:lnTo>
                  <a:lnTo>
                    <a:pt x="114" y="79"/>
                  </a:lnTo>
                  <a:lnTo>
                    <a:pt x="115" y="57"/>
                  </a:lnTo>
                  <a:lnTo>
                    <a:pt x="117" y="41"/>
                  </a:lnTo>
                  <a:lnTo>
                    <a:pt x="120" y="31"/>
                  </a:lnTo>
                  <a:lnTo>
                    <a:pt x="125" y="21"/>
                  </a:lnTo>
                  <a:lnTo>
                    <a:pt x="130" y="12"/>
                  </a:lnTo>
                  <a:lnTo>
                    <a:pt x="133" y="7"/>
                  </a:lnTo>
                  <a:lnTo>
                    <a:pt x="134" y="6"/>
                  </a:lnTo>
                  <a:lnTo>
                    <a:pt x="134" y="4"/>
                  </a:lnTo>
                  <a:lnTo>
                    <a:pt x="133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42" name="Freeform 294">
              <a:extLst>
                <a:ext uri="{FF2B5EF4-FFF2-40B4-BE49-F238E27FC236}">
                  <a16:creationId xmlns:a16="http://schemas.microsoft.com/office/drawing/2014/main" id="{46FA731C-8AB3-46A5-89F6-31B9294D8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300"/>
              <a:ext cx="126" cy="97"/>
            </a:xfrm>
            <a:custGeom>
              <a:avLst/>
              <a:gdLst>
                <a:gd name="T0" fmla="*/ 28 w 253"/>
                <a:gd name="T1" fmla="*/ 0 h 193"/>
                <a:gd name="T2" fmla="*/ 26 w 253"/>
                <a:gd name="T3" fmla="*/ 1 h 193"/>
                <a:gd name="T4" fmla="*/ 23 w 253"/>
                <a:gd name="T5" fmla="*/ 2 h 193"/>
                <a:gd name="T6" fmla="*/ 20 w 253"/>
                <a:gd name="T7" fmla="*/ 3 h 193"/>
                <a:gd name="T8" fmla="*/ 17 w 253"/>
                <a:gd name="T9" fmla="*/ 4 h 193"/>
                <a:gd name="T10" fmla="*/ 13 w 253"/>
                <a:gd name="T11" fmla="*/ 5 h 193"/>
                <a:gd name="T12" fmla="*/ 10 w 253"/>
                <a:gd name="T13" fmla="*/ 6 h 193"/>
                <a:gd name="T14" fmla="*/ 6 w 253"/>
                <a:gd name="T15" fmla="*/ 7 h 193"/>
                <a:gd name="T16" fmla="*/ 4 w 253"/>
                <a:gd name="T17" fmla="*/ 7 h 193"/>
                <a:gd name="T18" fmla="*/ 2 w 253"/>
                <a:gd name="T19" fmla="*/ 7 h 193"/>
                <a:gd name="T20" fmla="*/ 1 w 253"/>
                <a:gd name="T21" fmla="*/ 7 h 193"/>
                <a:gd name="T22" fmla="*/ 0 w 253"/>
                <a:gd name="T23" fmla="*/ 6 h 193"/>
                <a:gd name="T24" fmla="*/ 0 w 253"/>
                <a:gd name="T25" fmla="*/ 6 h 193"/>
                <a:gd name="T26" fmla="*/ 3 w 253"/>
                <a:gd name="T27" fmla="*/ 8 h 193"/>
                <a:gd name="T28" fmla="*/ 6 w 253"/>
                <a:gd name="T29" fmla="*/ 11 h 193"/>
                <a:gd name="T30" fmla="*/ 9 w 253"/>
                <a:gd name="T31" fmla="*/ 15 h 193"/>
                <a:gd name="T32" fmla="*/ 11 w 253"/>
                <a:gd name="T33" fmla="*/ 18 h 193"/>
                <a:gd name="T34" fmla="*/ 13 w 253"/>
                <a:gd name="T35" fmla="*/ 23 h 193"/>
                <a:gd name="T36" fmla="*/ 15 w 253"/>
                <a:gd name="T37" fmla="*/ 27 h 193"/>
                <a:gd name="T38" fmla="*/ 16 w 253"/>
                <a:gd name="T39" fmla="*/ 32 h 193"/>
                <a:gd name="T40" fmla="*/ 17 w 253"/>
                <a:gd name="T41" fmla="*/ 37 h 193"/>
                <a:gd name="T42" fmla="*/ 19 w 253"/>
                <a:gd name="T43" fmla="*/ 37 h 193"/>
                <a:gd name="T44" fmla="*/ 21 w 253"/>
                <a:gd name="T45" fmla="*/ 37 h 193"/>
                <a:gd name="T46" fmla="*/ 23 w 253"/>
                <a:gd name="T47" fmla="*/ 38 h 193"/>
                <a:gd name="T48" fmla="*/ 26 w 253"/>
                <a:gd name="T49" fmla="*/ 39 h 193"/>
                <a:gd name="T50" fmla="*/ 28 w 253"/>
                <a:gd name="T51" fmla="*/ 41 h 193"/>
                <a:gd name="T52" fmla="*/ 30 w 253"/>
                <a:gd name="T53" fmla="*/ 43 h 193"/>
                <a:gd name="T54" fmla="*/ 32 w 253"/>
                <a:gd name="T55" fmla="*/ 46 h 193"/>
                <a:gd name="T56" fmla="*/ 34 w 253"/>
                <a:gd name="T57" fmla="*/ 49 h 193"/>
                <a:gd name="T58" fmla="*/ 35 w 253"/>
                <a:gd name="T59" fmla="*/ 47 h 193"/>
                <a:gd name="T60" fmla="*/ 38 w 253"/>
                <a:gd name="T61" fmla="*/ 46 h 193"/>
                <a:gd name="T62" fmla="*/ 41 w 253"/>
                <a:gd name="T63" fmla="*/ 45 h 193"/>
                <a:gd name="T64" fmla="*/ 44 w 253"/>
                <a:gd name="T65" fmla="*/ 44 h 193"/>
                <a:gd name="T66" fmla="*/ 48 w 253"/>
                <a:gd name="T67" fmla="*/ 43 h 193"/>
                <a:gd name="T68" fmla="*/ 53 w 253"/>
                <a:gd name="T69" fmla="*/ 44 h 193"/>
                <a:gd name="T70" fmla="*/ 58 w 253"/>
                <a:gd name="T71" fmla="*/ 45 h 193"/>
                <a:gd name="T72" fmla="*/ 63 w 253"/>
                <a:gd name="T73" fmla="*/ 47 h 193"/>
                <a:gd name="T74" fmla="*/ 61 w 253"/>
                <a:gd name="T75" fmla="*/ 45 h 193"/>
                <a:gd name="T76" fmla="*/ 60 w 253"/>
                <a:gd name="T77" fmla="*/ 43 h 193"/>
                <a:gd name="T78" fmla="*/ 58 w 253"/>
                <a:gd name="T79" fmla="*/ 41 h 193"/>
                <a:gd name="T80" fmla="*/ 57 w 253"/>
                <a:gd name="T81" fmla="*/ 37 h 193"/>
                <a:gd name="T82" fmla="*/ 57 w 253"/>
                <a:gd name="T83" fmla="*/ 34 h 193"/>
                <a:gd name="T84" fmla="*/ 57 w 253"/>
                <a:gd name="T85" fmla="*/ 30 h 193"/>
                <a:gd name="T86" fmla="*/ 58 w 253"/>
                <a:gd name="T87" fmla="*/ 26 h 193"/>
                <a:gd name="T88" fmla="*/ 60 w 253"/>
                <a:gd name="T89" fmla="*/ 21 h 193"/>
                <a:gd name="T90" fmla="*/ 57 w 253"/>
                <a:gd name="T91" fmla="*/ 20 h 193"/>
                <a:gd name="T92" fmla="*/ 54 w 253"/>
                <a:gd name="T93" fmla="*/ 20 h 193"/>
                <a:gd name="T94" fmla="*/ 51 w 253"/>
                <a:gd name="T95" fmla="*/ 18 h 193"/>
                <a:gd name="T96" fmla="*/ 49 w 253"/>
                <a:gd name="T97" fmla="*/ 16 h 193"/>
                <a:gd name="T98" fmla="*/ 46 w 253"/>
                <a:gd name="T99" fmla="*/ 14 h 193"/>
                <a:gd name="T100" fmla="*/ 45 w 253"/>
                <a:gd name="T101" fmla="*/ 11 h 193"/>
                <a:gd name="T102" fmla="*/ 44 w 253"/>
                <a:gd name="T103" fmla="*/ 8 h 193"/>
                <a:gd name="T104" fmla="*/ 44 w 253"/>
                <a:gd name="T105" fmla="*/ 3 h 193"/>
                <a:gd name="T106" fmla="*/ 42 w 253"/>
                <a:gd name="T107" fmla="*/ 3 h 193"/>
                <a:gd name="T108" fmla="*/ 40 w 253"/>
                <a:gd name="T109" fmla="*/ 4 h 193"/>
                <a:gd name="T110" fmla="*/ 38 w 253"/>
                <a:gd name="T111" fmla="*/ 4 h 193"/>
                <a:gd name="T112" fmla="*/ 37 w 253"/>
                <a:gd name="T113" fmla="*/ 4 h 193"/>
                <a:gd name="T114" fmla="*/ 35 w 253"/>
                <a:gd name="T115" fmla="*/ 4 h 193"/>
                <a:gd name="T116" fmla="*/ 33 w 253"/>
                <a:gd name="T117" fmla="*/ 3 h 193"/>
                <a:gd name="T118" fmla="*/ 31 w 253"/>
                <a:gd name="T119" fmla="*/ 2 h 193"/>
                <a:gd name="T120" fmla="*/ 28 w 253"/>
                <a:gd name="T121" fmla="*/ 0 h 1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3">
                  <a:moveTo>
                    <a:pt x="115" y="0"/>
                  </a:moveTo>
                  <a:lnTo>
                    <a:pt x="105" y="2"/>
                  </a:lnTo>
                  <a:lnTo>
                    <a:pt x="95" y="7"/>
                  </a:lnTo>
                  <a:lnTo>
                    <a:pt x="82" y="10"/>
                  </a:lnTo>
                  <a:lnTo>
                    <a:pt x="69" y="15"/>
                  </a:lnTo>
                  <a:lnTo>
                    <a:pt x="54" y="19"/>
                  </a:lnTo>
                  <a:lnTo>
                    <a:pt x="40" y="23"/>
                  </a:lnTo>
                  <a:lnTo>
                    <a:pt x="27" y="25"/>
                  </a:lnTo>
                  <a:lnTo>
                    <a:pt x="16" y="26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13" y="32"/>
                  </a:lnTo>
                  <a:lnTo>
                    <a:pt x="26" y="43"/>
                  </a:lnTo>
                  <a:lnTo>
                    <a:pt x="36" y="57"/>
                  </a:lnTo>
                  <a:lnTo>
                    <a:pt x="47" y="72"/>
                  </a:lnTo>
                  <a:lnTo>
                    <a:pt x="55" y="89"/>
                  </a:lnTo>
                  <a:lnTo>
                    <a:pt x="62" y="108"/>
                  </a:lnTo>
                  <a:lnTo>
                    <a:pt x="66" y="126"/>
                  </a:lnTo>
                  <a:lnTo>
                    <a:pt x="70" y="145"/>
                  </a:lnTo>
                  <a:lnTo>
                    <a:pt x="77" y="145"/>
                  </a:lnTo>
                  <a:lnTo>
                    <a:pt x="85" y="147"/>
                  </a:lnTo>
                  <a:lnTo>
                    <a:pt x="94" y="151"/>
                  </a:lnTo>
                  <a:lnTo>
                    <a:pt x="104" y="156"/>
                  </a:lnTo>
                  <a:lnTo>
                    <a:pt x="113" y="164"/>
                  </a:lnTo>
                  <a:lnTo>
                    <a:pt x="123" y="172"/>
                  </a:lnTo>
                  <a:lnTo>
                    <a:pt x="131" y="183"/>
                  </a:lnTo>
                  <a:lnTo>
                    <a:pt x="136" y="193"/>
                  </a:lnTo>
                  <a:lnTo>
                    <a:pt x="143" y="187"/>
                  </a:lnTo>
                  <a:lnTo>
                    <a:pt x="154" y="181"/>
                  </a:lnTo>
                  <a:lnTo>
                    <a:pt x="165" y="177"/>
                  </a:lnTo>
                  <a:lnTo>
                    <a:pt x="179" y="173"/>
                  </a:lnTo>
                  <a:lnTo>
                    <a:pt x="195" y="172"/>
                  </a:lnTo>
                  <a:lnTo>
                    <a:pt x="214" y="173"/>
                  </a:lnTo>
                  <a:lnTo>
                    <a:pt x="232" y="179"/>
                  </a:lnTo>
                  <a:lnTo>
                    <a:pt x="253" y="187"/>
                  </a:lnTo>
                  <a:lnTo>
                    <a:pt x="247" y="179"/>
                  </a:lnTo>
                  <a:lnTo>
                    <a:pt x="240" y="171"/>
                  </a:lnTo>
                  <a:lnTo>
                    <a:pt x="235" y="161"/>
                  </a:lnTo>
                  <a:lnTo>
                    <a:pt x="231" y="148"/>
                  </a:lnTo>
                  <a:lnTo>
                    <a:pt x="230" y="134"/>
                  </a:lnTo>
                  <a:lnTo>
                    <a:pt x="230" y="119"/>
                  </a:lnTo>
                  <a:lnTo>
                    <a:pt x="234" y="102"/>
                  </a:lnTo>
                  <a:lnTo>
                    <a:pt x="242" y="82"/>
                  </a:lnTo>
                  <a:lnTo>
                    <a:pt x="231" y="80"/>
                  </a:lnTo>
                  <a:lnTo>
                    <a:pt x="218" y="77"/>
                  </a:lnTo>
                  <a:lnTo>
                    <a:pt x="207" y="71"/>
                  </a:lnTo>
                  <a:lnTo>
                    <a:pt x="196" y="64"/>
                  </a:lnTo>
                  <a:lnTo>
                    <a:pt x="187" y="56"/>
                  </a:lnTo>
                  <a:lnTo>
                    <a:pt x="180" y="43"/>
                  </a:lnTo>
                  <a:lnTo>
                    <a:pt x="177" y="30"/>
                  </a:lnTo>
                  <a:lnTo>
                    <a:pt x="176" y="11"/>
                  </a:lnTo>
                  <a:lnTo>
                    <a:pt x="169" y="12"/>
                  </a:lnTo>
                  <a:lnTo>
                    <a:pt x="162" y="15"/>
                  </a:lnTo>
                  <a:lnTo>
                    <a:pt x="155" y="15"/>
                  </a:lnTo>
                  <a:lnTo>
                    <a:pt x="148" y="15"/>
                  </a:lnTo>
                  <a:lnTo>
                    <a:pt x="140" y="13"/>
                  </a:lnTo>
                  <a:lnTo>
                    <a:pt x="132" y="10"/>
                  </a:lnTo>
                  <a:lnTo>
                    <a:pt x="124" y="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43" name="Freeform 295">
              <a:extLst>
                <a:ext uri="{FF2B5EF4-FFF2-40B4-BE49-F238E27FC236}">
                  <a16:creationId xmlns:a16="http://schemas.microsoft.com/office/drawing/2014/main" id="{5EBE322D-BCE0-8A5E-984A-3FABE79E4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155"/>
              <a:ext cx="111" cy="137"/>
            </a:xfrm>
            <a:custGeom>
              <a:avLst/>
              <a:gdLst>
                <a:gd name="T0" fmla="*/ 47 w 222"/>
                <a:gd name="T1" fmla="*/ 33 h 274"/>
                <a:gd name="T2" fmla="*/ 40 w 222"/>
                <a:gd name="T3" fmla="*/ 34 h 274"/>
                <a:gd name="T4" fmla="*/ 30 w 222"/>
                <a:gd name="T5" fmla="*/ 37 h 274"/>
                <a:gd name="T6" fmla="*/ 22 w 222"/>
                <a:gd name="T7" fmla="*/ 45 h 274"/>
                <a:gd name="T8" fmla="*/ 16 w 222"/>
                <a:gd name="T9" fmla="*/ 57 h 274"/>
                <a:gd name="T10" fmla="*/ 13 w 222"/>
                <a:gd name="T11" fmla="*/ 65 h 274"/>
                <a:gd name="T12" fmla="*/ 9 w 222"/>
                <a:gd name="T13" fmla="*/ 66 h 274"/>
                <a:gd name="T14" fmla="*/ 6 w 222"/>
                <a:gd name="T15" fmla="*/ 67 h 274"/>
                <a:gd name="T16" fmla="*/ 4 w 222"/>
                <a:gd name="T17" fmla="*/ 68 h 274"/>
                <a:gd name="T18" fmla="*/ 1 w 222"/>
                <a:gd name="T19" fmla="*/ 68 h 274"/>
                <a:gd name="T20" fmla="*/ 1 w 222"/>
                <a:gd name="T21" fmla="*/ 68 h 274"/>
                <a:gd name="T22" fmla="*/ 0 w 222"/>
                <a:gd name="T23" fmla="*/ 68 h 274"/>
                <a:gd name="T24" fmla="*/ 5 w 222"/>
                <a:gd name="T25" fmla="*/ 66 h 274"/>
                <a:gd name="T26" fmla="*/ 11 w 222"/>
                <a:gd name="T27" fmla="*/ 59 h 274"/>
                <a:gd name="T28" fmla="*/ 14 w 222"/>
                <a:gd name="T29" fmla="*/ 50 h 274"/>
                <a:gd name="T30" fmla="*/ 14 w 222"/>
                <a:gd name="T31" fmla="*/ 43 h 274"/>
                <a:gd name="T32" fmla="*/ 14 w 222"/>
                <a:gd name="T33" fmla="*/ 38 h 274"/>
                <a:gd name="T34" fmla="*/ 13 w 222"/>
                <a:gd name="T35" fmla="*/ 33 h 274"/>
                <a:gd name="T36" fmla="*/ 14 w 222"/>
                <a:gd name="T37" fmla="*/ 29 h 274"/>
                <a:gd name="T38" fmla="*/ 18 w 222"/>
                <a:gd name="T39" fmla="*/ 26 h 274"/>
                <a:gd name="T40" fmla="*/ 22 w 222"/>
                <a:gd name="T41" fmla="*/ 21 h 274"/>
                <a:gd name="T42" fmla="*/ 23 w 222"/>
                <a:gd name="T43" fmla="*/ 16 h 274"/>
                <a:gd name="T44" fmla="*/ 25 w 222"/>
                <a:gd name="T45" fmla="*/ 12 h 274"/>
                <a:gd name="T46" fmla="*/ 31 w 222"/>
                <a:gd name="T47" fmla="*/ 10 h 274"/>
                <a:gd name="T48" fmla="*/ 38 w 222"/>
                <a:gd name="T49" fmla="*/ 7 h 274"/>
                <a:gd name="T50" fmla="*/ 44 w 222"/>
                <a:gd name="T51" fmla="*/ 2 h 274"/>
                <a:gd name="T52" fmla="*/ 45 w 222"/>
                <a:gd name="T53" fmla="*/ 3 h 274"/>
                <a:gd name="T54" fmla="*/ 46 w 222"/>
                <a:gd name="T55" fmla="*/ 10 h 274"/>
                <a:gd name="T56" fmla="*/ 49 w 222"/>
                <a:gd name="T57" fmla="*/ 16 h 274"/>
                <a:gd name="T58" fmla="*/ 53 w 222"/>
                <a:gd name="T59" fmla="*/ 21 h 274"/>
                <a:gd name="T60" fmla="*/ 54 w 222"/>
                <a:gd name="T61" fmla="*/ 23 h 274"/>
                <a:gd name="T62" fmla="*/ 51 w 222"/>
                <a:gd name="T63" fmla="*/ 24 h 274"/>
                <a:gd name="T64" fmla="*/ 48 w 222"/>
                <a:gd name="T65" fmla="*/ 27 h 274"/>
                <a:gd name="T66" fmla="*/ 48 w 222"/>
                <a:gd name="T67" fmla="*/ 31 h 2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4">
                  <a:moveTo>
                    <a:pt x="194" y="132"/>
                  </a:moveTo>
                  <a:lnTo>
                    <a:pt x="187" y="132"/>
                  </a:lnTo>
                  <a:lnTo>
                    <a:pt x="174" y="132"/>
                  </a:lnTo>
                  <a:lnTo>
                    <a:pt x="158" y="134"/>
                  </a:lnTo>
                  <a:lnTo>
                    <a:pt x="140" y="139"/>
                  </a:lnTo>
                  <a:lnTo>
                    <a:pt x="120" y="147"/>
                  </a:lnTo>
                  <a:lnTo>
                    <a:pt x="102" y="160"/>
                  </a:lnTo>
                  <a:lnTo>
                    <a:pt x="85" y="178"/>
                  </a:lnTo>
                  <a:lnTo>
                    <a:pt x="72" y="205"/>
                  </a:lnTo>
                  <a:lnTo>
                    <a:pt x="64" y="228"/>
                  </a:lnTo>
                  <a:lnTo>
                    <a:pt x="57" y="246"/>
                  </a:lnTo>
                  <a:lnTo>
                    <a:pt x="49" y="257"/>
                  </a:lnTo>
                  <a:lnTo>
                    <a:pt x="40" y="263"/>
                  </a:lnTo>
                  <a:lnTo>
                    <a:pt x="34" y="264"/>
                  </a:lnTo>
                  <a:lnTo>
                    <a:pt x="30" y="266"/>
                  </a:lnTo>
                  <a:lnTo>
                    <a:pt x="24" y="267"/>
                  </a:lnTo>
                  <a:lnTo>
                    <a:pt x="18" y="268"/>
                  </a:lnTo>
                  <a:lnTo>
                    <a:pt x="13" y="269"/>
                  </a:lnTo>
                  <a:lnTo>
                    <a:pt x="9" y="270"/>
                  </a:lnTo>
                  <a:lnTo>
                    <a:pt x="4" y="272"/>
                  </a:lnTo>
                  <a:lnTo>
                    <a:pt x="1" y="274"/>
                  </a:lnTo>
                  <a:lnTo>
                    <a:pt x="1" y="272"/>
                  </a:lnTo>
                  <a:lnTo>
                    <a:pt x="1" y="271"/>
                  </a:lnTo>
                  <a:lnTo>
                    <a:pt x="0" y="270"/>
                  </a:lnTo>
                  <a:lnTo>
                    <a:pt x="0" y="269"/>
                  </a:lnTo>
                  <a:lnTo>
                    <a:pt x="18" y="261"/>
                  </a:lnTo>
                  <a:lnTo>
                    <a:pt x="33" y="248"/>
                  </a:lnTo>
                  <a:lnTo>
                    <a:pt x="42" y="233"/>
                  </a:lnTo>
                  <a:lnTo>
                    <a:pt x="49" y="217"/>
                  </a:lnTo>
                  <a:lnTo>
                    <a:pt x="53" y="200"/>
                  </a:lnTo>
                  <a:lnTo>
                    <a:pt x="55" y="185"/>
                  </a:lnTo>
                  <a:lnTo>
                    <a:pt x="55" y="171"/>
                  </a:lnTo>
                  <a:lnTo>
                    <a:pt x="55" y="161"/>
                  </a:lnTo>
                  <a:lnTo>
                    <a:pt x="54" y="152"/>
                  </a:lnTo>
                  <a:lnTo>
                    <a:pt x="53" y="141"/>
                  </a:lnTo>
                  <a:lnTo>
                    <a:pt x="49" y="130"/>
                  </a:lnTo>
                  <a:lnTo>
                    <a:pt x="46" y="117"/>
                  </a:lnTo>
                  <a:lnTo>
                    <a:pt x="53" y="116"/>
                  </a:lnTo>
                  <a:lnTo>
                    <a:pt x="62" y="111"/>
                  </a:lnTo>
                  <a:lnTo>
                    <a:pt x="70" y="103"/>
                  </a:lnTo>
                  <a:lnTo>
                    <a:pt x="79" y="94"/>
                  </a:lnTo>
                  <a:lnTo>
                    <a:pt x="86" y="84"/>
                  </a:lnTo>
                  <a:lnTo>
                    <a:pt x="90" y="72"/>
                  </a:lnTo>
                  <a:lnTo>
                    <a:pt x="92" y="61"/>
                  </a:lnTo>
                  <a:lnTo>
                    <a:pt x="88" y="48"/>
                  </a:lnTo>
                  <a:lnTo>
                    <a:pt x="97" y="47"/>
                  </a:lnTo>
                  <a:lnTo>
                    <a:pt x="110" y="44"/>
                  </a:lnTo>
                  <a:lnTo>
                    <a:pt x="123" y="39"/>
                  </a:lnTo>
                  <a:lnTo>
                    <a:pt x="138" y="32"/>
                  </a:lnTo>
                  <a:lnTo>
                    <a:pt x="150" y="25"/>
                  </a:lnTo>
                  <a:lnTo>
                    <a:pt x="163" y="17"/>
                  </a:lnTo>
                  <a:lnTo>
                    <a:pt x="173" y="8"/>
                  </a:lnTo>
                  <a:lnTo>
                    <a:pt x="180" y="0"/>
                  </a:lnTo>
                  <a:lnTo>
                    <a:pt x="180" y="10"/>
                  </a:lnTo>
                  <a:lnTo>
                    <a:pt x="181" y="23"/>
                  </a:lnTo>
                  <a:lnTo>
                    <a:pt x="184" y="37"/>
                  </a:lnTo>
                  <a:lnTo>
                    <a:pt x="188" y="49"/>
                  </a:lnTo>
                  <a:lnTo>
                    <a:pt x="194" y="62"/>
                  </a:lnTo>
                  <a:lnTo>
                    <a:pt x="202" y="73"/>
                  </a:lnTo>
                  <a:lnTo>
                    <a:pt x="211" y="83"/>
                  </a:lnTo>
                  <a:lnTo>
                    <a:pt x="222" y="90"/>
                  </a:lnTo>
                  <a:lnTo>
                    <a:pt x="215" y="91"/>
                  </a:lnTo>
                  <a:lnTo>
                    <a:pt x="208" y="93"/>
                  </a:lnTo>
                  <a:lnTo>
                    <a:pt x="201" y="96"/>
                  </a:lnTo>
                  <a:lnTo>
                    <a:pt x="195" y="101"/>
                  </a:lnTo>
                  <a:lnTo>
                    <a:pt x="191" y="107"/>
                  </a:lnTo>
                  <a:lnTo>
                    <a:pt x="189" y="115"/>
                  </a:lnTo>
                  <a:lnTo>
                    <a:pt x="189" y="123"/>
                  </a:lnTo>
                  <a:lnTo>
                    <a:pt x="194" y="13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44" name="Freeform 296">
              <a:extLst>
                <a:ext uri="{FF2B5EF4-FFF2-40B4-BE49-F238E27FC236}">
                  <a16:creationId xmlns:a16="http://schemas.microsoft.com/office/drawing/2014/main" id="{853AE093-E80A-6543-2EFA-92FE1B7E7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" y="158"/>
              <a:ext cx="65" cy="132"/>
            </a:xfrm>
            <a:custGeom>
              <a:avLst/>
              <a:gdLst>
                <a:gd name="T0" fmla="*/ 17 w 131"/>
                <a:gd name="T1" fmla="*/ 65 h 265"/>
                <a:gd name="T2" fmla="*/ 15 w 131"/>
                <a:gd name="T3" fmla="*/ 63 h 265"/>
                <a:gd name="T4" fmla="*/ 12 w 131"/>
                <a:gd name="T5" fmla="*/ 63 h 265"/>
                <a:gd name="T6" fmla="*/ 10 w 131"/>
                <a:gd name="T7" fmla="*/ 62 h 265"/>
                <a:gd name="T8" fmla="*/ 10 w 131"/>
                <a:gd name="T9" fmla="*/ 60 h 265"/>
                <a:gd name="T10" fmla="*/ 12 w 131"/>
                <a:gd name="T11" fmla="*/ 58 h 265"/>
                <a:gd name="T12" fmla="*/ 15 w 131"/>
                <a:gd name="T13" fmla="*/ 58 h 265"/>
                <a:gd name="T14" fmla="*/ 18 w 131"/>
                <a:gd name="T15" fmla="*/ 56 h 265"/>
                <a:gd name="T16" fmla="*/ 20 w 131"/>
                <a:gd name="T17" fmla="*/ 55 h 265"/>
                <a:gd name="T18" fmla="*/ 20 w 131"/>
                <a:gd name="T19" fmla="*/ 53 h 265"/>
                <a:gd name="T20" fmla="*/ 20 w 131"/>
                <a:gd name="T21" fmla="*/ 52 h 265"/>
                <a:gd name="T22" fmla="*/ 19 w 131"/>
                <a:gd name="T23" fmla="*/ 51 h 265"/>
                <a:gd name="T24" fmla="*/ 17 w 131"/>
                <a:gd name="T25" fmla="*/ 49 h 265"/>
                <a:gd name="T26" fmla="*/ 14 w 131"/>
                <a:gd name="T27" fmla="*/ 49 h 265"/>
                <a:gd name="T28" fmla="*/ 12 w 131"/>
                <a:gd name="T29" fmla="*/ 51 h 265"/>
                <a:gd name="T30" fmla="*/ 11 w 131"/>
                <a:gd name="T31" fmla="*/ 53 h 265"/>
                <a:gd name="T32" fmla="*/ 11 w 131"/>
                <a:gd name="T33" fmla="*/ 55 h 265"/>
                <a:gd name="T34" fmla="*/ 8 w 131"/>
                <a:gd name="T35" fmla="*/ 57 h 265"/>
                <a:gd name="T36" fmla="*/ 7 w 131"/>
                <a:gd name="T37" fmla="*/ 57 h 265"/>
                <a:gd name="T38" fmla="*/ 6 w 131"/>
                <a:gd name="T39" fmla="*/ 56 h 265"/>
                <a:gd name="T40" fmla="*/ 6 w 131"/>
                <a:gd name="T41" fmla="*/ 54 h 265"/>
                <a:gd name="T42" fmla="*/ 7 w 131"/>
                <a:gd name="T43" fmla="*/ 52 h 265"/>
                <a:gd name="T44" fmla="*/ 8 w 131"/>
                <a:gd name="T45" fmla="*/ 50 h 265"/>
                <a:gd name="T46" fmla="*/ 10 w 131"/>
                <a:gd name="T47" fmla="*/ 48 h 265"/>
                <a:gd name="T48" fmla="*/ 10 w 131"/>
                <a:gd name="T49" fmla="*/ 46 h 265"/>
                <a:gd name="T50" fmla="*/ 10 w 131"/>
                <a:gd name="T51" fmla="*/ 45 h 265"/>
                <a:gd name="T52" fmla="*/ 10 w 131"/>
                <a:gd name="T53" fmla="*/ 44 h 265"/>
                <a:gd name="T54" fmla="*/ 8 w 131"/>
                <a:gd name="T55" fmla="*/ 42 h 265"/>
                <a:gd name="T56" fmla="*/ 6 w 131"/>
                <a:gd name="T57" fmla="*/ 42 h 265"/>
                <a:gd name="T58" fmla="*/ 4 w 131"/>
                <a:gd name="T59" fmla="*/ 42 h 265"/>
                <a:gd name="T60" fmla="*/ 3 w 131"/>
                <a:gd name="T61" fmla="*/ 43 h 265"/>
                <a:gd name="T62" fmla="*/ 2 w 131"/>
                <a:gd name="T63" fmla="*/ 43 h 265"/>
                <a:gd name="T64" fmla="*/ 0 w 131"/>
                <a:gd name="T65" fmla="*/ 38 h 265"/>
                <a:gd name="T66" fmla="*/ 3 w 131"/>
                <a:gd name="T67" fmla="*/ 25 h 265"/>
                <a:gd name="T68" fmla="*/ 11 w 131"/>
                <a:gd name="T69" fmla="*/ 13 h 265"/>
                <a:gd name="T70" fmla="*/ 23 w 131"/>
                <a:gd name="T71" fmla="*/ 4 h 265"/>
                <a:gd name="T72" fmla="*/ 29 w 131"/>
                <a:gd name="T73" fmla="*/ 1 h 265"/>
                <a:gd name="T74" fmla="*/ 32 w 131"/>
                <a:gd name="T75" fmla="*/ 0 h 265"/>
                <a:gd name="T76" fmla="*/ 30 w 131"/>
                <a:gd name="T77" fmla="*/ 4 h 265"/>
                <a:gd name="T78" fmla="*/ 26 w 131"/>
                <a:gd name="T79" fmla="*/ 11 h 265"/>
                <a:gd name="T80" fmla="*/ 26 w 131"/>
                <a:gd name="T81" fmla="*/ 18 h 265"/>
                <a:gd name="T82" fmla="*/ 28 w 131"/>
                <a:gd name="T83" fmla="*/ 24 h 265"/>
                <a:gd name="T84" fmla="*/ 30 w 131"/>
                <a:gd name="T85" fmla="*/ 31 h 265"/>
                <a:gd name="T86" fmla="*/ 31 w 131"/>
                <a:gd name="T87" fmla="*/ 37 h 265"/>
                <a:gd name="T88" fmla="*/ 32 w 131"/>
                <a:gd name="T89" fmla="*/ 41 h 265"/>
                <a:gd name="T90" fmla="*/ 31 w 131"/>
                <a:gd name="T91" fmla="*/ 49 h 265"/>
                <a:gd name="T92" fmla="*/ 28 w 131"/>
                <a:gd name="T93" fmla="*/ 57 h 265"/>
                <a:gd name="T94" fmla="*/ 22 w 131"/>
                <a:gd name="T95" fmla="*/ 64 h 2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5">
                  <a:moveTo>
                    <a:pt x="73" y="265"/>
                  </a:moveTo>
                  <a:lnTo>
                    <a:pt x="70" y="262"/>
                  </a:lnTo>
                  <a:lnTo>
                    <a:pt x="67" y="257"/>
                  </a:lnTo>
                  <a:lnTo>
                    <a:pt x="61" y="253"/>
                  </a:lnTo>
                  <a:lnTo>
                    <a:pt x="53" y="253"/>
                  </a:lnTo>
                  <a:lnTo>
                    <a:pt x="48" y="253"/>
                  </a:lnTo>
                  <a:lnTo>
                    <a:pt x="45" y="252"/>
                  </a:lnTo>
                  <a:lnTo>
                    <a:pt x="42" y="250"/>
                  </a:lnTo>
                  <a:lnTo>
                    <a:pt x="39" y="248"/>
                  </a:lnTo>
                  <a:lnTo>
                    <a:pt x="43" y="243"/>
                  </a:lnTo>
                  <a:lnTo>
                    <a:pt x="47" y="237"/>
                  </a:lnTo>
                  <a:lnTo>
                    <a:pt x="51" y="234"/>
                  </a:lnTo>
                  <a:lnTo>
                    <a:pt x="54" y="232"/>
                  </a:lnTo>
                  <a:lnTo>
                    <a:pt x="63" y="232"/>
                  </a:lnTo>
                  <a:lnTo>
                    <a:pt x="70" y="230"/>
                  </a:lnTo>
                  <a:lnTo>
                    <a:pt x="75" y="227"/>
                  </a:lnTo>
                  <a:lnTo>
                    <a:pt x="80" y="222"/>
                  </a:lnTo>
                  <a:lnTo>
                    <a:pt x="81" y="220"/>
                  </a:lnTo>
                  <a:lnTo>
                    <a:pt x="81" y="217"/>
                  </a:lnTo>
                  <a:lnTo>
                    <a:pt x="82" y="214"/>
                  </a:lnTo>
                  <a:lnTo>
                    <a:pt x="82" y="212"/>
                  </a:lnTo>
                  <a:lnTo>
                    <a:pt x="81" y="210"/>
                  </a:lnTo>
                  <a:lnTo>
                    <a:pt x="80" y="206"/>
                  </a:lnTo>
                  <a:lnTo>
                    <a:pt x="78" y="204"/>
                  </a:lnTo>
                  <a:lnTo>
                    <a:pt x="77" y="202"/>
                  </a:lnTo>
                  <a:lnTo>
                    <a:pt x="71" y="198"/>
                  </a:lnTo>
                  <a:lnTo>
                    <a:pt x="65" y="197"/>
                  </a:lnTo>
                  <a:lnTo>
                    <a:pt x="58" y="198"/>
                  </a:lnTo>
                  <a:lnTo>
                    <a:pt x="52" y="201"/>
                  </a:lnTo>
                  <a:lnTo>
                    <a:pt x="48" y="205"/>
                  </a:lnTo>
                  <a:lnTo>
                    <a:pt x="47" y="209"/>
                  </a:lnTo>
                  <a:lnTo>
                    <a:pt x="47" y="212"/>
                  </a:lnTo>
                  <a:lnTo>
                    <a:pt x="48" y="216"/>
                  </a:lnTo>
                  <a:lnTo>
                    <a:pt x="44" y="220"/>
                  </a:lnTo>
                  <a:lnTo>
                    <a:pt x="38" y="225"/>
                  </a:lnTo>
                  <a:lnTo>
                    <a:pt x="34" y="228"/>
                  </a:lnTo>
                  <a:lnTo>
                    <a:pt x="31" y="230"/>
                  </a:lnTo>
                  <a:lnTo>
                    <a:pt x="30" y="228"/>
                  </a:lnTo>
                  <a:lnTo>
                    <a:pt x="28" y="227"/>
                  </a:lnTo>
                  <a:lnTo>
                    <a:pt x="25" y="225"/>
                  </a:lnTo>
                  <a:lnTo>
                    <a:pt x="23" y="224"/>
                  </a:lnTo>
                  <a:lnTo>
                    <a:pt x="25" y="219"/>
                  </a:lnTo>
                  <a:lnTo>
                    <a:pt x="28" y="213"/>
                  </a:lnTo>
                  <a:lnTo>
                    <a:pt x="29" y="209"/>
                  </a:lnTo>
                  <a:lnTo>
                    <a:pt x="30" y="204"/>
                  </a:lnTo>
                  <a:lnTo>
                    <a:pt x="35" y="201"/>
                  </a:lnTo>
                  <a:lnTo>
                    <a:pt x="38" y="197"/>
                  </a:lnTo>
                  <a:lnTo>
                    <a:pt x="42" y="193"/>
                  </a:lnTo>
                  <a:lnTo>
                    <a:pt x="43" y="188"/>
                  </a:lnTo>
                  <a:lnTo>
                    <a:pt x="43" y="186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0" y="176"/>
                  </a:lnTo>
                  <a:lnTo>
                    <a:pt x="38" y="173"/>
                  </a:lnTo>
                  <a:lnTo>
                    <a:pt x="34" y="171"/>
                  </a:lnTo>
                  <a:lnTo>
                    <a:pt x="27" y="168"/>
                  </a:lnTo>
                  <a:lnTo>
                    <a:pt x="24" y="168"/>
                  </a:lnTo>
                  <a:lnTo>
                    <a:pt x="21" y="168"/>
                  </a:lnTo>
                  <a:lnTo>
                    <a:pt x="17" y="170"/>
                  </a:lnTo>
                  <a:lnTo>
                    <a:pt x="15" y="171"/>
                  </a:lnTo>
                  <a:lnTo>
                    <a:pt x="13" y="172"/>
                  </a:lnTo>
                  <a:lnTo>
                    <a:pt x="11" y="173"/>
                  </a:lnTo>
                  <a:lnTo>
                    <a:pt x="8" y="175"/>
                  </a:lnTo>
                  <a:lnTo>
                    <a:pt x="7" y="176"/>
                  </a:lnTo>
                  <a:lnTo>
                    <a:pt x="0" y="152"/>
                  </a:lnTo>
                  <a:lnTo>
                    <a:pt x="2" y="126"/>
                  </a:lnTo>
                  <a:lnTo>
                    <a:pt x="12" y="101"/>
                  </a:lnTo>
                  <a:lnTo>
                    <a:pt x="28" y="75"/>
                  </a:lnTo>
                  <a:lnTo>
                    <a:pt x="47" y="53"/>
                  </a:lnTo>
                  <a:lnTo>
                    <a:pt x="69" y="34"/>
                  </a:lnTo>
                  <a:lnTo>
                    <a:pt x="92" y="19"/>
                  </a:lnTo>
                  <a:lnTo>
                    <a:pt x="112" y="9"/>
                  </a:lnTo>
                  <a:lnTo>
                    <a:pt x="117" y="5"/>
                  </a:lnTo>
                  <a:lnTo>
                    <a:pt x="126" y="2"/>
                  </a:lnTo>
                  <a:lnTo>
                    <a:pt x="131" y="0"/>
                  </a:lnTo>
                  <a:lnTo>
                    <a:pt x="128" y="5"/>
                  </a:lnTo>
                  <a:lnTo>
                    <a:pt x="120" y="17"/>
                  </a:lnTo>
                  <a:lnTo>
                    <a:pt x="113" y="32"/>
                  </a:lnTo>
                  <a:lnTo>
                    <a:pt x="107" y="46"/>
                  </a:lnTo>
                  <a:lnTo>
                    <a:pt x="106" y="63"/>
                  </a:lnTo>
                  <a:lnTo>
                    <a:pt x="107" y="73"/>
                  </a:lnTo>
                  <a:lnTo>
                    <a:pt x="111" y="84"/>
                  </a:lnTo>
                  <a:lnTo>
                    <a:pt x="114" y="98"/>
                  </a:lnTo>
                  <a:lnTo>
                    <a:pt x="119" y="113"/>
                  </a:lnTo>
                  <a:lnTo>
                    <a:pt x="122" y="126"/>
                  </a:lnTo>
                  <a:lnTo>
                    <a:pt x="126" y="137"/>
                  </a:lnTo>
                  <a:lnTo>
                    <a:pt x="127" y="148"/>
                  </a:lnTo>
                  <a:lnTo>
                    <a:pt x="128" y="157"/>
                  </a:lnTo>
                  <a:lnTo>
                    <a:pt x="128" y="167"/>
                  </a:lnTo>
                  <a:lnTo>
                    <a:pt x="128" y="181"/>
                  </a:lnTo>
                  <a:lnTo>
                    <a:pt x="126" y="196"/>
                  </a:lnTo>
                  <a:lnTo>
                    <a:pt x="122" y="213"/>
                  </a:lnTo>
                  <a:lnTo>
                    <a:pt x="115" y="229"/>
                  </a:lnTo>
                  <a:lnTo>
                    <a:pt x="106" y="244"/>
                  </a:lnTo>
                  <a:lnTo>
                    <a:pt x="91" y="257"/>
                  </a:lnTo>
                  <a:lnTo>
                    <a:pt x="73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45" name="Freeform 297">
              <a:extLst>
                <a:ext uri="{FF2B5EF4-FFF2-40B4-BE49-F238E27FC236}">
                  <a16:creationId xmlns:a16="http://schemas.microsoft.com/office/drawing/2014/main" id="{24DBAFA5-5D0D-149D-64F4-5138281FF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" y="222"/>
              <a:ext cx="319" cy="224"/>
            </a:xfrm>
            <a:custGeom>
              <a:avLst/>
              <a:gdLst>
                <a:gd name="T0" fmla="*/ 74 w 640"/>
                <a:gd name="T1" fmla="*/ 95 h 450"/>
                <a:gd name="T2" fmla="*/ 65 w 640"/>
                <a:gd name="T3" fmla="*/ 110 h 450"/>
                <a:gd name="T4" fmla="*/ 58 w 640"/>
                <a:gd name="T5" fmla="*/ 97 h 450"/>
                <a:gd name="T6" fmla="*/ 48 w 640"/>
                <a:gd name="T7" fmla="*/ 87 h 450"/>
                <a:gd name="T8" fmla="*/ 45 w 640"/>
                <a:gd name="T9" fmla="*/ 64 h 450"/>
                <a:gd name="T10" fmla="*/ 52 w 640"/>
                <a:gd name="T11" fmla="*/ 53 h 450"/>
                <a:gd name="T12" fmla="*/ 57 w 640"/>
                <a:gd name="T13" fmla="*/ 41 h 450"/>
                <a:gd name="T14" fmla="*/ 53 w 640"/>
                <a:gd name="T15" fmla="*/ 44 h 450"/>
                <a:gd name="T16" fmla="*/ 49 w 640"/>
                <a:gd name="T17" fmla="*/ 54 h 450"/>
                <a:gd name="T18" fmla="*/ 33 w 640"/>
                <a:gd name="T19" fmla="*/ 67 h 450"/>
                <a:gd name="T20" fmla="*/ 20 w 640"/>
                <a:gd name="T21" fmla="*/ 68 h 450"/>
                <a:gd name="T22" fmla="*/ 12 w 640"/>
                <a:gd name="T23" fmla="*/ 65 h 450"/>
                <a:gd name="T24" fmla="*/ 0 w 640"/>
                <a:gd name="T25" fmla="*/ 59 h 450"/>
                <a:gd name="T26" fmla="*/ 10 w 640"/>
                <a:gd name="T27" fmla="*/ 56 h 450"/>
                <a:gd name="T28" fmla="*/ 18 w 640"/>
                <a:gd name="T29" fmla="*/ 45 h 450"/>
                <a:gd name="T30" fmla="*/ 36 w 640"/>
                <a:gd name="T31" fmla="*/ 34 h 450"/>
                <a:gd name="T32" fmla="*/ 47 w 640"/>
                <a:gd name="T33" fmla="*/ 34 h 450"/>
                <a:gd name="T34" fmla="*/ 49 w 640"/>
                <a:gd name="T35" fmla="*/ 35 h 450"/>
                <a:gd name="T36" fmla="*/ 46 w 640"/>
                <a:gd name="T37" fmla="*/ 41 h 450"/>
                <a:gd name="T38" fmla="*/ 48 w 640"/>
                <a:gd name="T39" fmla="*/ 42 h 450"/>
                <a:gd name="T40" fmla="*/ 53 w 640"/>
                <a:gd name="T41" fmla="*/ 41 h 450"/>
                <a:gd name="T42" fmla="*/ 53 w 640"/>
                <a:gd name="T43" fmla="*/ 34 h 450"/>
                <a:gd name="T44" fmla="*/ 54 w 640"/>
                <a:gd name="T45" fmla="*/ 34 h 450"/>
                <a:gd name="T46" fmla="*/ 58 w 640"/>
                <a:gd name="T47" fmla="*/ 38 h 450"/>
                <a:gd name="T48" fmla="*/ 65 w 640"/>
                <a:gd name="T49" fmla="*/ 39 h 450"/>
                <a:gd name="T50" fmla="*/ 70 w 640"/>
                <a:gd name="T51" fmla="*/ 35 h 450"/>
                <a:gd name="T52" fmla="*/ 77 w 640"/>
                <a:gd name="T53" fmla="*/ 33 h 450"/>
                <a:gd name="T54" fmla="*/ 85 w 640"/>
                <a:gd name="T55" fmla="*/ 24 h 450"/>
                <a:gd name="T56" fmla="*/ 104 w 640"/>
                <a:gd name="T57" fmla="*/ 1 h 450"/>
                <a:gd name="T58" fmla="*/ 119 w 640"/>
                <a:gd name="T59" fmla="*/ 0 h 450"/>
                <a:gd name="T60" fmla="*/ 131 w 640"/>
                <a:gd name="T61" fmla="*/ 2 h 450"/>
                <a:gd name="T62" fmla="*/ 144 w 640"/>
                <a:gd name="T63" fmla="*/ 7 h 450"/>
                <a:gd name="T64" fmla="*/ 157 w 640"/>
                <a:gd name="T65" fmla="*/ 7 h 450"/>
                <a:gd name="T66" fmla="*/ 155 w 640"/>
                <a:gd name="T67" fmla="*/ 14 h 450"/>
                <a:gd name="T68" fmla="*/ 137 w 640"/>
                <a:gd name="T69" fmla="*/ 35 h 450"/>
                <a:gd name="T70" fmla="*/ 122 w 640"/>
                <a:gd name="T71" fmla="*/ 42 h 450"/>
                <a:gd name="T72" fmla="*/ 106 w 640"/>
                <a:gd name="T73" fmla="*/ 46 h 450"/>
                <a:gd name="T74" fmla="*/ 90 w 640"/>
                <a:gd name="T75" fmla="*/ 42 h 450"/>
                <a:gd name="T76" fmla="*/ 82 w 640"/>
                <a:gd name="T77" fmla="*/ 38 h 450"/>
                <a:gd name="T78" fmla="*/ 77 w 640"/>
                <a:gd name="T79" fmla="*/ 36 h 450"/>
                <a:gd name="T80" fmla="*/ 70 w 640"/>
                <a:gd name="T81" fmla="*/ 38 h 450"/>
                <a:gd name="T82" fmla="*/ 71 w 640"/>
                <a:gd name="T83" fmla="*/ 40 h 450"/>
                <a:gd name="T84" fmla="*/ 78 w 640"/>
                <a:gd name="T85" fmla="*/ 40 h 450"/>
                <a:gd name="T86" fmla="*/ 86 w 640"/>
                <a:gd name="T87" fmla="*/ 40 h 450"/>
                <a:gd name="T88" fmla="*/ 102 w 640"/>
                <a:gd name="T89" fmla="*/ 45 h 450"/>
                <a:gd name="T90" fmla="*/ 115 w 640"/>
                <a:gd name="T91" fmla="*/ 61 h 450"/>
                <a:gd name="T92" fmla="*/ 120 w 640"/>
                <a:gd name="T93" fmla="*/ 81 h 450"/>
                <a:gd name="T94" fmla="*/ 111 w 640"/>
                <a:gd name="T95" fmla="*/ 81 h 450"/>
                <a:gd name="T96" fmla="*/ 93 w 640"/>
                <a:gd name="T97" fmla="*/ 76 h 450"/>
                <a:gd name="T98" fmla="*/ 81 w 640"/>
                <a:gd name="T99" fmla="*/ 72 h 450"/>
                <a:gd name="T100" fmla="*/ 72 w 640"/>
                <a:gd name="T101" fmla="*/ 58 h 450"/>
                <a:gd name="T102" fmla="*/ 69 w 640"/>
                <a:gd name="T103" fmla="*/ 45 h 450"/>
                <a:gd name="T104" fmla="*/ 62 w 640"/>
                <a:gd name="T105" fmla="*/ 40 h 450"/>
                <a:gd name="T106" fmla="*/ 59 w 640"/>
                <a:gd name="T107" fmla="*/ 41 h 450"/>
                <a:gd name="T108" fmla="*/ 62 w 640"/>
                <a:gd name="T109" fmla="*/ 47 h 450"/>
                <a:gd name="T110" fmla="*/ 74 w 640"/>
                <a:gd name="T111" fmla="*/ 62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6"/>
                  </a:moveTo>
                  <a:lnTo>
                    <a:pt x="312" y="298"/>
                  </a:lnTo>
                  <a:lnTo>
                    <a:pt x="312" y="330"/>
                  </a:lnTo>
                  <a:lnTo>
                    <a:pt x="306" y="360"/>
                  </a:lnTo>
                  <a:lnTo>
                    <a:pt x="296" y="383"/>
                  </a:lnTo>
                  <a:lnTo>
                    <a:pt x="284" y="400"/>
                  </a:lnTo>
                  <a:lnTo>
                    <a:pt x="275" y="416"/>
                  </a:lnTo>
                  <a:lnTo>
                    <a:pt x="268" y="431"/>
                  </a:lnTo>
                  <a:lnTo>
                    <a:pt x="263" y="450"/>
                  </a:lnTo>
                  <a:lnTo>
                    <a:pt x="261" y="444"/>
                  </a:lnTo>
                  <a:lnTo>
                    <a:pt x="258" y="435"/>
                  </a:lnTo>
                  <a:lnTo>
                    <a:pt x="253" y="424"/>
                  </a:lnTo>
                  <a:lnTo>
                    <a:pt x="248" y="414"/>
                  </a:lnTo>
                  <a:lnTo>
                    <a:pt x="241" y="403"/>
                  </a:lnTo>
                  <a:lnTo>
                    <a:pt x="233" y="392"/>
                  </a:lnTo>
                  <a:lnTo>
                    <a:pt x="225" y="382"/>
                  </a:lnTo>
                  <a:lnTo>
                    <a:pt x="217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5" y="352"/>
                  </a:lnTo>
                  <a:lnTo>
                    <a:pt x="190" y="344"/>
                  </a:lnTo>
                  <a:lnTo>
                    <a:pt x="181" y="319"/>
                  </a:lnTo>
                  <a:lnTo>
                    <a:pt x="179" y="295"/>
                  </a:lnTo>
                  <a:lnTo>
                    <a:pt x="180" y="273"/>
                  </a:lnTo>
                  <a:lnTo>
                    <a:pt x="182" y="257"/>
                  </a:lnTo>
                  <a:lnTo>
                    <a:pt x="185" y="249"/>
                  </a:lnTo>
                  <a:lnTo>
                    <a:pt x="190" y="239"/>
                  </a:lnTo>
                  <a:lnTo>
                    <a:pt x="195" y="230"/>
                  </a:lnTo>
                  <a:lnTo>
                    <a:pt x="202" y="222"/>
                  </a:lnTo>
                  <a:lnTo>
                    <a:pt x="208" y="213"/>
                  </a:lnTo>
                  <a:lnTo>
                    <a:pt x="215" y="203"/>
                  </a:lnTo>
                  <a:lnTo>
                    <a:pt x="221" y="192"/>
                  </a:lnTo>
                  <a:lnTo>
                    <a:pt x="227" y="182"/>
                  </a:lnTo>
                  <a:lnTo>
                    <a:pt x="229" y="175"/>
                  </a:lnTo>
                  <a:lnTo>
                    <a:pt x="230" y="167"/>
                  </a:lnTo>
                  <a:lnTo>
                    <a:pt x="229" y="161"/>
                  </a:lnTo>
                  <a:lnTo>
                    <a:pt x="227" y="160"/>
                  </a:lnTo>
                  <a:lnTo>
                    <a:pt x="221" y="163"/>
                  </a:lnTo>
                  <a:lnTo>
                    <a:pt x="218" y="169"/>
                  </a:lnTo>
                  <a:lnTo>
                    <a:pt x="215" y="176"/>
                  </a:lnTo>
                  <a:lnTo>
                    <a:pt x="213" y="182"/>
                  </a:lnTo>
                  <a:lnTo>
                    <a:pt x="211" y="191"/>
                  </a:lnTo>
                  <a:lnTo>
                    <a:pt x="207" y="200"/>
                  </a:lnTo>
                  <a:lnTo>
                    <a:pt x="203" y="208"/>
                  </a:lnTo>
                  <a:lnTo>
                    <a:pt x="198" y="216"/>
                  </a:lnTo>
                  <a:lnTo>
                    <a:pt x="188" y="231"/>
                  </a:lnTo>
                  <a:lnTo>
                    <a:pt x="175" y="244"/>
                  </a:lnTo>
                  <a:lnTo>
                    <a:pt x="161" y="255"/>
                  </a:lnTo>
                  <a:lnTo>
                    <a:pt x="148" y="263"/>
                  </a:lnTo>
                  <a:lnTo>
                    <a:pt x="133" y="269"/>
                  </a:lnTo>
                  <a:lnTo>
                    <a:pt x="118" y="274"/>
                  </a:lnTo>
                  <a:lnTo>
                    <a:pt x="104" y="276"/>
                  </a:lnTo>
                  <a:lnTo>
                    <a:pt x="90" y="276"/>
                  </a:lnTo>
                  <a:lnTo>
                    <a:pt x="85" y="275"/>
                  </a:lnTo>
                  <a:lnTo>
                    <a:pt x="81" y="274"/>
                  </a:lnTo>
                  <a:lnTo>
                    <a:pt x="76" y="274"/>
                  </a:lnTo>
                  <a:lnTo>
                    <a:pt x="73" y="273"/>
                  </a:lnTo>
                  <a:lnTo>
                    <a:pt x="65" y="269"/>
                  </a:lnTo>
                  <a:lnTo>
                    <a:pt x="57" y="266"/>
                  </a:lnTo>
                  <a:lnTo>
                    <a:pt x="49" y="262"/>
                  </a:lnTo>
                  <a:lnTo>
                    <a:pt x="41" y="258"/>
                  </a:lnTo>
                  <a:lnTo>
                    <a:pt x="32" y="254"/>
                  </a:lnTo>
                  <a:lnTo>
                    <a:pt x="22" y="250"/>
                  </a:lnTo>
                  <a:lnTo>
                    <a:pt x="12" y="245"/>
                  </a:lnTo>
                  <a:lnTo>
                    <a:pt x="0" y="240"/>
                  </a:lnTo>
                  <a:lnTo>
                    <a:pt x="7" y="238"/>
                  </a:lnTo>
                  <a:lnTo>
                    <a:pt x="14" y="236"/>
                  </a:lnTo>
                  <a:lnTo>
                    <a:pt x="23" y="234"/>
                  </a:lnTo>
                  <a:lnTo>
                    <a:pt x="32" y="230"/>
                  </a:lnTo>
                  <a:lnTo>
                    <a:pt x="41" y="226"/>
                  </a:lnTo>
                  <a:lnTo>
                    <a:pt x="49" y="221"/>
                  </a:lnTo>
                  <a:lnTo>
                    <a:pt x="55" y="214"/>
                  </a:lnTo>
                  <a:lnTo>
                    <a:pt x="60" y="207"/>
                  </a:lnTo>
                  <a:lnTo>
                    <a:pt x="67" y="196"/>
                  </a:lnTo>
                  <a:lnTo>
                    <a:pt x="75" y="183"/>
                  </a:lnTo>
                  <a:lnTo>
                    <a:pt x="87" y="170"/>
                  </a:lnTo>
                  <a:lnTo>
                    <a:pt x="99" y="158"/>
                  </a:lnTo>
                  <a:lnTo>
                    <a:pt x="113" y="148"/>
                  </a:lnTo>
                  <a:lnTo>
                    <a:pt x="128" y="142"/>
                  </a:lnTo>
                  <a:lnTo>
                    <a:pt x="145" y="138"/>
                  </a:lnTo>
                  <a:lnTo>
                    <a:pt x="161" y="140"/>
                  </a:lnTo>
                  <a:lnTo>
                    <a:pt x="168" y="144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39"/>
                  </a:lnTo>
                  <a:lnTo>
                    <a:pt x="191" y="137"/>
                  </a:lnTo>
                  <a:lnTo>
                    <a:pt x="195" y="137"/>
                  </a:lnTo>
                  <a:lnTo>
                    <a:pt x="198" y="137"/>
                  </a:lnTo>
                  <a:lnTo>
                    <a:pt x="202" y="138"/>
                  </a:lnTo>
                  <a:lnTo>
                    <a:pt x="196" y="143"/>
                  </a:lnTo>
                  <a:lnTo>
                    <a:pt x="191" y="150"/>
                  </a:lnTo>
                  <a:lnTo>
                    <a:pt x="187" y="157"/>
                  </a:lnTo>
                  <a:lnTo>
                    <a:pt x="185" y="163"/>
                  </a:lnTo>
                  <a:lnTo>
                    <a:pt x="185" y="165"/>
                  </a:lnTo>
                  <a:lnTo>
                    <a:pt x="187" y="167"/>
                  </a:lnTo>
                  <a:lnTo>
                    <a:pt x="187" y="168"/>
                  </a:lnTo>
                  <a:lnTo>
                    <a:pt x="188" y="169"/>
                  </a:lnTo>
                  <a:lnTo>
                    <a:pt x="189" y="170"/>
                  </a:lnTo>
                  <a:lnTo>
                    <a:pt x="191" y="171"/>
                  </a:lnTo>
                  <a:lnTo>
                    <a:pt x="192" y="171"/>
                  </a:lnTo>
                  <a:lnTo>
                    <a:pt x="194" y="173"/>
                  </a:lnTo>
                  <a:lnTo>
                    <a:pt x="199" y="174"/>
                  </a:lnTo>
                  <a:lnTo>
                    <a:pt x="206" y="173"/>
                  </a:lnTo>
                  <a:lnTo>
                    <a:pt x="211" y="170"/>
                  </a:lnTo>
                  <a:lnTo>
                    <a:pt x="215" y="167"/>
                  </a:lnTo>
                  <a:lnTo>
                    <a:pt x="218" y="160"/>
                  </a:lnTo>
                  <a:lnTo>
                    <a:pt x="219" y="153"/>
                  </a:lnTo>
                  <a:lnTo>
                    <a:pt x="217" y="147"/>
                  </a:lnTo>
                  <a:lnTo>
                    <a:pt x="214" y="142"/>
                  </a:lnTo>
                  <a:lnTo>
                    <a:pt x="212" y="138"/>
                  </a:lnTo>
                  <a:lnTo>
                    <a:pt x="212" y="136"/>
                  </a:lnTo>
                  <a:lnTo>
                    <a:pt x="214" y="135"/>
                  </a:lnTo>
                  <a:lnTo>
                    <a:pt x="217" y="134"/>
                  </a:lnTo>
                  <a:lnTo>
                    <a:pt x="218" y="135"/>
                  </a:lnTo>
                  <a:lnTo>
                    <a:pt x="219" y="137"/>
                  </a:lnTo>
                  <a:lnTo>
                    <a:pt x="220" y="140"/>
                  </a:lnTo>
                  <a:lnTo>
                    <a:pt x="221" y="145"/>
                  </a:lnTo>
                  <a:lnTo>
                    <a:pt x="222" y="150"/>
                  </a:lnTo>
                  <a:lnTo>
                    <a:pt x="227" y="154"/>
                  </a:lnTo>
                  <a:lnTo>
                    <a:pt x="233" y="154"/>
                  </a:lnTo>
                  <a:lnTo>
                    <a:pt x="242" y="150"/>
                  </a:lnTo>
                  <a:lnTo>
                    <a:pt x="245" y="153"/>
                  </a:lnTo>
                  <a:lnTo>
                    <a:pt x="250" y="155"/>
                  </a:lnTo>
                  <a:lnTo>
                    <a:pt x="256" y="158"/>
                  </a:lnTo>
                  <a:lnTo>
                    <a:pt x="261" y="158"/>
                  </a:lnTo>
                  <a:lnTo>
                    <a:pt x="266" y="157"/>
                  </a:lnTo>
                  <a:lnTo>
                    <a:pt x="272" y="154"/>
                  </a:lnTo>
                  <a:lnTo>
                    <a:pt x="276" y="148"/>
                  </a:lnTo>
                  <a:lnTo>
                    <a:pt x="280" y="142"/>
                  </a:lnTo>
                  <a:lnTo>
                    <a:pt x="283" y="140"/>
                  </a:lnTo>
                  <a:lnTo>
                    <a:pt x="288" y="138"/>
                  </a:lnTo>
                  <a:lnTo>
                    <a:pt x="292" y="137"/>
                  </a:lnTo>
                  <a:lnTo>
                    <a:pt x="297" y="136"/>
                  </a:lnTo>
                  <a:lnTo>
                    <a:pt x="303" y="135"/>
                  </a:lnTo>
                  <a:lnTo>
                    <a:pt x="309" y="134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4"/>
                  </a:lnTo>
                  <a:lnTo>
                    <a:pt x="343" y="96"/>
                  </a:lnTo>
                  <a:lnTo>
                    <a:pt x="351" y="73"/>
                  </a:lnTo>
                  <a:lnTo>
                    <a:pt x="364" y="46"/>
                  </a:lnTo>
                  <a:lnTo>
                    <a:pt x="381" y="28"/>
                  </a:lnTo>
                  <a:lnTo>
                    <a:pt x="399" y="15"/>
                  </a:lnTo>
                  <a:lnTo>
                    <a:pt x="419" y="7"/>
                  </a:lnTo>
                  <a:lnTo>
                    <a:pt x="437" y="2"/>
                  </a:lnTo>
                  <a:lnTo>
                    <a:pt x="453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2"/>
                  </a:lnTo>
                  <a:lnTo>
                    <a:pt x="505" y="4"/>
                  </a:lnTo>
                  <a:lnTo>
                    <a:pt x="517" y="7"/>
                  </a:lnTo>
                  <a:lnTo>
                    <a:pt x="527" y="9"/>
                  </a:lnTo>
                  <a:lnTo>
                    <a:pt x="539" y="14"/>
                  </a:lnTo>
                  <a:lnTo>
                    <a:pt x="548" y="19"/>
                  </a:lnTo>
                  <a:lnTo>
                    <a:pt x="557" y="23"/>
                  </a:lnTo>
                  <a:lnTo>
                    <a:pt x="567" y="27"/>
                  </a:lnTo>
                  <a:lnTo>
                    <a:pt x="579" y="29"/>
                  </a:lnTo>
                  <a:lnTo>
                    <a:pt x="589" y="31"/>
                  </a:lnTo>
                  <a:lnTo>
                    <a:pt x="601" y="32"/>
                  </a:lnTo>
                  <a:lnTo>
                    <a:pt x="611" y="32"/>
                  </a:lnTo>
                  <a:lnTo>
                    <a:pt x="620" y="32"/>
                  </a:lnTo>
                  <a:lnTo>
                    <a:pt x="629" y="31"/>
                  </a:lnTo>
                  <a:lnTo>
                    <a:pt x="640" y="31"/>
                  </a:lnTo>
                  <a:lnTo>
                    <a:pt x="640" y="35"/>
                  </a:lnTo>
                  <a:lnTo>
                    <a:pt x="635" y="39"/>
                  </a:lnTo>
                  <a:lnTo>
                    <a:pt x="631" y="44"/>
                  </a:lnTo>
                  <a:lnTo>
                    <a:pt x="621" y="56"/>
                  </a:lnTo>
                  <a:lnTo>
                    <a:pt x="610" y="73"/>
                  </a:lnTo>
                  <a:lnTo>
                    <a:pt x="596" y="91"/>
                  </a:lnTo>
                  <a:lnTo>
                    <a:pt x="582" y="108"/>
                  </a:lnTo>
                  <a:lnTo>
                    <a:pt x="567" y="125"/>
                  </a:lnTo>
                  <a:lnTo>
                    <a:pt x="552" y="140"/>
                  </a:lnTo>
                  <a:lnTo>
                    <a:pt x="537" y="152"/>
                  </a:lnTo>
                  <a:lnTo>
                    <a:pt x="524" y="158"/>
                  </a:lnTo>
                  <a:lnTo>
                    <a:pt x="514" y="160"/>
                  </a:lnTo>
                  <a:lnTo>
                    <a:pt x="504" y="165"/>
                  </a:lnTo>
                  <a:lnTo>
                    <a:pt x="491" y="168"/>
                  </a:lnTo>
                  <a:lnTo>
                    <a:pt x="478" y="173"/>
                  </a:lnTo>
                  <a:lnTo>
                    <a:pt x="463" y="177"/>
                  </a:lnTo>
                  <a:lnTo>
                    <a:pt x="449" y="181"/>
                  </a:lnTo>
                  <a:lnTo>
                    <a:pt x="436" y="183"/>
                  </a:lnTo>
                  <a:lnTo>
                    <a:pt x="425" y="184"/>
                  </a:lnTo>
                  <a:lnTo>
                    <a:pt x="414" y="183"/>
                  </a:lnTo>
                  <a:lnTo>
                    <a:pt x="402" y="181"/>
                  </a:lnTo>
                  <a:lnTo>
                    <a:pt x="388" y="177"/>
                  </a:lnTo>
                  <a:lnTo>
                    <a:pt x="375" y="173"/>
                  </a:lnTo>
                  <a:lnTo>
                    <a:pt x="364" y="169"/>
                  </a:lnTo>
                  <a:lnTo>
                    <a:pt x="353" y="165"/>
                  </a:lnTo>
                  <a:lnTo>
                    <a:pt x="345" y="161"/>
                  </a:lnTo>
                  <a:lnTo>
                    <a:pt x="341" y="159"/>
                  </a:lnTo>
                  <a:lnTo>
                    <a:pt x="336" y="155"/>
                  </a:lnTo>
                  <a:lnTo>
                    <a:pt x="332" y="152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9" y="145"/>
                  </a:lnTo>
                  <a:lnTo>
                    <a:pt x="303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50"/>
                  </a:lnTo>
                  <a:lnTo>
                    <a:pt x="283" y="152"/>
                  </a:lnTo>
                  <a:lnTo>
                    <a:pt x="280" y="155"/>
                  </a:lnTo>
                  <a:lnTo>
                    <a:pt x="279" y="158"/>
                  </a:lnTo>
                  <a:lnTo>
                    <a:pt x="280" y="160"/>
                  </a:lnTo>
                  <a:lnTo>
                    <a:pt x="283" y="162"/>
                  </a:lnTo>
                  <a:lnTo>
                    <a:pt x="286" y="163"/>
                  </a:lnTo>
                  <a:lnTo>
                    <a:pt x="290" y="163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7" y="162"/>
                  </a:lnTo>
                  <a:lnTo>
                    <a:pt x="313" y="162"/>
                  </a:lnTo>
                  <a:lnTo>
                    <a:pt x="320" y="161"/>
                  </a:lnTo>
                  <a:lnTo>
                    <a:pt x="327" y="160"/>
                  </a:lnTo>
                  <a:lnTo>
                    <a:pt x="333" y="159"/>
                  </a:lnTo>
                  <a:lnTo>
                    <a:pt x="340" y="159"/>
                  </a:lnTo>
                  <a:lnTo>
                    <a:pt x="346" y="160"/>
                  </a:lnTo>
                  <a:lnTo>
                    <a:pt x="355" y="161"/>
                  </a:lnTo>
                  <a:lnTo>
                    <a:pt x="365" y="163"/>
                  </a:lnTo>
                  <a:lnTo>
                    <a:pt x="376" y="168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5" y="201"/>
                  </a:lnTo>
                  <a:lnTo>
                    <a:pt x="445" y="215"/>
                  </a:lnTo>
                  <a:lnTo>
                    <a:pt x="456" y="230"/>
                  </a:lnTo>
                  <a:lnTo>
                    <a:pt x="464" y="247"/>
                  </a:lnTo>
                  <a:lnTo>
                    <a:pt x="471" y="266"/>
                  </a:lnTo>
                  <a:lnTo>
                    <a:pt x="475" y="284"/>
                  </a:lnTo>
                  <a:lnTo>
                    <a:pt x="479" y="303"/>
                  </a:lnTo>
                  <a:lnTo>
                    <a:pt x="480" y="315"/>
                  </a:lnTo>
                  <a:lnTo>
                    <a:pt x="481" y="328"/>
                  </a:lnTo>
                  <a:lnTo>
                    <a:pt x="481" y="339"/>
                  </a:lnTo>
                  <a:lnTo>
                    <a:pt x="480" y="351"/>
                  </a:lnTo>
                  <a:lnTo>
                    <a:pt x="472" y="342"/>
                  </a:lnTo>
                  <a:lnTo>
                    <a:pt x="462" y="335"/>
                  </a:lnTo>
                  <a:lnTo>
                    <a:pt x="448" y="327"/>
                  </a:lnTo>
                  <a:lnTo>
                    <a:pt x="433" y="321"/>
                  </a:lnTo>
                  <a:lnTo>
                    <a:pt x="417" y="316"/>
                  </a:lnTo>
                  <a:lnTo>
                    <a:pt x="401" y="312"/>
                  </a:lnTo>
                  <a:lnTo>
                    <a:pt x="386" y="308"/>
                  </a:lnTo>
                  <a:lnTo>
                    <a:pt x="373" y="306"/>
                  </a:lnTo>
                  <a:lnTo>
                    <a:pt x="365" y="305"/>
                  </a:lnTo>
                  <a:lnTo>
                    <a:pt x="355" y="303"/>
                  </a:lnTo>
                  <a:lnTo>
                    <a:pt x="345" y="300"/>
                  </a:lnTo>
                  <a:lnTo>
                    <a:pt x="335" y="297"/>
                  </a:lnTo>
                  <a:lnTo>
                    <a:pt x="326" y="291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3"/>
                  </a:lnTo>
                  <a:lnTo>
                    <a:pt x="297" y="246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8"/>
                  </a:lnTo>
                  <a:lnTo>
                    <a:pt x="284" y="192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6"/>
                  </a:lnTo>
                  <a:lnTo>
                    <a:pt x="266" y="171"/>
                  </a:lnTo>
                  <a:lnTo>
                    <a:pt x="260" y="168"/>
                  </a:lnTo>
                  <a:lnTo>
                    <a:pt x="256" y="165"/>
                  </a:lnTo>
                  <a:lnTo>
                    <a:pt x="251" y="162"/>
                  </a:lnTo>
                  <a:lnTo>
                    <a:pt x="245" y="160"/>
                  </a:lnTo>
                  <a:lnTo>
                    <a:pt x="241" y="159"/>
                  </a:lnTo>
                  <a:lnTo>
                    <a:pt x="237" y="159"/>
                  </a:lnTo>
                  <a:lnTo>
                    <a:pt x="236" y="162"/>
                  </a:lnTo>
                  <a:lnTo>
                    <a:pt x="237" y="167"/>
                  </a:lnTo>
                  <a:lnTo>
                    <a:pt x="237" y="171"/>
                  </a:lnTo>
                  <a:lnTo>
                    <a:pt x="238" y="177"/>
                  </a:lnTo>
                  <a:lnTo>
                    <a:pt x="241" y="182"/>
                  </a:lnTo>
                  <a:lnTo>
                    <a:pt x="244" y="185"/>
                  </a:lnTo>
                  <a:lnTo>
                    <a:pt x="251" y="191"/>
                  </a:lnTo>
                  <a:lnTo>
                    <a:pt x="259" y="199"/>
                  </a:lnTo>
                  <a:lnTo>
                    <a:pt x="269" y="208"/>
                  </a:lnTo>
                  <a:lnTo>
                    <a:pt x="280" y="220"/>
                  </a:lnTo>
                  <a:lnTo>
                    <a:pt x="290" y="234"/>
                  </a:lnTo>
                  <a:lnTo>
                    <a:pt x="298" y="249"/>
                  </a:lnTo>
                  <a:lnTo>
                    <a:pt x="305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46" name="Freeform 298">
              <a:extLst>
                <a:ext uri="{FF2B5EF4-FFF2-40B4-BE49-F238E27FC236}">
                  <a16:creationId xmlns:a16="http://schemas.microsoft.com/office/drawing/2014/main" id="{DE879E2B-5D26-35BB-F272-A6BB268B7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" y="188"/>
              <a:ext cx="96" cy="98"/>
            </a:xfrm>
            <a:custGeom>
              <a:avLst/>
              <a:gdLst>
                <a:gd name="T0" fmla="*/ 37 w 192"/>
                <a:gd name="T1" fmla="*/ 48 h 196"/>
                <a:gd name="T2" fmla="*/ 39 w 192"/>
                <a:gd name="T3" fmla="*/ 45 h 196"/>
                <a:gd name="T4" fmla="*/ 41 w 192"/>
                <a:gd name="T5" fmla="*/ 44 h 196"/>
                <a:gd name="T6" fmla="*/ 43 w 192"/>
                <a:gd name="T7" fmla="*/ 45 h 196"/>
                <a:gd name="T8" fmla="*/ 44 w 192"/>
                <a:gd name="T9" fmla="*/ 46 h 196"/>
                <a:gd name="T10" fmla="*/ 45 w 192"/>
                <a:gd name="T11" fmla="*/ 46 h 196"/>
                <a:gd name="T12" fmla="*/ 48 w 192"/>
                <a:gd name="T13" fmla="*/ 47 h 196"/>
                <a:gd name="T14" fmla="*/ 48 w 192"/>
                <a:gd name="T15" fmla="*/ 46 h 196"/>
                <a:gd name="T16" fmla="*/ 47 w 192"/>
                <a:gd name="T17" fmla="*/ 45 h 196"/>
                <a:gd name="T18" fmla="*/ 46 w 192"/>
                <a:gd name="T19" fmla="*/ 44 h 196"/>
                <a:gd name="T20" fmla="*/ 44 w 192"/>
                <a:gd name="T21" fmla="*/ 43 h 196"/>
                <a:gd name="T22" fmla="*/ 42 w 192"/>
                <a:gd name="T23" fmla="*/ 43 h 196"/>
                <a:gd name="T24" fmla="*/ 40 w 192"/>
                <a:gd name="T25" fmla="*/ 42 h 196"/>
                <a:gd name="T26" fmla="*/ 40 w 192"/>
                <a:gd name="T27" fmla="*/ 39 h 196"/>
                <a:gd name="T28" fmla="*/ 40 w 192"/>
                <a:gd name="T29" fmla="*/ 38 h 196"/>
                <a:gd name="T30" fmla="*/ 41 w 192"/>
                <a:gd name="T31" fmla="*/ 37 h 196"/>
                <a:gd name="T32" fmla="*/ 42 w 192"/>
                <a:gd name="T33" fmla="*/ 36 h 196"/>
                <a:gd name="T34" fmla="*/ 44 w 192"/>
                <a:gd name="T35" fmla="*/ 35 h 196"/>
                <a:gd name="T36" fmla="*/ 46 w 192"/>
                <a:gd name="T37" fmla="*/ 30 h 196"/>
                <a:gd name="T38" fmla="*/ 44 w 192"/>
                <a:gd name="T39" fmla="*/ 21 h 196"/>
                <a:gd name="T40" fmla="*/ 38 w 192"/>
                <a:gd name="T41" fmla="*/ 13 h 196"/>
                <a:gd name="T42" fmla="*/ 27 w 192"/>
                <a:gd name="T43" fmla="*/ 7 h 196"/>
                <a:gd name="T44" fmla="*/ 17 w 192"/>
                <a:gd name="T45" fmla="*/ 5 h 196"/>
                <a:gd name="T46" fmla="*/ 11 w 192"/>
                <a:gd name="T47" fmla="*/ 4 h 196"/>
                <a:gd name="T48" fmla="*/ 6 w 192"/>
                <a:gd name="T49" fmla="*/ 2 h 196"/>
                <a:gd name="T50" fmla="*/ 2 w 192"/>
                <a:gd name="T51" fmla="*/ 1 h 196"/>
                <a:gd name="T52" fmla="*/ 2 w 192"/>
                <a:gd name="T53" fmla="*/ 3 h 196"/>
                <a:gd name="T54" fmla="*/ 5 w 192"/>
                <a:gd name="T55" fmla="*/ 9 h 196"/>
                <a:gd name="T56" fmla="*/ 7 w 192"/>
                <a:gd name="T57" fmla="*/ 15 h 196"/>
                <a:gd name="T58" fmla="*/ 9 w 192"/>
                <a:gd name="T59" fmla="*/ 22 h 196"/>
                <a:gd name="T60" fmla="*/ 10 w 192"/>
                <a:gd name="T61" fmla="*/ 28 h 196"/>
                <a:gd name="T62" fmla="*/ 14 w 192"/>
                <a:gd name="T63" fmla="*/ 35 h 196"/>
                <a:gd name="T64" fmla="*/ 20 w 192"/>
                <a:gd name="T65" fmla="*/ 43 h 196"/>
                <a:gd name="T66" fmla="*/ 30 w 192"/>
                <a:gd name="T67" fmla="*/ 48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2" h="196">
                  <a:moveTo>
                    <a:pt x="146" y="196"/>
                  </a:moveTo>
                  <a:lnTo>
                    <a:pt x="146" y="189"/>
                  </a:lnTo>
                  <a:lnTo>
                    <a:pt x="148" y="182"/>
                  </a:lnTo>
                  <a:lnTo>
                    <a:pt x="153" y="178"/>
                  </a:lnTo>
                  <a:lnTo>
                    <a:pt x="158" y="175"/>
                  </a:lnTo>
                  <a:lnTo>
                    <a:pt x="164" y="175"/>
                  </a:lnTo>
                  <a:lnTo>
                    <a:pt x="169" y="176"/>
                  </a:lnTo>
                  <a:lnTo>
                    <a:pt x="172" y="179"/>
                  </a:lnTo>
                  <a:lnTo>
                    <a:pt x="173" y="181"/>
                  </a:lnTo>
                  <a:lnTo>
                    <a:pt x="174" y="182"/>
                  </a:lnTo>
                  <a:lnTo>
                    <a:pt x="177" y="183"/>
                  </a:lnTo>
                  <a:lnTo>
                    <a:pt x="180" y="183"/>
                  </a:lnTo>
                  <a:lnTo>
                    <a:pt x="185" y="184"/>
                  </a:lnTo>
                  <a:lnTo>
                    <a:pt x="189" y="186"/>
                  </a:lnTo>
                  <a:lnTo>
                    <a:pt x="192" y="186"/>
                  </a:lnTo>
                  <a:lnTo>
                    <a:pt x="192" y="184"/>
                  </a:lnTo>
                  <a:lnTo>
                    <a:pt x="191" y="182"/>
                  </a:lnTo>
                  <a:lnTo>
                    <a:pt x="188" y="179"/>
                  </a:lnTo>
                  <a:lnTo>
                    <a:pt x="185" y="175"/>
                  </a:lnTo>
                  <a:lnTo>
                    <a:pt x="181" y="173"/>
                  </a:lnTo>
                  <a:lnTo>
                    <a:pt x="178" y="169"/>
                  </a:lnTo>
                  <a:lnTo>
                    <a:pt x="176" y="172"/>
                  </a:lnTo>
                  <a:lnTo>
                    <a:pt x="171" y="173"/>
                  </a:lnTo>
                  <a:lnTo>
                    <a:pt x="166" y="172"/>
                  </a:lnTo>
                  <a:lnTo>
                    <a:pt x="162" y="169"/>
                  </a:lnTo>
                  <a:lnTo>
                    <a:pt x="160" y="165"/>
                  </a:lnTo>
                  <a:lnTo>
                    <a:pt x="157" y="160"/>
                  </a:lnTo>
                  <a:lnTo>
                    <a:pt x="157" y="156"/>
                  </a:lnTo>
                  <a:lnTo>
                    <a:pt x="157" y="152"/>
                  </a:lnTo>
                  <a:lnTo>
                    <a:pt x="157" y="150"/>
                  </a:lnTo>
                  <a:lnTo>
                    <a:pt x="158" y="148"/>
                  </a:lnTo>
                  <a:lnTo>
                    <a:pt x="161" y="146"/>
                  </a:lnTo>
                  <a:lnTo>
                    <a:pt x="162" y="144"/>
                  </a:lnTo>
                  <a:lnTo>
                    <a:pt x="165" y="141"/>
                  </a:lnTo>
                  <a:lnTo>
                    <a:pt x="170" y="138"/>
                  </a:lnTo>
                  <a:lnTo>
                    <a:pt x="174" y="137"/>
                  </a:lnTo>
                  <a:lnTo>
                    <a:pt x="178" y="137"/>
                  </a:lnTo>
                  <a:lnTo>
                    <a:pt x="183" y="118"/>
                  </a:lnTo>
                  <a:lnTo>
                    <a:pt x="181" y="98"/>
                  </a:lnTo>
                  <a:lnTo>
                    <a:pt x="176" y="81"/>
                  </a:lnTo>
                  <a:lnTo>
                    <a:pt x="166" y="64"/>
                  </a:lnTo>
                  <a:lnTo>
                    <a:pt x="151" y="50"/>
                  </a:lnTo>
                  <a:lnTo>
                    <a:pt x="132" y="37"/>
                  </a:lnTo>
                  <a:lnTo>
                    <a:pt x="107" y="28"/>
                  </a:lnTo>
                  <a:lnTo>
                    <a:pt x="78" y="21"/>
                  </a:lnTo>
                  <a:lnTo>
                    <a:pt x="66" y="20"/>
                  </a:lnTo>
                  <a:lnTo>
                    <a:pt x="55" y="17"/>
                  </a:lnTo>
                  <a:lnTo>
                    <a:pt x="43" y="14"/>
                  </a:lnTo>
                  <a:lnTo>
                    <a:pt x="32" y="11"/>
                  </a:lnTo>
                  <a:lnTo>
                    <a:pt x="21" y="8"/>
                  </a:lnTo>
                  <a:lnTo>
                    <a:pt x="12" y="5"/>
                  </a:lnTo>
                  <a:lnTo>
                    <a:pt x="5" y="3"/>
                  </a:lnTo>
                  <a:lnTo>
                    <a:pt x="0" y="0"/>
                  </a:lnTo>
                  <a:lnTo>
                    <a:pt x="7" y="10"/>
                  </a:lnTo>
                  <a:lnTo>
                    <a:pt x="12" y="21"/>
                  </a:lnTo>
                  <a:lnTo>
                    <a:pt x="18" y="34"/>
                  </a:lnTo>
                  <a:lnTo>
                    <a:pt x="24" y="46"/>
                  </a:lnTo>
                  <a:lnTo>
                    <a:pt x="27" y="60"/>
                  </a:lnTo>
                  <a:lnTo>
                    <a:pt x="31" y="73"/>
                  </a:lnTo>
                  <a:lnTo>
                    <a:pt x="34" y="86"/>
                  </a:lnTo>
                  <a:lnTo>
                    <a:pt x="36" y="97"/>
                  </a:lnTo>
                  <a:lnTo>
                    <a:pt x="40" y="110"/>
                  </a:lnTo>
                  <a:lnTo>
                    <a:pt x="44" y="123"/>
                  </a:lnTo>
                  <a:lnTo>
                    <a:pt x="53" y="140"/>
                  </a:lnTo>
                  <a:lnTo>
                    <a:pt x="64" y="157"/>
                  </a:lnTo>
                  <a:lnTo>
                    <a:pt x="78" y="172"/>
                  </a:lnTo>
                  <a:lnTo>
                    <a:pt x="96" y="184"/>
                  </a:lnTo>
                  <a:lnTo>
                    <a:pt x="118" y="192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47" name="Freeform 299">
              <a:extLst>
                <a:ext uri="{FF2B5EF4-FFF2-40B4-BE49-F238E27FC236}">
                  <a16:creationId xmlns:a16="http://schemas.microsoft.com/office/drawing/2014/main" id="{4069CABA-0979-BE98-73A2-1DE21C154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" y="246"/>
              <a:ext cx="11" cy="11"/>
            </a:xfrm>
            <a:custGeom>
              <a:avLst/>
              <a:gdLst>
                <a:gd name="T0" fmla="*/ 0 w 20"/>
                <a:gd name="T1" fmla="*/ 3 h 20"/>
                <a:gd name="T2" fmla="*/ 1 w 20"/>
                <a:gd name="T3" fmla="*/ 1 h 20"/>
                <a:gd name="T4" fmla="*/ 1 w 20"/>
                <a:gd name="T5" fmla="*/ 1 h 20"/>
                <a:gd name="T6" fmla="*/ 2 w 20"/>
                <a:gd name="T7" fmla="*/ 0 h 20"/>
                <a:gd name="T8" fmla="*/ 3 w 20"/>
                <a:gd name="T9" fmla="*/ 0 h 20"/>
                <a:gd name="T10" fmla="*/ 4 w 20"/>
                <a:gd name="T11" fmla="*/ 1 h 20"/>
                <a:gd name="T12" fmla="*/ 5 w 20"/>
                <a:gd name="T13" fmla="*/ 1 h 20"/>
                <a:gd name="T14" fmla="*/ 6 w 20"/>
                <a:gd name="T15" fmla="*/ 2 h 20"/>
                <a:gd name="T16" fmla="*/ 6 w 20"/>
                <a:gd name="T17" fmla="*/ 3 h 20"/>
                <a:gd name="T18" fmla="*/ 6 w 20"/>
                <a:gd name="T19" fmla="*/ 4 h 20"/>
                <a:gd name="T20" fmla="*/ 5 w 20"/>
                <a:gd name="T21" fmla="*/ 5 h 20"/>
                <a:gd name="T22" fmla="*/ 4 w 20"/>
                <a:gd name="T23" fmla="*/ 6 h 20"/>
                <a:gd name="T24" fmla="*/ 3 w 20"/>
                <a:gd name="T25" fmla="*/ 6 h 20"/>
                <a:gd name="T26" fmla="*/ 2 w 20"/>
                <a:gd name="T27" fmla="*/ 6 h 20"/>
                <a:gd name="T28" fmla="*/ 1 w 20"/>
                <a:gd name="T29" fmla="*/ 5 h 20"/>
                <a:gd name="T30" fmla="*/ 1 w 20"/>
                <a:gd name="T31" fmla="*/ 4 h 20"/>
                <a:gd name="T32" fmla="*/ 0 w 20"/>
                <a:gd name="T33" fmla="*/ 3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lnTo>
                    <a:pt x="1" y="4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4" y="16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48" name="Freeform 300">
              <a:extLst>
                <a:ext uri="{FF2B5EF4-FFF2-40B4-BE49-F238E27FC236}">
                  <a16:creationId xmlns:a16="http://schemas.microsoft.com/office/drawing/2014/main" id="{FC8E1D59-26E5-F4D9-BD45-649294B9B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" y="260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1 w 21"/>
                <a:gd name="T3" fmla="*/ 1 h 22"/>
                <a:gd name="T4" fmla="*/ 2 w 21"/>
                <a:gd name="T5" fmla="*/ 0 h 22"/>
                <a:gd name="T6" fmla="*/ 3 w 21"/>
                <a:gd name="T7" fmla="*/ 1 h 22"/>
                <a:gd name="T8" fmla="*/ 4 w 21"/>
                <a:gd name="T9" fmla="*/ 1 h 22"/>
                <a:gd name="T10" fmla="*/ 5 w 21"/>
                <a:gd name="T11" fmla="*/ 2 h 22"/>
                <a:gd name="T12" fmla="*/ 5 w 21"/>
                <a:gd name="T13" fmla="*/ 3 h 22"/>
                <a:gd name="T14" fmla="*/ 5 w 21"/>
                <a:gd name="T15" fmla="*/ 4 h 22"/>
                <a:gd name="T16" fmla="*/ 5 w 21"/>
                <a:gd name="T17" fmla="*/ 6 h 22"/>
                <a:gd name="T18" fmla="*/ 4 w 21"/>
                <a:gd name="T19" fmla="*/ 6 h 22"/>
                <a:gd name="T20" fmla="*/ 3 w 21"/>
                <a:gd name="T21" fmla="*/ 6 h 22"/>
                <a:gd name="T22" fmla="*/ 1 w 21"/>
                <a:gd name="T23" fmla="*/ 6 h 22"/>
                <a:gd name="T24" fmla="*/ 0 w 21"/>
                <a:gd name="T25" fmla="*/ 5 h 22"/>
                <a:gd name="T26" fmla="*/ 0 w 21"/>
                <a:gd name="T27" fmla="*/ 4 h 22"/>
                <a:gd name="T28" fmla="*/ 0 w 21"/>
                <a:gd name="T29" fmla="*/ 3 h 22"/>
                <a:gd name="T30" fmla="*/ 0 w 21"/>
                <a:gd name="T31" fmla="*/ 2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1" y="4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6"/>
                  </a:lnTo>
                  <a:lnTo>
                    <a:pt x="20" y="21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49" name="Freeform 301">
              <a:extLst>
                <a:ext uri="{FF2B5EF4-FFF2-40B4-BE49-F238E27FC236}">
                  <a16:creationId xmlns:a16="http://schemas.microsoft.com/office/drawing/2014/main" id="{9AFCEB47-915A-8FDB-2CEA-84B506155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" y="273"/>
              <a:ext cx="11" cy="11"/>
            </a:xfrm>
            <a:custGeom>
              <a:avLst/>
              <a:gdLst>
                <a:gd name="T0" fmla="*/ 1 w 20"/>
                <a:gd name="T1" fmla="*/ 1 h 21"/>
                <a:gd name="T2" fmla="*/ 1 w 20"/>
                <a:gd name="T3" fmla="*/ 1 h 21"/>
                <a:gd name="T4" fmla="*/ 3 w 20"/>
                <a:gd name="T5" fmla="*/ 0 h 21"/>
                <a:gd name="T6" fmla="*/ 4 w 20"/>
                <a:gd name="T7" fmla="*/ 0 h 21"/>
                <a:gd name="T8" fmla="*/ 6 w 20"/>
                <a:gd name="T9" fmla="*/ 1 h 21"/>
                <a:gd name="T10" fmla="*/ 6 w 20"/>
                <a:gd name="T11" fmla="*/ 2 h 21"/>
                <a:gd name="T12" fmla="*/ 6 w 20"/>
                <a:gd name="T13" fmla="*/ 3 h 21"/>
                <a:gd name="T14" fmla="*/ 6 w 20"/>
                <a:gd name="T15" fmla="*/ 4 h 21"/>
                <a:gd name="T16" fmla="*/ 5 w 20"/>
                <a:gd name="T17" fmla="*/ 5 h 21"/>
                <a:gd name="T18" fmla="*/ 4 w 20"/>
                <a:gd name="T19" fmla="*/ 5 h 21"/>
                <a:gd name="T20" fmla="*/ 3 w 20"/>
                <a:gd name="T21" fmla="*/ 6 h 21"/>
                <a:gd name="T22" fmla="*/ 2 w 20"/>
                <a:gd name="T23" fmla="*/ 6 h 21"/>
                <a:gd name="T24" fmla="*/ 1 w 20"/>
                <a:gd name="T25" fmla="*/ 5 h 21"/>
                <a:gd name="T26" fmla="*/ 0 w 20"/>
                <a:gd name="T27" fmla="*/ 4 h 21"/>
                <a:gd name="T28" fmla="*/ 0 w 20"/>
                <a:gd name="T29" fmla="*/ 3 h 21"/>
                <a:gd name="T30" fmla="*/ 1 w 20"/>
                <a:gd name="T31" fmla="*/ 2 h 21"/>
                <a:gd name="T32" fmla="*/ 1 w 20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1">
                  <a:moveTo>
                    <a:pt x="2" y="4"/>
                  </a:move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5" y="20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50" name="Freeform 302">
              <a:extLst>
                <a:ext uri="{FF2B5EF4-FFF2-40B4-BE49-F238E27FC236}">
                  <a16:creationId xmlns:a16="http://schemas.microsoft.com/office/drawing/2014/main" id="{17216FDF-CBE5-80CC-9748-A8F349888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" y="260"/>
              <a:ext cx="11" cy="10"/>
            </a:xfrm>
            <a:custGeom>
              <a:avLst/>
              <a:gdLst>
                <a:gd name="T0" fmla="*/ 1 w 22"/>
                <a:gd name="T1" fmla="*/ 0 h 21"/>
                <a:gd name="T2" fmla="*/ 1 w 22"/>
                <a:gd name="T3" fmla="*/ 1 h 21"/>
                <a:gd name="T4" fmla="*/ 0 w 22"/>
                <a:gd name="T5" fmla="*/ 2 h 21"/>
                <a:gd name="T6" fmla="*/ 0 w 22"/>
                <a:gd name="T7" fmla="*/ 3 h 21"/>
                <a:gd name="T8" fmla="*/ 1 w 22"/>
                <a:gd name="T9" fmla="*/ 4 h 21"/>
                <a:gd name="T10" fmla="*/ 2 w 22"/>
                <a:gd name="T11" fmla="*/ 5 h 21"/>
                <a:gd name="T12" fmla="*/ 3 w 22"/>
                <a:gd name="T13" fmla="*/ 5 h 21"/>
                <a:gd name="T14" fmla="*/ 4 w 22"/>
                <a:gd name="T15" fmla="*/ 5 h 21"/>
                <a:gd name="T16" fmla="*/ 5 w 22"/>
                <a:gd name="T17" fmla="*/ 4 h 21"/>
                <a:gd name="T18" fmla="*/ 6 w 22"/>
                <a:gd name="T19" fmla="*/ 4 h 21"/>
                <a:gd name="T20" fmla="*/ 6 w 22"/>
                <a:gd name="T21" fmla="*/ 3 h 21"/>
                <a:gd name="T22" fmla="*/ 6 w 22"/>
                <a:gd name="T23" fmla="*/ 2 h 21"/>
                <a:gd name="T24" fmla="*/ 6 w 22"/>
                <a:gd name="T25" fmla="*/ 1 h 21"/>
                <a:gd name="T26" fmla="*/ 5 w 22"/>
                <a:gd name="T27" fmla="*/ 0 h 21"/>
                <a:gd name="T28" fmla="*/ 4 w 22"/>
                <a:gd name="T29" fmla="*/ 0 h 21"/>
                <a:gd name="T30" fmla="*/ 2 w 22"/>
                <a:gd name="T31" fmla="*/ 0 h 21"/>
                <a:gd name="T32" fmla="*/ 1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1">
                  <a:moveTo>
                    <a:pt x="4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9" y="19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7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51" name="Freeform 303">
              <a:extLst>
                <a:ext uri="{FF2B5EF4-FFF2-40B4-BE49-F238E27FC236}">
                  <a16:creationId xmlns:a16="http://schemas.microsoft.com/office/drawing/2014/main" id="{E0C47D60-55C9-9661-73CB-809E1DDF5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" y="280"/>
              <a:ext cx="9" cy="9"/>
            </a:xfrm>
            <a:custGeom>
              <a:avLst/>
              <a:gdLst>
                <a:gd name="T0" fmla="*/ 0 w 19"/>
                <a:gd name="T1" fmla="*/ 3 h 19"/>
                <a:gd name="T2" fmla="*/ 0 w 19"/>
                <a:gd name="T3" fmla="*/ 2 h 19"/>
                <a:gd name="T4" fmla="*/ 0 w 19"/>
                <a:gd name="T5" fmla="*/ 1 h 19"/>
                <a:gd name="T6" fmla="*/ 0 w 19"/>
                <a:gd name="T7" fmla="*/ 0 h 19"/>
                <a:gd name="T8" fmla="*/ 1 w 19"/>
                <a:gd name="T9" fmla="*/ 0 h 19"/>
                <a:gd name="T10" fmla="*/ 3 w 19"/>
                <a:gd name="T11" fmla="*/ 0 h 19"/>
                <a:gd name="T12" fmla="*/ 3 w 19"/>
                <a:gd name="T13" fmla="*/ 0 h 19"/>
                <a:gd name="T14" fmla="*/ 4 w 19"/>
                <a:gd name="T15" fmla="*/ 1 h 19"/>
                <a:gd name="T16" fmla="*/ 4 w 19"/>
                <a:gd name="T17" fmla="*/ 1 h 19"/>
                <a:gd name="T18" fmla="*/ 4 w 19"/>
                <a:gd name="T19" fmla="*/ 2 h 19"/>
                <a:gd name="T20" fmla="*/ 4 w 19"/>
                <a:gd name="T21" fmla="*/ 3 h 19"/>
                <a:gd name="T22" fmla="*/ 3 w 19"/>
                <a:gd name="T23" fmla="*/ 4 h 19"/>
                <a:gd name="T24" fmla="*/ 3 w 19"/>
                <a:gd name="T25" fmla="*/ 4 h 19"/>
                <a:gd name="T26" fmla="*/ 2 w 19"/>
                <a:gd name="T27" fmla="*/ 4 h 19"/>
                <a:gd name="T28" fmla="*/ 1 w 19"/>
                <a:gd name="T29" fmla="*/ 4 h 19"/>
                <a:gd name="T30" fmla="*/ 0 w 19"/>
                <a:gd name="T31" fmla="*/ 3 h 19"/>
                <a:gd name="T32" fmla="*/ 0 w 19"/>
                <a:gd name="T33" fmla="*/ 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3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8" y="4"/>
                  </a:lnTo>
                  <a:lnTo>
                    <a:pt x="19" y="6"/>
                  </a:lnTo>
                  <a:lnTo>
                    <a:pt x="19" y="10"/>
                  </a:lnTo>
                  <a:lnTo>
                    <a:pt x="18" y="14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9" y="19"/>
                  </a:lnTo>
                  <a:lnTo>
                    <a:pt x="5" y="18"/>
                  </a:lnTo>
                  <a:lnTo>
                    <a:pt x="2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52" name="Freeform 304">
              <a:extLst>
                <a:ext uri="{FF2B5EF4-FFF2-40B4-BE49-F238E27FC236}">
                  <a16:creationId xmlns:a16="http://schemas.microsoft.com/office/drawing/2014/main" id="{45119DA4-0648-AE82-B88E-F3A0CAC34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" y="295"/>
              <a:ext cx="8" cy="11"/>
            </a:xfrm>
            <a:custGeom>
              <a:avLst/>
              <a:gdLst>
                <a:gd name="T0" fmla="*/ 2 w 16"/>
                <a:gd name="T1" fmla="*/ 6 h 22"/>
                <a:gd name="T2" fmla="*/ 1 w 16"/>
                <a:gd name="T3" fmla="*/ 6 h 22"/>
                <a:gd name="T4" fmla="*/ 1 w 16"/>
                <a:gd name="T5" fmla="*/ 5 h 22"/>
                <a:gd name="T6" fmla="*/ 0 w 16"/>
                <a:gd name="T7" fmla="*/ 4 h 22"/>
                <a:gd name="T8" fmla="*/ 0 w 16"/>
                <a:gd name="T9" fmla="*/ 3 h 22"/>
                <a:gd name="T10" fmla="*/ 1 w 16"/>
                <a:gd name="T11" fmla="*/ 2 h 22"/>
                <a:gd name="T12" fmla="*/ 1 w 16"/>
                <a:gd name="T13" fmla="*/ 1 h 22"/>
                <a:gd name="T14" fmla="*/ 2 w 16"/>
                <a:gd name="T15" fmla="*/ 1 h 22"/>
                <a:gd name="T16" fmla="*/ 3 w 16"/>
                <a:gd name="T17" fmla="*/ 0 h 22"/>
                <a:gd name="T18" fmla="*/ 3 w 16"/>
                <a:gd name="T19" fmla="*/ 1 h 22"/>
                <a:gd name="T20" fmla="*/ 4 w 16"/>
                <a:gd name="T21" fmla="*/ 1 h 22"/>
                <a:gd name="T22" fmla="*/ 4 w 16"/>
                <a:gd name="T23" fmla="*/ 2 h 22"/>
                <a:gd name="T24" fmla="*/ 4 w 16"/>
                <a:gd name="T25" fmla="*/ 3 h 22"/>
                <a:gd name="T26" fmla="*/ 4 w 16"/>
                <a:gd name="T27" fmla="*/ 4 h 22"/>
                <a:gd name="T28" fmla="*/ 3 w 16"/>
                <a:gd name="T29" fmla="*/ 5 h 22"/>
                <a:gd name="T30" fmla="*/ 3 w 16"/>
                <a:gd name="T31" fmla="*/ 6 h 22"/>
                <a:gd name="T32" fmla="*/ 2 w 16"/>
                <a:gd name="T33" fmla="*/ 6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6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6"/>
                  </a:lnTo>
                  <a:lnTo>
                    <a:pt x="4" y="3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53" name="Freeform 305">
              <a:extLst>
                <a:ext uri="{FF2B5EF4-FFF2-40B4-BE49-F238E27FC236}">
                  <a16:creationId xmlns:a16="http://schemas.microsoft.com/office/drawing/2014/main" id="{4761B564-0FA4-6D5F-3269-412AC7385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" y="285"/>
              <a:ext cx="10" cy="12"/>
            </a:xfrm>
            <a:custGeom>
              <a:avLst/>
              <a:gdLst>
                <a:gd name="T0" fmla="*/ 1 w 19"/>
                <a:gd name="T1" fmla="*/ 3 h 24"/>
                <a:gd name="T2" fmla="*/ 1 w 19"/>
                <a:gd name="T3" fmla="*/ 2 h 24"/>
                <a:gd name="T4" fmla="*/ 1 w 19"/>
                <a:gd name="T5" fmla="*/ 1 h 24"/>
                <a:gd name="T6" fmla="*/ 2 w 19"/>
                <a:gd name="T7" fmla="*/ 1 h 24"/>
                <a:gd name="T8" fmla="*/ 3 w 19"/>
                <a:gd name="T9" fmla="*/ 0 h 24"/>
                <a:gd name="T10" fmla="*/ 4 w 19"/>
                <a:gd name="T11" fmla="*/ 1 h 24"/>
                <a:gd name="T12" fmla="*/ 5 w 19"/>
                <a:gd name="T13" fmla="*/ 1 h 24"/>
                <a:gd name="T14" fmla="*/ 5 w 19"/>
                <a:gd name="T15" fmla="*/ 2 h 24"/>
                <a:gd name="T16" fmla="*/ 5 w 19"/>
                <a:gd name="T17" fmla="*/ 3 h 24"/>
                <a:gd name="T18" fmla="*/ 5 w 19"/>
                <a:gd name="T19" fmla="*/ 5 h 24"/>
                <a:gd name="T20" fmla="*/ 4 w 19"/>
                <a:gd name="T21" fmla="*/ 5 h 24"/>
                <a:gd name="T22" fmla="*/ 3 w 19"/>
                <a:gd name="T23" fmla="*/ 6 h 24"/>
                <a:gd name="T24" fmla="*/ 2 w 19"/>
                <a:gd name="T25" fmla="*/ 6 h 24"/>
                <a:gd name="T26" fmla="*/ 1 w 19"/>
                <a:gd name="T27" fmla="*/ 6 h 24"/>
                <a:gd name="T28" fmla="*/ 1 w 19"/>
                <a:gd name="T29" fmla="*/ 5 h 24"/>
                <a:gd name="T30" fmla="*/ 0 w 19"/>
                <a:gd name="T31" fmla="*/ 4 h 24"/>
                <a:gd name="T32" fmla="*/ 1 w 19"/>
                <a:gd name="T33" fmla="*/ 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24">
                  <a:moveTo>
                    <a:pt x="1" y="12"/>
                  </a:moveTo>
                  <a:lnTo>
                    <a:pt x="2" y="8"/>
                  </a:lnTo>
                  <a:lnTo>
                    <a:pt x="4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9" y="23"/>
                  </a:lnTo>
                  <a:lnTo>
                    <a:pt x="5" y="24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54" name="Freeform 306">
              <a:extLst>
                <a:ext uri="{FF2B5EF4-FFF2-40B4-BE49-F238E27FC236}">
                  <a16:creationId xmlns:a16="http://schemas.microsoft.com/office/drawing/2014/main" id="{EB3FFF60-586B-02AC-6453-622C9998C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" y="288"/>
              <a:ext cx="10" cy="9"/>
            </a:xfrm>
            <a:custGeom>
              <a:avLst/>
              <a:gdLst>
                <a:gd name="T0" fmla="*/ 4 w 20"/>
                <a:gd name="T1" fmla="*/ 0 h 19"/>
                <a:gd name="T2" fmla="*/ 5 w 20"/>
                <a:gd name="T3" fmla="*/ 1 h 19"/>
                <a:gd name="T4" fmla="*/ 5 w 20"/>
                <a:gd name="T5" fmla="*/ 1 h 19"/>
                <a:gd name="T6" fmla="*/ 5 w 20"/>
                <a:gd name="T7" fmla="*/ 2 h 19"/>
                <a:gd name="T8" fmla="*/ 5 w 20"/>
                <a:gd name="T9" fmla="*/ 3 h 19"/>
                <a:gd name="T10" fmla="*/ 4 w 20"/>
                <a:gd name="T11" fmla="*/ 4 h 19"/>
                <a:gd name="T12" fmla="*/ 4 w 20"/>
                <a:gd name="T13" fmla="*/ 4 h 19"/>
                <a:gd name="T14" fmla="*/ 3 w 20"/>
                <a:gd name="T15" fmla="*/ 4 h 19"/>
                <a:gd name="T16" fmla="*/ 2 w 20"/>
                <a:gd name="T17" fmla="*/ 4 h 19"/>
                <a:gd name="T18" fmla="*/ 1 w 20"/>
                <a:gd name="T19" fmla="*/ 4 h 19"/>
                <a:gd name="T20" fmla="*/ 1 w 20"/>
                <a:gd name="T21" fmla="*/ 3 h 19"/>
                <a:gd name="T22" fmla="*/ 0 w 20"/>
                <a:gd name="T23" fmla="*/ 2 h 19"/>
                <a:gd name="T24" fmla="*/ 0 w 20"/>
                <a:gd name="T25" fmla="*/ 1 h 19"/>
                <a:gd name="T26" fmla="*/ 1 w 20"/>
                <a:gd name="T27" fmla="*/ 1 h 19"/>
                <a:gd name="T28" fmla="*/ 2 w 20"/>
                <a:gd name="T29" fmla="*/ 0 h 19"/>
                <a:gd name="T30" fmla="*/ 3 w 20"/>
                <a:gd name="T31" fmla="*/ 0 h 19"/>
                <a:gd name="T32" fmla="*/ 4 w 20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19">
                  <a:moveTo>
                    <a:pt x="15" y="2"/>
                  </a:moveTo>
                  <a:lnTo>
                    <a:pt x="17" y="4"/>
                  </a:lnTo>
                  <a:lnTo>
                    <a:pt x="18" y="6"/>
                  </a:lnTo>
                  <a:lnTo>
                    <a:pt x="20" y="10"/>
                  </a:lnTo>
                  <a:lnTo>
                    <a:pt x="18" y="13"/>
                  </a:lnTo>
                  <a:lnTo>
                    <a:pt x="16" y="16"/>
                  </a:lnTo>
                  <a:lnTo>
                    <a:pt x="13" y="18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8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55" name="Freeform 307">
              <a:extLst>
                <a:ext uri="{FF2B5EF4-FFF2-40B4-BE49-F238E27FC236}">
                  <a16:creationId xmlns:a16="http://schemas.microsoft.com/office/drawing/2014/main" id="{1DB52081-9C7F-1188-658B-8B5E9D3F4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" y="301"/>
              <a:ext cx="81" cy="57"/>
            </a:xfrm>
            <a:custGeom>
              <a:avLst/>
              <a:gdLst>
                <a:gd name="T0" fmla="*/ 40 w 164"/>
                <a:gd name="T1" fmla="*/ 3 h 113"/>
                <a:gd name="T2" fmla="*/ 39 w 164"/>
                <a:gd name="T3" fmla="*/ 2 h 113"/>
                <a:gd name="T4" fmla="*/ 38 w 164"/>
                <a:gd name="T5" fmla="*/ 1 h 113"/>
                <a:gd name="T6" fmla="*/ 36 w 164"/>
                <a:gd name="T7" fmla="*/ 3 h 113"/>
                <a:gd name="T8" fmla="*/ 32 w 164"/>
                <a:gd name="T9" fmla="*/ 2 h 113"/>
                <a:gd name="T10" fmla="*/ 24 w 164"/>
                <a:gd name="T11" fmla="*/ 1 h 113"/>
                <a:gd name="T12" fmla="*/ 17 w 164"/>
                <a:gd name="T13" fmla="*/ 1 h 113"/>
                <a:gd name="T14" fmla="*/ 16 w 164"/>
                <a:gd name="T15" fmla="*/ 2 h 113"/>
                <a:gd name="T16" fmla="*/ 22 w 164"/>
                <a:gd name="T17" fmla="*/ 1 h 113"/>
                <a:gd name="T18" fmla="*/ 29 w 164"/>
                <a:gd name="T19" fmla="*/ 3 h 113"/>
                <a:gd name="T20" fmla="*/ 34 w 164"/>
                <a:gd name="T21" fmla="*/ 5 h 113"/>
                <a:gd name="T22" fmla="*/ 33 w 164"/>
                <a:gd name="T23" fmla="*/ 6 h 113"/>
                <a:gd name="T24" fmla="*/ 30 w 164"/>
                <a:gd name="T25" fmla="*/ 8 h 113"/>
                <a:gd name="T26" fmla="*/ 26 w 164"/>
                <a:gd name="T27" fmla="*/ 9 h 113"/>
                <a:gd name="T28" fmla="*/ 20 w 164"/>
                <a:gd name="T29" fmla="*/ 7 h 113"/>
                <a:gd name="T30" fmla="*/ 13 w 164"/>
                <a:gd name="T31" fmla="*/ 6 h 113"/>
                <a:gd name="T32" fmla="*/ 10 w 164"/>
                <a:gd name="T33" fmla="*/ 8 h 113"/>
                <a:gd name="T34" fmla="*/ 13 w 164"/>
                <a:gd name="T35" fmla="*/ 8 h 113"/>
                <a:gd name="T36" fmla="*/ 16 w 164"/>
                <a:gd name="T37" fmla="*/ 8 h 113"/>
                <a:gd name="T38" fmla="*/ 20 w 164"/>
                <a:gd name="T39" fmla="*/ 9 h 113"/>
                <a:gd name="T40" fmla="*/ 24 w 164"/>
                <a:gd name="T41" fmla="*/ 10 h 113"/>
                <a:gd name="T42" fmla="*/ 25 w 164"/>
                <a:gd name="T43" fmla="*/ 12 h 113"/>
                <a:gd name="T44" fmla="*/ 19 w 164"/>
                <a:gd name="T45" fmla="*/ 14 h 113"/>
                <a:gd name="T46" fmla="*/ 14 w 164"/>
                <a:gd name="T47" fmla="*/ 13 h 113"/>
                <a:gd name="T48" fmla="*/ 9 w 164"/>
                <a:gd name="T49" fmla="*/ 12 h 113"/>
                <a:gd name="T50" fmla="*/ 10 w 164"/>
                <a:gd name="T51" fmla="*/ 13 h 113"/>
                <a:gd name="T52" fmla="*/ 15 w 164"/>
                <a:gd name="T53" fmla="*/ 15 h 113"/>
                <a:gd name="T54" fmla="*/ 10 w 164"/>
                <a:gd name="T55" fmla="*/ 17 h 113"/>
                <a:gd name="T56" fmla="*/ 3 w 164"/>
                <a:gd name="T57" fmla="*/ 19 h 113"/>
                <a:gd name="T58" fmla="*/ 0 w 164"/>
                <a:gd name="T59" fmla="*/ 20 h 113"/>
                <a:gd name="T60" fmla="*/ 2 w 164"/>
                <a:gd name="T61" fmla="*/ 20 h 113"/>
                <a:gd name="T62" fmla="*/ 7 w 164"/>
                <a:gd name="T63" fmla="*/ 20 h 113"/>
                <a:gd name="T64" fmla="*/ 14 w 164"/>
                <a:gd name="T65" fmla="*/ 18 h 113"/>
                <a:gd name="T66" fmla="*/ 17 w 164"/>
                <a:gd name="T67" fmla="*/ 19 h 113"/>
                <a:gd name="T68" fmla="*/ 14 w 164"/>
                <a:gd name="T69" fmla="*/ 27 h 113"/>
                <a:gd name="T70" fmla="*/ 14 w 164"/>
                <a:gd name="T71" fmla="*/ 29 h 113"/>
                <a:gd name="T72" fmla="*/ 18 w 164"/>
                <a:gd name="T73" fmla="*/ 22 h 113"/>
                <a:gd name="T74" fmla="*/ 20 w 164"/>
                <a:gd name="T75" fmla="*/ 16 h 113"/>
                <a:gd name="T76" fmla="*/ 24 w 164"/>
                <a:gd name="T77" fmla="*/ 15 h 113"/>
                <a:gd name="T78" fmla="*/ 28 w 164"/>
                <a:gd name="T79" fmla="*/ 13 h 113"/>
                <a:gd name="T80" fmla="*/ 28 w 164"/>
                <a:gd name="T81" fmla="*/ 19 h 113"/>
                <a:gd name="T82" fmla="*/ 27 w 164"/>
                <a:gd name="T83" fmla="*/ 26 h 113"/>
                <a:gd name="T84" fmla="*/ 28 w 164"/>
                <a:gd name="T85" fmla="*/ 25 h 113"/>
                <a:gd name="T86" fmla="*/ 31 w 164"/>
                <a:gd name="T87" fmla="*/ 15 h 113"/>
                <a:gd name="T88" fmla="*/ 34 w 164"/>
                <a:gd name="T89" fmla="*/ 9 h 113"/>
                <a:gd name="T90" fmla="*/ 37 w 164"/>
                <a:gd name="T91" fmla="*/ 7 h 113"/>
                <a:gd name="T92" fmla="*/ 37 w 164"/>
                <a:gd name="T93" fmla="*/ 8 h 113"/>
                <a:gd name="T94" fmla="*/ 37 w 164"/>
                <a:gd name="T95" fmla="*/ 18 h 113"/>
                <a:gd name="T96" fmla="*/ 39 w 164"/>
                <a:gd name="T97" fmla="*/ 12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4" h="113">
                  <a:moveTo>
                    <a:pt x="164" y="13"/>
                  </a:moveTo>
                  <a:lnTo>
                    <a:pt x="162" y="11"/>
                  </a:lnTo>
                  <a:lnTo>
                    <a:pt x="161" y="11"/>
                  </a:lnTo>
                  <a:lnTo>
                    <a:pt x="159" y="10"/>
                  </a:lnTo>
                  <a:lnTo>
                    <a:pt x="158" y="9"/>
                  </a:lnTo>
                  <a:lnTo>
                    <a:pt x="157" y="8"/>
                  </a:lnTo>
                  <a:lnTo>
                    <a:pt x="157" y="7"/>
                  </a:lnTo>
                  <a:lnTo>
                    <a:pt x="155" y="5"/>
                  </a:lnTo>
                  <a:lnTo>
                    <a:pt x="155" y="3"/>
                  </a:lnTo>
                  <a:lnTo>
                    <a:pt x="153" y="7"/>
                  </a:lnTo>
                  <a:lnTo>
                    <a:pt x="151" y="10"/>
                  </a:lnTo>
                  <a:lnTo>
                    <a:pt x="147" y="11"/>
                  </a:lnTo>
                  <a:lnTo>
                    <a:pt x="146" y="14"/>
                  </a:lnTo>
                  <a:lnTo>
                    <a:pt x="139" y="11"/>
                  </a:lnTo>
                  <a:lnTo>
                    <a:pt x="131" y="8"/>
                  </a:lnTo>
                  <a:lnTo>
                    <a:pt x="120" y="6"/>
                  </a:lnTo>
                  <a:lnTo>
                    <a:pt x="108" y="3"/>
                  </a:lnTo>
                  <a:lnTo>
                    <a:pt x="97" y="1"/>
                  </a:lnTo>
                  <a:lnTo>
                    <a:pt x="85" y="0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6" y="5"/>
                  </a:lnTo>
                  <a:lnTo>
                    <a:pt x="70" y="3"/>
                  </a:lnTo>
                  <a:lnTo>
                    <a:pt x="80" y="3"/>
                  </a:lnTo>
                  <a:lnTo>
                    <a:pt x="89" y="3"/>
                  </a:lnTo>
                  <a:lnTo>
                    <a:pt x="99" y="6"/>
                  </a:lnTo>
                  <a:lnTo>
                    <a:pt x="108" y="8"/>
                  </a:lnTo>
                  <a:lnTo>
                    <a:pt x="118" y="10"/>
                  </a:lnTo>
                  <a:lnTo>
                    <a:pt x="127" y="14"/>
                  </a:lnTo>
                  <a:lnTo>
                    <a:pt x="134" y="16"/>
                  </a:lnTo>
                  <a:lnTo>
                    <a:pt x="138" y="20"/>
                  </a:lnTo>
                  <a:lnTo>
                    <a:pt x="139" y="22"/>
                  </a:lnTo>
                  <a:lnTo>
                    <a:pt x="138" y="23"/>
                  </a:lnTo>
                  <a:lnTo>
                    <a:pt x="136" y="24"/>
                  </a:lnTo>
                  <a:lnTo>
                    <a:pt x="131" y="26"/>
                  </a:lnTo>
                  <a:lnTo>
                    <a:pt x="127" y="29"/>
                  </a:lnTo>
                  <a:lnTo>
                    <a:pt x="122" y="32"/>
                  </a:lnTo>
                  <a:lnTo>
                    <a:pt x="118" y="34"/>
                  </a:lnTo>
                  <a:lnTo>
                    <a:pt x="114" y="37"/>
                  </a:lnTo>
                  <a:lnTo>
                    <a:pt x="108" y="34"/>
                  </a:lnTo>
                  <a:lnTo>
                    <a:pt x="101" y="32"/>
                  </a:lnTo>
                  <a:lnTo>
                    <a:pt x="92" y="29"/>
                  </a:lnTo>
                  <a:lnTo>
                    <a:pt x="83" y="26"/>
                  </a:lnTo>
                  <a:lnTo>
                    <a:pt x="73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4" y="29"/>
                  </a:lnTo>
                  <a:lnTo>
                    <a:pt x="42" y="30"/>
                  </a:lnTo>
                  <a:lnTo>
                    <a:pt x="43" y="31"/>
                  </a:lnTo>
                  <a:lnTo>
                    <a:pt x="47" y="31"/>
                  </a:lnTo>
                  <a:lnTo>
                    <a:pt x="52" y="30"/>
                  </a:lnTo>
                  <a:lnTo>
                    <a:pt x="55" y="30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0" y="31"/>
                  </a:lnTo>
                  <a:lnTo>
                    <a:pt x="75" y="32"/>
                  </a:lnTo>
                  <a:lnTo>
                    <a:pt x="81" y="33"/>
                  </a:lnTo>
                  <a:lnTo>
                    <a:pt x="85" y="34"/>
                  </a:lnTo>
                  <a:lnTo>
                    <a:pt x="93" y="37"/>
                  </a:lnTo>
                  <a:lnTo>
                    <a:pt x="100" y="39"/>
                  </a:lnTo>
                  <a:lnTo>
                    <a:pt x="106" y="40"/>
                  </a:lnTo>
                  <a:lnTo>
                    <a:pt x="108" y="41"/>
                  </a:lnTo>
                  <a:lnTo>
                    <a:pt x="103" y="46"/>
                  </a:lnTo>
                  <a:lnTo>
                    <a:pt x="93" y="49"/>
                  </a:lnTo>
                  <a:lnTo>
                    <a:pt x="84" y="52"/>
                  </a:lnTo>
                  <a:lnTo>
                    <a:pt x="78" y="54"/>
                  </a:lnTo>
                  <a:lnTo>
                    <a:pt x="73" y="54"/>
                  </a:lnTo>
                  <a:lnTo>
                    <a:pt x="65" y="53"/>
                  </a:lnTo>
                  <a:lnTo>
                    <a:pt x="57" y="49"/>
                  </a:lnTo>
                  <a:lnTo>
                    <a:pt x="48" y="47"/>
                  </a:lnTo>
                  <a:lnTo>
                    <a:pt x="42" y="46"/>
                  </a:lnTo>
                  <a:lnTo>
                    <a:pt x="36" y="46"/>
                  </a:lnTo>
                  <a:lnTo>
                    <a:pt x="34" y="47"/>
                  </a:lnTo>
                  <a:lnTo>
                    <a:pt x="36" y="48"/>
                  </a:lnTo>
                  <a:lnTo>
                    <a:pt x="43" y="52"/>
                  </a:lnTo>
                  <a:lnTo>
                    <a:pt x="51" y="54"/>
                  </a:lnTo>
                  <a:lnTo>
                    <a:pt x="57" y="57"/>
                  </a:lnTo>
                  <a:lnTo>
                    <a:pt x="61" y="60"/>
                  </a:lnTo>
                  <a:lnTo>
                    <a:pt x="57" y="61"/>
                  </a:lnTo>
                  <a:lnTo>
                    <a:pt x="50" y="63"/>
                  </a:lnTo>
                  <a:lnTo>
                    <a:pt x="40" y="67"/>
                  </a:lnTo>
                  <a:lnTo>
                    <a:pt x="31" y="69"/>
                  </a:lnTo>
                  <a:lnTo>
                    <a:pt x="22" y="71"/>
                  </a:lnTo>
                  <a:lnTo>
                    <a:pt x="14" y="74"/>
                  </a:lnTo>
                  <a:lnTo>
                    <a:pt x="8" y="76"/>
                  </a:lnTo>
                  <a:lnTo>
                    <a:pt x="4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80"/>
                  </a:lnTo>
                  <a:lnTo>
                    <a:pt x="8" y="80"/>
                  </a:lnTo>
                  <a:lnTo>
                    <a:pt x="14" y="80"/>
                  </a:lnTo>
                  <a:lnTo>
                    <a:pt x="22" y="79"/>
                  </a:lnTo>
                  <a:lnTo>
                    <a:pt x="31" y="77"/>
                  </a:lnTo>
                  <a:lnTo>
                    <a:pt x="40" y="75"/>
                  </a:lnTo>
                  <a:lnTo>
                    <a:pt x="50" y="72"/>
                  </a:lnTo>
                  <a:lnTo>
                    <a:pt x="58" y="70"/>
                  </a:lnTo>
                  <a:lnTo>
                    <a:pt x="65" y="68"/>
                  </a:lnTo>
                  <a:lnTo>
                    <a:pt x="69" y="66"/>
                  </a:lnTo>
                  <a:lnTo>
                    <a:pt x="68" y="75"/>
                  </a:lnTo>
                  <a:lnTo>
                    <a:pt x="65" y="89"/>
                  </a:lnTo>
                  <a:lnTo>
                    <a:pt x="61" y="100"/>
                  </a:lnTo>
                  <a:lnTo>
                    <a:pt x="57" y="108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8" y="113"/>
                  </a:lnTo>
                  <a:lnTo>
                    <a:pt x="61" y="109"/>
                  </a:lnTo>
                  <a:lnTo>
                    <a:pt x="66" y="101"/>
                  </a:lnTo>
                  <a:lnTo>
                    <a:pt x="73" y="87"/>
                  </a:lnTo>
                  <a:lnTo>
                    <a:pt x="78" y="75"/>
                  </a:lnTo>
                  <a:lnTo>
                    <a:pt x="81" y="66"/>
                  </a:lnTo>
                  <a:lnTo>
                    <a:pt x="84" y="64"/>
                  </a:lnTo>
                  <a:lnTo>
                    <a:pt x="89" y="62"/>
                  </a:lnTo>
                  <a:lnTo>
                    <a:pt x="95" y="60"/>
                  </a:lnTo>
                  <a:lnTo>
                    <a:pt x="99" y="57"/>
                  </a:lnTo>
                  <a:lnTo>
                    <a:pt x="105" y="55"/>
                  </a:lnTo>
                  <a:lnTo>
                    <a:pt x="109" y="53"/>
                  </a:lnTo>
                  <a:lnTo>
                    <a:pt x="114" y="52"/>
                  </a:lnTo>
                  <a:lnTo>
                    <a:pt x="118" y="51"/>
                  </a:lnTo>
                  <a:lnTo>
                    <a:pt x="118" y="60"/>
                  </a:lnTo>
                  <a:lnTo>
                    <a:pt x="116" y="74"/>
                  </a:lnTo>
                  <a:lnTo>
                    <a:pt x="113" y="87"/>
                  </a:lnTo>
                  <a:lnTo>
                    <a:pt x="111" y="98"/>
                  </a:lnTo>
                  <a:lnTo>
                    <a:pt x="109" y="102"/>
                  </a:lnTo>
                  <a:lnTo>
                    <a:pt x="109" y="105"/>
                  </a:lnTo>
                  <a:lnTo>
                    <a:pt x="111" y="102"/>
                  </a:lnTo>
                  <a:lnTo>
                    <a:pt x="114" y="98"/>
                  </a:lnTo>
                  <a:lnTo>
                    <a:pt x="119" y="87"/>
                  </a:lnTo>
                  <a:lnTo>
                    <a:pt x="123" y="74"/>
                  </a:lnTo>
                  <a:lnTo>
                    <a:pt x="127" y="60"/>
                  </a:lnTo>
                  <a:lnTo>
                    <a:pt x="127" y="47"/>
                  </a:lnTo>
                  <a:lnTo>
                    <a:pt x="134" y="41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8"/>
                  </a:lnTo>
                  <a:lnTo>
                    <a:pt x="149" y="25"/>
                  </a:lnTo>
                  <a:lnTo>
                    <a:pt x="151" y="24"/>
                  </a:lnTo>
                  <a:lnTo>
                    <a:pt x="152" y="26"/>
                  </a:lnTo>
                  <a:lnTo>
                    <a:pt x="152" y="31"/>
                  </a:lnTo>
                  <a:lnTo>
                    <a:pt x="151" y="40"/>
                  </a:lnTo>
                  <a:lnTo>
                    <a:pt x="150" y="54"/>
                  </a:lnTo>
                  <a:lnTo>
                    <a:pt x="149" y="69"/>
                  </a:lnTo>
                  <a:lnTo>
                    <a:pt x="147" y="78"/>
                  </a:lnTo>
                  <a:lnTo>
                    <a:pt x="153" y="67"/>
                  </a:lnTo>
                  <a:lnTo>
                    <a:pt x="159" y="48"/>
                  </a:lnTo>
                  <a:lnTo>
                    <a:pt x="162" y="29"/>
                  </a:lnTo>
                  <a:lnTo>
                    <a:pt x="164" y="1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56" name="Freeform 308">
              <a:extLst>
                <a:ext uri="{FF2B5EF4-FFF2-40B4-BE49-F238E27FC236}">
                  <a16:creationId xmlns:a16="http://schemas.microsoft.com/office/drawing/2014/main" id="{7986F42E-DC2F-29CE-222B-DCDC59A40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02"/>
              <a:ext cx="66" cy="62"/>
            </a:xfrm>
            <a:custGeom>
              <a:avLst/>
              <a:gdLst>
                <a:gd name="T0" fmla="*/ 32 w 131"/>
                <a:gd name="T1" fmla="*/ 31 h 124"/>
                <a:gd name="T2" fmla="*/ 33 w 131"/>
                <a:gd name="T3" fmla="*/ 30 h 124"/>
                <a:gd name="T4" fmla="*/ 32 w 131"/>
                <a:gd name="T5" fmla="*/ 28 h 124"/>
                <a:gd name="T6" fmla="*/ 30 w 131"/>
                <a:gd name="T7" fmla="*/ 26 h 124"/>
                <a:gd name="T8" fmla="*/ 29 w 131"/>
                <a:gd name="T9" fmla="*/ 22 h 124"/>
                <a:gd name="T10" fmla="*/ 28 w 131"/>
                <a:gd name="T11" fmla="*/ 15 h 124"/>
                <a:gd name="T12" fmla="*/ 27 w 131"/>
                <a:gd name="T13" fmla="*/ 11 h 124"/>
                <a:gd name="T14" fmla="*/ 26 w 131"/>
                <a:gd name="T15" fmla="*/ 11 h 124"/>
                <a:gd name="T16" fmla="*/ 26 w 131"/>
                <a:gd name="T17" fmla="*/ 14 h 124"/>
                <a:gd name="T18" fmla="*/ 27 w 131"/>
                <a:gd name="T19" fmla="*/ 21 h 124"/>
                <a:gd name="T20" fmla="*/ 25 w 131"/>
                <a:gd name="T21" fmla="*/ 22 h 124"/>
                <a:gd name="T22" fmla="*/ 21 w 131"/>
                <a:gd name="T23" fmla="*/ 19 h 124"/>
                <a:gd name="T24" fmla="*/ 19 w 131"/>
                <a:gd name="T25" fmla="*/ 16 h 124"/>
                <a:gd name="T26" fmla="*/ 18 w 131"/>
                <a:gd name="T27" fmla="*/ 10 h 124"/>
                <a:gd name="T28" fmla="*/ 18 w 131"/>
                <a:gd name="T29" fmla="*/ 6 h 124"/>
                <a:gd name="T30" fmla="*/ 17 w 131"/>
                <a:gd name="T31" fmla="*/ 3 h 124"/>
                <a:gd name="T32" fmla="*/ 16 w 131"/>
                <a:gd name="T33" fmla="*/ 1 h 124"/>
                <a:gd name="T34" fmla="*/ 16 w 131"/>
                <a:gd name="T35" fmla="*/ 2 h 124"/>
                <a:gd name="T36" fmla="*/ 17 w 131"/>
                <a:gd name="T37" fmla="*/ 5 h 124"/>
                <a:gd name="T38" fmla="*/ 16 w 131"/>
                <a:gd name="T39" fmla="*/ 7 h 124"/>
                <a:gd name="T40" fmla="*/ 16 w 131"/>
                <a:gd name="T41" fmla="*/ 10 h 124"/>
                <a:gd name="T42" fmla="*/ 17 w 131"/>
                <a:gd name="T43" fmla="*/ 14 h 124"/>
                <a:gd name="T44" fmla="*/ 15 w 131"/>
                <a:gd name="T45" fmla="*/ 14 h 124"/>
                <a:gd name="T46" fmla="*/ 10 w 131"/>
                <a:gd name="T47" fmla="*/ 9 h 124"/>
                <a:gd name="T48" fmla="*/ 5 w 131"/>
                <a:gd name="T49" fmla="*/ 4 h 124"/>
                <a:gd name="T50" fmla="*/ 1 w 131"/>
                <a:gd name="T51" fmla="*/ 1 h 124"/>
                <a:gd name="T52" fmla="*/ 2 w 131"/>
                <a:gd name="T53" fmla="*/ 3 h 124"/>
                <a:gd name="T54" fmla="*/ 7 w 131"/>
                <a:gd name="T55" fmla="*/ 9 h 124"/>
                <a:gd name="T56" fmla="*/ 9 w 131"/>
                <a:gd name="T57" fmla="*/ 13 h 124"/>
                <a:gd name="T58" fmla="*/ 14 w 131"/>
                <a:gd name="T59" fmla="*/ 16 h 124"/>
                <a:gd name="T60" fmla="*/ 14 w 131"/>
                <a:gd name="T61" fmla="*/ 18 h 124"/>
                <a:gd name="T62" fmla="*/ 9 w 131"/>
                <a:gd name="T63" fmla="*/ 17 h 124"/>
                <a:gd name="T64" fmla="*/ 7 w 131"/>
                <a:gd name="T65" fmla="*/ 16 h 124"/>
                <a:gd name="T66" fmla="*/ 6 w 131"/>
                <a:gd name="T67" fmla="*/ 16 h 124"/>
                <a:gd name="T68" fmla="*/ 7 w 131"/>
                <a:gd name="T69" fmla="*/ 17 h 124"/>
                <a:gd name="T70" fmla="*/ 10 w 131"/>
                <a:gd name="T71" fmla="*/ 19 h 124"/>
                <a:gd name="T72" fmla="*/ 14 w 131"/>
                <a:gd name="T73" fmla="*/ 20 h 124"/>
                <a:gd name="T74" fmla="*/ 18 w 131"/>
                <a:gd name="T75" fmla="*/ 21 h 124"/>
                <a:gd name="T76" fmla="*/ 21 w 131"/>
                <a:gd name="T77" fmla="*/ 22 h 124"/>
                <a:gd name="T78" fmla="*/ 24 w 131"/>
                <a:gd name="T79" fmla="*/ 24 h 124"/>
                <a:gd name="T80" fmla="*/ 25 w 131"/>
                <a:gd name="T81" fmla="*/ 26 h 124"/>
                <a:gd name="T82" fmla="*/ 22 w 131"/>
                <a:gd name="T83" fmla="*/ 27 h 124"/>
                <a:gd name="T84" fmla="*/ 19 w 131"/>
                <a:gd name="T85" fmla="*/ 27 h 124"/>
                <a:gd name="T86" fmla="*/ 17 w 131"/>
                <a:gd name="T87" fmla="*/ 27 h 124"/>
                <a:gd name="T88" fmla="*/ 14 w 131"/>
                <a:gd name="T89" fmla="*/ 27 h 124"/>
                <a:gd name="T90" fmla="*/ 14 w 131"/>
                <a:gd name="T91" fmla="*/ 28 h 124"/>
                <a:gd name="T92" fmla="*/ 17 w 131"/>
                <a:gd name="T93" fmla="*/ 29 h 124"/>
                <a:gd name="T94" fmla="*/ 21 w 131"/>
                <a:gd name="T95" fmla="*/ 29 h 124"/>
                <a:gd name="T96" fmla="*/ 24 w 131"/>
                <a:gd name="T97" fmla="*/ 29 h 124"/>
                <a:gd name="T98" fmla="*/ 27 w 131"/>
                <a:gd name="T99" fmla="*/ 28 h 124"/>
                <a:gd name="T100" fmla="*/ 30 w 131"/>
                <a:gd name="T101" fmla="*/ 29 h 124"/>
                <a:gd name="T102" fmla="*/ 31 w 131"/>
                <a:gd name="T103" fmla="*/ 30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1" h="124">
                  <a:moveTo>
                    <a:pt x="126" y="124"/>
                  </a:moveTo>
                  <a:lnTo>
                    <a:pt x="126" y="122"/>
                  </a:lnTo>
                  <a:lnTo>
                    <a:pt x="127" y="120"/>
                  </a:lnTo>
                  <a:lnTo>
                    <a:pt x="130" y="118"/>
                  </a:lnTo>
                  <a:lnTo>
                    <a:pt x="131" y="116"/>
                  </a:lnTo>
                  <a:lnTo>
                    <a:pt x="125" y="112"/>
                  </a:lnTo>
                  <a:lnTo>
                    <a:pt x="120" y="106"/>
                  </a:lnTo>
                  <a:lnTo>
                    <a:pt x="117" y="101"/>
                  </a:lnTo>
                  <a:lnTo>
                    <a:pt x="116" y="97"/>
                  </a:lnTo>
                  <a:lnTo>
                    <a:pt x="116" y="87"/>
                  </a:lnTo>
                  <a:lnTo>
                    <a:pt x="115" y="72"/>
                  </a:lnTo>
                  <a:lnTo>
                    <a:pt x="111" y="58"/>
                  </a:lnTo>
                  <a:lnTo>
                    <a:pt x="109" y="47"/>
                  </a:lnTo>
                  <a:lnTo>
                    <a:pt x="107" y="43"/>
                  </a:lnTo>
                  <a:lnTo>
                    <a:pt x="104" y="41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4" y="55"/>
                  </a:lnTo>
                  <a:lnTo>
                    <a:pt x="106" y="68"/>
                  </a:lnTo>
                  <a:lnTo>
                    <a:pt x="106" y="81"/>
                  </a:lnTo>
                  <a:lnTo>
                    <a:pt x="106" y="90"/>
                  </a:lnTo>
                  <a:lnTo>
                    <a:pt x="99" y="85"/>
                  </a:lnTo>
                  <a:lnTo>
                    <a:pt x="91" y="81"/>
                  </a:lnTo>
                  <a:lnTo>
                    <a:pt x="84" y="75"/>
                  </a:lnTo>
                  <a:lnTo>
                    <a:pt x="79" y="70"/>
                  </a:lnTo>
                  <a:lnTo>
                    <a:pt x="76" y="62"/>
                  </a:lnTo>
                  <a:lnTo>
                    <a:pt x="72" y="51"/>
                  </a:lnTo>
                  <a:lnTo>
                    <a:pt x="70" y="39"/>
                  </a:lnTo>
                  <a:lnTo>
                    <a:pt x="69" y="30"/>
                  </a:lnTo>
                  <a:lnTo>
                    <a:pt x="69" y="23"/>
                  </a:lnTo>
                  <a:lnTo>
                    <a:pt x="69" y="15"/>
                  </a:lnTo>
                  <a:lnTo>
                    <a:pt x="68" y="9"/>
                  </a:lnTo>
                  <a:lnTo>
                    <a:pt x="65" y="5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7"/>
                  </a:lnTo>
                  <a:lnTo>
                    <a:pt x="64" y="12"/>
                  </a:lnTo>
                  <a:lnTo>
                    <a:pt x="65" y="17"/>
                  </a:lnTo>
                  <a:lnTo>
                    <a:pt x="64" y="23"/>
                  </a:lnTo>
                  <a:lnTo>
                    <a:pt x="63" y="28"/>
                  </a:lnTo>
                  <a:lnTo>
                    <a:pt x="62" y="32"/>
                  </a:lnTo>
                  <a:lnTo>
                    <a:pt x="62" y="38"/>
                  </a:lnTo>
                  <a:lnTo>
                    <a:pt x="63" y="47"/>
                  </a:lnTo>
                  <a:lnTo>
                    <a:pt x="65" y="55"/>
                  </a:lnTo>
                  <a:lnTo>
                    <a:pt x="66" y="62"/>
                  </a:lnTo>
                  <a:lnTo>
                    <a:pt x="57" y="54"/>
                  </a:lnTo>
                  <a:lnTo>
                    <a:pt x="48" y="45"/>
                  </a:lnTo>
                  <a:lnTo>
                    <a:pt x="38" y="35"/>
                  </a:lnTo>
                  <a:lnTo>
                    <a:pt x="28" y="24"/>
                  </a:lnTo>
                  <a:lnTo>
                    <a:pt x="19" y="15"/>
                  </a:lnTo>
                  <a:lnTo>
                    <a:pt x="11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7" y="23"/>
                  </a:lnTo>
                  <a:lnTo>
                    <a:pt x="26" y="35"/>
                  </a:lnTo>
                  <a:lnTo>
                    <a:pt x="31" y="43"/>
                  </a:lnTo>
                  <a:lnTo>
                    <a:pt x="35" y="49"/>
                  </a:lnTo>
                  <a:lnTo>
                    <a:pt x="45" y="58"/>
                  </a:lnTo>
                  <a:lnTo>
                    <a:pt x="53" y="64"/>
                  </a:lnTo>
                  <a:lnTo>
                    <a:pt x="59" y="69"/>
                  </a:lnTo>
                  <a:lnTo>
                    <a:pt x="53" y="69"/>
                  </a:lnTo>
                  <a:lnTo>
                    <a:pt x="43" y="68"/>
                  </a:lnTo>
                  <a:lnTo>
                    <a:pt x="35" y="66"/>
                  </a:lnTo>
                  <a:lnTo>
                    <a:pt x="30" y="63"/>
                  </a:lnTo>
                  <a:lnTo>
                    <a:pt x="26" y="61"/>
                  </a:lnTo>
                  <a:lnTo>
                    <a:pt x="24" y="61"/>
                  </a:lnTo>
                  <a:lnTo>
                    <a:pt x="22" y="62"/>
                  </a:lnTo>
                  <a:lnTo>
                    <a:pt x="24" y="66"/>
                  </a:lnTo>
                  <a:lnTo>
                    <a:pt x="27" y="68"/>
                  </a:lnTo>
                  <a:lnTo>
                    <a:pt x="33" y="71"/>
                  </a:lnTo>
                  <a:lnTo>
                    <a:pt x="39" y="74"/>
                  </a:lnTo>
                  <a:lnTo>
                    <a:pt x="46" y="77"/>
                  </a:lnTo>
                  <a:lnTo>
                    <a:pt x="54" y="79"/>
                  </a:lnTo>
                  <a:lnTo>
                    <a:pt x="61" y="82"/>
                  </a:lnTo>
                  <a:lnTo>
                    <a:pt x="69" y="83"/>
                  </a:lnTo>
                  <a:lnTo>
                    <a:pt x="74" y="83"/>
                  </a:lnTo>
                  <a:lnTo>
                    <a:pt x="81" y="85"/>
                  </a:lnTo>
                  <a:lnTo>
                    <a:pt x="89" y="90"/>
                  </a:lnTo>
                  <a:lnTo>
                    <a:pt x="96" y="95"/>
                  </a:lnTo>
                  <a:lnTo>
                    <a:pt x="101" y="101"/>
                  </a:lnTo>
                  <a:lnTo>
                    <a:pt x="97" y="102"/>
                  </a:lnTo>
                  <a:lnTo>
                    <a:pt x="93" y="105"/>
                  </a:lnTo>
                  <a:lnTo>
                    <a:pt x="87" y="106"/>
                  </a:lnTo>
                  <a:lnTo>
                    <a:pt x="81" y="107"/>
                  </a:lnTo>
                  <a:lnTo>
                    <a:pt x="76" y="107"/>
                  </a:lnTo>
                  <a:lnTo>
                    <a:pt x="70" y="108"/>
                  </a:lnTo>
                  <a:lnTo>
                    <a:pt x="65" y="108"/>
                  </a:lnTo>
                  <a:lnTo>
                    <a:pt x="61" y="107"/>
                  </a:lnTo>
                  <a:lnTo>
                    <a:pt x="55" y="106"/>
                  </a:lnTo>
                  <a:lnTo>
                    <a:pt x="53" y="107"/>
                  </a:lnTo>
                  <a:lnTo>
                    <a:pt x="54" y="109"/>
                  </a:lnTo>
                  <a:lnTo>
                    <a:pt x="62" y="112"/>
                  </a:lnTo>
                  <a:lnTo>
                    <a:pt x="68" y="113"/>
                  </a:lnTo>
                  <a:lnTo>
                    <a:pt x="74" y="113"/>
                  </a:lnTo>
                  <a:lnTo>
                    <a:pt x="83" y="113"/>
                  </a:lnTo>
                  <a:lnTo>
                    <a:pt x="89" y="113"/>
                  </a:lnTo>
                  <a:lnTo>
                    <a:pt x="96" y="113"/>
                  </a:lnTo>
                  <a:lnTo>
                    <a:pt x="103" y="112"/>
                  </a:lnTo>
                  <a:lnTo>
                    <a:pt x="108" y="112"/>
                  </a:lnTo>
                  <a:lnTo>
                    <a:pt x="111" y="112"/>
                  </a:lnTo>
                  <a:lnTo>
                    <a:pt x="117" y="113"/>
                  </a:lnTo>
                  <a:lnTo>
                    <a:pt x="120" y="116"/>
                  </a:lnTo>
                  <a:lnTo>
                    <a:pt x="124" y="120"/>
                  </a:lnTo>
                  <a:lnTo>
                    <a:pt x="126" y="12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57" name="Freeform 309">
              <a:extLst>
                <a:ext uri="{FF2B5EF4-FFF2-40B4-BE49-F238E27FC236}">
                  <a16:creationId xmlns:a16="http://schemas.microsoft.com/office/drawing/2014/main" id="{B6F52652-F044-16B1-9C04-5E82E08E7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" y="178"/>
              <a:ext cx="40" cy="95"/>
            </a:xfrm>
            <a:custGeom>
              <a:avLst/>
              <a:gdLst>
                <a:gd name="T0" fmla="*/ 2 w 81"/>
                <a:gd name="T1" fmla="*/ 39 h 189"/>
                <a:gd name="T2" fmla="*/ 3 w 81"/>
                <a:gd name="T3" fmla="*/ 38 h 189"/>
                <a:gd name="T4" fmla="*/ 4 w 81"/>
                <a:gd name="T5" fmla="*/ 38 h 189"/>
                <a:gd name="T6" fmla="*/ 5 w 81"/>
                <a:gd name="T7" fmla="*/ 34 h 189"/>
                <a:gd name="T8" fmla="*/ 2 w 81"/>
                <a:gd name="T9" fmla="*/ 27 h 189"/>
                <a:gd name="T10" fmla="*/ 0 w 81"/>
                <a:gd name="T11" fmla="*/ 20 h 189"/>
                <a:gd name="T12" fmla="*/ 1 w 81"/>
                <a:gd name="T13" fmla="*/ 20 h 189"/>
                <a:gd name="T14" fmla="*/ 4 w 81"/>
                <a:gd name="T15" fmla="*/ 28 h 189"/>
                <a:gd name="T16" fmla="*/ 7 w 81"/>
                <a:gd name="T17" fmla="*/ 22 h 189"/>
                <a:gd name="T18" fmla="*/ 7 w 81"/>
                <a:gd name="T19" fmla="*/ 14 h 189"/>
                <a:gd name="T20" fmla="*/ 7 w 81"/>
                <a:gd name="T21" fmla="*/ 6 h 189"/>
                <a:gd name="T22" fmla="*/ 8 w 81"/>
                <a:gd name="T23" fmla="*/ 6 h 189"/>
                <a:gd name="T24" fmla="*/ 8 w 81"/>
                <a:gd name="T25" fmla="*/ 11 h 189"/>
                <a:gd name="T26" fmla="*/ 10 w 81"/>
                <a:gd name="T27" fmla="*/ 11 h 189"/>
                <a:gd name="T28" fmla="*/ 15 w 81"/>
                <a:gd name="T29" fmla="*/ 1 h 189"/>
                <a:gd name="T30" fmla="*/ 16 w 81"/>
                <a:gd name="T31" fmla="*/ 1 h 189"/>
                <a:gd name="T32" fmla="*/ 13 w 81"/>
                <a:gd name="T33" fmla="*/ 7 h 189"/>
                <a:gd name="T34" fmla="*/ 13 w 81"/>
                <a:gd name="T35" fmla="*/ 13 h 189"/>
                <a:gd name="T36" fmla="*/ 17 w 81"/>
                <a:gd name="T37" fmla="*/ 12 h 189"/>
                <a:gd name="T38" fmla="*/ 17 w 81"/>
                <a:gd name="T39" fmla="*/ 12 h 189"/>
                <a:gd name="T40" fmla="*/ 14 w 81"/>
                <a:gd name="T41" fmla="*/ 15 h 189"/>
                <a:gd name="T42" fmla="*/ 10 w 81"/>
                <a:gd name="T43" fmla="*/ 20 h 189"/>
                <a:gd name="T44" fmla="*/ 8 w 81"/>
                <a:gd name="T45" fmla="*/ 29 h 189"/>
                <a:gd name="T46" fmla="*/ 12 w 81"/>
                <a:gd name="T47" fmla="*/ 29 h 189"/>
                <a:gd name="T48" fmla="*/ 17 w 81"/>
                <a:gd name="T49" fmla="*/ 28 h 189"/>
                <a:gd name="T50" fmla="*/ 19 w 81"/>
                <a:gd name="T51" fmla="*/ 27 h 189"/>
                <a:gd name="T52" fmla="*/ 18 w 81"/>
                <a:gd name="T53" fmla="*/ 28 h 189"/>
                <a:gd name="T54" fmla="*/ 15 w 81"/>
                <a:gd name="T55" fmla="*/ 30 h 189"/>
                <a:gd name="T56" fmla="*/ 10 w 81"/>
                <a:gd name="T57" fmla="*/ 32 h 189"/>
                <a:gd name="T58" fmla="*/ 7 w 81"/>
                <a:gd name="T59" fmla="*/ 34 h 189"/>
                <a:gd name="T60" fmla="*/ 7 w 81"/>
                <a:gd name="T61" fmla="*/ 39 h 189"/>
                <a:gd name="T62" fmla="*/ 9 w 81"/>
                <a:gd name="T63" fmla="*/ 39 h 189"/>
                <a:gd name="T64" fmla="*/ 15 w 81"/>
                <a:gd name="T65" fmla="*/ 37 h 189"/>
                <a:gd name="T66" fmla="*/ 19 w 81"/>
                <a:gd name="T67" fmla="*/ 34 h 189"/>
                <a:gd name="T68" fmla="*/ 19 w 81"/>
                <a:gd name="T69" fmla="*/ 35 h 189"/>
                <a:gd name="T70" fmla="*/ 14 w 81"/>
                <a:gd name="T71" fmla="*/ 42 h 189"/>
                <a:gd name="T72" fmla="*/ 12 w 81"/>
                <a:gd name="T73" fmla="*/ 42 h 189"/>
                <a:gd name="T74" fmla="*/ 10 w 81"/>
                <a:gd name="T75" fmla="*/ 40 h 189"/>
                <a:gd name="T76" fmla="*/ 5 w 81"/>
                <a:gd name="T77" fmla="*/ 40 h 189"/>
                <a:gd name="T78" fmla="*/ 4 w 81"/>
                <a:gd name="T79" fmla="*/ 43 h 189"/>
                <a:gd name="T80" fmla="*/ 2 w 81"/>
                <a:gd name="T81" fmla="*/ 46 h 189"/>
                <a:gd name="T82" fmla="*/ 1 w 81"/>
                <a:gd name="T83" fmla="*/ 46 h 189"/>
                <a:gd name="T84" fmla="*/ 3 w 81"/>
                <a:gd name="T85" fmla="*/ 42 h 189"/>
                <a:gd name="T86" fmla="*/ 1 w 81"/>
                <a:gd name="T87" fmla="*/ 41 h 1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89">
                  <a:moveTo>
                    <a:pt x="0" y="163"/>
                  </a:moveTo>
                  <a:lnTo>
                    <a:pt x="5" y="160"/>
                  </a:lnTo>
                  <a:lnTo>
                    <a:pt x="8" y="156"/>
                  </a:lnTo>
                  <a:lnTo>
                    <a:pt x="12" y="152"/>
                  </a:lnTo>
                  <a:lnTo>
                    <a:pt x="13" y="147"/>
                  </a:lnTo>
                  <a:lnTo>
                    <a:pt x="14" y="149"/>
                  </a:lnTo>
                  <a:lnTo>
                    <a:pt x="16" y="150"/>
                  </a:lnTo>
                  <a:lnTo>
                    <a:pt x="17" y="150"/>
                  </a:lnTo>
                  <a:lnTo>
                    <a:pt x="18" y="152"/>
                  </a:lnTo>
                  <a:lnTo>
                    <a:pt x="20" y="148"/>
                  </a:lnTo>
                  <a:lnTo>
                    <a:pt x="22" y="142"/>
                  </a:lnTo>
                  <a:lnTo>
                    <a:pt x="22" y="134"/>
                  </a:lnTo>
                  <a:lnTo>
                    <a:pt x="21" y="130"/>
                  </a:lnTo>
                  <a:lnTo>
                    <a:pt x="15" y="120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8"/>
                  </a:lnTo>
                  <a:lnTo>
                    <a:pt x="2" y="74"/>
                  </a:lnTo>
                  <a:lnTo>
                    <a:pt x="4" y="76"/>
                  </a:lnTo>
                  <a:lnTo>
                    <a:pt x="4" y="79"/>
                  </a:lnTo>
                  <a:lnTo>
                    <a:pt x="6" y="87"/>
                  </a:lnTo>
                  <a:lnTo>
                    <a:pt x="12" y="99"/>
                  </a:lnTo>
                  <a:lnTo>
                    <a:pt x="18" y="109"/>
                  </a:lnTo>
                  <a:lnTo>
                    <a:pt x="24" y="115"/>
                  </a:lnTo>
                  <a:lnTo>
                    <a:pt x="28" y="104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3"/>
                  </a:lnTo>
                  <a:lnTo>
                    <a:pt x="30" y="53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19"/>
                  </a:lnTo>
                  <a:lnTo>
                    <a:pt x="33" y="19"/>
                  </a:lnTo>
                  <a:lnTo>
                    <a:pt x="33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3" y="11"/>
                  </a:lnTo>
                  <a:lnTo>
                    <a:pt x="61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5"/>
                  </a:lnTo>
                  <a:lnTo>
                    <a:pt x="58" y="14"/>
                  </a:lnTo>
                  <a:lnTo>
                    <a:pt x="53" y="28"/>
                  </a:lnTo>
                  <a:lnTo>
                    <a:pt x="48" y="43"/>
                  </a:lnTo>
                  <a:lnTo>
                    <a:pt x="46" y="53"/>
                  </a:lnTo>
                  <a:lnTo>
                    <a:pt x="52" y="51"/>
                  </a:lnTo>
                  <a:lnTo>
                    <a:pt x="58" y="50"/>
                  </a:lnTo>
                  <a:lnTo>
                    <a:pt x="63" y="47"/>
                  </a:lnTo>
                  <a:lnTo>
                    <a:pt x="68" y="45"/>
                  </a:lnTo>
                  <a:lnTo>
                    <a:pt x="70" y="42"/>
                  </a:lnTo>
                  <a:lnTo>
                    <a:pt x="73" y="42"/>
                  </a:lnTo>
                  <a:lnTo>
                    <a:pt x="71" y="45"/>
                  </a:lnTo>
                  <a:lnTo>
                    <a:pt x="69" y="47"/>
                  </a:lnTo>
                  <a:lnTo>
                    <a:pt x="64" y="51"/>
                  </a:lnTo>
                  <a:lnTo>
                    <a:pt x="56" y="57"/>
                  </a:lnTo>
                  <a:lnTo>
                    <a:pt x="48" y="62"/>
                  </a:lnTo>
                  <a:lnTo>
                    <a:pt x="44" y="65"/>
                  </a:lnTo>
                  <a:lnTo>
                    <a:pt x="41" y="78"/>
                  </a:lnTo>
                  <a:lnTo>
                    <a:pt x="39" y="94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8" y="114"/>
                  </a:lnTo>
                  <a:lnTo>
                    <a:pt x="62" y="112"/>
                  </a:lnTo>
                  <a:lnTo>
                    <a:pt x="68" y="111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8" y="106"/>
                  </a:lnTo>
                  <a:lnTo>
                    <a:pt x="77" y="108"/>
                  </a:lnTo>
                  <a:lnTo>
                    <a:pt x="75" y="110"/>
                  </a:lnTo>
                  <a:lnTo>
                    <a:pt x="73" y="112"/>
                  </a:lnTo>
                  <a:lnTo>
                    <a:pt x="68" y="115"/>
                  </a:lnTo>
                  <a:lnTo>
                    <a:pt x="62" y="118"/>
                  </a:lnTo>
                  <a:lnTo>
                    <a:pt x="55" y="120"/>
                  </a:lnTo>
                  <a:lnTo>
                    <a:pt x="48" y="124"/>
                  </a:lnTo>
                  <a:lnTo>
                    <a:pt x="43" y="126"/>
                  </a:lnTo>
                  <a:lnTo>
                    <a:pt x="38" y="127"/>
                  </a:lnTo>
                  <a:lnTo>
                    <a:pt x="35" y="129"/>
                  </a:lnTo>
                  <a:lnTo>
                    <a:pt x="31" y="133"/>
                  </a:lnTo>
                  <a:lnTo>
                    <a:pt x="29" y="140"/>
                  </a:lnTo>
                  <a:lnTo>
                    <a:pt x="28" y="147"/>
                  </a:lnTo>
                  <a:lnTo>
                    <a:pt x="28" y="153"/>
                  </a:lnTo>
                  <a:lnTo>
                    <a:pt x="30" y="155"/>
                  </a:lnTo>
                  <a:lnTo>
                    <a:pt x="35" y="155"/>
                  </a:lnTo>
                  <a:lnTo>
                    <a:pt x="39" y="155"/>
                  </a:lnTo>
                  <a:lnTo>
                    <a:pt x="44" y="154"/>
                  </a:lnTo>
                  <a:lnTo>
                    <a:pt x="53" y="150"/>
                  </a:lnTo>
                  <a:lnTo>
                    <a:pt x="62" y="146"/>
                  </a:lnTo>
                  <a:lnTo>
                    <a:pt x="70" y="141"/>
                  </a:lnTo>
                  <a:lnTo>
                    <a:pt x="76" y="138"/>
                  </a:lnTo>
                  <a:lnTo>
                    <a:pt x="78" y="134"/>
                  </a:lnTo>
                  <a:lnTo>
                    <a:pt x="81" y="133"/>
                  </a:lnTo>
                  <a:lnTo>
                    <a:pt x="81" y="134"/>
                  </a:lnTo>
                  <a:lnTo>
                    <a:pt x="78" y="139"/>
                  </a:lnTo>
                  <a:lnTo>
                    <a:pt x="73" y="147"/>
                  </a:lnTo>
                  <a:lnTo>
                    <a:pt x="66" y="157"/>
                  </a:lnTo>
                  <a:lnTo>
                    <a:pt x="58" y="165"/>
                  </a:lnTo>
                  <a:lnTo>
                    <a:pt x="52" y="171"/>
                  </a:lnTo>
                  <a:lnTo>
                    <a:pt x="51" y="169"/>
                  </a:lnTo>
                  <a:lnTo>
                    <a:pt x="50" y="165"/>
                  </a:lnTo>
                  <a:lnTo>
                    <a:pt x="48" y="163"/>
                  </a:lnTo>
                  <a:lnTo>
                    <a:pt x="47" y="161"/>
                  </a:lnTo>
                  <a:lnTo>
                    <a:pt x="41" y="157"/>
                  </a:lnTo>
                  <a:lnTo>
                    <a:pt x="35" y="156"/>
                  </a:lnTo>
                  <a:lnTo>
                    <a:pt x="28" y="157"/>
                  </a:lnTo>
                  <a:lnTo>
                    <a:pt x="22" y="160"/>
                  </a:lnTo>
                  <a:lnTo>
                    <a:pt x="18" y="164"/>
                  </a:lnTo>
                  <a:lnTo>
                    <a:pt x="17" y="168"/>
                  </a:lnTo>
                  <a:lnTo>
                    <a:pt x="17" y="171"/>
                  </a:lnTo>
                  <a:lnTo>
                    <a:pt x="18" y="175"/>
                  </a:lnTo>
                  <a:lnTo>
                    <a:pt x="14" y="179"/>
                  </a:lnTo>
                  <a:lnTo>
                    <a:pt x="8" y="184"/>
                  </a:lnTo>
                  <a:lnTo>
                    <a:pt x="4" y="187"/>
                  </a:lnTo>
                  <a:lnTo>
                    <a:pt x="1" y="189"/>
                  </a:lnTo>
                  <a:lnTo>
                    <a:pt x="6" y="184"/>
                  </a:lnTo>
                  <a:lnTo>
                    <a:pt x="10" y="177"/>
                  </a:lnTo>
                  <a:lnTo>
                    <a:pt x="13" y="172"/>
                  </a:lnTo>
                  <a:lnTo>
                    <a:pt x="13" y="168"/>
                  </a:lnTo>
                  <a:lnTo>
                    <a:pt x="10" y="165"/>
                  </a:lnTo>
                  <a:lnTo>
                    <a:pt x="7" y="163"/>
                  </a:lnTo>
                  <a:lnTo>
                    <a:pt x="4" y="162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58" name="Freeform 310">
              <a:extLst>
                <a:ext uri="{FF2B5EF4-FFF2-40B4-BE49-F238E27FC236}">
                  <a16:creationId xmlns:a16="http://schemas.microsoft.com/office/drawing/2014/main" id="{BDA1169D-A99B-C5AA-20AA-6EBD08C3D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" y="231"/>
              <a:ext cx="7" cy="12"/>
            </a:xfrm>
            <a:custGeom>
              <a:avLst/>
              <a:gdLst>
                <a:gd name="T0" fmla="*/ 4 w 14"/>
                <a:gd name="T1" fmla="*/ 6 h 24"/>
                <a:gd name="T2" fmla="*/ 3 w 14"/>
                <a:gd name="T3" fmla="*/ 6 h 24"/>
                <a:gd name="T4" fmla="*/ 2 w 14"/>
                <a:gd name="T5" fmla="*/ 6 h 24"/>
                <a:gd name="T6" fmla="*/ 1 w 14"/>
                <a:gd name="T7" fmla="*/ 6 h 24"/>
                <a:gd name="T8" fmla="*/ 1 w 14"/>
                <a:gd name="T9" fmla="*/ 6 h 24"/>
                <a:gd name="T10" fmla="*/ 1 w 14"/>
                <a:gd name="T11" fmla="*/ 5 h 24"/>
                <a:gd name="T12" fmla="*/ 0 w 14"/>
                <a:gd name="T13" fmla="*/ 3 h 24"/>
                <a:gd name="T14" fmla="*/ 0 w 14"/>
                <a:gd name="T15" fmla="*/ 2 h 24"/>
                <a:gd name="T16" fmla="*/ 0 w 14"/>
                <a:gd name="T17" fmla="*/ 1 h 24"/>
                <a:gd name="T18" fmla="*/ 0 w 14"/>
                <a:gd name="T19" fmla="*/ 0 h 24"/>
                <a:gd name="T20" fmla="*/ 1 w 14"/>
                <a:gd name="T21" fmla="*/ 0 h 24"/>
                <a:gd name="T22" fmla="*/ 1 w 14"/>
                <a:gd name="T23" fmla="*/ 1 h 24"/>
                <a:gd name="T24" fmla="*/ 1 w 14"/>
                <a:gd name="T25" fmla="*/ 1 h 24"/>
                <a:gd name="T26" fmla="*/ 1 w 14"/>
                <a:gd name="T27" fmla="*/ 2 h 24"/>
                <a:gd name="T28" fmla="*/ 2 w 14"/>
                <a:gd name="T29" fmla="*/ 3 h 24"/>
                <a:gd name="T30" fmla="*/ 3 w 14"/>
                <a:gd name="T31" fmla="*/ 5 h 24"/>
                <a:gd name="T32" fmla="*/ 4 w 1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24">
                  <a:moveTo>
                    <a:pt x="14" y="21"/>
                  </a:moveTo>
                  <a:lnTo>
                    <a:pt x="11" y="21"/>
                  </a:lnTo>
                  <a:lnTo>
                    <a:pt x="8" y="21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6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59" name="Freeform 311">
              <a:extLst>
                <a:ext uri="{FF2B5EF4-FFF2-40B4-BE49-F238E27FC236}">
                  <a16:creationId xmlns:a16="http://schemas.microsoft.com/office/drawing/2014/main" id="{8C23D406-33A9-1347-3AE6-B926BC44A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" y="227"/>
              <a:ext cx="128" cy="79"/>
            </a:xfrm>
            <a:custGeom>
              <a:avLst/>
              <a:gdLst>
                <a:gd name="T0" fmla="*/ 6 w 258"/>
                <a:gd name="T1" fmla="*/ 28 h 157"/>
                <a:gd name="T2" fmla="*/ 12 w 258"/>
                <a:gd name="T3" fmla="*/ 24 h 157"/>
                <a:gd name="T4" fmla="*/ 16 w 258"/>
                <a:gd name="T5" fmla="*/ 15 h 157"/>
                <a:gd name="T6" fmla="*/ 21 w 258"/>
                <a:gd name="T7" fmla="*/ 8 h 157"/>
                <a:gd name="T8" fmla="*/ 27 w 258"/>
                <a:gd name="T9" fmla="*/ 1 h 157"/>
                <a:gd name="T10" fmla="*/ 29 w 258"/>
                <a:gd name="T11" fmla="*/ 1 h 157"/>
                <a:gd name="T12" fmla="*/ 25 w 258"/>
                <a:gd name="T13" fmla="*/ 5 h 157"/>
                <a:gd name="T14" fmla="*/ 19 w 258"/>
                <a:gd name="T15" fmla="*/ 12 h 157"/>
                <a:gd name="T16" fmla="*/ 16 w 258"/>
                <a:gd name="T17" fmla="*/ 20 h 157"/>
                <a:gd name="T18" fmla="*/ 17 w 258"/>
                <a:gd name="T19" fmla="*/ 22 h 157"/>
                <a:gd name="T20" fmla="*/ 21 w 258"/>
                <a:gd name="T21" fmla="*/ 19 h 157"/>
                <a:gd name="T22" fmla="*/ 26 w 258"/>
                <a:gd name="T23" fmla="*/ 16 h 157"/>
                <a:gd name="T24" fmla="*/ 32 w 258"/>
                <a:gd name="T25" fmla="*/ 8 h 157"/>
                <a:gd name="T26" fmla="*/ 41 w 258"/>
                <a:gd name="T27" fmla="*/ 2 h 157"/>
                <a:gd name="T28" fmla="*/ 45 w 258"/>
                <a:gd name="T29" fmla="*/ 1 h 157"/>
                <a:gd name="T30" fmla="*/ 37 w 258"/>
                <a:gd name="T31" fmla="*/ 7 h 157"/>
                <a:gd name="T32" fmla="*/ 30 w 258"/>
                <a:gd name="T33" fmla="*/ 15 h 157"/>
                <a:gd name="T34" fmla="*/ 31 w 258"/>
                <a:gd name="T35" fmla="*/ 16 h 157"/>
                <a:gd name="T36" fmla="*/ 38 w 258"/>
                <a:gd name="T37" fmla="*/ 15 h 157"/>
                <a:gd name="T38" fmla="*/ 46 w 258"/>
                <a:gd name="T39" fmla="*/ 10 h 157"/>
                <a:gd name="T40" fmla="*/ 55 w 258"/>
                <a:gd name="T41" fmla="*/ 6 h 157"/>
                <a:gd name="T42" fmla="*/ 58 w 258"/>
                <a:gd name="T43" fmla="*/ 6 h 157"/>
                <a:gd name="T44" fmla="*/ 51 w 258"/>
                <a:gd name="T45" fmla="*/ 9 h 157"/>
                <a:gd name="T46" fmla="*/ 44 w 258"/>
                <a:gd name="T47" fmla="*/ 14 h 157"/>
                <a:gd name="T48" fmla="*/ 51 w 258"/>
                <a:gd name="T49" fmla="*/ 15 h 157"/>
                <a:gd name="T50" fmla="*/ 60 w 258"/>
                <a:gd name="T51" fmla="*/ 13 h 157"/>
                <a:gd name="T52" fmla="*/ 64 w 258"/>
                <a:gd name="T53" fmla="*/ 11 h 157"/>
                <a:gd name="T54" fmla="*/ 58 w 258"/>
                <a:gd name="T55" fmla="*/ 15 h 157"/>
                <a:gd name="T56" fmla="*/ 47 w 258"/>
                <a:gd name="T57" fmla="*/ 18 h 157"/>
                <a:gd name="T58" fmla="*/ 49 w 258"/>
                <a:gd name="T59" fmla="*/ 21 h 157"/>
                <a:gd name="T60" fmla="*/ 55 w 258"/>
                <a:gd name="T61" fmla="*/ 24 h 157"/>
                <a:gd name="T62" fmla="*/ 58 w 258"/>
                <a:gd name="T63" fmla="*/ 27 h 157"/>
                <a:gd name="T64" fmla="*/ 51 w 258"/>
                <a:gd name="T65" fmla="*/ 24 h 157"/>
                <a:gd name="T66" fmla="*/ 42 w 258"/>
                <a:gd name="T67" fmla="*/ 20 h 157"/>
                <a:gd name="T68" fmla="*/ 37 w 258"/>
                <a:gd name="T69" fmla="*/ 19 h 157"/>
                <a:gd name="T70" fmla="*/ 32 w 258"/>
                <a:gd name="T71" fmla="*/ 20 h 157"/>
                <a:gd name="T72" fmla="*/ 34 w 258"/>
                <a:gd name="T73" fmla="*/ 24 h 157"/>
                <a:gd name="T74" fmla="*/ 39 w 258"/>
                <a:gd name="T75" fmla="*/ 28 h 157"/>
                <a:gd name="T76" fmla="*/ 45 w 258"/>
                <a:gd name="T77" fmla="*/ 31 h 157"/>
                <a:gd name="T78" fmla="*/ 47 w 258"/>
                <a:gd name="T79" fmla="*/ 34 h 157"/>
                <a:gd name="T80" fmla="*/ 39 w 258"/>
                <a:gd name="T81" fmla="*/ 29 h 157"/>
                <a:gd name="T82" fmla="*/ 30 w 258"/>
                <a:gd name="T83" fmla="*/ 24 h 157"/>
                <a:gd name="T84" fmla="*/ 26 w 258"/>
                <a:gd name="T85" fmla="*/ 22 h 157"/>
                <a:gd name="T86" fmla="*/ 18 w 258"/>
                <a:gd name="T87" fmla="*/ 24 h 157"/>
                <a:gd name="T88" fmla="*/ 17 w 258"/>
                <a:gd name="T89" fmla="*/ 27 h 157"/>
                <a:gd name="T90" fmla="*/ 23 w 258"/>
                <a:gd name="T91" fmla="*/ 32 h 157"/>
                <a:gd name="T92" fmla="*/ 32 w 258"/>
                <a:gd name="T93" fmla="*/ 38 h 157"/>
                <a:gd name="T94" fmla="*/ 32 w 258"/>
                <a:gd name="T95" fmla="*/ 40 h 157"/>
                <a:gd name="T96" fmla="*/ 24 w 258"/>
                <a:gd name="T97" fmla="*/ 34 h 157"/>
                <a:gd name="T98" fmla="*/ 15 w 258"/>
                <a:gd name="T99" fmla="*/ 29 h 157"/>
                <a:gd name="T100" fmla="*/ 10 w 258"/>
                <a:gd name="T101" fmla="*/ 30 h 157"/>
                <a:gd name="T102" fmla="*/ 1 w 258"/>
                <a:gd name="T103" fmla="*/ 32 h 157"/>
                <a:gd name="T104" fmla="*/ 1 w 258"/>
                <a:gd name="T105" fmla="*/ 32 h 1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7">
                  <a:moveTo>
                    <a:pt x="10" y="120"/>
                  </a:moveTo>
                  <a:lnTo>
                    <a:pt x="14" y="117"/>
                  </a:lnTo>
                  <a:lnTo>
                    <a:pt x="20" y="113"/>
                  </a:lnTo>
                  <a:lnTo>
                    <a:pt x="25" y="110"/>
                  </a:lnTo>
                  <a:lnTo>
                    <a:pt x="33" y="107"/>
                  </a:lnTo>
                  <a:lnTo>
                    <a:pt x="39" y="102"/>
                  </a:lnTo>
                  <a:lnTo>
                    <a:pt x="46" y="99"/>
                  </a:lnTo>
                  <a:lnTo>
                    <a:pt x="50" y="95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60" y="72"/>
                  </a:lnTo>
                  <a:lnTo>
                    <a:pt x="66" y="58"/>
                  </a:lnTo>
                  <a:lnTo>
                    <a:pt x="70" y="48"/>
                  </a:lnTo>
                  <a:lnTo>
                    <a:pt x="74" y="43"/>
                  </a:lnTo>
                  <a:lnTo>
                    <a:pt x="78" y="36"/>
                  </a:lnTo>
                  <a:lnTo>
                    <a:pt x="84" y="30"/>
                  </a:lnTo>
                  <a:lnTo>
                    <a:pt x="91" y="21"/>
                  </a:lnTo>
                  <a:lnTo>
                    <a:pt x="98" y="15"/>
                  </a:lnTo>
                  <a:lnTo>
                    <a:pt x="104" y="8"/>
                  </a:lnTo>
                  <a:lnTo>
                    <a:pt x="109" y="3"/>
                  </a:lnTo>
                  <a:lnTo>
                    <a:pt x="113" y="1"/>
                  </a:lnTo>
                  <a:lnTo>
                    <a:pt x="116" y="0"/>
                  </a:lnTo>
                  <a:lnTo>
                    <a:pt x="117" y="1"/>
                  </a:lnTo>
                  <a:lnTo>
                    <a:pt x="116" y="2"/>
                  </a:lnTo>
                  <a:lnTo>
                    <a:pt x="114" y="4"/>
                  </a:lnTo>
                  <a:lnTo>
                    <a:pt x="112" y="8"/>
                  </a:lnTo>
                  <a:lnTo>
                    <a:pt x="107" y="12"/>
                  </a:lnTo>
                  <a:lnTo>
                    <a:pt x="101" y="19"/>
                  </a:lnTo>
                  <a:lnTo>
                    <a:pt x="94" y="26"/>
                  </a:lnTo>
                  <a:lnTo>
                    <a:pt x="88" y="34"/>
                  </a:lnTo>
                  <a:lnTo>
                    <a:pt x="82" y="42"/>
                  </a:lnTo>
                  <a:lnTo>
                    <a:pt x="77" y="48"/>
                  </a:lnTo>
                  <a:lnTo>
                    <a:pt x="75" y="53"/>
                  </a:lnTo>
                  <a:lnTo>
                    <a:pt x="71" y="61"/>
                  </a:lnTo>
                  <a:lnTo>
                    <a:pt x="69" y="69"/>
                  </a:lnTo>
                  <a:lnTo>
                    <a:pt x="67" y="77"/>
                  </a:lnTo>
                  <a:lnTo>
                    <a:pt x="67" y="82"/>
                  </a:lnTo>
                  <a:lnTo>
                    <a:pt x="67" y="85"/>
                  </a:lnTo>
                  <a:lnTo>
                    <a:pt x="67" y="86"/>
                  </a:lnTo>
                  <a:lnTo>
                    <a:pt x="69" y="85"/>
                  </a:lnTo>
                  <a:lnTo>
                    <a:pt x="74" y="82"/>
                  </a:lnTo>
                  <a:lnTo>
                    <a:pt x="77" y="80"/>
                  </a:lnTo>
                  <a:lnTo>
                    <a:pt x="81" y="77"/>
                  </a:lnTo>
                  <a:lnTo>
                    <a:pt x="86" y="73"/>
                  </a:lnTo>
                  <a:lnTo>
                    <a:pt x="91" y="70"/>
                  </a:lnTo>
                  <a:lnTo>
                    <a:pt x="96" y="66"/>
                  </a:lnTo>
                  <a:lnTo>
                    <a:pt x="101" y="64"/>
                  </a:lnTo>
                  <a:lnTo>
                    <a:pt x="105" y="62"/>
                  </a:lnTo>
                  <a:lnTo>
                    <a:pt x="108" y="61"/>
                  </a:lnTo>
                  <a:lnTo>
                    <a:pt x="114" y="50"/>
                  </a:lnTo>
                  <a:lnTo>
                    <a:pt x="121" y="41"/>
                  </a:lnTo>
                  <a:lnTo>
                    <a:pt x="130" y="32"/>
                  </a:lnTo>
                  <a:lnTo>
                    <a:pt x="140" y="23"/>
                  </a:lnTo>
                  <a:lnTo>
                    <a:pt x="151" y="16"/>
                  </a:lnTo>
                  <a:lnTo>
                    <a:pt x="160" y="9"/>
                  </a:lnTo>
                  <a:lnTo>
                    <a:pt x="167" y="5"/>
                  </a:lnTo>
                  <a:lnTo>
                    <a:pt x="173" y="3"/>
                  </a:lnTo>
                  <a:lnTo>
                    <a:pt x="178" y="2"/>
                  </a:lnTo>
                  <a:lnTo>
                    <a:pt x="182" y="2"/>
                  </a:lnTo>
                  <a:lnTo>
                    <a:pt x="182" y="3"/>
                  </a:lnTo>
                  <a:lnTo>
                    <a:pt x="177" y="5"/>
                  </a:lnTo>
                  <a:lnTo>
                    <a:pt x="169" y="10"/>
                  </a:lnTo>
                  <a:lnTo>
                    <a:pt x="160" y="17"/>
                  </a:lnTo>
                  <a:lnTo>
                    <a:pt x="151" y="25"/>
                  </a:lnTo>
                  <a:lnTo>
                    <a:pt x="142" y="33"/>
                  </a:lnTo>
                  <a:lnTo>
                    <a:pt x="134" y="42"/>
                  </a:lnTo>
                  <a:lnTo>
                    <a:pt x="127" y="50"/>
                  </a:lnTo>
                  <a:lnTo>
                    <a:pt x="121" y="57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2" y="64"/>
                  </a:lnTo>
                  <a:lnTo>
                    <a:pt x="124" y="63"/>
                  </a:lnTo>
                  <a:lnTo>
                    <a:pt x="130" y="63"/>
                  </a:lnTo>
                  <a:lnTo>
                    <a:pt x="138" y="62"/>
                  </a:lnTo>
                  <a:lnTo>
                    <a:pt x="147" y="59"/>
                  </a:lnTo>
                  <a:lnTo>
                    <a:pt x="154" y="57"/>
                  </a:lnTo>
                  <a:lnTo>
                    <a:pt x="160" y="57"/>
                  </a:lnTo>
                  <a:lnTo>
                    <a:pt x="167" y="51"/>
                  </a:lnTo>
                  <a:lnTo>
                    <a:pt x="176" y="44"/>
                  </a:lnTo>
                  <a:lnTo>
                    <a:pt x="186" y="39"/>
                  </a:lnTo>
                  <a:lnTo>
                    <a:pt x="197" y="34"/>
                  </a:lnTo>
                  <a:lnTo>
                    <a:pt x="207" y="30"/>
                  </a:lnTo>
                  <a:lnTo>
                    <a:pt x="216" y="25"/>
                  </a:lnTo>
                  <a:lnTo>
                    <a:pt x="223" y="21"/>
                  </a:lnTo>
                  <a:lnTo>
                    <a:pt x="228" y="19"/>
                  </a:lnTo>
                  <a:lnTo>
                    <a:pt x="232" y="18"/>
                  </a:lnTo>
                  <a:lnTo>
                    <a:pt x="235" y="19"/>
                  </a:lnTo>
                  <a:lnTo>
                    <a:pt x="234" y="21"/>
                  </a:lnTo>
                  <a:lnTo>
                    <a:pt x="228" y="25"/>
                  </a:lnTo>
                  <a:lnTo>
                    <a:pt x="221" y="27"/>
                  </a:lnTo>
                  <a:lnTo>
                    <a:pt x="213" y="31"/>
                  </a:lnTo>
                  <a:lnTo>
                    <a:pt x="205" y="35"/>
                  </a:lnTo>
                  <a:lnTo>
                    <a:pt x="197" y="40"/>
                  </a:lnTo>
                  <a:lnTo>
                    <a:pt x="190" y="44"/>
                  </a:lnTo>
                  <a:lnTo>
                    <a:pt x="184" y="50"/>
                  </a:lnTo>
                  <a:lnTo>
                    <a:pt x="180" y="55"/>
                  </a:lnTo>
                  <a:lnTo>
                    <a:pt x="177" y="58"/>
                  </a:lnTo>
                  <a:lnTo>
                    <a:pt x="185" y="59"/>
                  </a:lnTo>
                  <a:lnTo>
                    <a:pt x="196" y="58"/>
                  </a:lnTo>
                  <a:lnTo>
                    <a:pt x="206" y="57"/>
                  </a:lnTo>
                  <a:lnTo>
                    <a:pt x="216" y="56"/>
                  </a:lnTo>
                  <a:lnTo>
                    <a:pt x="227" y="54"/>
                  </a:lnTo>
                  <a:lnTo>
                    <a:pt x="236" y="51"/>
                  </a:lnTo>
                  <a:lnTo>
                    <a:pt x="243" y="49"/>
                  </a:lnTo>
                  <a:lnTo>
                    <a:pt x="247" y="47"/>
                  </a:lnTo>
                  <a:lnTo>
                    <a:pt x="253" y="44"/>
                  </a:lnTo>
                  <a:lnTo>
                    <a:pt x="258" y="43"/>
                  </a:lnTo>
                  <a:lnTo>
                    <a:pt x="258" y="44"/>
                  </a:lnTo>
                  <a:lnTo>
                    <a:pt x="254" y="48"/>
                  </a:lnTo>
                  <a:lnTo>
                    <a:pt x="250" y="50"/>
                  </a:lnTo>
                  <a:lnTo>
                    <a:pt x="244" y="54"/>
                  </a:lnTo>
                  <a:lnTo>
                    <a:pt x="236" y="58"/>
                  </a:lnTo>
                  <a:lnTo>
                    <a:pt x="226" y="62"/>
                  </a:lnTo>
                  <a:lnTo>
                    <a:pt x="215" y="65"/>
                  </a:lnTo>
                  <a:lnTo>
                    <a:pt x="204" y="69"/>
                  </a:lnTo>
                  <a:lnTo>
                    <a:pt x="192" y="70"/>
                  </a:lnTo>
                  <a:lnTo>
                    <a:pt x="181" y="70"/>
                  </a:lnTo>
                  <a:lnTo>
                    <a:pt x="184" y="73"/>
                  </a:lnTo>
                  <a:lnTo>
                    <a:pt x="190" y="78"/>
                  </a:lnTo>
                  <a:lnTo>
                    <a:pt x="197" y="82"/>
                  </a:lnTo>
                  <a:lnTo>
                    <a:pt x="205" y="86"/>
                  </a:lnTo>
                  <a:lnTo>
                    <a:pt x="212" y="90"/>
                  </a:lnTo>
                  <a:lnTo>
                    <a:pt x="219" y="94"/>
                  </a:lnTo>
                  <a:lnTo>
                    <a:pt x="224" y="96"/>
                  </a:lnTo>
                  <a:lnTo>
                    <a:pt x="229" y="99"/>
                  </a:lnTo>
                  <a:lnTo>
                    <a:pt x="235" y="101"/>
                  </a:lnTo>
                  <a:lnTo>
                    <a:pt x="237" y="104"/>
                  </a:lnTo>
                  <a:lnTo>
                    <a:pt x="236" y="105"/>
                  </a:lnTo>
                  <a:lnTo>
                    <a:pt x="230" y="104"/>
                  </a:lnTo>
                  <a:lnTo>
                    <a:pt x="224" y="102"/>
                  </a:lnTo>
                  <a:lnTo>
                    <a:pt x="216" y="100"/>
                  </a:lnTo>
                  <a:lnTo>
                    <a:pt x="206" y="96"/>
                  </a:lnTo>
                  <a:lnTo>
                    <a:pt x="196" y="92"/>
                  </a:lnTo>
                  <a:lnTo>
                    <a:pt x="185" y="87"/>
                  </a:lnTo>
                  <a:lnTo>
                    <a:pt x="176" y="82"/>
                  </a:lnTo>
                  <a:lnTo>
                    <a:pt x="169" y="78"/>
                  </a:lnTo>
                  <a:lnTo>
                    <a:pt x="165" y="74"/>
                  </a:lnTo>
                  <a:lnTo>
                    <a:pt x="160" y="74"/>
                  </a:lnTo>
                  <a:lnTo>
                    <a:pt x="155" y="76"/>
                  </a:lnTo>
                  <a:lnTo>
                    <a:pt x="150" y="76"/>
                  </a:lnTo>
                  <a:lnTo>
                    <a:pt x="144" y="77"/>
                  </a:lnTo>
                  <a:lnTo>
                    <a:pt x="139" y="77"/>
                  </a:lnTo>
                  <a:lnTo>
                    <a:pt x="134" y="78"/>
                  </a:lnTo>
                  <a:lnTo>
                    <a:pt x="130" y="78"/>
                  </a:lnTo>
                  <a:lnTo>
                    <a:pt x="127" y="79"/>
                  </a:lnTo>
                  <a:lnTo>
                    <a:pt x="129" y="84"/>
                  </a:lnTo>
                  <a:lnTo>
                    <a:pt x="132" y="88"/>
                  </a:lnTo>
                  <a:lnTo>
                    <a:pt x="137" y="93"/>
                  </a:lnTo>
                  <a:lnTo>
                    <a:pt x="143" y="97"/>
                  </a:lnTo>
                  <a:lnTo>
                    <a:pt x="148" y="102"/>
                  </a:lnTo>
                  <a:lnTo>
                    <a:pt x="153" y="107"/>
                  </a:lnTo>
                  <a:lnTo>
                    <a:pt x="159" y="110"/>
                  </a:lnTo>
                  <a:lnTo>
                    <a:pt x="162" y="112"/>
                  </a:lnTo>
                  <a:lnTo>
                    <a:pt x="169" y="117"/>
                  </a:lnTo>
                  <a:lnTo>
                    <a:pt x="176" y="120"/>
                  </a:lnTo>
                  <a:lnTo>
                    <a:pt x="183" y="124"/>
                  </a:lnTo>
                  <a:lnTo>
                    <a:pt x="188" y="126"/>
                  </a:lnTo>
                  <a:lnTo>
                    <a:pt x="191" y="130"/>
                  </a:lnTo>
                  <a:lnTo>
                    <a:pt x="193" y="133"/>
                  </a:lnTo>
                  <a:lnTo>
                    <a:pt x="191" y="134"/>
                  </a:lnTo>
                  <a:lnTo>
                    <a:pt x="183" y="130"/>
                  </a:lnTo>
                  <a:lnTo>
                    <a:pt x="176" y="125"/>
                  </a:lnTo>
                  <a:lnTo>
                    <a:pt x="167" y="120"/>
                  </a:lnTo>
                  <a:lnTo>
                    <a:pt x="157" y="115"/>
                  </a:lnTo>
                  <a:lnTo>
                    <a:pt x="147" y="108"/>
                  </a:lnTo>
                  <a:lnTo>
                    <a:pt x="137" y="102"/>
                  </a:lnTo>
                  <a:lnTo>
                    <a:pt x="129" y="97"/>
                  </a:lnTo>
                  <a:lnTo>
                    <a:pt x="123" y="93"/>
                  </a:lnTo>
                  <a:lnTo>
                    <a:pt x="119" y="89"/>
                  </a:lnTo>
                  <a:lnTo>
                    <a:pt x="114" y="86"/>
                  </a:lnTo>
                  <a:lnTo>
                    <a:pt x="109" y="85"/>
                  </a:lnTo>
                  <a:lnTo>
                    <a:pt x="106" y="86"/>
                  </a:lnTo>
                  <a:lnTo>
                    <a:pt x="101" y="88"/>
                  </a:lnTo>
                  <a:lnTo>
                    <a:pt x="94" y="90"/>
                  </a:lnTo>
                  <a:lnTo>
                    <a:pt x="84" y="94"/>
                  </a:lnTo>
                  <a:lnTo>
                    <a:pt x="75" y="96"/>
                  </a:lnTo>
                  <a:lnTo>
                    <a:pt x="69" y="100"/>
                  </a:lnTo>
                  <a:lnTo>
                    <a:pt x="68" y="102"/>
                  </a:lnTo>
                  <a:lnTo>
                    <a:pt x="68" y="103"/>
                  </a:lnTo>
                  <a:lnTo>
                    <a:pt x="70" y="107"/>
                  </a:lnTo>
                  <a:lnTo>
                    <a:pt x="75" y="110"/>
                  </a:lnTo>
                  <a:lnTo>
                    <a:pt x="79" y="113"/>
                  </a:lnTo>
                  <a:lnTo>
                    <a:pt x="85" y="119"/>
                  </a:lnTo>
                  <a:lnTo>
                    <a:pt x="93" y="125"/>
                  </a:lnTo>
                  <a:lnTo>
                    <a:pt x="102" y="132"/>
                  </a:lnTo>
                  <a:lnTo>
                    <a:pt x="112" y="139"/>
                  </a:lnTo>
                  <a:lnTo>
                    <a:pt x="121" y="145"/>
                  </a:lnTo>
                  <a:lnTo>
                    <a:pt x="128" y="149"/>
                  </a:lnTo>
                  <a:lnTo>
                    <a:pt x="134" y="151"/>
                  </a:lnTo>
                  <a:lnTo>
                    <a:pt x="139" y="155"/>
                  </a:lnTo>
                  <a:lnTo>
                    <a:pt x="138" y="157"/>
                  </a:lnTo>
                  <a:lnTo>
                    <a:pt x="132" y="157"/>
                  </a:lnTo>
                  <a:lnTo>
                    <a:pt x="124" y="153"/>
                  </a:lnTo>
                  <a:lnTo>
                    <a:pt x="117" y="148"/>
                  </a:lnTo>
                  <a:lnTo>
                    <a:pt x="109" y="142"/>
                  </a:lnTo>
                  <a:lnTo>
                    <a:pt x="99" y="136"/>
                  </a:lnTo>
                  <a:lnTo>
                    <a:pt x="89" y="130"/>
                  </a:lnTo>
                  <a:lnTo>
                    <a:pt x="78" y="124"/>
                  </a:lnTo>
                  <a:lnTo>
                    <a:pt x="69" y="119"/>
                  </a:lnTo>
                  <a:lnTo>
                    <a:pt x="62" y="115"/>
                  </a:lnTo>
                  <a:lnTo>
                    <a:pt x="59" y="113"/>
                  </a:lnTo>
                  <a:lnTo>
                    <a:pt x="55" y="113"/>
                  </a:lnTo>
                  <a:lnTo>
                    <a:pt x="50" y="116"/>
                  </a:lnTo>
                  <a:lnTo>
                    <a:pt x="41" y="118"/>
                  </a:lnTo>
                  <a:lnTo>
                    <a:pt x="32" y="122"/>
                  </a:lnTo>
                  <a:lnTo>
                    <a:pt x="23" y="124"/>
                  </a:lnTo>
                  <a:lnTo>
                    <a:pt x="14" y="127"/>
                  </a:lnTo>
                  <a:lnTo>
                    <a:pt x="7" y="128"/>
                  </a:lnTo>
                  <a:lnTo>
                    <a:pt x="2" y="130"/>
                  </a:lnTo>
                  <a:lnTo>
                    <a:pt x="0" y="130"/>
                  </a:lnTo>
                  <a:lnTo>
                    <a:pt x="1" y="127"/>
                  </a:lnTo>
                  <a:lnTo>
                    <a:pt x="6" y="125"/>
                  </a:lnTo>
                  <a:lnTo>
                    <a:pt x="10" y="12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60" name="Freeform 312">
              <a:extLst>
                <a:ext uri="{FF2B5EF4-FFF2-40B4-BE49-F238E27FC236}">
                  <a16:creationId xmlns:a16="http://schemas.microsoft.com/office/drawing/2014/main" id="{998FC44E-493D-CB5A-12EA-D4581508F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" y="307"/>
              <a:ext cx="93" cy="77"/>
            </a:xfrm>
            <a:custGeom>
              <a:avLst/>
              <a:gdLst>
                <a:gd name="T0" fmla="*/ 5 w 187"/>
                <a:gd name="T1" fmla="*/ 3 h 156"/>
                <a:gd name="T2" fmla="*/ 11 w 187"/>
                <a:gd name="T3" fmla="*/ 3 h 156"/>
                <a:gd name="T4" fmla="*/ 21 w 187"/>
                <a:gd name="T5" fmla="*/ 2 h 156"/>
                <a:gd name="T6" fmla="*/ 29 w 187"/>
                <a:gd name="T7" fmla="*/ 2 h 156"/>
                <a:gd name="T8" fmla="*/ 32 w 187"/>
                <a:gd name="T9" fmla="*/ 4 h 156"/>
                <a:gd name="T10" fmla="*/ 27 w 187"/>
                <a:gd name="T11" fmla="*/ 4 h 156"/>
                <a:gd name="T12" fmla="*/ 20 w 187"/>
                <a:gd name="T13" fmla="*/ 4 h 156"/>
                <a:gd name="T14" fmla="*/ 12 w 187"/>
                <a:gd name="T15" fmla="*/ 5 h 156"/>
                <a:gd name="T16" fmla="*/ 14 w 187"/>
                <a:gd name="T17" fmla="*/ 7 h 156"/>
                <a:gd name="T18" fmla="*/ 18 w 187"/>
                <a:gd name="T19" fmla="*/ 9 h 156"/>
                <a:gd name="T20" fmla="*/ 20 w 187"/>
                <a:gd name="T21" fmla="*/ 10 h 156"/>
                <a:gd name="T22" fmla="*/ 29 w 187"/>
                <a:gd name="T23" fmla="*/ 10 h 156"/>
                <a:gd name="T24" fmla="*/ 38 w 187"/>
                <a:gd name="T25" fmla="*/ 11 h 156"/>
                <a:gd name="T26" fmla="*/ 43 w 187"/>
                <a:gd name="T27" fmla="*/ 14 h 156"/>
                <a:gd name="T28" fmla="*/ 41 w 187"/>
                <a:gd name="T29" fmla="*/ 14 h 156"/>
                <a:gd name="T30" fmla="*/ 35 w 187"/>
                <a:gd name="T31" fmla="*/ 13 h 156"/>
                <a:gd name="T32" fmla="*/ 27 w 187"/>
                <a:gd name="T33" fmla="*/ 12 h 156"/>
                <a:gd name="T34" fmla="*/ 26 w 187"/>
                <a:gd name="T35" fmla="*/ 14 h 156"/>
                <a:gd name="T36" fmla="*/ 29 w 187"/>
                <a:gd name="T37" fmla="*/ 17 h 156"/>
                <a:gd name="T38" fmla="*/ 36 w 187"/>
                <a:gd name="T39" fmla="*/ 18 h 156"/>
                <a:gd name="T40" fmla="*/ 43 w 187"/>
                <a:gd name="T41" fmla="*/ 20 h 156"/>
                <a:gd name="T42" fmla="*/ 45 w 187"/>
                <a:gd name="T43" fmla="*/ 24 h 156"/>
                <a:gd name="T44" fmla="*/ 40 w 187"/>
                <a:gd name="T45" fmla="*/ 21 h 156"/>
                <a:gd name="T46" fmla="*/ 34 w 187"/>
                <a:gd name="T47" fmla="*/ 20 h 156"/>
                <a:gd name="T48" fmla="*/ 37 w 187"/>
                <a:gd name="T49" fmla="*/ 24 h 156"/>
                <a:gd name="T50" fmla="*/ 42 w 187"/>
                <a:gd name="T51" fmla="*/ 29 h 156"/>
                <a:gd name="T52" fmla="*/ 45 w 187"/>
                <a:gd name="T53" fmla="*/ 33 h 156"/>
                <a:gd name="T54" fmla="*/ 46 w 187"/>
                <a:gd name="T55" fmla="*/ 37 h 156"/>
                <a:gd name="T56" fmla="*/ 43 w 187"/>
                <a:gd name="T57" fmla="*/ 34 h 156"/>
                <a:gd name="T58" fmla="*/ 36 w 187"/>
                <a:gd name="T59" fmla="*/ 26 h 156"/>
                <a:gd name="T60" fmla="*/ 31 w 187"/>
                <a:gd name="T61" fmla="*/ 21 h 156"/>
                <a:gd name="T62" fmla="*/ 30 w 187"/>
                <a:gd name="T63" fmla="*/ 22 h 156"/>
                <a:gd name="T64" fmla="*/ 32 w 187"/>
                <a:gd name="T65" fmla="*/ 28 h 156"/>
                <a:gd name="T66" fmla="*/ 34 w 187"/>
                <a:gd name="T67" fmla="*/ 35 h 156"/>
                <a:gd name="T68" fmla="*/ 32 w 187"/>
                <a:gd name="T69" fmla="*/ 33 h 156"/>
                <a:gd name="T70" fmla="*/ 28 w 187"/>
                <a:gd name="T71" fmla="*/ 22 h 156"/>
                <a:gd name="T72" fmla="*/ 23 w 187"/>
                <a:gd name="T73" fmla="*/ 16 h 156"/>
                <a:gd name="T74" fmla="*/ 19 w 187"/>
                <a:gd name="T75" fmla="*/ 13 h 156"/>
                <a:gd name="T76" fmla="*/ 18 w 187"/>
                <a:gd name="T77" fmla="*/ 15 h 156"/>
                <a:gd name="T78" fmla="*/ 21 w 187"/>
                <a:gd name="T79" fmla="*/ 26 h 156"/>
                <a:gd name="T80" fmla="*/ 24 w 187"/>
                <a:gd name="T81" fmla="*/ 31 h 156"/>
                <a:gd name="T82" fmla="*/ 20 w 187"/>
                <a:gd name="T83" fmla="*/ 28 h 156"/>
                <a:gd name="T84" fmla="*/ 16 w 187"/>
                <a:gd name="T85" fmla="*/ 12 h 156"/>
                <a:gd name="T86" fmla="*/ 11 w 187"/>
                <a:gd name="T87" fmla="*/ 8 h 156"/>
                <a:gd name="T88" fmla="*/ 9 w 187"/>
                <a:gd name="T89" fmla="*/ 12 h 156"/>
                <a:gd name="T90" fmla="*/ 10 w 187"/>
                <a:gd name="T91" fmla="*/ 19 h 156"/>
                <a:gd name="T92" fmla="*/ 12 w 187"/>
                <a:gd name="T93" fmla="*/ 28 h 156"/>
                <a:gd name="T94" fmla="*/ 11 w 187"/>
                <a:gd name="T95" fmla="*/ 27 h 156"/>
                <a:gd name="T96" fmla="*/ 8 w 187"/>
                <a:gd name="T97" fmla="*/ 16 h 156"/>
                <a:gd name="T98" fmla="*/ 4 w 187"/>
                <a:gd name="T99" fmla="*/ 5 h 156"/>
                <a:gd name="T100" fmla="*/ 0 w 187"/>
                <a:gd name="T101" fmla="*/ 0 h 156"/>
                <a:gd name="T102" fmla="*/ 1 w 187"/>
                <a:gd name="T103" fmla="*/ 0 h 1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6">
                  <a:moveTo>
                    <a:pt x="7" y="1"/>
                  </a:moveTo>
                  <a:lnTo>
                    <a:pt x="14" y="7"/>
                  </a:lnTo>
                  <a:lnTo>
                    <a:pt x="22" y="13"/>
                  </a:lnTo>
                  <a:lnTo>
                    <a:pt x="30" y="16"/>
                  </a:lnTo>
                  <a:lnTo>
                    <a:pt x="37" y="18"/>
                  </a:lnTo>
                  <a:lnTo>
                    <a:pt x="46" y="15"/>
                  </a:lnTo>
                  <a:lnTo>
                    <a:pt x="58" y="13"/>
                  </a:lnTo>
                  <a:lnTo>
                    <a:pt x="70" y="12"/>
                  </a:lnTo>
                  <a:lnTo>
                    <a:pt x="84" y="10"/>
                  </a:lnTo>
                  <a:lnTo>
                    <a:pt x="97" y="10"/>
                  </a:lnTo>
                  <a:lnTo>
                    <a:pt x="108" y="10"/>
                  </a:lnTo>
                  <a:lnTo>
                    <a:pt x="119" y="10"/>
                  </a:lnTo>
                  <a:lnTo>
                    <a:pt x="125" y="12"/>
                  </a:lnTo>
                  <a:lnTo>
                    <a:pt x="130" y="15"/>
                  </a:lnTo>
                  <a:lnTo>
                    <a:pt x="130" y="16"/>
                  </a:lnTo>
                  <a:lnTo>
                    <a:pt x="126" y="16"/>
                  </a:lnTo>
                  <a:lnTo>
                    <a:pt x="118" y="16"/>
                  </a:lnTo>
                  <a:lnTo>
                    <a:pt x="111" y="16"/>
                  </a:lnTo>
                  <a:lnTo>
                    <a:pt x="102" y="16"/>
                  </a:lnTo>
                  <a:lnTo>
                    <a:pt x="91" y="16"/>
                  </a:lnTo>
                  <a:lnTo>
                    <a:pt x="80" y="18"/>
                  </a:lnTo>
                  <a:lnTo>
                    <a:pt x="68" y="20"/>
                  </a:lnTo>
                  <a:lnTo>
                    <a:pt x="59" y="21"/>
                  </a:lnTo>
                  <a:lnTo>
                    <a:pt x="51" y="23"/>
                  </a:lnTo>
                  <a:lnTo>
                    <a:pt x="46" y="26"/>
                  </a:lnTo>
                  <a:lnTo>
                    <a:pt x="50" y="28"/>
                  </a:lnTo>
                  <a:lnTo>
                    <a:pt x="56" y="30"/>
                  </a:lnTo>
                  <a:lnTo>
                    <a:pt x="60" y="33"/>
                  </a:lnTo>
                  <a:lnTo>
                    <a:pt x="66" y="35"/>
                  </a:lnTo>
                  <a:lnTo>
                    <a:pt x="72" y="37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3"/>
                  </a:lnTo>
                  <a:lnTo>
                    <a:pt x="91" y="42"/>
                  </a:lnTo>
                  <a:lnTo>
                    <a:pt x="104" y="41"/>
                  </a:lnTo>
                  <a:lnTo>
                    <a:pt x="117" y="42"/>
                  </a:lnTo>
                  <a:lnTo>
                    <a:pt x="130" y="43"/>
                  </a:lnTo>
                  <a:lnTo>
                    <a:pt x="143" y="45"/>
                  </a:lnTo>
                  <a:lnTo>
                    <a:pt x="154" y="47"/>
                  </a:lnTo>
                  <a:lnTo>
                    <a:pt x="164" y="51"/>
                  </a:lnTo>
                  <a:lnTo>
                    <a:pt x="169" y="54"/>
                  </a:lnTo>
                  <a:lnTo>
                    <a:pt x="175" y="59"/>
                  </a:lnTo>
                  <a:lnTo>
                    <a:pt x="175" y="61"/>
                  </a:lnTo>
                  <a:lnTo>
                    <a:pt x="172" y="60"/>
                  </a:lnTo>
                  <a:lnTo>
                    <a:pt x="165" y="58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2"/>
                  </a:lnTo>
                  <a:lnTo>
                    <a:pt x="130" y="51"/>
                  </a:lnTo>
                  <a:lnTo>
                    <a:pt x="119" y="50"/>
                  </a:lnTo>
                  <a:lnTo>
                    <a:pt x="110" y="50"/>
                  </a:lnTo>
                  <a:lnTo>
                    <a:pt x="100" y="50"/>
                  </a:lnTo>
                  <a:lnTo>
                    <a:pt x="95" y="51"/>
                  </a:lnTo>
                  <a:lnTo>
                    <a:pt x="104" y="58"/>
                  </a:lnTo>
                  <a:lnTo>
                    <a:pt x="111" y="62"/>
                  </a:lnTo>
                  <a:lnTo>
                    <a:pt x="117" y="66"/>
                  </a:lnTo>
                  <a:lnTo>
                    <a:pt x="119" y="69"/>
                  </a:lnTo>
                  <a:lnTo>
                    <a:pt x="126" y="70"/>
                  </a:lnTo>
                  <a:lnTo>
                    <a:pt x="134" y="72"/>
                  </a:lnTo>
                  <a:lnTo>
                    <a:pt x="144" y="73"/>
                  </a:lnTo>
                  <a:lnTo>
                    <a:pt x="154" y="75"/>
                  </a:lnTo>
                  <a:lnTo>
                    <a:pt x="165" y="79"/>
                  </a:lnTo>
                  <a:lnTo>
                    <a:pt x="174" y="84"/>
                  </a:lnTo>
                  <a:lnTo>
                    <a:pt x="182" y="92"/>
                  </a:lnTo>
                  <a:lnTo>
                    <a:pt x="187" y="103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67" y="90"/>
                  </a:lnTo>
                  <a:lnTo>
                    <a:pt x="160" y="87"/>
                  </a:lnTo>
                  <a:lnTo>
                    <a:pt x="153" y="83"/>
                  </a:lnTo>
                  <a:lnTo>
                    <a:pt x="145" y="82"/>
                  </a:lnTo>
                  <a:lnTo>
                    <a:pt x="138" y="81"/>
                  </a:lnTo>
                  <a:lnTo>
                    <a:pt x="131" y="81"/>
                  </a:lnTo>
                  <a:lnTo>
                    <a:pt x="140" y="89"/>
                  </a:lnTo>
                  <a:lnTo>
                    <a:pt x="148" y="98"/>
                  </a:lnTo>
                  <a:lnTo>
                    <a:pt x="156" y="106"/>
                  </a:lnTo>
                  <a:lnTo>
                    <a:pt x="163" y="113"/>
                  </a:lnTo>
                  <a:lnTo>
                    <a:pt x="169" y="120"/>
                  </a:lnTo>
                  <a:lnTo>
                    <a:pt x="175" y="126"/>
                  </a:lnTo>
                  <a:lnTo>
                    <a:pt x="179" y="130"/>
                  </a:lnTo>
                  <a:lnTo>
                    <a:pt x="180" y="133"/>
                  </a:lnTo>
                  <a:lnTo>
                    <a:pt x="181" y="137"/>
                  </a:lnTo>
                  <a:lnTo>
                    <a:pt x="183" y="143"/>
                  </a:lnTo>
                  <a:lnTo>
                    <a:pt x="184" y="150"/>
                  </a:lnTo>
                  <a:lnTo>
                    <a:pt x="187" y="156"/>
                  </a:lnTo>
                  <a:lnTo>
                    <a:pt x="182" y="149"/>
                  </a:lnTo>
                  <a:lnTo>
                    <a:pt x="174" y="138"/>
                  </a:lnTo>
                  <a:lnTo>
                    <a:pt x="165" y="128"/>
                  </a:lnTo>
                  <a:lnTo>
                    <a:pt x="156" y="115"/>
                  </a:lnTo>
                  <a:lnTo>
                    <a:pt x="145" y="105"/>
                  </a:lnTo>
                  <a:lnTo>
                    <a:pt x="137" y="96"/>
                  </a:lnTo>
                  <a:lnTo>
                    <a:pt x="130" y="89"/>
                  </a:lnTo>
                  <a:lnTo>
                    <a:pt x="126" y="85"/>
                  </a:lnTo>
                  <a:lnTo>
                    <a:pt x="122" y="84"/>
                  </a:lnTo>
                  <a:lnTo>
                    <a:pt x="120" y="87"/>
                  </a:lnTo>
                  <a:lnTo>
                    <a:pt x="120" y="90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9" y="116"/>
                  </a:lnTo>
                  <a:lnTo>
                    <a:pt x="135" y="129"/>
                  </a:lnTo>
                  <a:lnTo>
                    <a:pt x="138" y="138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5" y="141"/>
                  </a:lnTo>
                  <a:lnTo>
                    <a:pt x="131" y="136"/>
                  </a:lnTo>
                  <a:lnTo>
                    <a:pt x="126" y="126"/>
                  </a:lnTo>
                  <a:lnTo>
                    <a:pt x="119" y="108"/>
                  </a:lnTo>
                  <a:lnTo>
                    <a:pt x="112" y="91"/>
                  </a:lnTo>
                  <a:lnTo>
                    <a:pt x="112" y="77"/>
                  </a:lnTo>
                  <a:lnTo>
                    <a:pt x="102" y="69"/>
                  </a:lnTo>
                  <a:lnTo>
                    <a:pt x="92" y="64"/>
                  </a:lnTo>
                  <a:lnTo>
                    <a:pt x="84" y="59"/>
                  </a:lnTo>
                  <a:lnTo>
                    <a:pt x="81" y="57"/>
                  </a:lnTo>
                  <a:lnTo>
                    <a:pt x="79" y="54"/>
                  </a:lnTo>
                  <a:lnTo>
                    <a:pt x="76" y="54"/>
                  </a:lnTo>
                  <a:lnTo>
                    <a:pt x="75" y="56"/>
                  </a:lnTo>
                  <a:lnTo>
                    <a:pt x="74" y="60"/>
                  </a:lnTo>
                  <a:lnTo>
                    <a:pt x="75" y="70"/>
                  </a:lnTo>
                  <a:lnTo>
                    <a:pt x="79" y="88"/>
                  </a:lnTo>
                  <a:lnTo>
                    <a:pt x="84" y="105"/>
                  </a:lnTo>
                  <a:lnTo>
                    <a:pt x="93" y="119"/>
                  </a:lnTo>
                  <a:lnTo>
                    <a:pt x="98" y="125"/>
                  </a:lnTo>
                  <a:lnTo>
                    <a:pt x="98" y="128"/>
                  </a:lnTo>
                  <a:lnTo>
                    <a:pt x="95" y="127"/>
                  </a:lnTo>
                  <a:lnTo>
                    <a:pt x="90" y="123"/>
                  </a:lnTo>
                  <a:lnTo>
                    <a:pt x="83" y="113"/>
                  </a:lnTo>
                  <a:lnTo>
                    <a:pt x="74" y="96"/>
                  </a:lnTo>
                  <a:lnTo>
                    <a:pt x="67" y="74"/>
                  </a:lnTo>
                  <a:lnTo>
                    <a:pt x="67" y="49"/>
                  </a:lnTo>
                  <a:lnTo>
                    <a:pt x="60" y="43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9" y="33"/>
                  </a:lnTo>
                  <a:lnTo>
                    <a:pt x="37" y="39"/>
                  </a:lnTo>
                  <a:lnTo>
                    <a:pt x="37" y="50"/>
                  </a:lnTo>
                  <a:lnTo>
                    <a:pt x="39" y="61"/>
                  </a:lnTo>
                  <a:lnTo>
                    <a:pt x="42" y="70"/>
                  </a:lnTo>
                  <a:lnTo>
                    <a:pt x="43" y="80"/>
                  </a:lnTo>
                  <a:lnTo>
                    <a:pt x="45" y="93"/>
                  </a:lnTo>
                  <a:lnTo>
                    <a:pt x="49" y="105"/>
                  </a:lnTo>
                  <a:lnTo>
                    <a:pt x="51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10"/>
                  </a:lnTo>
                  <a:lnTo>
                    <a:pt x="41" y="102"/>
                  </a:lnTo>
                  <a:lnTo>
                    <a:pt x="38" y="87"/>
                  </a:lnTo>
                  <a:lnTo>
                    <a:pt x="35" y="65"/>
                  </a:lnTo>
                  <a:lnTo>
                    <a:pt x="30" y="44"/>
                  </a:lnTo>
                  <a:lnTo>
                    <a:pt x="28" y="30"/>
                  </a:lnTo>
                  <a:lnTo>
                    <a:pt x="18" y="20"/>
                  </a:lnTo>
                  <a:lnTo>
                    <a:pt x="10" y="12"/>
                  </a:lnTo>
                  <a:lnTo>
                    <a:pt x="4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61" name="Freeform 313">
              <a:extLst>
                <a:ext uri="{FF2B5EF4-FFF2-40B4-BE49-F238E27FC236}">
                  <a16:creationId xmlns:a16="http://schemas.microsoft.com/office/drawing/2014/main" id="{60AEBE89-D14E-D349-4754-F6C3CDA11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" y="316"/>
              <a:ext cx="65" cy="107"/>
            </a:xfrm>
            <a:custGeom>
              <a:avLst/>
              <a:gdLst>
                <a:gd name="T0" fmla="*/ 15 w 129"/>
                <a:gd name="T1" fmla="*/ 1 h 214"/>
                <a:gd name="T2" fmla="*/ 16 w 129"/>
                <a:gd name="T3" fmla="*/ 6 h 214"/>
                <a:gd name="T4" fmla="*/ 16 w 129"/>
                <a:gd name="T5" fmla="*/ 9 h 214"/>
                <a:gd name="T6" fmla="*/ 19 w 129"/>
                <a:gd name="T7" fmla="*/ 10 h 214"/>
                <a:gd name="T8" fmla="*/ 22 w 129"/>
                <a:gd name="T9" fmla="*/ 13 h 214"/>
                <a:gd name="T10" fmla="*/ 25 w 129"/>
                <a:gd name="T11" fmla="*/ 17 h 214"/>
                <a:gd name="T12" fmla="*/ 29 w 129"/>
                <a:gd name="T13" fmla="*/ 24 h 214"/>
                <a:gd name="T14" fmla="*/ 32 w 129"/>
                <a:gd name="T15" fmla="*/ 29 h 214"/>
                <a:gd name="T16" fmla="*/ 33 w 129"/>
                <a:gd name="T17" fmla="*/ 31 h 214"/>
                <a:gd name="T18" fmla="*/ 32 w 129"/>
                <a:gd name="T19" fmla="*/ 31 h 214"/>
                <a:gd name="T20" fmla="*/ 30 w 129"/>
                <a:gd name="T21" fmla="*/ 28 h 214"/>
                <a:gd name="T22" fmla="*/ 28 w 129"/>
                <a:gd name="T23" fmla="*/ 25 h 214"/>
                <a:gd name="T24" fmla="*/ 25 w 129"/>
                <a:gd name="T25" fmla="*/ 20 h 214"/>
                <a:gd name="T26" fmla="*/ 23 w 129"/>
                <a:gd name="T27" fmla="*/ 17 h 214"/>
                <a:gd name="T28" fmla="*/ 20 w 129"/>
                <a:gd name="T29" fmla="*/ 15 h 214"/>
                <a:gd name="T30" fmla="*/ 18 w 129"/>
                <a:gd name="T31" fmla="*/ 13 h 214"/>
                <a:gd name="T32" fmla="*/ 17 w 129"/>
                <a:gd name="T33" fmla="*/ 16 h 214"/>
                <a:gd name="T34" fmla="*/ 18 w 129"/>
                <a:gd name="T35" fmla="*/ 22 h 214"/>
                <a:gd name="T36" fmla="*/ 19 w 129"/>
                <a:gd name="T37" fmla="*/ 25 h 214"/>
                <a:gd name="T38" fmla="*/ 23 w 129"/>
                <a:gd name="T39" fmla="*/ 28 h 214"/>
                <a:gd name="T40" fmla="*/ 27 w 129"/>
                <a:gd name="T41" fmla="*/ 33 h 214"/>
                <a:gd name="T42" fmla="*/ 30 w 129"/>
                <a:gd name="T43" fmla="*/ 39 h 214"/>
                <a:gd name="T44" fmla="*/ 30 w 129"/>
                <a:gd name="T45" fmla="*/ 44 h 214"/>
                <a:gd name="T46" fmla="*/ 29 w 129"/>
                <a:gd name="T47" fmla="*/ 42 h 214"/>
                <a:gd name="T48" fmla="*/ 27 w 129"/>
                <a:gd name="T49" fmla="*/ 37 h 214"/>
                <a:gd name="T50" fmla="*/ 24 w 129"/>
                <a:gd name="T51" fmla="*/ 33 h 214"/>
                <a:gd name="T52" fmla="*/ 22 w 129"/>
                <a:gd name="T53" fmla="*/ 30 h 214"/>
                <a:gd name="T54" fmla="*/ 19 w 129"/>
                <a:gd name="T55" fmla="*/ 28 h 214"/>
                <a:gd name="T56" fmla="*/ 20 w 129"/>
                <a:gd name="T57" fmla="*/ 33 h 214"/>
                <a:gd name="T58" fmla="*/ 22 w 129"/>
                <a:gd name="T59" fmla="*/ 46 h 214"/>
                <a:gd name="T60" fmla="*/ 21 w 129"/>
                <a:gd name="T61" fmla="*/ 53 h 214"/>
                <a:gd name="T62" fmla="*/ 20 w 129"/>
                <a:gd name="T63" fmla="*/ 53 h 214"/>
                <a:gd name="T64" fmla="*/ 20 w 129"/>
                <a:gd name="T65" fmla="*/ 47 h 214"/>
                <a:gd name="T66" fmla="*/ 17 w 129"/>
                <a:gd name="T67" fmla="*/ 34 h 214"/>
                <a:gd name="T68" fmla="*/ 14 w 129"/>
                <a:gd name="T69" fmla="*/ 32 h 214"/>
                <a:gd name="T70" fmla="*/ 9 w 129"/>
                <a:gd name="T71" fmla="*/ 39 h 214"/>
                <a:gd name="T72" fmla="*/ 7 w 129"/>
                <a:gd name="T73" fmla="*/ 44 h 214"/>
                <a:gd name="T74" fmla="*/ 6 w 129"/>
                <a:gd name="T75" fmla="*/ 43 h 214"/>
                <a:gd name="T76" fmla="*/ 8 w 129"/>
                <a:gd name="T77" fmla="*/ 37 h 214"/>
                <a:gd name="T78" fmla="*/ 13 w 129"/>
                <a:gd name="T79" fmla="*/ 29 h 214"/>
                <a:gd name="T80" fmla="*/ 15 w 129"/>
                <a:gd name="T81" fmla="*/ 23 h 214"/>
                <a:gd name="T82" fmla="*/ 15 w 129"/>
                <a:gd name="T83" fmla="*/ 16 h 214"/>
                <a:gd name="T84" fmla="*/ 13 w 129"/>
                <a:gd name="T85" fmla="*/ 15 h 214"/>
                <a:gd name="T86" fmla="*/ 9 w 129"/>
                <a:gd name="T87" fmla="*/ 18 h 214"/>
                <a:gd name="T88" fmla="*/ 5 w 129"/>
                <a:gd name="T89" fmla="*/ 23 h 214"/>
                <a:gd name="T90" fmla="*/ 2 w 129"/>
                <a:gd name="T91" fmla="*/ 28 h 214"/>
                <a:gd name="T92" fmla="*/ 1 w 129"/>
                <a:gd name="T93" fmla="*/ 31 h 214"/>
                <a:gd name="T94" fmla="*/ 0 w 129"/>
                <a:gd name="T95" fmla="*/ 31 h 214"/>
                <a:gd name="T96" fmla="*/ 1 w 129"/>
                <a:gd name="T97" fmla="*/ 28 h 214"/>
                <a:gd name="T98" fmla="*/ 4 w 129"/>
                <a:gd name="T99" fmla="*/ 23 h 214"/>
                <a:gd name="T100" fmla="*/ 8 w 129"/>
                <a:gd name="T101" fmla="*/ 17 h 214"/>
                <a:gd name="T102" fmla="*/ 12 w 129"/>
                <a:gd name="T103" fmla="*/ 12 h 214"/>
                <a:gd name="T104" fmla="*/ 14 w 129"/>
                <a:gd name="T105" fmla="*/ 8 h 214"/>
                <a:gd name="T106" fmla="*/ 14 w 129"/>
                <a:gd name="T107" fmla="*/ 4 h 214"/>
                <a:gd name="T108" fmla="*/ 14 w 129"/>
                <a:gd name="T109" fmla="*/ 2 h 214"/>
                <a:gd name="T110" fmla="*/ 14 w 129"/>
                <a:gd name="T111" fmla="*/ 1 h 2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4">
                  <a:moveTo>
                    <a:pt x="55" y="0"/>
                  </a:moveTo>
                  <a:lnTo>
                    <a:pt x="57" y="1"/>
                  </a:lnTo>
                  <a:lnTo>
                    <a:pt x="60" y="11"/>
                  </a:lnTo>
                  <a:lnTo>
                    <a:pt x="61" y="24"/>
                  </a:lnTo>
                  <a:lnTo>
                    <a:pt x="62" y="31"/>
                  </a:lnTo>
                  <a:lnTo>
                    <a:pt x="64" y="33"/>
                  </a:lnTo>
                  <a:lnTo>
                    <a:pt x="68" y="35"/>
                  </a:lnTo>
                  <a:lnTo>
                    <a:pt x="73" y="40"/>
                  </a:lnTo>
                  <a:lnTo>
                    <a:pt x="79" y="46"/>
                  </a:lnTo>
                  <a:lnTo>
                    <a:pt x="86" y="51"/>
                  </a:lnTo>
                  <a:lnTo>
                    <a:pt x="93" y="60"/>
                  </a:lnTo>
                  <a:lnTo>
                    <a:pt x="100" y="68"/>
                  </a:lnTo>
                  <a:lnTo>
                    <a:pt x="106" y="78"/>
                  </a:lnTo>
                  <a:lnTo>
                    <a:pt x="115" y="94"/>
                  </a:lnTo>
                  <a:lnTo>
                    <a:pt x="122" y="106"/>
                  </a:lnTo>
                  <a:lnTo>
                    <a:pt x="126" y="114"/>
                  </a:lnTo>
                  <a:lnTo>
                    <a:pt x="129" y="119"/>
                  </a:lnTo>
                  <a:lnTo>
                    <a:pt x="129" y="123"/>
                  </a:lnTo>
                  <a:lnTo>
                    <a:pt x="127" y="124"/>
                  </a:lnTo>
                  <a:lnTo>
                    <a:pt x="125" y="123"/>
                  </a:lnTo>
                  <a:lnTo>
                    <a:pt x="122" y="117"/>
                  </a:lnTo>
                  <a:lnTo>
                    <a:pt x="119" y="112"/>
                  </a:lnTo>
                  <a:lnTo>
                    <a:pt x="116" y="106"/>
                  </a:lnTo>
                  <a:lnTo>
                    <a:pt x="111" y="97"/>
                  </a:lnTo>
                  <a:lnTo>
                    <a:pt x="106" y="88"/>
                  </a:lnTo>
                  <a:lnTo>
                    <a:pt x="100" y="80"/>
                  </a:lnTo>
                  <a:lnTo>
                    <a:pt x="94" y="72"/>
                  </a:lnTo>
                  <a:lnTo>
                    <a:pt x="89" y="65"/>
                  </a:lnTo>
                  <a:lnTo>
                    <a:pt x="86" y="62"/>
                  </a:lnTo>
                  <a:lnTo>
                    <a:pt x="80" y="57"/>
                  </a:lnTo>
                  <a:lnTo>
                    <a:pt x="76" y="54"/>
                  </a:lnTo>
                  <a:lnTo>
                    <a:pt x="72" y="51"/>
                  </a:lnTo>
                  <a:lnTo>
                    <a:pt x="69" y="50"/>
                  </a:lnTo>
                  <a:lnTo>
                    <a:pt x="68" y="62"/>
                  </a:lnTo>
                  <a:lnTo>
                    <a:pt x="68" y="74"/>
                  </a:lnTo>
                  <a:lnTo>
                    <a:pt x="69" y="86"/>
                  </a:lnTo>
                  <a:lnTo>
                    <a:pt x="70" y="94"/>
                  </a:lnTo>
                  <a:lnTo>
                    <a:pt x="76" y="99"/>
                  </a:lnTo>
                  <a:lnTo>
                    <a:pt x="83" y="106"/>
                  </a:lnTo>
                  <a:lnTo>
                    <a:pt x="91" y="112"/>
                  </a:lnTo>
                  <a:lnTo>
                    <a:pt x="99" y="122"/>
                  </a:lnTo>
                  <a:lnTo>
                    <a:pt x="107" y="132"/>
                  </a:lnTo>
                  <a:lnTo>
                    <a:pt x="114" y="143"/>
                  </a:lnTo>
                  <a:lnTo>
                    <a:pt x="118" y="156"/>
                  </a:lnTo>
                  <a:lnTo>
                    <a:pt x="120" y="171"/>
                  </a:lnTo>
                  <a:lnTo>
                    <a:pt x="120" y="176"/>
                  </a:lnTo>
                  <a:lnTo>
                    <a:pt x="118" y="173"/>
                  </a:lnTo>
                  <a:lnTo>
                    <a:pt x="115" y="165"/>
                  </a:lnTo>
                  <a:lnTo>
                    <a:pt x="109" y="153"/>
                  </a:lnTo>
                  <a:lnTo>
                    <a:pt x="106" y="146"/>
                  </a:lnTo>
                  <a:lnTo>
                    <a:pt x="102" y="138"/>
                  </a:lnTo>
                  <a:lnTo>
                    <a:pt x="96" y="132"/>
                  </a:lnTo>
                  <a:lnTo>
                    <a:pt x="92" y="125"/>
                  </a:lnTo>
                  <a:lnTo>
                    <a:pt x="86" y="120"/>
                  </a:lnTo>
                  <a:lnTo>
                    <a:pt x="80" y="116"/>
                  </a:lnTo>
                  <a:lnTo>
                    <a:pt x="76" y="112"/>
                  </a:lnTo>
                  <a:lnTo>
                    <a:pt x="71" y="111"/>
                  </a:lnTo>
                  <a:lnTo>
                    <a:pt x="78" y="130"/>
                  </a:lnTo>
                  <a:lnTo>
                    <a:pt x="83" y="156"/>
                  </a:lnTo>
                  <a:lnTo>
                    <a:pt x="86" y="184"/>
                  </a:lnTo>
                  <a:lnTo>
                    <a:pt x="85" y="207"/>
                  </a:lnTo>
                  <a:lnTo>
                    <a:pt x="83" y="212"/>
                  </a:lnTo>
                  <a:lnTo>
                    <a:pt x="81" y="214"/>
                  </a:lnTo>
                  <a:lnTo>
                    <a:pt x="80" y="210"/>
                  </a:lnTo>
                  <a:lnTo>
                    <a:pt x="80" y="203"/>
                  </a:lnTo>
                  <a:lnTo>
                    <a:pt x="78" y="187"/>
                  </a:lnTo>
                  <a:lnTo>
                    <a:pt x="73" y="162"/>
                  </a:lnTo>
                  <a:lnTo>
                    <a:pt x="66" y="135"/>
                  </a:lnTo>
                  <a:lnTo>
                    <a:pt x="62" y="120"/>
                  </a:lnTo>
                  <a:lnTo>
                    <a:pt x="53" y="127"/>
                  </a:lnTo>
                  <a:lnTo>
                    <a:pt x="42" y="139"/>
                  </a:lnTo>
                  <a:lnTo>
                    <a:pt x="34" y="154"/>
                  </a:lnTo>
                  <a:lnTo>
                    <a:pt x="30" y="168"/>
                  </a:lnTo>
                  <a:lnTo>
                    <a:pt x="27" y="173"/>
                  </a:lnTo>
                  <a:lnTo>
                    <a:pt x="25" y="173"/>
                  </a:lnTo>
                  <a:lnTo>
                    <a:pt x="24" y="169"/>
                  </a:lnTo>
                  <a:lnTo>
                    <a:pt x="26" y="161"/>
                  </a:lnTo>
                  <a:lnTo>
                    <a:pt x="32" y="147"/>
                  </a:lnTo>
                  <a:lnTo>
                    <a:pt x="41" y="130"/>
                  </a:lnTo>
                  <a:lnTo>
                    <a:pt x="50" y="114"/>
                  </a:lnTo>
                  <a:lnTo>
                    <a:pt x="57" y="104"/>
                  </a:lnTo>
                  <a:lnTo>
                    <a:pt x="58" y="91"/>
                  </a:lnTo>
                  <a:lnTo>
                    <a:pt x="58" y="74"/>
                  </a:lnTo>
                  <a:lnTo>
                    <a:pt x="58" y="62"/>
                  </a:lnTo>
                  <a:lnTo>
                    <a:pt x="58" y="53"/>
                  </a:lnTo>
                  <a:lnTo>
                    <a:pt x="51" y="57"/>
                  </a:lnTo>
                  <a:lnTo>
                    <a:pt x="43" y="64"/>
                  </a:lnTo>
                  <a:lnTo>
                    <a:pt x="35" y="72"/>
                  </a:lnTo>
                  <a:lnTo>
                    <a:pt x="26" y="81"/>
                  </a:lnTo>
                  <a:lnTo>
                    <a:pt x="19" y="92"/>
                  </a:lnTo>
                  <a:lnTo>
                    <a:pt x="12" y="102"/>
                  </a:lnTo>
                  <a:lnTo>
                    <a:pt x="8" y="111"/>
                  </a:lnTo>
                  <a:lnTo>
                    <a:pt x="4" y="120"/>
                  </a:lnTo>
                  <a:lnTo>
                    <a:pt x="2" y="124"/>
                  </a:lnTo>
                  <a:lnTo>
                    <a:pt x="1" y="124"/>
                  </a:lnTo>
                  <a:lnTo>
                    <a:pt x="0" y="122"/>
                  </a:lnTo>
                  <a:lnTo>
                    <a:pt x="1" y="115"/>
                  </a:lnTo>
                  <a:lnTo>
                    <a:pt x="3" y="109"/>
                  </a:lnTo>
                  <a:lnTo>
                    <a:pt x="8" y="100"/>
                  </a:lnTo>
                  <a:lnTo>
                    <a:pt x="15" y="89"/>
                  </a:lnTo>
                  <a:lnTo>
                    <a:pt x="22" y="78"/>
                  </a:lnTo>
                  <a:lnTo>
                    <a:pt x="30" y="65"/>
                  </a:lnTo>
                  <a:lnTo>
                    <a:pt x="38" y="55"/>
                  </a:lnTo>
                  <a:lnTo>
                    <a:pt x="46" y="46"/>
                  </a:lnTo>
                  <a:lnTo>
                    <a:pt x="53" y="39"/>
                  </a:lnTo>
                  <a:lnTo>
                    <a:pt x="56" y="32"/>
                  </a:lnTo>
                  <a:lnTo>
                    <a:pt x="56" y="23"/>
                  </a:lnTo>
                  <a:lnTo>
                    <a:pt x="54" y="14"/>
                  </a:lnTo>
                  <a:lnTo>
                    <a:pt x="53" y="8"/>
                  </a:lnTo>
                  <a:lnTo>
                    <a:pt x="53" y="5"/>
                  </a:lnTo>
                  <a:lnTo>
                    <a:pt x="53" y="3"/>
                  </a:lnTo>
                  <a:lnTo>
                    <a:pt x="54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62" name="Freeform 314">
              <a:extLst>
                <a:ext uri="{FF2B5EF4-FFF2-40B4-BE49-F238E27FC236}">
                  <a16:creationId xmlns:a16="http://schemas.microsoft.com/office/drawing/2014/main" id="{C1889634-C69C-EE7E-C6A2-478E9D903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" y="177"/>
              <a:ext cx="78" cy="111"/>
            </a:xfrm>
            <a:custGeom>
              <a:avLst/>
              <a:gdLst>
                <a:gd name="T0" fmla="*/ 1 w 155"/>
                <a:gd name="T1" fmla="*/ 53 h 222"/>
                <a:gd name="T2" fmla="*/ 5 w 155"/>
                <a:gd name="T3" fmla="*/ 46 h 222"/>
                <a:gd name="T4" fmla="*/ 7 w 155"/>
                <a:gd name="T5" fmla="*/ 41 h 222"/>
                <a:gd name="T6" fmla="*/ 10 w 155"/>
                <a:gd name="T7" fmla="*/ 34 h 222"/>
                <a:gd name="T8" fmla="*/ 10 w 155"/>
                <a:gd name="T9" fmla="*/ 30 h 222"/>
                <a:gd name="T10" fmla="*/ 7 w 155"/>
                <a:gd name="T11" fmla="*/ 27 h 222"/>
                <a:gd name="T12" fmla="*/ 7 w 155"/>
                <a:gd name="T13" fmla="*/ 24 h 222"/>
                <a:gd name="T14" fmla="*/ 8 w 155"/>
                <a:gd name="T15" fmla="*/ 25 h 222"/>
                <a:gd name="T16" fmla="*/ 9 w 155"/>
                <a:gd name="T17" fmla="*/ 27 h 222"/>
                <a:gd name="T18" fmla="*/ 12 w 155"/>
                <a:gd name="T19" fmla="*/ 28 h 222"/>
                <a:gd name="T20" fmla="*/ 14 w 155"/>
                <a:gd name="T21" fmla="*/ 27 h 222"/>
                <a:gd name="T22" fmla="*/ 17 w 155"/>
                <a:gd name="T23" fmla="*/ 23 h 222"/>
                <a:gd name="T24" fmla="*/ 20 w 155"/>
                <a:gd name="T25" fmla="*/ 20 h 222"/>
                <a:gd name="T26" fmla="*/ 22 w 155"/>
                <a:gd name="T27" fmla="*/ 17 h 222"/>
                <a:gd name="T28" fmla="*/ 22 w 155"/>
                <a:gd name="T29" fmla="*/ 14 h 222"/>
                <a:gd name="T30" fmla="*/ 20 w 155"/>
                <a:gd name="T31" fmla="*/ 8 h 222"/>
                <a:gd name="T32" fmla="*/ 18 w 155"/>
                <a:gd name="T33" fmla="*/ 4 h 222"/>
                <a:gd name="T34" fmla="*/ 18 w 155"/>
                <a:gd name="T35" fmla="*/ 3 h 222"/>
                <a:gd name="T36" fmla="*/ 20 w 155"/>
                <a:gd name="T37" fmla="*/ 5 h 222"/>
                <a:gd name="T38" fmla="*/ 23 w 155"/>
                <a:gd name="T39" fmla="*/ 12 h 222"/>
                <a:gd name="T40" fmla="*/ 25 w 155"/>
                <a:gd name="T41" fmla="*/ 11 h 222"/>
                <a:gd name="T42" fmla="*/ 30 w 155"/>
                <a:gd name="T43" fmla="*/ 3 h 222"/>
                <a:gd name="T44" fmla="*/ 33 w 155"/>
                <a:gd name="T45" fmla="*/ 0 h 222"/>
                <a:gd name="T46" fmla="*/ 33 w 155"/>
                <a:gd name="T47" fmla="*/ 1 h 222"/>
                <a:gd name="T48" fmla="*/ 31 w 155"/>
                <a:gd name="T49" fmla="*/ 5 h 222"/>
                <a:gd name="T50" fmla="*/ 26 w 155"/>
                <a:gd name="T51" fmla="*/ 14 h 222"/>
                <a:gd name="T52" fmla="*/ 26 w 155"/>
                <a:gd name="T53" fmla="*/ 16 h 222"/>
                <a:gd name="T54" fmla="*/ 30 w 155"/>
                <a:gd name="T55" fmla="*/ 15 h 222"/>
                <a:gd name="T56" fmla="*/ 33 w 155"/>
                <a:gd name="T57" fmla="*/ 14 h 222"/>
                <a:gd name="T58" fmla="*/ 36 w 155"/>
                <a:gd name="T59" fmla="*/ 13 h 222"/>
                <a:gd name="T60" fmla="*/ 38 w 155"/>
                <a:gd name="T61" fmla="*/ 11 h 222"/>
                <a:gd name="T62" fmla="*/ 39 w 155"/>
                <a:gd name="T63" fmla="*/ 11 h 222"/>
                <a:gd name="T64" fmla="*/ 37 w 155"/>
                <a:gd name="T65" fmla="*/ 13 h 222"/>
                <a:gd name="T66" fmla="*/ 34 w 155"/>
                <a:gd name="T67" fmla="*/ 15 h 222"/>
                <a:gd name="T68" fmla="*/ 29 w 155"/>
                <a:gd name="T69" fmla="*/ 17 h 222"/>
                <a:gd name="T70" fmla="*/ 25 w 155"/>
                <a:gd name="T71" fmla="*/ 19 h 222"/>
                <a:gd name="T72" fmla="*/ 22 w 155"/>
                <a:gd name="T73" fmla="*/ 20 h 222"/>
                <a:gd name="T74" fmla="*/ 19 w 155"/>
                <a:gd name="T75" fmla="*/ 25 h 222"/>
                <a:gd name="T76" fmla="*/ 19 w 155"/>
                <a:gd name="T77" fmla="*/ 27 h 222"/>
                <a:gd name="T78" fmla="*/ 20 w 155"/>
                <a:gd name="T79" fmla="*/ 28 h 222"/>
                <a:gd name="T80" fmla="*/ 20 w 155"/>
                <a:gd name="T81" fmla="*/ 28 h 222"/>
                <a:gd name="T82" fmla="*/ 18 w 155"/>
                <a:gd name="T83" fmla="*/ 30 h 222"/>
                <a:gd name="T84" fmla="*/ 17 w 155"/>
                <a:gd name="T85" fmla="*/ 30 h 222"/>
                <a:gd name="T86" fmla="*/ 16 w 155"/>
                <a:gd name="T87" fmla="*/ 30 h 222"/>
                <a:gd name="T88" fmla="*/ 15 w 155"/>
                <a:gd name="T89" fmla="*/ 32 h 222"/>
                <a:gd name="T90" fmla="*/ 12 w 155"/>
                <a:gd name="T91" fmla="*/ 36 h 222"/>
                <a:gd name="T92" fmla="*/ 9 w 155"/>
                <a:gd name="T93" fmla="*/ 42 h 222"/>
                <a:gd name="T94" fmla="*/ 7 w 155"/>
                <a:gd name="T95" fmla="*/ 48 h 222"/>
                <a:gd name="T96" fmla="*/ 7 w 155"/>
                <a:gd name="T97" fmla="*/ 51 h 222"/>
                <a:gd name="T98" fmla="*/ 6 w 155"/>
                <a:gd name="T99" fmla="*/ 54 h 222"/>
                <a:gd name="T100" fmla="*/ 4 w 155"/>
                <a:gd name="T101" fmla="*/ 55 h 222"/>
                <a:gd name="T102" fmla="*/ 1 w 155"/>
                <a:gd name="T103" fmla="*/ 56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2">
                  <a:moveTo>
                    <a:pt x="0" y="222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8" y="183"/>
                  </a:lnTo>
                  <a:lnTo>
                    <a:pt x="23" y="173"/>
                  </a:lnTo>
                  <a:lnTo>
                    <a:pt x="27" y="163"/>
                  </a:lnTo>
                  <a:lnTo>
                    <a:pt x="33" y="148"/>
                  </a:lnTo>
                  <a:lnTo>
                    <a:pt x="39" y="134"/>
                  </a:lnTo>
                  <a:lnTo>
                    <a:pt x="43" y="125"/>
                  </a:lnTo>
                  <a:lnTo>
                    <a:pt x="38" y="119"/>
                  </a:lnTo>
                  <a:lnTo>
                    <a:pt x="32" y="113"/>
                  </a:lnTo>
                  <a:lnTo>
                    <a:pt x="28" y="107"/>
                  </a:lnTo>
                  <a:lnTo>
                    <a:pt x="27" y="99"/>
                  </a:lnTo>
                  <a:lnTo>
                    <a:pt x="27" y="95"/>
                  </a:lnTo>
                  <a:lnTo>
                    <a:pt x="28" y="95"/>
                  </a:lnTo>
                  <a:lnTo>
                    <a:pt x="30" y="98"/>
                  </a:lnTo>
                  <a:lnTo>
                    <a:pt x="32" y="103"/>
                  </a:lnTo>
                  <a:lnTo>
                    <a:pt x="35" y="106"/>
                  </a:lnTo>
                  <a:lnTo>
                    <a:pt x="40" y="109"/>
                  </a:lnTo>
                  <a:lnTo>
                    <a:pt x="45" y="111"/>
                  </a:lnTo>
                  <a:lnTo>
                    <a:pt x="48" y="112"/>
                  </a:lnTo>
                  <a:lnTo>
                    <a:pt x="54" y="106"/>
                  </a:lnTo>
                  <a:lnTo>
                    <a:pt x="59" y="100"/>
                  </a:lnTo>
                  <a:lnTo>
                    <a:pt x="65" y="92"/>
                  </a:lnTo>
                  <a:lnTo>
                    <a:pt x="71" y="86"/>
                  </a:lnTo>
                  <a:lnTo>
                    <a:pt x="77" y="79"/>
                  </a:lnTo>
                  <a:lnTo>
                    <a:pt x="81" y="73"/>
                  </a:lnTo>
                  <a:lnTo>
                    <a:pt x="85" y="67"/>
                  </a:lnTo>
                  <a:lnTo>
                    <a:pt x="86" y="64"/>
                  </a:lnTo>
                  <a:lnTo>
                    <a:pt x="86" y="56"/>
                  </a:lnTo>
                  <a:lnTo>
                    <a:pt x="85" y="43"/>
                  </a:lnTo>
                  <a:lnTo>
                    <a:pt x="80" y="30"/>
                  </a:lnTo>
                  <a:lnTo>
                    <a:pt x="76" y="21"/>
                  </a:lnTo>
                  <a:lnTo>
                    <a:pt x="71" y="15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6" y="33"/>
                  </a:lnTo>
                  <a:lnTo>
                    <a:pt x="92" y="46"/>
                  </a:lnTo>
                  <a:lnTo>
                    <a:pt x="93" y="56"/>
                  </a:lnTo>
                  <a:lnTo>
                    <a:pt x="100" y="42"/>
                  </a:lnTo>
                  <a:lnTo>
                    <a:pt x="109" y="26"/>
                  </a:lnTo>
                  <a:lnTo>
                    <a:pt x="117" y="12"/>
                  </a:lnTo>
                  <a:lnTo>
                    <a:pt x="125" y="3"/>
                  </a:lnTo>
                  <a:lnTo>
                    <a:pt x="130" y="0"/>
                  </a:lnTo>
                  <a:lnTo>
                    <a:pt x="131" y="2"/>
                  </a:lnTo>
                  <a:lnTo>
                    <a:pt x="130" y="4"/>
                  </a:lnTo>
                  <a:lnTo>
                    <a:pt x="126" y="8"/>
                  </a:lnTo>
                  <a:lnTo>
                    <a:pt x="122" y="19"/>
                  </a:lnTo>
                  <a:lnTo>
                    <a:pt x="112" y="37"/>
                  </a:lnTo>
                  <a:lnTo>
                    <a:pt x="104" y="54"/>
                  </a:lnTo>
                  <a:lnTo>
                    <a:pt x="97" y="64"/>
                  </a:lnTo>
                  <a:lnTo>
                    <a:pt x="104" y="61"/>
                  </a:lnTo>
                  <a:lnTo>
                    <a:pt x="112" y="59"/>
                  </a:lnTo>
                  <a:lnTo>
                    <a:pt x="119" y="58"/>
                  </a:lnTo>
                  <a:lnTo>
                    <a:pt x="125" y="56"/>
                  </a:lnTo>
                  <a:lnTo>
                    <a:pt x="131" y="53"/>
                  </a:lnTo>
                  <a:lnTo>
                    <a:pt x="137" y="51"/>
                  </a:lnTo>
                  <a:lnTo>
                    <a:pt x="141" y="49"/>
                  </a:lnTo>
                  <a:lnTo>
                    <a:pt x="145" y="46"/>
                  </a:lnTo>
                  <a:lnTo>
                    <a:pt x="150" y="43"/>
                  </a:lnTo>
                  <a:lnTo>
                    <a:pt x="154" y="42"/>
                  </a:lnTo>
                  <a:lnTo>
                    <a:pt x="155" y="44"/>
                  </a:lnTo>
                  <a:lnTo>
                    <a:pt x="153" y="48"/>
                  </a:lnTo>
                  <a:lnTo>
                    <a:pt x="148" y="51"/>
                  </a:lnTo>
                  <a:lnTo>
                    <a:pt x="141" y="54"/>
                  </a:lnTo>
                  <a:lnTo>
                    <a:pt x="133" y="59"/>
                  </a:lnTo>
                  <a:lnTo>
                    <a:pt x="124" y="64"/>
                  </a:lnTo>
                  <a:lnTo>
                    <a:pt x="115" y="68"/>
                  </a:lnTo>
                  <a:lnTo>
                    <a:pt x="107" y="73"/>
                  </a:lnTo>
                  <a:lnTo>
                    <a:pt x="100" y="75"/>
                  </a:lnTo>
                  <a:lnTo>
                    <a:pt x="95" y="76"/>
                  </a:lnTo>
                  <a:lnTo>
                    <a:pt x="87" y="80"/>
                  </a:lnTo>
                  <a:lnTo>
                    <a:pt x="79" y="89"/>
                  </a:lnTo>
                  <a:lnTo>
                    <a:pt x="73" y="98"/>
                  </a:lnTo>
                  <a:lnTo>
                    <a:pt x="72" y="104"/>
                  </a:lnTo>
                  <a:lnTo>
                    <a:pt x="73" y="106"/>
                  </a:lnTo>
                  <a:lnTo>
                    <a:pt x="77" y="109"/>
                  </a:lnTo>
                  <a:lnTo>
                    <a:pt x="79" y="110"/>
                  </a:lnTo>
                  <a:lnTo>
                    <a:pt x="81" y="110"/>
                  </a:lnTo>
                  <a:lnTo>
                    <a:pt x="77" y="112"/>
                  </a:lnTo>
                  <a:lnTo>
                    <a:pt x="73" y="114"/>
                  </a:lnTo>
                  <a:lnTo>
                    <a:pt x="70" y="118"/>
                  </a:lnTo>
                  <a:lnTo>
                    <a:pt x="68" y="120"/>
                  </a:lnTo>
                  <a:lnTo>
                    <a:pt x="65" y="119"/>
                  </a:lnTo>
                  <a:lnTo>
                    <a:pt x="63" y="119"/>
                  </a:lnTo>
                  <a:lnTo>
                    <a:pt x="62" y="119"/>
                  </a:lnTo>
                  <a:lnTo>
                    <a:pt x="58" y="125"/>
                  </a:lnTo>
                  <a:lnTo>
                    <a:pt x="54" y="133"/>
                  </a:lnTo>
                  <a:lnTo>
                    <a:pt x="48" y="144"/>
                  </a:lnTo>
                  <a:lnTo>
                    <a:pt x="41" y="156"/>
                  </a:lnTo>
                  <a:lnTo>
                    <a:pt x="35" y="168"/>
                  </a:lnTo>
                  <a:lnTo>
                    <a:pt x="31" y="181"/>
                  </a:lnTo>
                  <a:lnTo>
                    <a:pt x="28" y="191"/>
                  </a:lnTo>
                  <a:lnTo>
                    <a:pt x="27" y="199"/>
                  </a:lnTo>
                  <a:lnTo>
                    <a:pt x="25" y="204"/>
                  </a:lnTo>
                  <a:lnTo>
                    <a:pt x="24" y="209"/>
                  </a:lnTo>
                  <a:lnTo>
                    <a:pt x="22" y="213"/>
                  </a:lnTo>
                  <a:lnTo>
                    <a:pt x="18" y="217"/>
                  </a:lnTo>
                  <a:lnTo>
                    <a:pt x="15" y="219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63" name="Freeform 315">
              <a:extLst>
                <a:ext uri="{FF2B5EF4-FFF2-40B4-BE49-F238E27FC236}">
                  <a16:creationId xmlns:a16="http://schemas.microsoft.com/office/drawing/2014/main" id="{7C04329D-6FEB-84D4-AA15-14ACCA393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" y="353"/>
              <a:ext cx="50" cy="86"/>
            </a:xfrm>
            <a:custGeom>
              <a:avLst/>
              <a:gdLst>
                <a:gd name="T0" fmla="*/ 17 w 100"/>
                <a:gd name="T1" fmla="*/ 2 h 173"/>
                <a:gd name="T2" fmla="*/ 14 w 100"/>
                <a:gd name="T3" fmla="*/ 8 h 173"/>
                <a:gd name="T4" fmla="*/ 12 w 100"/>
                <a:gd name="T5" fmla="*/ 9 h 173"/>
                <a:gd name="T6" fmla="*/ 8 w 100"/>
                <a:gd name="T7" fmla="*/ 10 h 173"/>
                <a:gd name="T8" fmla="*/ 4 w 100"/>
                <a:gd name="T9" fmla="*/ 13 h 173"/>
                <a:gd name="T10" fmla="*/ 1 w 100"/>
                <a:gd name="T11" fmla="*/ 15 h 173"/>
                <a:gd name="T12" fmla="*/ 0 w 100"/>
                <a:gd name="T13" fmla="*/ 16 h 173"/>
                <a:gd name="T14" fmla="*/ 1 w 100"/>
                <a:gd name="T15" fmla="*/ 16 h 173"/>
                <a:gd name="T16" fmla="*/ 2 w 100"/>
                <a:gd name="T17" fmla="*/ 16 h 173"/>
                <a:gd name="T18" fmla="*/ 5 w 100"/>
                <a:gd name="T19" fmla="*/ 14 h 173"/>
                <a:gd name="T20" fmla="*/ 8 w 100"/>
                <a:gd name="T21" fmla="*/ 12 h 173"/>
                <a:gd name="T22" fmla="*/ 12 w 100"/>
                <a:gd name="T23" fmla="*/ 11 h 173"/>
                <a:gd name="T24" fmla="*/ 12 w 100"/>
                <a:gd name="T25" fmla="*/ 13 h 173"/>
                <a:gd name="T26" fmla="*/ 11 w 100"/>
                <a:gd name="T27" fmla="*/ 18 h 173"/>
                <a:gd name="T28" fmla="*/ 10 w 100"/>
                <a:gd name="T29" fmla="*/ 21 h 173"/>
                <a:gd name="T30" fmla="*/ 7 w 100"/>
                <a:gd name="T31" fmla="*/ 24 h 173"/>
                <a:gd name="T32" fmla="*/ 4 w 100"/>
                <a:gd name="T33" fmla="*/ 27 h 173"/>
                <a:gd name="T34" fmla="*/ 2 w 100"/>
                <a:gd name="T35" fmla="*/ 29 h 173"/>
                <a:gd name="T36" fmla="*/ 1 w 100"/>
                <a:gd name="T37" fmla="*/ 31 h 173"/>
                <a:gd name="T38" fmla="*/ 2 w 100"/>
                <a:gd name="T39" fmla="*/ 32 h 173"/>
                <a:gd name="T40" fmla="*/ 4 w 100"/>
                <a:gd name="T41" fmla="*/ 29 h 173"/>
                <a:gd name="T42" fmla="*/ 9 w 100"/>
                <a:gd name="T43" fmla="*/ 24 h 173"/>
                <a:gd name="T44" fmla="*/ 11 w 100"/>
                <a:gd name="T45" fmla="*/ 26 h 173"/>
                <a:gd name="T46" fmla="*/ 12 w 100"/>
                <a:gd name="T47" fmla="*/ 38 h 173"/>
                <a:gd name="T48" fmla="*/ 13 w 100"/>
                <a:gd name="T49" fmla="*/ 43 h 173"/>
                <a:gd name="T50" fmla="*/ 13 w 100"/>
                <a:gd name="T51" fmla="*/ 42 h 173"/>
                <a:gd name="T52" fmla="*/ 13 w 100"/>
                <a:gd name="T53" fmla="*/ 37 h 173"/>
                <a:gd name="T54" fmla="*/ 13 w 100"/>
                <a:gd name="T55" fmla="*/ 25 h 173"/>
                <a:gd name="T56" fmla="*/ 14 w 100"/>
                <a:gd name="T57" fmla="*/ 21 h 173"/>
                <a:gd name="T58" fmla="*/ 14 w 100"/>
                <a:gd name="T59" fmla="*/ 21 h 173"/>
                <a:gd name="T60" fmla="*/ 16 w 100"/>
                <a:gd name="T61" fmla="*/ 24 h 173"/>
                <a:gd name="T62" fmla="*/ 21 w 100"/>
                <a:gd name="T63" fmla="*/ 31 h 173"/>
                <a:gd name="T64" fmla="*/ 24 w 100"/>
                <a:gd name="T65" fmla="*/ 32 h 173"/>
                <a:gd name="T66" fmla="*/ 23 w 100"/>
                <a:gd name="T67" fmla="*/ 31 h 173"/>
                <a:gd name="T68" fmla="*/ 20 w 100"/>
                <a:gd name="T69" fmla="*/ 27 h 173"/>
                <a:gd name="T70" fmla="*/ 16 w 100"/>
                <a:gd name="T71" fmla="*/ 22 h 173"/>
                <a:gd name="T72" fmla="*/ 15 w 100"/>
                <a:gd name="T73" fmla="*/ 18 h 173"/>
                <a:gd name="T74" fmla="*/ 15 w 100"/>
                <a:gd name="T75" fmla="*/ 13 h 173"/>
                <a:gd name="T76" fmla="*/ 16 w 100"/>
                <a:gd name="T77" fmla="*/ 11 h 173"/>
                <a:gd name="T78" fmla="*/ 17 w 100"/>
                <a:gd name="T79" fmla="*/ 11 h 173"/>
                <a:gd name="T80" fmla="*/ 19 w 100"/>
                <a:gd name="T81" fmla="*/ 14 h 173"/>
                <a:gd name="T82" fmla="*/ 24 w 100"/>
                <a:gd name="T83" fmla="*/ 18 h 173"/>
                <a:gd name="T84" fmla="*/ 25 w 100"/>
                <a:gd name="T85" fmla="*/ 19 h 173"/>
                <a:gd name="T86" fmla="*/ 24 w 100"/>
                <a:gd name="T87" fmla="*/ 16 h 173"/>
                <a:gd name="T88" fmla="*/ 21 w 100"/>
                <a:gd name="T89" fmla="*/ 14 h 173"/>
                <a:gd name="T90" fmla="*/ 19 w 100"/>
                <a:gd name="T91" fmla="*/ 11 h 173"/>
                <a:gd name="T92" fmla="*/ 18 w 100"/>
                <a:gd name="T93" fmla="*/ 8 h 173"/>
                <a:gd name="T94" fmla="*/ 18 w 100"/>
                <a:gd name="T95" fmla="*/ 4 h 173"/>
                <a:gd name="T96" fmla="*/ 19 w 100"/>
                <a:gd name="T97" fmla="*/ 1 h 173"/>
                <a:gd name="T98" fmla="*/ 19 w 100"/>
                <a:gd name="T99" fmla="*/ 0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3">
                  <a:moveTo>
                    <a:pt x="70" y="4"/>
                  </a:moveTo>
                  <a:lnTo>
                    <a:pt x="66" y="11"/>
                  </a:lnTo>
                  <a:lnTo>
                    <a:pt x="61" y="21"/>
                  </a:lnTo>
                  <a:lnTo>
                    <a:pt x="56" y="32"/>
                  </a:lnTo>
                  <a:lnTo>
                    <a:pt x="54" y="37"/>
                  </a:lnTo>
                  <a:lnTo>
                    <a:pt x="48" y="37"/>
                  </a:lnTo>
                  <a:lnTo>
                    <a:pt x="40" y="40"/>
                  </a:lnTo>
                  <a:lnTo>
                    <a:pt x="32" y="43"/>
                  </a:lnTo>
                  <a:lnTo>
                    <a:pt x="24" y="48"/>
                  </a:lnTo>
                  <a:lnTo>
                    <a:pt x="16" y="52"/>
                  </a:lnTo>
                  <a:lnTo>
                    <a:pt x="9" y="56"/>
                  </a:lnTo>
                  <a:lnTo>
                    <a:pt x="4" y="60"/>
                  </a:lnTo>
                  <a:lnTo>
                    <a:pt x="1" y="63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5" y="66"/>
                  </a:lnTo>
                  <a:lnTo>
                    <a:pt x="8" y="64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25" y="53"/>
                  </a:lnTo>
                  <a:lnTo>
                    <a:pt x="32" y="50"/>
                  </a:lnTo>
                  <a:lnTo>
                    <a:pt x="39" y="48"/>
                  </a:lnTo>
                  <a:lnTo>
                    <a:pt x="45" y="45"/>
                  </a:lnTo>
                  <a:lnTo>
                    <a:pt x="50" y="44"/>
                  </a:lnTo>
                  <a:lnTo>
                    <a:pt x="47" y="52"/>
                  </a:lnTo>
                  <a:lnTo>
                    <a:pt x="45" y="64"/>
                  </a:lnTo>
                  <a:lnTo>
                    <a:pt x="43" y="74"/>
                  </a:lnTo>
                  <a:lnTo>
                    <a:pt x="42" y="81"/>
                  </a:lnTo>
                  <a:lnTo>
                    <a:pt x="38" y="86"/>
                  </a:lnTo>
                  <a:lnTo>
                    <a:pt x="32" y="90"/>
                  </a:lnTo>
                  <a:lnTo>
                    <a:pt x="27" y="97"/>
                  </a:lnTo>
                  <a:lnTo>
                    <a:pt x="21" y="103"/>
                  </a:lnTo>
                  <a:lnTo>
                    <a:pt x="15" y="110"/>
                  </a:lnTo>
                  <a:lnTo>
                    <a:pt x="9" y="114"/>
                  </a:lnTo>
                  <a:lnTo>
                    <a:pt x="6" y="119"/>
                  </a:lnTo>
                  <a:lnTo>
                    <a:pt x="5" y="122"/>
                  </a:lnTo>
                  <a:lnTo>
                    <a:pt x="4" y="126"/>
                  </a:lnTo>
                  <a:lnTo>
                    <a:pt x="4" y="128"/>
                  </a:lnTo>
                  <a:lnTo>
                    <a:pt x="6" y="128"/>
                  </a:lnTo>
                  <a:lnTo>
                    <a:pt x="8" y="125"/>
                  </a:lnTo>
                  <a:lnTo>
                    <a:pt x="15" y="118"/>
                  </a:lnTo>
                  <a:lnTo>
                    <a:pt x="25" y="107"/>
                  </a:lnTo>
                  <a:lnTo>
                    <a:pt x="35" y="99"/>
                  </a:lnTo>
                  <a:lnTo>
                    <a:pt x="42" y="94"/>
                  </a:lnTo>
                  <a:lnTo>
                    <a:pt x="43" y="107"/>
                  </a:lnTo>
                  <a:lnTo>
                    <a:pt x="44" y="130"/>
                  </a:lnTo>
                  <a:lnTo>
                    <a:pt x="46" y="153"/>
                  </a:lnTo>
                  <a:lnTo>
                    <a:pt x="48" y="167"/>
                  </a:lnTo>
                  <a:lnTo>
                    <a:pt x="50" y="172"/>
                  </a:lnTo>
                  <a:lnTo>
                    <a:pt x="51" y="173"/>
                  </a:lnTo>
                  <a:lnTo>
                    <a:pt x="51" y="171"/>
                  </a:lnTo>
                  <a:lnTo>
                    <a:pt x="52" y="165"/>
                  </a:lnTo>
                  <a:lnTo>
                    <a:pt x="52" y="150"/>
                  </a:lnTo>
                  <a:lnTo>
                    <a:pt x="51" y="125"/>
                  </a:lnTo>
                  <a:lnTo>
                    <a:pt x="50" y="101"/>
                  </a:lnTo>
                  <a:lnTo>
                    <a:pt x="52" y="86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7"/>
                  </a:lnTo>
                  <a:lnTo>
                    <a:pt x="56" y="91"/>
                  </a:lnTo>
                  <a:lnTo>
                    <a:pt x="61" y="99"/>
                  </a:lnTo>
                  <a:lnTo>
                    <a:pt x="71" y="112"/>
                  </a:lnTo>
                  <a:lnTo>
                    <a:pt x="83" y="125"/>
                  </a:lnTo>
                  <a:lnTo>
                    <a:pt x="90" y="130"/>
                  </a:lnTo>
                  <a:lnTo>
                    <a:pt x="93" y="130"/>
                  </a:lnTo>
                  <a:lnTo>
                    <a:pt x="93" y="127"/>
                  </a:lnTo>
                  <a:lnTo>
                    <a:pt x="90" y="124"/>
                  </a:lnTo>
                  <a:lnTo>
                    <a:pt x="85" y="118"/>
                  </a:lnTo>
                  <a:lnTo>
                    <a:pt x="78" y="110"/>
                  </a:lnTo>
                  <a:lnTo>
                    <a:pt x="70" y="99"/>
                  </a:lnTo>
                  <a:lnTo>
                    <a:pt x="63" y="89"/>
                  </a:lnTo>
                  <a:lnTo>
                    <a:pt x="59" y="81"/>
                  </a:lnTo>
                  <a:lnTo>
                    <a:pt x="59" y="73"/>
                  </a:lnTo>
                  <a:lnTo>
                    <a:pt x="59" y="61"/>
                  </a:lnTo>
                  <a:lnTo>
                    <a:pt x="60" y="52"/>
                  </a:lnTo>
                  <a:lnTo>
                    <a:pt x="61" y="46"/>
                  </a:lnTo>
                  <a:lnTo>
                    <a:pt x="62" y="44"/>
                  </a:lnTo>
                  <a:lnTo>
                    <a:pt x="65" y="44"/>
                  </a:lnTo>
                  <a:lnTo>
                    <a:pt x="67" y="46"/>
                  </a:lnTo>
                  <a:lnTo>
                    <a:pt x="69" y="50"/>
                  </a:lnTo>
                  <a:lnTo>
                    <a:pt x="76" y="56"/>
                  </a:lnTo>
                  <a:lnTo>
                    <a:pt x="85" y="64"/>
                  </a:lnTo>
                  <a:lnTo>
                    <a:pt x="93" y="72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3"/>
                  </a:lnTo>
                  <a:lnTo>
                    <a:pt x="94" y="67"/>
                  </a:lnTo>
                  <a:lnTo>
                    <a:pt x="89" y="61"/>
                  </a:lnTo>
                  <a:lnTo>
                    <a:pt x="84" y="56"/>
                  </a:lnTo>
                  <a:lnTo>
                    <a:pt x="79" y="50"/>
                  </a:lnTo>
                  <a:lnTo>
                    <a:pt x="75" y="44"/>
                  </a:lnTo>
                  <a:lnTo>
                    <a:pt x="73" y="40"/>
                  </a:lnTo>
                  <a:lnTo>
                    <a:pt x="70" y="35"/>
                  </a:lnTo>
                  <a:lnTo>
                    <a:pt x="70" y="27"/>
                  </a:lnTo>
                  <a:lnTo>
                    <a:pt x="70" y="18"/>
                  </a:lnTo>
                  <a:lnTo>
                    <a:pt x="74" y="10"/>
                  </a:lnTo>
                  <a:lnTo>
                    <a:pt x="76" y="4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64" name="Freeform 316">
              <a:extLst>
                <a:ext uri="{FF2B5EF4-FFF2-40B4-BE49-F238E27FC236}">
                  <a16:creationId xmlns:a16="http://schemas.microsoft.com/office/drawing/2014/main" id="{06DEE6EA-BDCE-92D4-901A-042296156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" y="315"/>
              <a:ext cx="99" cy="78"/>
            </a:xfrm>
            <a:custGeom>
              <a:avLst/>
              <a:gdLst>
                <a:gd name="T0" fmla="*/ 1 w 199"/>
                <a:gd name="T1" fmla="*/ 4 h 158"/>
                <a:gd name="T2" fmla="*/ 4 w 199"/>
                <a:gd name="T3" fmla="*/ 6 h 158"/>
                <a:gd name="T4" fmla="*/ 5 w 199"/>
                <a:gd name="T5" fmla="*/ 8 h 158"/>
                <a:gd name="T6" fmla="*/ 9 w 199"/>
                <a:gd name="T7" fmla="*/ 10 h 158"/>
                <a:gd name="T8" fmla="*/ 11 w 199"/>
                <a:gd name="T9" fmla="*/ 14 h 158"/>
                <a:gd name="T10" fmla="*/ 11 w 199"/>
                <a:gd name="T11" fmla="*/ 22 h 158"/>
                <a:gd name="T12" fmla="*/ 12 w 199"/>
                <a:gd name="T13" fmla="*/ 26 h 158"/>
                <a:gd name="T14" fmla="*/ 12 w 199"/>
                <a:gd name="T15" fmla="*/ 24 h 158"/>
                <a:gd name="T16" fmla="*/ 12 w 199"/>
                <a:gd name="T17" fmla="*/ 21 h 158"/>
                <a:gd name="T18" fmla="*/ 13 w 199"/>
                <a:gd name="T19" fmla="*/ 13 h 158"/>
                <a:gd name="T20" fmla="*/ 14 w 199"/>
                <a:gd name="T21" fmla="*/ 11 h 158"/>
                <a:gd name="T22" fmla="*/ 17 w 199"/>
                <a:gd name="T23" fmla="*/ 13 h 158"/>
                <a:gd name="T24" fmla="*/ 19 w 199"/>
                <a:gd name="T25" fmla="*/ 16 h 158"/>
                <a:gd name="T26" fmla="*/ 22 w 199"/>
                <a:gd name="T27" fmla="*/ 18 h 158"/>
                <a:gd name="T28" fmla="*/ 23 w 199"/>
                <a:gd name="T29" fmla="*/ 23 h 158"/>
                <a:gd name="T30" fmla="*/ 25 w 199"/>
                <a:gd name="T31" fmla="*/ 35 h 158"/>
                <a:gd name="T32" fmla="*/ 28 w 199"/>
                <a:gd name="T33" fmla="*/ 39 h 158"/>
                <a:gd name="T34" fmla="*/ 28 w 199"/>
                <a:gd name="T35" fmla="*/ 37 h 158"/>
                <a:gd name="T36" fmla="*/ 26 w 199"/>
                <a:gd name="T37" fmla="*/ 32 h 158"/>
                <a:gd name="T38" fmla="*/ 25 w 199"/>
                <a:gd name="T39" fmla="*/ 23 h 158"/>
                <a:gd name="T40" fmla="*/ 27 w 199"/>
                <a:gd name="T41" fmla="*/ 21 h 158"/>
                <a:gd name="T42" fmla="*/ 34 w 199"/>
                <a:gd name="T43" fmla="*/ 25 h 158"/>
                <a:gd name="T44" fmla="*/ 42 w 199"/>
                <a:gd name="T45" fmla="*/ 29 h 158"/>
                <a:gd name="T46" fmla="*/ 47 w 199"/>
                <a:gd name="T47" fmla="*/ 32 h 158"/>
                <a:gd name="T48" fmla="*/ 49 w 199"/>
                <a:gd name="T49" fmla="*/ 34 h 158"/>
                <a:gd name="T50" fmla="*/ 49 w 199"/>
                <a:gd name="T51" fmla="*/ 33 h 158"/>
                <a:gd name="T52" fmla="*/ 46 w 199"/>
                <a:gd name="T53" fmla="*/ 30 h 158"/>
                <a:gd name="T54" fmla="*/ 40 w 199"/>
                <a:gd name="T55" fmla="*/ 27 h 158"/>
                <a:gd name="T56" fmla="*/ 33 w 199"/>
                <a:gd name="T57" fmla="*/ 22 h 158"/>
                <a:gd name="T58" fmla="*/ 28 w 199"/>
                <a:gd name="T59" fmla="*/ 19 h 158"/>
                <a:gd name="T60" fmla="*/ 25 w 199"/>
                <a:gd name="T61" fmla="*/ 18 h 158"/>
                <a:gd name="T62" fmla="*/ 26 w 199"/>
                <a:gd name="T63" fmla="*/ 18 h 158"/>
                <a:gd name="T64" fmla="*/ 30 w 199"/>
                <a:gd name="T65" fmla="*/ 16 h 158"/>
                <a:gd name="T66" fmla="*/ 35 w 199"/>
                <a:gd name="T67" fmla="*/ 16 h 158"/>
                <a:gd name="T68" fmla="*/ 41 w 199"/>
                <a:gd name="T69" fmla="*/ 15 h 158"/>
                <a:gd name="T70" fmla="*/ 46 w 199"/>
                <a:gd name="T71" fmla="*/ 16 h 158"/>
                <a:gd name="T72" fmla="*/ 49 w 199"/>
                <a:gd name="T73" fmla="*/ 17 h 158"/>
                <a:gd name="T74" fmla="*/ 49 w 199"/>
                <a:gd name="T75" fmla="*/ 16 h 158"/>
                <a:gd name="T76" fmla="*/ 46 w 199"/>
                <a:gd name="T77" fmla="*/ 14 h 158"/>
                <a:gd name="T78" fmla="*/ 40 w 199"/>
                <a:gd name="T79" fmla="*/ 14 h 158"/>
                <a:gd name="T80" fmla="*/ 33 w 199"/>
                <a:gd name="T81" fmla="*/ 14 h 158"/>
                <a:gd name="T82" fmla="*/ 27 w 199"/>
                <a:gd name="T83" fmla="*/ 14 h 158"/>
                <a:gd name="T84" fmla="*/ 25 w 199"/>
                <a:gd name="T85" fmla="*/ 14 h 158"/>
                <a:gd name="T86" fmla="*/ 22 w 199"/>
                <a:gd name="T87" fmla="*/ 13 h 158"/>
                <a:gd name="T88" fmla="*/ 19 w 199"/>
                <a:gd name="T89" fmla="*/ 11 h 158"/>
                <a:gd name="T90" fmla="*/ 17 w 199"/>
                <a:gd name="T91" fmla="*/ 9 h 158"/>
                <a:gd name="T92" fmla="*/ 18 w 199"/>
                <a:gd name="T93" fmla="*/ 7 h 158"/>
                <a:gd name="T94" fmla="*/ 22 w 199"/>
                <a:gd name="T95" fmla="*/ 5 h 158"/>
                <a:gd name="T96" fmla="*/ 26 w 199"/>
                <a:gd name="T97" fmla="*/ 3 h 158"/>
                <a:gd name="T98" fmla="*/ 29 w 199"/>
                <a:gd name="T99" fmla="*/ 1 h 158"/>
                <a:gd name="T100" fmla="*/ 32 w 199"/>
                <a:gd name="T101" fmla="*/ 1 h 158"/>
                <a:gd name="T102" fmla="*/ 30 w 199"/>
                <a:gd name="T103" fmla="*/ 0 h 158"/>
                <a:gd name="T104" fmla="*/ 27 w 199"/>
                <a:gd name="T105" fmla="*/ 1 h 158"/>
                <a:gd name="T106" fmla="*/ 23 w 199"/>
                <a:gd name="T107" fmla="*/ 3 h 158"/>
                <a:gd name="T108" fmla="*/ 18 w 199"/>
                <a:gd name="T109" fmla="*/ 5 h 158"/>
                <a:gd name="T110" fmla="*/ 15 w 199"/>
                <a:gd name="T111" fmla="*/ 6 h 158"/>
                <a:gd name="T112" fmla="*/ 13 w 199"/>
                <a:gd name="T113" fmla="*/ 7 h 158"/>
                <a:gd name="T114" fmla="*/ 10 w 199"/>
                <a:gd name="T115" fmla="*/ 7 h 158"/>
                <a:gd name="T116" fmla="*/ 8 w 199"/>
                <a:gd name="T117" fmla="*/ 5 h 158"/>
                <a:gd name="T118" fmla="*/ 5 w 199"/>
                <a:gd name="T119" fmla="*/ 4 h 158"/>
                <a:gd name="T120" fmla="*/ 3 w 199"/>
                <a:gd name="T121" fmla="*/ 3 h 158"/>
                <a:gd name="T122" fmla="*/ 0 w 199"/>
                <a:gd name="T123" fmla="*/ 3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9" h="158">
                  <a:moveTo>
                    <a:pt x="0" y="13"/>
                  </a:moveTo>
                  <a:lnTo>
                    <a:pt x="5" y="17"/>
                  </a:lnTo>
                  <a:lnTo>
                    <a:pt x="11" y="22"/>
                  </a:lnTo>
                  <a:lnTo>
                    <a:pt x="16" y="27"/>
                  </a:lnTo>
                  <a:lnTo>
                    <a:pt x="19" y="30"/>
                  </a:lnTo>
                  <a:lnTo>
                    <a:pt x="23" y="33"/>
                  </a:lnTo>
                  <a:lnTo>
                    <a:pt x="31" y="35"/>
                  </a:lnTo>
                  <a:lnTo>
                    <a:pt x="39" y="40"/>
                  </a:lnTo>
                  <a:lnTo>
                    <a:pt x="45" y="43"/>
                  </a:lnTo>
                  <a:lnTo>
                    <a:pt x="45" y="58"/>
                  </a:lnTo>
                  <a:lnTo>
                    <a:pt x="45" y="74"/>
                  </a:lnTo>
                  <a:lnTo>
                    <a:pt x="45" y="89"/>
                  </a:lnTo>
                  <a:lnTo>
                    <a:pt x="47" y="100"/>
                  </a:lnTo>
                  <a:lnTo>
                    <a:pt x="50" y="105"/>
                  </a:lnTo>
                  <a:lnTo>
                    <a:pt x="51" y="105"/>
                  </a:lnTo>
                  <a:lnTo>
                    <a:pt x="51" y="100"/>
                  </a:lnTo>
                  <a:lnTo>
                    <a:pt x="50" y="96"/>
                  </a:lnTo>
                  <a:lnTo>
                    <a:pt x="50" y="86"/>
                  </a:lnTo>
                  <a:lnTo>
                    <a:pt x="51" y="69"/>
                  </a:lnTo>
                  <a:lnTo>
                    <a:pt x="53" y="53"/>
                  </a:lnTo>
                  <a:lnTo>
                    <a:pt x="55" y="44"/>
                  </a:lnTo>
                  <a:lnTo>
                    <a:pt x="59" y="46"/>
                  </a:lnTo>
                  <a:lnTo>
                    <a:pt x="62" y="50"/>
                  </a:lnTo>
                  <a:lnTo>
                    <a:pt x="68" y="54"/>
                  </a:lnTo>
                  <a:lnTo>
                    <a:pt x="74" y="60"/>
                  </a:lnTo>
                  <a:lnTo>
                    <a:pt x="78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5"/>
                  </a:lnTo>
                  <a:lnTo>
                    <a:pt x="93" y="94"/>
                  </a:lnTo>
                  <a:lnTo>
                    <a:pt x="97" y="118"/>
                  </a:lnTo>
                  <a:lnTo>
                    <a:pt x="103" y="141"/>
                  </a:lnTo>
                  <a:lnTo>
                    <a:pt x="108" y="155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09" y="143"/>
                  </a:lnTo>
                  <a:lnTo>
                    <a:pt x="107" y="130"/>
                  </a:lnTo>
                  <a:lnTo>
                    <a:pt x="104" y="112"/>
                  </a:lnTo>
                  <a:lnTo>
                    <a:pt x="100" y="94"/>
                  </a:lnTo>
                  <a:lnTo>
                    <a:pt x="100" y="81"/>
                  </a:lnTo>
                  <a:lnTo>
                    <a:pt x="109" y="86"/>
                  </a:lnTo>
                  <a:lnTo>
                    <a:pt x="122" y="94"/>
                  </a:lnTo>
                  <a:lnTo>
                    <a:pt x="137" y="102"/>
                  </a:lnTo>
                  <a:lnTo>
                    <a:pt x="153" y="110"/>
                  </a:lnTo>
                  <a:lnTo>
                    <a:pt x="168" y="119"/>
                  </a:lnTo>
                  <a:lnTo>
                    <a:pt x="181" y="126"/>
                  </a:lnTo>
                  <a:lnTo>
                    <a:pt x="191" y="132"/>
                  </a:lnTo>
                  <a:lnTo>
                    <a:pt x="196" y="135"/>
                  </a:lnTo>
                  <a:lnTo>
                    <a:pt x="198" y="137"/>
                  </a:lnTo>
                  <a:lnTo>
                    <a:pt x="199" y="136"/>
                  </a:lnTo>
                  <a:lnTo>
                    <a:pt x="197" y="133"/>
                  </a:lnTo>
                  <a:lnTo>
                    <a:pt x="191" y="128"/>
                  </a:lnTo>
                  <a:lnTo>
                    <a:pt x="185" y="123"/>
                  </a:lnTo>
                  <a:lnTo>
                    <a:pt x="175" y="117"/>
                  </a:lnTo>
                  <a:lnTo>
                    <a:pt x="162" y="109"/>
                  </a:lnTo>
                  <a:lnTo>
                    <a:pt x="149" y="99"/>
                  </a:lnTo>
                  <a:lnTo>
                    <a:pt x="135" y="91"/>
                  </a:lnTo>
                  <a:lnTo>
                    <a:pt x="122" y="83"/>
                  </a:lnTo>
                  <a:lnTo>
                    <a:pt x="112" y="77"/>
                  </a:lnTo>
                  <a:lnTo>
                    <a:pt x="106" y="74"/>
                  </a:lnTo>
                  <a:lnTo>
                    <a:pt x="101" y="73"/>
                  </a:lnTo>
                  <a:lnTo>
                    <a:pt x="103" y="72"/>
                  </a:lnTo>
                  <a:lnTo>
                    <a:pt x="107" y="72"/>
                  </a:lnTo>
                  <a:lnTo>
                    <a:pt x="115" y="69"/>
                  </a:lnTo>
                  <a:lnTo>
                    <a:pt x="122" y="67"/>
                  </a:lnTo>
                  <a:lnTo>
                    <a:pt x="131" y="65"/>
                  </a:lnTo>
                  <a:lnTo>
                    <a:pt x="143" y="64"/>
                  </a:lnTo>
                  <a:lnTo>
                    <a:pt x="154" y="63"/>
                  </a:lnTo>
                  <a:lnTo>
                    <a:pt x="166" y="61"/>
                  </a:lnTo>
                  <a:lnTo>
                    <a:pt x="177" y="63"/>
                  </a:lnTo>
                  <a:lnTo>
                    <a:pt x="187" y="64"/>
                  </a:lnTo>
                  <a:lnTo>
                    <a:pt x="193" y="66"/>
                  </a:lnTo>
                  <a:lnTo>
                    <a:pt x="199" y="69"/>
                  </a:lnTo>
                  <a:lnTo>
                    <a:pt x="199" y="67"/>
                  </a:lnTo>
                  <a:lnTo>
                    <a:pt x="196" y="64"/>
                  </a:lnTo>
                  <a:lnTo>
                    <a:pt x="190" y="60"/>
                  </a:lnTo>
                  <a:lnTo>
                    <a:pt x="184" y="59"/>
                  </a:lnTo>
                  <a:lnTo>
                    <a:pt x="174" y="58"/>
                  </a:lnTo>
                  <a:lnTo>
                    <a:pt x="161" y="58"/>
                  </a:lnTo>
                  <a:lnTo>
                    <a:pt x="147" y="58"/>
                  </a:lnTo>
                  <a:lnTo>
                    <a:pt x="132" y="58"/>
                  </a:lnTo>
                  <a:lnTo>
                    <a:pt x="120" y="59"/>
                  </a:lnTo>
                  <a:lnTo>
                    <a:pt x="109" y="59"/>
                  </a:lnTo>
                  <a:lnTo>
                    <a:pt x="104" y="60"/>
                  </a:lnTo>
                  <a:lnTo>
                    <a:pt x="100" y="59"/>
                  </a:lnTo>
                  <a:lnTo>
                    <a:pt x="95" y="57"/>
                  </a:lnTo>
                  <a:lnTo>
                    <a:pt x="90" y="53"/>
                  </a:lnTo>
                  <a:lnTo>
                    <a:pt x="84" y="49"/>
                  </a:lnTo>
                  <a:lnTo>
                    <a:pt x="78" y="44"/>
                  </a:lnTo>
                  <a:lnTo>
                    <a:pt x="73" y="40"/>
                  </a:lnTo>
                  <a:lnTo>
                    <a:pt x="69" y="37"/>
                  </a:lnTo>
                  <a:lnTo>
                    <a:pt x="67" y="35"/>
                  </a:lnTo>
                  <a:lnTo>
                    <a:pt x="73" y="31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7" y="18"/>
                  </a:lnTo>
                  <a:lnTo>
                    <a:pt x="105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3" y="5"/>
                  </a:lnTo>
                  <a:lnTo>
                    <a:pt x="128" y="4"/>
                  </a:lnTo>
                  <a:lnTo>
                    <a:pt x="128" y="2"/>
                  </a:lnTo>
                  <a:lnTo>
                    <a:pt x="122" y="0"/>
                  </a:lnTo>
                  <a:lnTo>
                    <a:pt x="114" y="3"/>
                  </a:lnTo>
                  <a:lnTo>
                    <a:pt x="108" y="5"/>
                  </a:lnTo>
                  <a:lnTo>
                    <a:pt x="101" y="8"/>
                  </a:lnTo>
                  <a:lnTo>
                    <a:pt x="92" y="12"/>
                  </a:lnTo>
                  <a:lnTo>
                    <a:pt x="84" y="15"/>
                  </a:lnTo>
                  <a:lnTo>
                    <a:pt x="75" y="20"/>
                  </a:lnTo>
                  <a:lnTo>
                    <a:pt x="68" y="23"/>
                  </a:lnTo>
                  <a:lnTo>
                    <a:pt x="61" y="26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7" y="26"/>
                  </a:lnTo>
                  <a:lnTo>
                    <a:pt x="32" y="23"/>
                  </a:lnTo>
                  <a:lnTo>
                    <a:pt x="28" y="21"/>
                  </a:lnTo>
                  <a:lnTo>
                    <a:pt x="22" y="19"/>
                  </a:lnTo>
                  <a:lnTo>
                    <a:pt x="16" y="18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65" name="Freeform 317">
              <a:extLst>
                <a:ext uri="{FF2B5EF4-FFF2-40B4-BE49-F238E27FC236}">
                  <a16:creationId xmlns:a16="http://schemas.microsoft.com/office/drawing/2014/main" id="{8734DCBF-05C1-3E11-9F0E-4E9F9A977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" y="435"/>
              <a:ext cx="65" cy="67"/>
            </a:xfrm>
            <a:custGeom>
              <a:avLst/>
              <a:gdLst>
                <a:gd name="T0" fmla="*/ 4 w 130"/>
                <a:gd name="T1" fmla="*/ 10 h 133"/>
                <a:gd name="T2" fmla="*/ 5 w 130"/>
                <a:gd name="T3" fmla="*/ 17 h 133"/>
                <a:gd name="T4" fmla="*/ 8 w 130"/>
                <a:gd name="T5" fmla="*/ 16 h 133"/>
                <a:gd name="T6" fmla="*/ 11 w 130"/>
                <a:gd name="T7" fmla="*/ 18 h 133"/>
                <a:gd name="T8" fmla="*/ 12 w 130"/>
                <a:gd name="T9" fmla="*/ 20 h 133"/>
                <a:gd name="T10" fmla="*/ 9 w 130"/>
                <a:gd name="T11" fmla="*/ 20 h 133"/>
                <a:gd name="T12" fmla="*/ 7 w 130"/>
                <a:gd name="T13" fmla="*/ 19 h 133"/>
                <a:gd name="T14" fmla="*/ 5 w 130"/>
                <a:gd name="T15" fmla="*/ 17 h 133"/>
                <a:gd name="T16" fmla="*/ 1 w 130"/>
                <a:gd name="T17" fmla="*/ 19 h 133"/>
                <a:gd name="T18" fmla="*/ 0 w 130"/>
                <a:gd name="T19" fmla="*/ 23 h 133"/>
                <a:gd name="T20" fmla="*/ 2 w 130"/>
                <a:gd name="T21" fmla="*/ 25 h 133"/>
                <a:gd name="T22" fmla="*/ 7 w 130"/>
                <a:gd name="T23" fmla="*/ 26 h 133"/>
                <a:gd name="T24" fmla="*/ 10 w 130"/>
                <a:gd name="T25" fmla="*/ 25 h 133"/>
                <a:gd name="T26" fmla="*/ 10 w 130"/>
                <a:gd name="T27" fmla="*/ 27 h 133"/>
                <a:gd name="T28" fmla="*/ 8 w 130"/>
                <a:gd name="T29" fmla="*/ 33 h 133"/>
                <a:gd name="T30" fmla="*/ 14 w 130"/>
                <a:gd name="T31" fmla="*/ 33 h 133"/>
                <a:gd name="T32" fmla="*/ 16 w 130"/>
                <a:gd name="T33" fmla="*/ 29 h 133"/>
                <a:gd name="T34" fmla="*/ 14 w 130"/>
                <a:gd name="T35" fmla="*/ 25 h 133"/>
                <a:gd name="T36" fmla="*/ 15 w 130"/>
                <a:gd name="T37" fmla="*/ 24 h 133"/>
                <a:gd name="T38" fmla="*/ 16 w 130"/>
                <a:gd name="T39" fmla="*/ 26 h 133"/>
                <a:gd name="T40" fmla="*/ 18 w 130"/>
                <a:gd name="T41" fmla="*/ 29 h 133"/>
                <a:gd name="T42" fmla="*/ 23 w 130"/>
                <a:gd name="T43" fmla="*/ 29 h 133"/>
                <a:gd name="T44" fmla="*/ 27 w 130"/>
                <a:gd name="T45" fmla="*/ 30 h 133"/>
                <a:gd name="T46" fmla="*/ 30 w 130"/>
                <a:gd name="T47" fmla="*/ 28 h 133"/>
                <a:gd name="T48" fmla="*/ 31 w 130"/>
                <a:gd name="T49" fmla="*/ 25 h 133"/>
                <a:gd name="T50" fmla="*/ 30 w 130"/>
                <a:gd name="T51" fmla="*/ 24 h 133"/>
                <a:gd name="T52" fmla="*/ 26 w 130"/>
                <a:gd name="T53" fmla="*/ 22 h 133"/>
                <a:gd name="T54" fmla="*/ 23 w 130"/>
                <a:gd name="T55" fmla="*/ 21 h 133"/>
                <a:gd name="T56" fmla="*/ 24 w 130"/>
                <a:gd name="T57" fmla="*/ 18 h 133"/>
                <a:gd name="T58" fmla="*/ 29 w 130"/>
                <a:gd name="T59" fmla="*/ 16 h 133"/>
                <a:gd name="T60" fmla="*/ 32 w 130"/>
                <a:gd name="T61" fmla="*/ 14 h 133"/>
                <a:gd name="T62" fmla="*/ 33 w 130"/>
                <a:gd name="T63" fmla="*/ 10 h 133"/>
                <a:gd name="T64" fmla="*/ 29 w 130"/>
                <a:gd name="T65" fmla="*/ 8 h 133"/>
                <a:gd name="T66" fmla="*/ 25 w 130"/>
                <a:gd name="T67" fmla="*/ 10 h 133"/>
                <a:gd name="T68" fmla="*/ 25 w 130"/>
                <a:gd name="T69" fmla="*/ 12 h 133"/>
                <a:gd name="T70" fmla="*/ 21 w 130"/>
                <a:gd name="T71" fmla="*/ 15 h 133"/>
                <a:gd name="T72" fmla="*/ 20 w 130"/>
                <a:gd name="T73" fmla="*/ 15 h 133"/>
                <a:gd name="T74" fmla="*/ 19 w 130"/>
                <a:gd name="T75" fmla="*/ 13 h 133"/>
                <a:gd name="T76" fmla="*/ 20 w 130"/>
                <a:gd name="T77" fmla="*/ 10 h 133"/>
                <a:gd name="T78" fmla="*/ 23 w 130"/>
                <a:gd name="T79" fmla="*/ 6 h 133"/>
                <a:gd name="T80" fmla="*/ 21 w 130"/>
                <a:gd name="T81" fmla="*/ 1 h 133"/>
                <a:gd name="T82" fmla="*/ 17 w 130"/>
                <a:gd name="T83" fmla="*/ 1 h 133"/>
                <a:gd name="T84" fmla="*/ 14 w 130"/>
                <a:gd name="T85" fmla="*/ 3 h 133"/>
                <a:gd name="T86" fmla="*/ 13 w 130"/>
                <a:gd name="T87" fmla="*/ 5 h 133"/>
                <a:gd name="T88" fmla="*/ 15 w 130"/>
                <a:gd name="T89" fmla="*/ 8 h 133"/>
                <a:gd name="T90" fmla="*/ 16 w 130"/>
                <a:gd name="T91" fmla="*/ 10 h 133"/>
                <a:gd name="T92" fmla="*/ 16 w 130"/>
                <a:gd name="T93" fmla="*/ 14 h 133"/>
                <a:gd name="T94" fmla="*/ 14 w 130"/>
                <a:gd name="T95" fmla="*/ 14 h 133"/>
                <a:gd name="T96" fmla="*/ 12 w 130"/>
                <a:gd name="T97" fmla="*/ 11 h 13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0" h="133">
                  <a:moveTo>
                    <a:pt x="31" y="30"/>
                  </a:moveTo>
                  <a:lnTo>
                    <a:pt x="22" y="32"/>
                  </a:lnTo>
                  <a:lnTo>
                    <a:pt x="14" y="39"/>
                  </a:lnTo>
                  <a:lnTo>
                    <a:pt x="11" y="49"/>
                  </a:lnTo>
                  <a:lnTo>
                    <a:pt x="16" y="63"/>
                  </a:lnTo>
                  <a:lnTo>
                    <a:pt x="20" y="65"/>
                  </a:lnTo>
                  <a:lnTo>
                    <a:pt x="24" y="65"/>
                  </a:lnTo>
                  <a:lnTo>
                    <a:pt x="29" y="64"/>
                  </a:lnTo>
                  <a:lnTo>
                    <a:pt x="31" y="63"/>
                  </a:lnTo>
                  <a:lnTo>
                    <a:pt x="36" y="65"/>
                  </a:lnTo>
                  <a:lnTo>
                    <a:pt x="39" y="69"/>
                  </a:lnTo>
                  <a:lnTo>
                    <a:pt x="43" y="71"/>
                  </a:lnTo>
                  <a:lnTo>
                    <a:pt x="45" y="75"/>
                  </a:lnTo>
                  <a:lnTo>
                    <a:pt x="46" y="78"/>
                  </a:lnTo>
                  <a:lnTo>
                    <a:pt x="46" y="79"/>
                  </a:lnTo>
                  <a:lnTo>
                    <a:pt x="44" y="79"/>
                  </a:lnTo>
                  <a:lnTo>
                    <a:pt x="39" y="78"/>
                  </a:lnTo>
                  <a:lnTo>
                    <a:pt x="35" y="77"/>
                  </a:lnTo>
                  <a:lnTo>
                    <a:pt x="31" y="76"/>
                  </a:lnTo>
                  <a:lnTo>
                    <a:pt x="29" y="76"/>
                  </a:lnTo>
                  <a:lnTo>
                    <a:pt x="28" y="74"/>
                  </a:lnTo>
                  <a:lnTo>
                    <a:pt x="27" y="71"/>
                  </a:lnTo>
                  <a:lnTo>
                    <a:pt x="23" y="69"/>
                  </a:lnTo>
                  <a:lnTo>
                    <a:pt x="17" y="68"/>
                  </a:lnTo>
                  <a:lnTo>
                    <a:pt x="12" y="69"/>
                  </a:lnTo>
                  <a:lnTo>
                    <a:pt x="6" y="71"/>
                  </a:lnTo>
                  <a:lnTo>
                    <a:pt x="3" y="76"/>
                  </a:lnTo>
                  <a:lnTo>
                    <a:pt x="0" y="82"/>
                  </a:lnTo>
                  <a:lnTo>
                    <a:pt x="0" y="88"/>
                  </a:lnTo>
                  <a:lnTo>
                    <a:pt x="0" y="92"/>
                  </a:lnTo>
                  <a:lnTo>
                    <a:pt x="1" y="95"/>
                  </a:lnTo>
                  <a:lnTo>
                    <a:pt x="4" y="98"/>
                  </a:lnTo>
                  <a:lnTo>
                    <a:pt x="5" y="100"/>
                  </a:lnTo>
                  <a:lnTo>
                    <a:pt x="12" y="103"/>
                  </a:lnTo>
                  <a:lnTo>
                    <a:pt x="20" y="105"/>
                  </a:lnTo>
                  <a:lnTo>
                    <a:pt x="27" y="103"/>
                  </a:lnTo>
                  <a:lnTo>
                    <a:pt x="31" y="100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8"/>
                  </a:lnTo>
                  <a:lnTo>
                    <a:pt x="45" y="99"/>
                  </a:lnTo>
                  <a:lnTo>
                    <a:pt x="38" y="105"/>
                  </a:lnTo>
                  <a:lnTo>
                    <a:pt x="32" y="114"/>
                  </a:lnTo>
                  <a:lnTo>
                    <a:pt x="29" y="123"/>
                  </a:lnTo>
                  <a:lnTo>
                    <a:pt x="31" y="130"/>
                  </a:lnTo>
                  <a:lnTo>
                    <a:pt x="38" y="133"/>
                  </a:lnTo>
                  <a:lnTo>
                    <a:pt x="45" y="133"/>
                  </a:lnTo>
                  <a:lnTo>
                    <a:pt x="53" y="131"/>
                  </a:lnTo>
                  <a:lnTo>
                    <a:pt x="58" y="126"/>
                  </a:lnTo>
                  <a:lnTo>
                    <a:pt x="61" y="121"/>
                  </a:lnTo>
                  <a:lnTo>
                    <a:pt x="61" y="114"/>
                  </a:lnTo>
                  <a:lnTo>
                    <a:pt x="60" y="107"/>
                  </a:lnTo>
                  <a:lnTo>
                    <a:pt x="58" y="102"/>
                  </a:lnTo>
                  <a:lnTo>
                    <a:pt x="55" y="99"/>
                  </a:lnTo>
                  <a:lnTo>
                    <a:pt x="55" y="97"/>
                  </a:lnTo>
                  <a:lnTo>
                    <a:pt x="57" y="95"/>
                  </a:lnTo>
                  <a:lnTo>
                    <a:pt x="59" y="94"/>
                  </a:lnTo>
                  <a:lnTo>
                    <a:pt x="61" y="94"/>
                  </a:lnTo>
                  <a:lnTo>
                    <a:pt x="62" y="98"/>
                  </a:lnTo>
                  <a:lnTo>
                    <a:pt x="63" y="101"/>
                  </a:lnTo>
                  <a:lnTo>
                    <a:pt x="65" y="105"/>
                  </a:lnTo>
                  <a:lnTo>
                    <a:pt x="66" y="109"/>
                  </a:lnTo>
                  <a:lnTo>
                    <a:pt x="70" y="114"/>
                  </a:lnTo>
                  <a:lnTo>
                    <a:pt x="76" y="115"/>
                  </a:lnTo>
                  <a:lnTo>
                    <a:pt x="85" y="110"/>
                  </a:lnTo>
                  <a:lnTo>
                    <a:pt x="89" y="114"/>
                  </a:lnTo>
                  <a:lnTo>
                    <a:pt x="93" y="116"/>
                  </a:lnTo>
                  <a:lnTo>
                    <a:pt x="99" y="118"/>
                  </a:lnTo>
                  <a:lnTo>
                    <a:pt x="105" y="118"/>
                  </a:lnTo>
                  <a:lnTo>
                    <a:pt x="110" y="117"/>
                  </a:lnTo>
                  <a:lnTo>
                    <a:pt x="115" y="114"/>
                  </a:lnTo>
                  <a:lnTo>
                    <a:pt x="120" y="109"/>
                  </a:lnTo>
                  <a:lnTo>
                    <a:pt x="123" y="101"/>
                  </a:lnTo>
                  <a:lnTo>
                    <a:pt x="123" y="100"/>
                  </a:lnTo>
                  <a:lnTo>
                    <a:pt x="123" y="99"/>
                  </a:lnTo>
                  <a:lnTo>
                    <a:pt x="122" y="99"/>
                  </a:lnTo>
                  <a:lnTo>
                    <a:pt x="122" y="98"/>
                  </a:lnTo>
                  <a:lnTo>
                    <a:pt x="120" y="94"/>
                  </a:lnTo>
                  <a:lnTo>
                    <a:pt x="116" y="88"/>
                  </a:lnTo>
                  <a:lnTo>
                    <a:pt x="111" y="85"/>
                  </a:lnTo>
                  <a:lnTo>
                    <a:pt x="103" y="85"/>
                  </a:lnTo>
                  <a:lnTo>
                    <a:pt x="98" y="86"/>
                  </a:lnTo>
                  <a:lnTo>
                    <a:pt x="93" y="85"/>
                  </a:lnTo>
                  <a:lnTo>
                    <a:pt x="90" y="82"/>
                  </a:lnTo>
                  <a:lnTo>
                    <a:pt x="88" y="79"/>
                  </a:lnTo>
                  <a:lnTo>
                    <a:pt x="92" y="75"/>
                  </a:lnTo>
                  <a:lnTo>
                    <a:pt x="96" y="70"/>
                  </a:lnTo>
                  <a:lnTo>
                    <a:pt x="100" y="67"/>
                  </a:lnTo>
                  <a:lnTo>
                    <a:pt x="104" y="63"/>
                  </a:lnTo>
                  <a:lnTo>
                    <a:pt x="113" y="64"/>
                  </a:lnTo>
                  <a:lnTo>
                    <a:pt x="120" y="62"/>
                  </a:lnTo>
                  <a:lnTo>
                    <a:pt x="124" y="60"/>
                  </a:lnTo>
                  <a:lnTo>
                    <a:pt x="128" y="55"/>
                  </a:lnTo>
                  <a:lnTo>
                    <a:pt x="130" y="49"/>
                  </a:lnTo>
                  <a:lnTo>
                    <a:pt x="130" y="45"/>
                  </a:lnTo>
                  <a:lnTo>
                    <a:pt x="129" y="39"/>
                  </a:lnTo>
                  <a:lnTo>
                    <a:pt x="126" y="34"/>
                  </a:lnTo>
                  <a:lnTo>
                    <a:pt x="121" y="31"/>
                  </a:lnTo>
                  <a:lnTo>
                    <a:pt x="114" y="30"/>
                  </a:lnTo>
                  <a:lnTo>
                    <a:pt x="106" y="31"/>
                  </a:lnTo>
                  <a:lnTo>
                    <a:pt x="100" y="33"/>
                  </a:lnTo>
                  <a:lnTo>
                    <a:pt x="97" y="37"/>
                  </a:lnTo>
                  <a:lnTo>
                    <a:pt x="97" y="40"/>
                  </a:lnTo>
                  <a:lnTo>
                    <a:pt x="97" y="45"/>
                  </a:lnTo>
                  <a:lnTo>
                    <a:pt x="97" y="48"/>
                  </a:lnTo>
                  <a:lnTo>
                    <a:pt x="92" y="53"/>
                  </a:lnTo>
                  <a:lnTo>
                    <a:pt x="88" y="56"/>
                  </a:lnTo>
                  <a:lnTo>
                    <a:pt x="83" y="60"/>
                  </a:lnTo>
                  <a:lnTo>
                    <a:pt x="81" y="62"/>
                  </a:lnTo>
                  <a:lnTo>
                    <a:pt x="78" y="61"/>
                  </a:lnTo>
                  <a:lnTo>
                    <a:pt x="77" y="59"/>
                  </a:lnTo>
                  <a:lnTo>
                    <a:pt x="75" y="57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7" y="46"/>
                  </a:lnTo>
                  <a:lnTo>
                    <a:pt x="78" y="40"/>
                  </a:lnTo>
                  <a:lnTo>
                    <a:pt x="80" y="37"/>
                  </a:lnTo>
                  <a:lnTo>
                    <a:pt x="85" y="32"/>
                  </a:lnTo>
                  <a:lnTo>
                    <a:pt x="90" y="26"/>
                  </a:lnTo>
                  <a:lnTo>
                    <a:pt x="92" y="21"/>
                  </a:lnTo>
                  <a:lnTo>
                    <a:pt x="92" y="14"/>
                  </a:lnTo>
                  <a:lnTo>
                    <a:pt x="89" y="8"/>
                  </a:lnTo>
                  <a:lnTo>
                    <a:pt x="83" y="3"/>
                  </a:lnTo>
                  <a:lnTo>
                    <a:pt x="77" y="0"/>
                  </a:lnTo>
                  <a:lnTo>
                    <a:pt x="70" y="0"/>
                  </a:lnTo>
                  <a:lnTo>
                    <a:pt x="67" y="1"/>
                  </a:lnTo>
                  <a:lnTo>
                    <a:pt x="63" y="3"/>
                  </a:lnTo>
                  <a:lnTo>
                    <a:pt x="59" y="6"/>
                  </a:lnTo>
                  <a:lnTo>
                    <a:pt x="55" y="9"/>
                  </a:lnTo>
                  <a:lnTo>
                    <a:pt x="53" y="11"/>
                  </a:lnTo>
                  <a:lnTo>
                    <a:pt x="52" y="14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3" y="25"/>
                  </a:lnTo>
                  <a:lnTo>
                    <a:pt x="57" y="30"/>
                  </a:lnTo>
                  <a:lnTo>
                    <a:pt x="60" y="33"/>
                  </a:lnTo>
                  <a:lnTo>
                    <a:pt x="63" y="34"/>
                  </a:lnTo>
                  <a:lnTo>
                    <a:pt x="63" y="40"/>
                  </a:lnTo>
                  <a:lnTo>
                    <a:pt x="63" y="46"/>
                  </a:lnTo>
                  <a:lnTo>
                    <a:pt x="62" y="51"/>
                  </a:lnTo>
                  <a:lnTo>
                    <a:pt x="62" y="53"/>
                  </a:lnTo>
                  <a:lnTo>
                    <a:pt x="60" y="53"/>
                  </a:lnTo>
                  <a:lnTo>
                    <a:pt x="57" y="54"/>
                  </a:lnTo>
                  <a:lnTo>
                    <a:pt x="55" y="55"/>
                  </a:lnTo>
                  <a:lnTo>
                    <a:pt x="54" y="55"/>
                  </a:lnTo>
                  <a:lnTo>
                    <a:pt x="50" y="49"/>
                  </a:lnTo>
                  <a:lnTo>
                    <a:pt x="46" y="41"/>
                  </a:lnTo>
                  <a:lnTo>
                    <a:pt x="42" y="33"/>
                  </a:lnTo>
                  <a:lnTo>
                    <a:pt x="31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66" name="Freeform 318">
              <a:extLst>
                <a:ext uri="{FF2B5EF4-FFF2-40B4-BE49-F238E27FC236}">
                  <a16:creationId xmlns:a16="http://schemas.microsoft.com/office/drawing/2014/main" id="{0A8A19F0-95DB-6B30-D973-0630C85CF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" y="524"/>
              <a:ext cx="67" cy="117"/>
            </a:xfrm>
            <a:custGeom>
              <a:avLst/>
              <a:gdLst>
                <a:gd name="T0" fmla="*/ 33 w 135"/>
                <a:gd name="T1" fmla="*/ 0 h 233"/>
                <a:gd name="T2" fmla="*/ 30 w 135"/>
                <a:gd name="T3" fmla="*/ 4 h 233"/>
                <a:gd name="T4" fmla="*/ 27 w 135"/>
                <a:gd name="T5" fmla="*/ 7 h 233"/>
                <a:gd name="T6" fmla="*/ 24 w 135"/>
                <a:gd name="T7" fmla="*/ 10 h 233"/>
                <a:gd name="T8" fmla="*/ 20 w 135"/>
                <a:gd name="T9" fmla="*/ 12 h 233"/>
                <a:gd name="T10" fmla="*/ 16 w 135"/>
                <a:gd name="T11" fmla="*/ 14 h 233"/>
                <a:gd name="T12" fmla="*/ 13 w 135"/>
                <a:gd name="T13" fmla="*/ 15 h 233"/>
                <a:gd name="T14" fmla="*/ 9 w 135"/>
                <a:gd name="T15" fmla="*/ 15 h 233"/>
                <a:gd name="T16" fmla="*/ 6 w 135"/>
                <a:gd name="T17" fmla="*/ 15 h 233"/>
                <a:gd name="T18" fmla="*/ 6 w 135"/>
                <a:gd name="T19" fmla="*/ 18 h 233"/>
                <a:gd name="T20" fmla="*/ 5 w 135"/>
                <a:gd name="T21" fmla="*/ 21 h 233"/>
                <a:gd name="T22" fmla="*/ 3 w 135"/>
                <a:gd name="T23" fmla="*/ 25 h 233"/>
                <a:gd name="T24" fmla="*/ 0 w 135"/>
                <a:gd name="T25" fmla="*/ 27 h 233"/>
                <a:gd name="T26" fmla="*/ 2 w 135"/>
                <a:gd name="T27" fmla="*/ 31 h 233"/>
                <a:gd name="T28" fmla="*/ 3 w 135"/>
                <a:gd name="T29" fmla="*/ 36 h 233"/>
                <a:gd name="T30" fmla="*/ 3 w 135"/>
                <a:gd name="T31" fmla="*/ 40 h 233"/>
                <a:gd name="T32" fmla="*/ 2 w 135"/>
                <a:gd name="T33" fmla="*/ 44 h 233"/>
                <a:gd name="T34" fmla="*/ 3 w 135"/>
                <a:gd name="T35" fmla="*/ 45 h 233"/>
                <a:gd name="T36" fmla="*/ 5 w 135"/>
                <a:gd name="T37" fmla="*/ 46 h 233"/>
                <a:gd name="T38" fmla="*/ 7 w 135"/>
                <a:gd name="T39" fmla="*/ 47 h 233"/>
                <a:gd name="T40" fmla="*/ 9 w 135"/>
                <a:gd name="T41" fmla="*/ 48 h 233"/>
                <a:gd name="T42" fmla="*/ 11 w 135"/>
                <a:gd name="T43" fmla="*/ 50 h 233"/>
                <a:gd name="T44" fmla="*/ 13 w 135"/>
                <a:gd name="T45" fmla="*/ 52 h 233"/>
                <a:gd name="T46" fmla="*/ 15 w 135"/>
                <a:gd name="T47" fmla="*/ 55 h 233"/>
                <a:gd name="T48" fmla="*/ 16 w 135"/>
                <a:gd name="T49" fmla="*/ 59 h 233"/>
                <a:gd name="T50" fmla="*/ 17 w 135"/>
                <a:gd name="T51" fmla="*/ 57 h 233"/>
                <a:gd name="T52" fmla="*/ 18 w 135"/>
                <a:gd name="T53" fmla="*/ 54 h 233"/>
                <a:gd name="T54" fmla="*/ 19 w 135"/>
                <a:gd name="T55" fmla="*/ 52 h 233"/>
                <a:gd name="T56" fmla="*/ 21 w 135"/>
                <a:gd name="T57" fmla="*/ 50 h 233"/>
                <a:gd name="T58" fmla="*/ 23 w 135"/>
                <a:gd name="T59" fmla="*/ 48 h 233"/>
                <a:gd name="T60" fmla="*/ 25 w 135"/>
                <a:gd name="T61" fmla="*/ 47 h 233"/>
                <a:gd name="T62" fmla="*/ 27 w 135"/>
                <a:gd name="T63" fmla="*/ 46 h 233"/>
                <a:gd name="T64" fmla="*/ 30 w 135"/>
                <a:gd name="T65" fmla="*/ 46 h 233"/>
                <a:gd name="T66" fmla="*/ 29 w 135"/>
                <a:gd name="T67" fmla="*/ 43 h 233"/>
                <a:gd name="T68" fmla="*/ 28 w 135"/>
                <a:gd name="T69" fmla="*/ 40 h 233"/>
                <a:gd name="T70" fmla="*/ 29 w 135"/>
                <a:gd name="T71" fmla="*/ 36 h 233"/>
                <a:gd name="T72" fmla="*/ 31 w 135"/>
                <a:gd name="T73" fmla="*/ 32 h 233"/>
                <a:gd name="T74" fmla="*/ 29 w 135"/>
                <a:gd name="T75" fmla="*/ 26 h 233"/>
                <a:gd name="T76" fmla="*/ 28 w 135"/>
                <a:gd name="T77" fmla="*/ 20 h 233"/>
                <a:gd name="T78" fmla="*/ 28 w 135"/>
                <a:gd name="T79" fmla="*/ 14 h 233"/>
                <a:gd name="T80" fmla="*/ 29 w 135"/>
                <a:gd name="T81" fmla="*/ 10 h 233"/>
                <a:gd name="T82" fmla="*/ 30 w 135"/>
                <a:gd name="T83" fmla="*/ 8 h 233"/>
                <a:gd name="T84" fmla="*/ 31 w 135"/>
                <a:gd name="T85" fmla="*/ 5 h 233"/>
                <a:gd name="T86" fmla="*/ 32 w 135"/>
                <a:gd name="T87" fmla="*/ 3 h 233"/>
                <a:gd name="T88" fmla="*/ 33 w 135"/>
                <a:gd name="T89" fmla="*/ 2 h 233"/>
                <a:gd name="T90" fmla="*/ 33 w 135"/>
                <a:gd name="T91" fmla="*/ 2 h 233"/>
                <a:gd name="T92" fmla="*/ 33 w 135"/>
                <a:gd name="T93" fmla="*/ 1 h 233"/>
                <a:gd name="T94" fmla="*/ 33 w 135"/>
                <a:gd name="T95" fmla="*/ 1 h 233"/>
                <a:gd name="T96" fmla="*/ 33 w 135"/>
                <a:gd name="T97" fmla="*/ 1 h 233"/>
                <a:gd name="T98" fmla="*/ 33 w 135"/>
                <a:gd name="T99" fmla="*/ 0 h 23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3">
                  <a:moveTo>
                    <a:pt x="134" y="0"/>
                  </a:moveTo>
                  <a:lnTo>
                    <a:pt x="123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2" y="58"/>
                  </a:lnTo>
                  <a:lnTo>
                    <a:pt x="38" y="59"/>
                  </a:lnTo>
                  <a:lnTo>
                    <a:pt x="24" y="59"/>
                  </a:lnTo>
                  <a:lnTo>
                    <a:pt x="26" y="70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8"/>
                  </a:lnTo>
                  <a:lnTo>
                    <a:pt x="9" y="123"/>
                  </a:lnTo>
                  <a:lnTo>
                    <a:pt x="15" y="141"/>
                  </a:lnTo>
                  <a:lnTo>
                    <a:pt x="15" y="160"/>
                  </a:lnTo>
                  <a:lnTo>
                    <a:pt x="9" y="176"/>
                  </a:lnTo>
                  <a:lnTo>
                    <a:pt x="15" y="178"/>
                  </a:lnTo>
                  <a:lnTo>
                    <a:pt x="22" y="182"/>
                  </a:lnTo>
                  <a:lnTo>
                    <a:pt x="30" y="185"/>
                  </a:lnTo>
                  <a:lnTo>
                    <a:pt x="39" y="191"/>
                  </a:lnTo>
                  <a:lnTo>
                    <a:pt x="47" y="199"/>
                  </a:lnTo>
                  <a:lnTo>
                    <a:pt x="54" y="208"/>
                  </a:lnTo>
                  <a:lnTo>
                    <a:pt x="60" y="220"/>
                  </a:lnTo>
                  <a:lnTo>
                    <a:pt x="65" y="233"/>
                  </a:lnTo>
                  <a:lnTo>
                    <a:pt x="68" y="225"/>
                  </a:lnTo>
                  <a:lnTo>
                    <a:pt x="73" y="216"/>
                  </a:lnTo>
                  <a:lnTo>
                    <a:pt x="78" y="208"/>
                  </a:lnTo>
                  <a:lnTo>
                    <a:pt x="85" y="200"/>
                  </a:lnTo>
                  <a:lnTo>
                    <a:pt x="92" y="192"/>
                  </a:lnTo>
                  <a:lnTo>
                    <a:pt x="101" y="186"/>
                  </a:lnTo>
                  <a:lnTo>
                    <a:pt x="111" y="183"/>
                  </a:lnTo>
                  <a:lnTo>
                    <a:pt x="121" y="181"/>
                  </a:lnTo>
                  <a:lnTo>
                    <a:pt x="116" y="171"/>
                  </a:lnTo>
                  <a:lnTo>
                    <a:pt x="114" y="158"/>
                  </a:lnTo>
                  <a:lnTo>
                    <a:pt x="116" y="144"/>
                  </a:lnTo>
                  <a:lnTo>
                    <a:pt x="126" y="128"/>
                  </a:lnTo>
                  <a:lnTo>
                    <a:pt x="116" y="102"/>
                  </a:lnTo>
                  <a:lnTo>
                    <a:pt x="114" y="78"/>
                  </a:lnTo>
                  <a:lnTo>
                    <a:pt x="115" y="56"/>
                  </a:lnTo>
                  <a:lnTo>
                    <a:pt x="118" y="40"/>
                  </a:lnTo>
                  <a:lnTo>
                    <a:pt x="121" y="31"/>
                  </a:lnTo>
                  <a:lnTo>
                    <a:pt x="126" y="20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5"/>
                  </a:lnTo>
                  <a:lnTo>
                    <a:pt x="135" y="3"/>
                  </a:lnTo>
                  <a:lnTo>
                    <a:pt x="134" y="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67" name="Freeform 319">
              <a:extLst>
                <a:ext uri="{FF2B5EF4-FFF2-40B4-BE49-F238E27FC236}">
                  <a16:creationId xmlns:a16="http://schemas.microsoft.com/office/drawing/2014/main" id="{5C5D848E-A323-35D3-541C-AD69293E0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" y="495"/>
              <a:ext cx="127" cy="96"/>
            </a:xfrm>
            <a:custGeom>
              <a:avLst/>
              <a:gdLst>
                <a:gd name="T0" fmla="*/ 29 w 253"/>
                <a:gd name="T1" fmla="*/ 0 h 194"/>
                <a:gd name="T2" fmla="*/ 27 w 253"/>
                <a:gd name="T3" fmla="*/ 0 h 194"/>
                <a:gd name="T4" fmla="*/ 24 w 253"/>
                <a:gd name="T5" fmla="*/ 1 h 194"/>
                <a:gd name="T6" fmla="*/ 21 w 253"/>
                <a:gd name="T7" fmla="*/ 2 h 194"/>
                <a:gd name="T8" fmla="*/ 17 w 253"/>
                <a:gd name="T9" fmla="*/ 3 h 194"/>
                <a:gd name="T10" fmla="*/ 14 w 253"/>
                <a:gd name="T11" fmla="*/ 4 h 194"/>
                <a:gd name="T12" fmla="*/ 10 w 253"/>
                <a:gd name="T13" fmla="*/ 5 h 194"/>
                <a:gd name="T14" fmla="*/ 7 w 253"/>
                <a:gd name="T15" fmla="*/ 6 h 194"/>
                <a:gd name="T16" fmla="*/ 4 w 253"/>
                <a:gd name="T17" fmla="*/ 6 h 194"/>
                <a:gd name="T18" fmla="*/ 3 w 253"/>
                <a:gd name="T19" fmla="*/ 6 h 194"/>
                <a:gd name="T20" fmla="*/ 2 w 253"/>
                <a:gd name="T21" fmla="*/ 6 h 194"/>
                <a:gd name="T22" fmla="*/ 1 w 253"/>
                <a:gd name="T23" fmla="*/ 6 h 194"/>
                <a:gd name="T24" fmla="*/ 0 w 253"/>
                <a:gd name="T25" fmla="*/ 6 h 194"/>
                <a:gd name="T26" fmla="*/ 4 w 253"/>
                <a:gd name="T27" fmla="*/ 8 h 194"/>
                <a:gd name="T28" fmla="*/ 7 w 253"/>
                <a:gd name="T29" fmla="*/ 11 h 194"/>
                <a:gd name="T30" fmla="*/ 10 w 253"/>
                <a:gd name="T31" fmla="*/ 14 h 194"/>
                <a:gd name="T32" fmla="*/ 12 w 253"/>
                <a:gd name="T33" fmla="*/ 18 h 194"/>
                <a:gd name="T34" fmla="*/ 14 w 253"/>
                <a:gd name="T35" fmla="*/ 22 h 194"/>
                <a:gd name="T36" fmla="*/ 16 w 253"/>
                <a:gd name="T37" fmla="*/ 26 h 194"/>
                <a:gd name="T38" fmla="*/ 17 w 253"/>
                <a:gd name="T39" fmla="*/ 31 h 194"/>
                <a:gd name="T40" fmla="*/ 18 w 253"/>
                <a:gd name="T41" fmla="*/ 36 h 194"/>
                <a:gd name="T42" fmla="*/ 19 w 253"/>
                <a:gd name="T43" fmla="*/ 36 h 194"/>
                <a:gd name="T44" fmla="*/ 22 w 253"/>
                <a:gd name="T45" fmla="*/ 36 h 194"/>
                <a:gd name="T46" fmla="*/ 24 w 253"/>
                <a:gd name="T47" fmla="*/ 37 h 194"/>
                <a:gd name="T48" fmla="*/ 26 w 253"/>
                <a:gd name="T49" fmla="*/ 39 h 194"/>
                <a:gd name="T50" fmla="*/ 29 w 253"/>
                <a:gd name="T51" fmla="*/ 40 h 194"/>
                <a:gd name="T52" fmla="*/ 31 w 253"/>
                <a:gd name="T53" fmla="*/ 43 h 194"/>
                <a:gd name="T54" fmla="*/ 33 w 253"/>
                <a:gd name="T55" fmla="*/ 45 h 194"/>
                <a:gd name="T56" fmla="*/ 35 w 253"/>
                <a:gd name="T57" fmla="*/ 48 h 194"/>
                <a:gd name="T58" fmla="*/ 36 w 253"/>
                <a:gd name="T59" fmla="*/ 46 h 194"/>
                <a:gd name="T60" fmla="*/ 39 w 253"/>
                <a:gd name="T61" fmla="*/ 45 h 194"/>
                <a:gd name="T62" fmla="*/ 42 w 253"/>
                <a:gd name="T63" fmla="*/ 44 h 194"/>
                <a:gd name="T64" fmla="*/ 45 w 253"/>
                <a:gd name="T65" fmla="*/ 43 h 194"/>
                <a:gd name="T66" fmla="*/ 49 w 253"/>
                <a:gd name="T67" fmla="*/ 43 h 194"/>
                <a:gd name="T68" fmla="*/ 54 w 253"/>
                <a:gd name="T69" fmla="*/ 43 h 194"/>
                <a:gd name="T70" fmla="*/ 58 w 253"/>
                <a:gd name="T71" fmla="*/ 44 h 194"/>
                <a:gd name="T72" fmla="*/ 64 w 253"/>
                <a:gd name="T73" fmla="*/ 46 h 194"/>
                <a:gd name="T74" fmla="*/ 62 w 253"/>
                <a:gd name="T75" fmla="*/ 44 h 194"/>
                <a:gd name="T76" fmla="*/ 61 w 253"/>
                <a:gd name="T77" fmla="*/ 42 h 194"/>
                <a:gd name="T78" fmla="*/ 59 w 253"/>
                <a:gd name="T79" fmla="*/ 39 h 194"/>
                <a:gd name="T80" fmla="*/ 58 w 253"/>
                <a:gd name="T81" fmla="*/ 37 h 194"/>
                <a:gd name="T82" fmla="*/ 58 w 253"/>
                <a:gd name="T83" fmla="*/ 33 h 194"/>
                <a:gd name="T84" fmla="*/ 58 w 253"/>
                <a:gd name="T85" fmla="*/ 29 h 194"/>
                <a:gd name="T86" fmla="*/ 59 w 253"/>
                <a:gd name="T87" fmla="*/ 25 h 194"/>
                <a:gd name="T88" fmla="*/ 61 w 253"/>
                <a:gd name="T89" fmla="*/ 20 h 194"/>
                <a:gd name="T90" fmla="*/ 58 w 253"/>
                <a:gd name="T91" fmla="*/ 20 h 194"/>
                <a:gd name="T92" fmla="*/ 55 w 253"/>
                <a:gd name="T93" fmla="*/ 19 h 194"/>
                <a:gd name="T94" fmla="*/ 52 w 253"/>
                <a:gd name="T95" fmla="*/ 18 h 194"/>
                <a:gd name="T96" fmla="*/ 50 w 253"/>
                <a:gd name="T97" fmla="*/ 16 h 194"/>
                <a:gd name="T98" fmla="*/ 47 w 253"/>
                <a:gd name="T99" fmla="*/ 14 h 194"/>
                <a:gd name="T100" fmla="*/ 46 w 253"/>
                <a:gd name="T101" fmla="*/ 11 h 194"/>
                <a:gd name="T102" fmla="*/ 45 w 253"/>
                <a:gd name="T103" fmla="*/ 7 h 194"/>
                <a:gd name="T104" fmla="*/ 44 w 253"/>
                <a:gd name="T105" fmla="*/ 3 h 194"/>
                <a:gd name="T106" fmla="*/ 43 w 253"/>
                <a:gd name="T107" fmla="*/ 3 h 194"/>
                <a:gd name="T108" fmla="*/ 41 w 253"/>
                <a:gd name="T109" fmla="*/ 3 h 194"/>
                <a:gd name="T110" fmla="*/ 39 w 253"/>
                <a:gd name="T111" fmla="*/ 3 h 194"/>
                <a:gd name="T112" fmla="*/ 38 w 253"/>
                <a:gd name="T113" fmla="*/ 3 h 194"/>
                <a:gd name="T114" fmla="*/ 35 w 253"/>
                <a:gd name="T115" fmla="*/ 3 h 194"/>
                <a:gd name="T116" fmla="*/ 33 w 253"/>
                <a:gd name="T117" fmla="*/ 2 h 194"/>
                <a:gd name="T118" fmla="*/ 31 w 253"/>
                <a:gd name="T119" fmla="*/ 1 h 194"/>
                <a:gd name="T120" fmla="*/ 29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3"/>
                  </a:lnTo>
                  <a:lnTo>
                    <a:pt x="96" y="6"/>
                  </a:lnTo>
                  <a:lnTo>
                    <a:pt x="82" y="11"/>
                  </a:lnTo>
                  <a:lnTo>
                    <a:pt x="68" y="14"/>
                  </a:lnTo>
                  <a:lnTo>
                    <a:pt x="54" y="19"/>
                  </a:lnTo>
                  <a:lnTo>
                    <a:pt x="40" y="22"/>
                  </a:lnTo>
                  <a:lnTo>
                    <a:pt x="28" y="25"/>
                  </a:lnTo>
                  <a:lnTo>
                    <a:pt x="16" y="26"/>
                  </a:lnTo>
                  <a:lnTo>
                    <a:pt x="12" y="26"/>
                  </a:lnTo>
                  <a:lnTo>
                    <a:pt x="7" y="25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14" y="33"/>
                  </a:lnTo>
                  <a:lnTo>
                    <a:pt x="25" y="44"/>
                  </a:lnTo>
                  <a:lnTo>
                    <a:pt x="37" y="58"/>
                  </a:lnTo>
                  <a:lnTo>
                    <a:pt x="46" y="73"/>
                  </a:lnTo>
                  <a:lnTo>
                    <a:pt x="55" y="90"/>
                  </a:lnTo>
                  <a:lnTo>
                    <a:pt x="61" y="107"/>
                  </a:lnTo>
                  <a:lnTo>
                    <a:pt x="67" y="127"/>
                  </a:lnTo>
                  <a:lnTo>
                    <a:pt x="70" y="145"/>
                  </a:lnTo>
                  <a:lnTo>
                    <a:pt x="76" y="145"/>
                  </a:lnTo>
                  <a:lnTo>
                    <a:pt x="85" y="146"/>
                  </a:lnTo>
                  <a:lnTo>
                    <a:pt x="94" y="151"/>
                  </a:lnTo>
                  <a:lnTo>
                    <a:pt x="104" y="157"/>
                  </a:lnTo>
                  <a:lnTo>
                    <a:pt x="114" y="164"/>
                  </a:lnTo>
                  <a:lnTo>
                    <a:pt x="123" y="173"/>
                  </a:lnTo>
                  <a:lnTo>
                    <a:pt x="131" y="182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2"/>
                  </a:lnTo>
                  <a:lnTo>
                    <a:pt x="166" y="177"/>
                  </a:lnTo>
                  <a:lnTo>
                    <a:pt x="180" y="174"/>
                  </a:lnTo>
                  <a:lnTo>
                    <a:pt x="196" y="173"/>
                  </a:lnTo>
                  <a:lnTo>
                    <a:pt x="214" y="174"/>
                  </a:lnTo>
                  <a:lnTo>
                    <a:pt x="232" y="179"/>
                  </a:lnTo>
                  <a:lnTo>
                    <a:pt x="253" y="187"/>
                  </a:lnTo>
                  <a:lnTo>
                    <a:pt x="247" y="180"/>
                  </a:lnTo>
                  <a:lnTo>
                    <a:pt x="241" y="171"/>
                  </a:lnTo>
                  <a:lnTo>
                    <a:pt x="236" y="160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19"/>
                  </a:lnTo>
                  <a:lnTo>
                    <a:pt x="235" y="102"/>
                  </a:lnTo>
                  <a:lnTo>
                    <a:pt x="243" y="83"/>
                  </a:lnTo>
                  <a:lnTo>
                    <a:pt x="231" y="80"/>
                  </a:lnTo>
                  <a:lnTo>
                    <a:pt x="219" y="76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8" y="56"/>
                  </a:lnTo>
                  <a:lnTo>
                    <a:pt x="181" y="44"/>
                  </a:lnTo>
                  <a:lnTo>
                    <a:pt x="177" y="29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4"/>
                  </a:lnTo>
                  <a:lnTo>
                    <a:pt x="155" y="15"/>
                  </a:lnTo>
                  <a:lnTo>
                    <a:pt x="149" y="14"/>
                  </a:lnTo>
                  <a:lnTo>
                    <a:pt x="140" y="13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68" name="Freeform 320">
              <a:extLst>
                <a:ext uri="{FF2B5EF4-FFF2-40B4-BE49-F238E27FC236}">
                  <a16:creationId xmlns:a16="http://schemas.microsoft.com/office/drawing/2014/main" id="{C2759262-827C-AB9B-DC02-55EF45DC7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" y="349"/>
              <a:ext cx="111" cy="137"/>
            </a:xfrm>
            <a:custGeom>
              <a:avLst/>
              <a:gdLst>
                <a:gd name="T0" fmla="*/ 47 w 222"/>
                <a:gd name="T1" fmla="*/ 34 h 274"/>
                <a:gd name="T2" fmla="*/ 40 w 222"/>
                <a:gd name="T3" fmla="*/ 34 h 274"/>
                <a:gd name="T4" fmla="*/ 31 w 222"/>
                <a:gd name="T5" fmla="*/ 37 h 274"/>
                <a:gd name="T6" fmla="*/ 22 w 222"/>
                <a:gd name="T7" fmla="*/ 45 h 274"/>
                <a:gd name="T8" fmla="*/ 17 w 222"/>
                <a:gd name="T9" fmla="*/ 57 h 274"/>
                <a:gd name="T10" fmla="*/ 13 w 222"/>
                <a:gd name="T11" fmla="*/ 65 h 274"/>
                <a:gd name="T12" fmla="*/ 9 w 222"/>
                <a:gd name="T13" fmla="*/ 67 h 274"/>
                <a:gd name="T14" fmla="*/ 6 w 222"/>
                <a:gd name="T15" fmla="*/ 67 h 274"/>
                <a:gd name="T16" fmla="*/ 4 w 222"/>
                <a:gd name="T17" fmla="*/ 68 h 274"/>
                <a:gd name="T18" fmla="*/ 2 w 222"/>
                <a:gd name="T19" fmla="*/ 69 h 274"/>
                <a:gd name="T20" fmla="*/ 1 w 222"/>
                <a:gd name="T21" fmla="*/ 69 h 274"/>
                <a:gd name="T22" fmla="*/ 0 w 222"/>
                <a:gd name="T23" fmla="*/ 68 h 274"/>
                <a:gd name="T24" fmla="*/ 5 w 222"/>
                <a:gd name="T25" fmla="*/ 66 h 274"/>
                <a:gd name="T26" fmla="*/ 11 w 222"/>
                <a:gd name="T27" fmla="*/ 59 h 274"/>
                <a:gd name="T28" fmla="*/ 13 w 222"/>
                <a:gd name="T29" fmla="*/ 51 h 274"/>
                <a:gd name="T30" fmla="*/ 14 w 222"/>
                <a:gd name="T31" fmla="*/ 44 h 274"/>
                <a:gd name="T32" fmla="*/ 14 w 222"/>
                <a:gd name="T33" fmla="*/ 39 h 274"/>
                <a:gd name="T34" fmla="*/ 13 w 222"/>
                <a:gd name="T35" fmla="*/ 33 h 274"/>
                <a:gd name="T36" fmla="*/ 14 w 222"/>
                <a:gd name="T37" fmla="*/ 30 h 274"/>
                <a:gd name="T38" fmla="*/ 18 w 222"/>
                <a:gd name="T39" fmla="*/ 27 h 274"/>
                <a:gd name="T40" fmla="*/ 22 w 222"/>
                <a:gd name="T41" fmla="*/ 22 h 274"/>
                <a:gd name="T42" fmla="*/ 23 w 222"/>
                <a:gd name="T43" fmla="*/ 16 h 274"/>
                <a:gd name="T44" fmla="*/ 25 w 222"/>
                <a:gd name="T45" fmla="*/ 12 h 274"/>
                <a:gd name="T46" fmla="*/ 31 w 222"/>
                <a:gd name="T47" fmla="*/ 10 h 274"/>
                <a:gd name="T48" fmla="*/ 38 w 222"/>
                <a:gd name="T49" fmla="*/ 7 h 274"/>
                <a:gd name="T50" fmla="*/ 44 w 222"/>
                <a:gd name="T51" fmla="*/ 3 h 274"/>
                <a:gd name="T52" fmla="*/ 46 w 222"/>
                <a:gd name="T53" fmla="*/ 3 h 274"/>
                <a:gd name="T54" fmla="*/ 46 w 222"/>
                <a:gd name="T55" fmla="*/ 10 h 274"/>
                <a:gd name="T56" fmla="*/ 49 w 222"/>
                <a:gd name="T57" fmla="*/ 16 h 274"/>
                <a:gd name="T58" fmla="*/ 53 w 222"/>
                <a:gd name="T59" fmla="*/ 21 h 274"/>
                <a:gd name="T60" fmla="*/ 54 w 222"/>
                <a:gd name="T61" fmla="*/ 23 h 274"/>
                <a:gd name="T62" fmla="*/ 51 w 222"/>
                <a:gd name="T63" fmla="*/ 25 h 274"/>
                <a:gd name="T64" fmla="*/ 48 w 222"/>
                <a:gd name="T65" fmla="*/ 28 h 274"/>
                <a:gd name="T66" fmla="*/ 48 w 222"/>
                <a:gd name="T67" fmla="*/ 32 h 2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4">
                  <a:moveTo>
                    <a:pt x="195" y="134"/>
                  </a:moveTo>
                  <a:lnTo>
                    <a:pt x="188" y="134"/>
                  </a:lnTo>
                  <a:lnTo>
                    <a:pt x="175" y="134"/>
                  </a:lnTo>
                  <a:lnTo>
                    <a:pt x="159" y="135"/>
                  </a:lnTo>
                  <a:lnTo>
                    <a:pt x="140" y="140"/>
                  </a:lnTo>
                  <a:lnTo>
                    <a:pt x="121" y="148"/>
                  </a:lnTo>
                  <a:lnTo>
                    <a:pt x="103" y="160"/>
                  </a:lnTo>
                  <a:lnTo>
                    <a:pt x="85" y="180"/>
                  </a:lnTo>
                  <a:lnTo>
                    <a:pt x="73" y="205"/>
                  </a:lnTo>
                  <a:lnTo>
                    <a:pt x="65" y="228"/>
                  </a:lnTo>
                  <a:lnTo>
                    <a:pt x="58" y="247"/>
                  </a:lnTo>
                  <a:lnTo>
                    <a:pt x="50" y="258"/>
                  </a:lnTo>
                  <a:lnTo>
                    <a:pt x="40" y="264"/>
                  </a:lnTo>
                  <a:lnTo>
                    <a:pt x="35" y="265"/>
                  </a:lnTo>
                  <a:lnTo>
                    <a:pt x="29" y="266"/>
                  </a:lnTo>
                  <a:lnTo>
                    <a:pt x="23" y="267"/>
                  </a:lnTo>
                  <a:lnTo>
                    <a:pt x="19" y="268"/>
                  </a:lnTo>
                  <a:lnTo>
                    <a:pt x="13" y="270"/>
                  </a:lnTo>
                  <a:lnTo>
                    <a:pt x="8" y="272"/>
                  </a:lnTo>
                  <a:lnTo>
                    <a:pt x="5" y="273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1" y="272"/>
                  </a:lnTo>
                  <a:lnTo>
                    <a:pt x="0" y="272"/>
                  </a:lnTo>
                  <a:lnTo>
                    <a:pt x="0" y="271"/>
                  </a:lnTo>
                  <a:lnTo>
                    <a:pt x="19" y="261"/>
                  </a:lnTo>
                  <a:lnTo>
                    <a:pt x="32" y="250"/>
                  </a:lnTo>
                  <a:lnTo>
                    <a:pt x="42" y="234"/>
                  </a:lnTo>
                  <a:lnTo>
                    <a:pt x="48" y="218"/>
                  </a:lnTo>
                  <a:lnTo>
                    <a:pt x="52" y="202"/>
                  </a:lnTo>
                  <a:lnTo>
                    <a:pt x="54" y="186"/>
                  </a:lnTo>
                  <a:lnTo>
                    <a:pt x="55" y="173"/>
                  </a:lnTo>
                  <a:lnTo>
                    <a:pt x="55" y="163"/>
                  </a:lnTo>
                  <a:lnTo>
                    <a:pt x="54" y="153"/>
                  </a:lnTo>
                  <a:lnTo>
                    <a:pt x="53" y="143"/>
                  </a:lnTo>
                  <a:lnTo>
                    <a:pt x="50" y="130"/>
                  </a:lnTo>
                  <a:lnTo>
                    <a:pt x="46" y="118"/>
                  </a:lnTo>
                  <a:lnTo>
                    <a:pt x="53" y="117"/>
                  </a:lnTo>
                  <a:lnTo>
                    <a:pt x="61" y="112"/>
                  </a:lnTo>
                  <a:lnTo>
                    <a:pt x="70" y="105"/>
                  </a:lnTo>
                  <a:lnTo>
                    <a:pt x="78" y="96"/>
                  </a:lnTo>
                  <a:lnTo>
                    <a:pt x="85" y="86"/>
                  </a:lnTo>
                  <a:lnTo>
                    <a:pt x="90" y="74"/>
                  </a:lnTo>
                  <a:lnTo>
                    <a:pt x="91" y="61"/>
                  </a:lnTo>
                  <a:lnTo>
                    <a:pt x="89" y="49"/>
                  </a:lnTo>
                  <a:lnTo>
                    <a:pt x="98" y="48"/>
                  </a:lnTo>
                  <a:lnTo>
                    <a:pt x="111" y="45"/>
                  </a:lnTo>
                  <a:lnTo>
                    <a:pt x="123" y="40"/>
                  </a:lnTo>
                  <a:lnTo>
                    <a:pt x="138" y="34"/>
                  </a:lnTo>
                  <a:lnTo>
                    <a:pt x="151" y="26"/>
                  </a:lnTo>
                  <a:lnTo>
                    <a:pt x="163" y="18"/>
                  </a:lnTo>
                  <a:lnTo>
                    <a:pt x="174" y="10"/>
                  </a:lnTo>
                  <a:lnTo>
                    <a:pt x="181" y="0"/>
                  </a:lnTo>
                  <a:lnTo>
                    <a:pt x="181" y="11"/>
                  </a:lnTo>
                  <a:lnTo>
                    <a:pt x="182" y="23"/>
                  </a:lnTo>
                  <a:lnTo>
                    <a:pt x="184" y="37"/>
                  </a:lnTo>
                  <a:lnTo>
                    <a:pt x="189" y="50"/>
                  </a:lnTo>
                  <a:lnTo>
                    <a:pt x="195" y="63"/>
                  </a:lnTo>
                  <a:lnTo>
                    <a:pt x="203" y="74"/>
                  </a:lnTo>
                  <a:lnTo>
                    <a:pt x="212" y="84"/>
                  </a:lnTo>
                  <a:lnTo>
                    <a:pt x="222" y="91"/>
                  </a:lnTo>
                  <a:lnTo>
                    <a:pt x="215" y="92"/>
                  </a:lnTo>
                  <a:lnTo>
                    <a:pt x="208" y="95"/>
                  </a:lnTo>
                  <a:lnTo>
                    <a:pt x="201" y="98"/>
                  </a:lnTo>
                  <a:lnTo>
                    <a:pt x="196" y="103"/>
                  </a:lnTo>
                  <a:lnTo>
                    <a:pt x="191" y="109"/>
                  </a:lnTo>
                  <a:lnTo>
                    <a:pt x="190" y="115"/>
                  </a:lnTo>
                  <a:lnTo>
                    <a:pt x="190" y="125"/>
                  </a:lnTo>
                  <a:lnTo>
                    <a:pt x="195" y="13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69" name="Freeform 321">
              <a:extLst>
                <a:ext uri="{FF2B5EF4-FFF2-40B4-BE49-F238E27FC236}">
                  <a16:creationId xmlns:a16="http://schemas.microsoft.com/office/drawing/2014/main" id="{40518A50-F8E8-1809-130C-9E2251A7F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" y="352"/>
              <a:ext cx="66" cy="132"/>
            </a:xfrm>
            <a:custGeom>
              <a:avLst/>
              <a:gdLst>
                <a:gd name="T0" fmla="*/ 18 w 131"/>
                <a:gd name="T1" fmla="*/ 65 h 266"/>
                <a:gd name="T2" fmla="*/ 16 w 131"/>
                <a:gd name="T3" fmla="*/ 63 h 266"/>
                <a:gd name="T4" fmla="*/ 13 w 131"/>
                <a:gd name="T5" fmla="*/ 63 h 266"/>
                <a:gd name="T6" fmla="*/ 11 w 131"/>
                <a:gd name="T7" fmla="*/ 62 h 266"/>
                <a:gd name="T8" fmla="*/ 11 w 131"/>
                <a:gd name="T9" fmla="*/ 60 h 266"/>
                <a:gd name="T10" fmla="*/ 13 w 131"/>
                <a:gd name="T11" fmla="*/ 58 h 266"/>
                <a:gd name="T12" fmla="*/ 16 w 131"/>
                <a:gd name="T13" fmla="*/ 57 h 266"/>
                <a:gd name="T14" fmla="*/ 19 w 131"/>
                <a:gd name="T15" fmla="*/ 56 h 266"/>
                <a:gd name="T16" fmla="*/ 20 w 131"/>
                <a:gd name="T17" fmla="*/ 55 h 266"/>
                <a:gd name="T18" fmla="*/ 21 w 131"/>
                <a:gd name="T19" fmla="*/ 53 h 266"/>
                <a:gd name="T20" fmla="*/ 21 w 131"/>
                <a:gd name="T21" fmla="*/ 52 h 266"/>
                <a:gd name="T22" fmla="*/ 20 w 131"/>
                <a:gd name="T23" fmla="*/ 51 h 266"/>
                <a:gd name="T24" fmla="*/ 18 w 131"/>
                <a:gd name="T25" fmla="*/ 49 h 266"/>
                <a:gd name="T26" fmla="*/ 15 w 131"/>
                <a:gd name="T27" fmla="*/ 49 h 266"/>
                <a:gd name="T28" fmla="*/ 12 w 131"/>
                <a:gd name="T29" fmla="*/ 51 h 266"/>
                <a:gd name="T30" fmla="*/ 12 w 131"/>
                <a:gd name="T31" fmla="*/ 53 h 266"/>
                <a:gd name="T32" fmla="*/ 11 w 131"/>
                <a:gd name="T33" fmla="*/ 55 h 266"/>
                <a:gd name="T34" fmla="*/ 9 w 131"/>
                <a:gd name="T35" fmla="*/ 56 h 266"/>
                <a:gd name="T36" fmla="*/ 8 w 131"/>
                <a:gd name="T37" fmla="*/ 57 h 266"/>
                <a:gd name="T38" fmla="*/ 7 w 131"/>
                <a:gd name="T39" fmla="*/ 56 h 266"/>
                <a:gd name="T40" fmla="*/ 7 w 131"/>
                <a:gd name="T41" fmla="*/ 54 h 266"/>
                <a:gd name="T42" fmla="*/ 8 w 131"/>
                <a:gd name="T43" fmla="*/ 51 h 266"/>
                <a:gd name="T44" fmla="*/ 9 w 131"/>
                <a:gd name="T45" fmla="*/ 50 h 266"/>
                <a:gd name="T46" fmla="*/ 11 w 131"/>
                <a:gd name="T47" fmla="*/ 47 h 266"/>
                <a:gd name="T48" fmla="*/ 11 w 131"/>
                <a:gd name="T49" fmla="*/ 46 h 266"/>
                <a:gd name="T50" fmla="*/ 11 w 131"/>
                <a:gd name="T51" fmla="*/ 45 h 266"/>
                <a:gd name="T52" fmla="*/ 11 w 131"/>
                <a:gd name="T53" fmla="*/ 44 h 266"/>
                <a:gd name="T54" fmla="*/ 9 w 131"/>
                <a:gd name="T55" fmla="*/ 42 h 266"/>
                <a:gd name="T56" fmla="*/ 6 w 131"/>
                <a:gd name="T57" fmla="*/ 41 h 266"/>
                <a:gd name="T58" fmla="*/ 5 w 131"/>
                <a:gd name="T59" fmla="*/ 42 h 266"/>
                <a:gd name="T60" fmla="*/ 4 w 131"/>
                <a:gd name="T61" fmla="*/ 42 h 266"/>
                <a:gd name="T62" fmla="*/ 3 w 131"/>
                <a:gd name="T63" fmla="*/ 43 h 266"/>
                <a:gd name="T64" fmla="*/ 0 w 131"/>
                <a:gd name="T65" fmla="*/ 37 h 266"/>
                <a:gd name="T66" fmla="*/ 3 w 131"/>
                <a:gd name="T67" fmla="*/ 25 h 266"/>
                <a:gd name="T68" fmla="*/ 12 w 131"/>
                <a:gd name="T69" fmla="*/ 13 h 266"/>
                <a:gd name="T70" fmla="*/ 23 w 131"/>
                <a:gd name="T71" fmla="*/ 4 h 266"/>
                <a:gd name="T72" fmla="*/ 30 w 131"/>
                <a:gd name="T73" fmla="*/ 1 h 266"/>
                <a:gd name="T74" fmla="*/ 33 w 131"/>
                <a:gd name="T75" fmla="*/ 0 h 266"/>
                <a:gd name="T76" fmla="*/ 30 w 131"/>
                <a:gd name="T77" fmla="*/ 4 h 266"/>
                <a:gd name="T78" fmla="*/ 27 w 131"/>
                <a:gd name="T79" fmla="*/ 11 h 266"/>
                <a:gd name="T80" fmla="*/ 27 w 131"/>
                <a:gd name="T81" fmla="*/ 18 h 266"/>
                <a:gd name="T82" fmla="*/ 29 w 131"/>
                <a:gd name="T83" fmla="*/ 24 h 266"/>
                <a:gd name="T84" fmla="*/ 31 w 131"/>
                <a:gd name="T85" fmla="*/ 31 h 266"/>
                <a:gd name="T86" fmla="*/ 32 w 131"/>
                <a:gd name="T87" fmla="*/ 36 h 266"/>
                <a:gd name="T88" fmla="*/ 32 w 131"/>
                <a:gd name="T89" fmla="*/ 41 h 266"/>
                <a:gd name="T90" fmla="*/ 32 w 131"/>
                <a:gd name="T91" fmla="*/ 49 h 266"/>
                <a:gd name="T92" fmla="*/ 29 w 131"/>
                <a:gd name="T93" fmla="*/ 57 h 266"/>
                <a:gd name="T94" fmla="*/ 23 w 131"/>
                <a:gd name="T95" fmla="*/ 63 h 2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6">
                  <a:moveTo>
                    <a:pt x="73" y="266"/>
                  </a:moveTo>
                  <a:lnTo>
                    <a:pt x="71" y="262"/>
                  </a:lnTo>
                  <a:lnTo>
                    <a:pt x="67" y="256"/>
                  </a:lnTo>
                  <a:lnTo>
                    <a:pt x="62" y="253"/>
                  </a:lnTo>
                  <a:lnTo>
                    <a:pt x="54" y="253"/>
                  </a:lnTo>
                  <a:lnTo>
                    <a:pt x="49" y="254"/>
                  </a:lnTo>
                  <a:lnTo>
                    <a:pt x="44" y="253"/>
                  </a:lnTo>
                  <a:lnTo>
                    <a:pt x="41" y="250"/>
                  </a:lnTo>
                  <a:lnTo>
                    <a:pt x="39" y="247"/>
                  </a:lnTo>
                  <a:lnTo>
                    <a:pt x="43" y="243"/>
                  </a:lnTo>
                  <a:lnTo>
                    <a:pt x="47" y="238"/>
                  </a:lnTo>
                  <a:lnTo>
                    <a:pt x="51" y="235"/>
                  </a:lnTo>
                  <a:lnTo>
                    <a:pt x="55" y="231"/>
                  </a:lnTo>
                  <a:lnTo>
                    <a:pt x="64" y="232"/>
                  </a:lnTo>
                  <a:lnTo>
                    <a:pt x="71" y="230"/>
                  </a:lnTo>
                  <a:lnTo>
                    <a:pt x="75" y="228"/>
                  </a:lnTo>
                  <a:lnTo>
                    <a:pt x="79" y="223"/>
                  </a:lnTo>
                  <a:lnTo>
                    <a:pt x="80" y="221"/>
                  </a:lnTo>
                  <a:lnTo>
                    <a:pt x="81" y="217"/>
                  </a:lnTo>
                  <a:lnTo>
                    <a:pt x="81" y="215"/>
                  </a:lnTo>
                  <a:lnTo>
                    <a:pt x="81" y="212"/>
                  </a:lnTo>
                  <a:lnTo>
                    <a:pt x="81" y="209"/>
                  </a:lnTo>
                  <a:lnTo>
                    <a:pt x="80" y="207"/>
                  </a:lnTo>
                  <a:lnTo>
                    <a:pt x="78" y="205"/>
                  </a:lnTo>
                  <a:lnTo>
                    <a:pt x="77" y="202"/>
                  </a:lnTo>
                  <a:lnTo>
                    <a:pt x="72" y="199"/>
                  </a:lnTo>
                  <a:lnTo>
                    <a:pt x="65" y="198"/>
                  </a:lnTo>
                  <a:lnTo>
                    <a:pt x="57" y="199"/>
                  </a:lnTo>
                  <a:lnTo>
                    <a:pt x="51" y="201"/>
                  </a:lnTo>
                  <a:lnTo>
                    <a:pt x="48" y="205"/>
                  </a:lnTo>
                  <a:lnTo>
                    <a:pt x="48" y="208"/>
                  </a:lnTo>
                  <a:lnTo>
                    <a:pt x="48" y="213"/>
                  </a:lnTo>
                  <a:lnTo>
                    <a:pt x="48" y="216"/>
                  </a:lnTo>
                  <a:lnTo>
                    <a:pt x="43" y="221"/>
                  </a:lnTo>
                  <a:lnTo>
                    <a:pt x="39" y="224"/>
                  </a:lnTo>
                  <a:lnTo>
                    <a:pt x="34" y="228"/>
                  </a:lnTo>
                  <a:lnTo>
                    <a:pt x="32" y="230"/>
                  </a:lnTo>
                  <a:lnTo>
                    <a:pt x="29" y="229"/>
                  </a:lnTo>
                  <a:lnTo>
                    <a:pt x="28" y="227"/>
                  </a:lnTo>
                  <a:lnTo>
                    <a:pt x="26" y="225"/>
                  </a:lnTo>
                  <a:lnTo>
                    <a:pt x="24" y="224"/>
                  </a:lnTo>
                  <a:lnTo>
                    <a:pt x="26" y="220"/>
                  </a:lnTo>
                  <a:lnTo>
                    <a:pt x="28" y="214"/>
                  </a:lnTo>
                  <a:lnTo>
                    <a:pt x="29" y="208"/>
                  </a:lnTo>
                  <a:lnTo>
                    <a:pt x="31" y="205"/>
                  </a:lnTo>
                  <a:lnTo>
                    <a:pt x="35" y="201"/>
                  </a:lnTo>
                  <a:lnTo>
                    <a:pt x="39" y="198"/>
                  </a:lnTo>
                  <a:lnTo>
                    <a:pt x="42" y="192"/>
                  </a:lnTo>
                  <a:lnTo>
                    <a:pt x="43" y="187"/>
                  </a:lnTo>
                  <a:lnTo>
                    <a:pt x="43" y="186"/>
                  </a:lnTo>
                  <a:lnTo>
                    <a:pt x="43" y="184"/>
                  </a:lnTo>
                  <a:lnTo>
                    <a:pt x="43" y="183"/>
                  </a:lnTo>
                  <a:lnTo>
                    <a:pt x="43" y="182"/>
                  </a:lnTo>
                  <a:lnTo>
                    <a:pt x="41" y="177"/>
                  </a:lnTo>
                  <a:lnTo>
                    <a:pt x="37" y="174"/>
                  </a:lnTo>
                  <a:lnTo>
                    <a:pt x="34" y="171"/>
                  </a:lnTo>
                  <a:lnTo>
                    <a:pt x="27" y="169"/>
                  </a:lnTo>
                  <a:lnTo>
                    <a:pt x="24" y="168"/>
                  </a:lnTo>
                  <a:lnTo>
                    <a:pt x="21" y="168"/>
                  </a:lnTo>
                  <a:lnTo>
                    <a:pt x="18" y="169"/>
                  </a:lnTo>
                  <a:lnTo>
                    <a:pt x="16" y="170"/>
                  </a:lnTo>
                  <a:lnTo>
                    <a:pt x="13" y="171"/>
                  </a:lnTo>
                  <a:lnTo>
                    <a:pt x="11" y="174"/>
                  </a:lnTo>
                  <a:lnTo>
                    <a:pt x="9" y="175"/>
                  </a:lnTo>
                  <a:lnTo>
                    <a:pt x="6" y="177"/>
                  </a:lnTo>
                  <a:lnTo>
                    <a:pt x="0" y="152"/>
                  </a:lnTo>
                  <a:lnTo>
                    <a:pt x="2" y="127"/>
                  </a:lnTo>
                  <a:lnTo>
                    <a:pt x="12" y="100"/>
                  </a:lnTo>
                  <a:lnTo>
                    <a:pt x="28" y="76"/>
                  </a:lnTo>
                  <a:lnTo>
                    <a:pt x="48" y="53"/>
                  </a:lnTo>
                  <a:lnTo>
                    <a:pt x="70" y="33"/>
                  </a:lnTo>
                  <a:lnTo>
                    <a:pt x="92" y="18"/>
                  </a:lnTo>
                  <a:lnTo>
                    <a:pt x="112" y="8"/>
                  </a:lnTo>
                  <a:lnTo>
                    <a:pt x="118" y="6"/>
                  </a:lnTo>
                  <a:lnTo>
                    <a:pt x="126" y="1"/>
                  </a:lnTo>
                  <a:lnTo>
                    <a:pt x="131" y="0"/>
                  </a:lnTo>
                  <a:lnTo>
                    <a:pt x="128" y="6"/>
                  </a:lnTo>
                  <a:lnTo>
                    <a:pt x="120" y="17"/>
                  </a:lnTo>
                  <a:lnTo>
                    <a:pt x="112" y="31"/>
                  </a:lnTo>
                  <a:lnTo>
                    <a:pt x="108" y="47"/>
                  </a:lnTo>
                  <a:lnTo>
                    <a:pt x="107" y="63"/>
                  </a:lnTo>
                  <a:lnTo>
                    <a:pt x="108" y="72"/>
                  </a:lnTo>
                  <a:lnTo>
                    <a:pt x="111" y="84"/>
                  </a:lnTo>
                  <a:lnTo>
                    <a:pt x="115" y="98"/>
                  </a:lnTo>
                  <a:lnTo>
                    <a:pt x="119" y="113"/>
                  </a:lnTo>
                  <a:lnTo>
                    <a:pt x="123" y="125"/>
                  </a:lnTo>
                  <a:lnTo>
                    <a:pt x="126" y="138"/>
                  </a:lnTo>
                  <a:lnTo>
                    <a:pt x="127" y="148"/>
                  </a:lnTo>
                  <a:lnTo>
                    <a:pt x="128" y="158"/>
                  </a:lnTo>
                  <a:lnTo>
                    <a:pt x="128" y="168"/>
                  </a:lnTo>
                  <a:lnTo>
                    <a:pt x="127" y="181"/>
                  </a:lnTo>
                  <a:lnTo>
                    <a:pt x="125" y="197"/>
                  </a:lnTo>
                  <a:lnTo>
                    <a:pt x="121" y="213"/>
                  </a:lnTo>
                  <a:lnTo>
                    <a:pt x="115" y="229"/>
                  </a:lnTo>
                  <a:lnTo>
                    <a:pt x="105" y="245"/>
                  </a:lnTo>
                  <a:lnTo>
                    <a:pt x="92" y="256"/>
                  </a:lnTo>
                  <a:lnTo>
                    <a:pt x="73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70" name="Freeform 322">
              <a:extLst>
                <a:ext uri="{FF2B5EF4-FFF2-40B4-BE49-F238E27FC236}">
                  <a16:creationId xmlns:a16="http://schemas.microsoft.com/office/drawing/2014/main" id="{B3B705C5-3B4D-2261-6822-BE59190B2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" y="416"/>
              <a:ext cx="320" cy="224"/>
            </a:xfrm>
            <a:custGeom>
              <a:avLst/>
              <a:gdLst>
                <a:gd name="T0" fmla="*/ 74 w 639"/>
                <a:gd name="T1" fmla="*/ 96 h 448"/>
                <a:gd name="T2" fmla="*/ 66 w 639"/>
                <a:gd name="T3" fmla="*/ 111 h 448"/>
                <a:gd name="T4" fmla="*/ 58 w 639"/>
                <a:gd name="T5" fmla="*/ 98 h 448"/>
                <a:gd name="T6" fmla="*/ 49 w 639"/>
                <a:gd name="T7" fmla="*/ 88 h 448"/>
                <a:gd name="T8" fmla="*/ 46 w 639"/>
                <a:gd name="T9" fmla="*/ 64 h 448"/>
                <a:gd name="T10" fmla="*/ 52 w 639"/>
                <a:gd name="T11" fmla="*/ 53 h 448"/>
                <a:gd name="T12" fmla="*/ 58 w 639"/>
                <a:gd name="T13" fmla="*/ 42 h 448"/>
                <a:gd name="T14" fmla="*/ 54 w 639"/>
                <a:gd name="T15" fmla="*/ 44 h 448"/>
                <a:gd name="T16" fmla="*/ 50 w 639"/>
                <a:gd name="T17" fmla="*/ 54 h 448"/>
                <a:gd name="T18" fmla="*/ 33 w 639"/>
                <a:gd name="T19" fmla="*/ 68 h 448"/>
                <a:gd name="T20" fmla="*/ 20 w 639"/>
                <a:gd name="T21" fmla="*/ 69 h 448"/>
                <a:gd name="T22" fmla="*/ 12 w 639"/>
                <a:gd name="T23" fmla="*/ 66 h 448"/>
                <a:gd name="T24" fmla="*/ 0 w 639"/>
                <a:gd name="T25" fmla="*/ 60 h 448"/>
                <a:gd name="T26" fmla="*/ 10 w 639"/>
                <a:gd name="T27" fmla="*/ 57 h 448"/>
                <a:gd name="T28" fmla="*/ 19 w 639"/>
                <a:gd name="T29" fmla="*/ 46 h 448"/>
                <a:gd name="T30" fmla="*/ 36 w 639"/>
                <a:gd name="T31" fmla="*/ 35 h 448"/>
                <a:gd name="T32" fmla="*/ 47 w 639"/>
                <a:gd name="T33" fmla="*/ 35 h 448"/>
                <a:gd name="T34" fmla="*/ 49 w 639"/>
                <a:gd name="T35" fmla="*/ 36 h 448"/>
                <a:gd name="T36" fmla="*/ 47 w 639"/>
                <a:gd name="T37" fmla="*/ 42 h 448"/>
                <a:gd name="T38" fmla="*/ 48 w 639"/>
                <a:gd name="T39" fmla="*/ 43 h 448"/>
                <a:gd name="T40" fmla="*/ 54 w 639"/>
                <a:gd name="T41" fmla="*/ 42 h 448"/>
                <a:gd name="T42" fmla="*/ 53 w 639"/>
                <a:gd name="T43" fmla="*/ 35 h 448"/>
                <a:gd name="T44" fmla="*/ 55 w 639"/>
                <a:gd name="T45" fmla="*/ 35 h 448"/>
                <a:gd name="T46" fmla="*/ 58 w 639"/>
                <a:gd name="T47" fmla="*/ 39 h 448"/>
                <a:gd name="T48" fmla="*/ 66 w 639"/>
                <a:gd name="T49" fmla="*/ 40 h 448"/>
                <a:gd name="T50" fmla="*/ 71 w 639"/>
                <a:gd name="T51" fmla="*/ 35 h 448"/>
                <a:gd name="T52" fmla="*/ 77 w 639"/>
                <a:gd name="T53" fmla="*/ 33 h 448"/>
                <a:gd name="T54" fmla="*/ 86 w 639"/>
                <a:gd name="T55" fmla="*/ 24 h 448"/>
                <a:gd name="T56" fmla="*/ 105 w 639"/>
                <a:gd name="T57" fmla="*/ 2 h 448"/>
                <a:gd name="T58" fmla="*/ 120 w 639"/>
                <a:gd name="T59" fmla="*/ 0 h 448"/>
                <a:gd name="T60" fmla="*/ 132 w 639"/>
                <a:gd name="T61" fmla="*/ 3 h 448"/>
                <a:gd name="T62" fmla="*/ 145 w 639"/>
                <a:gd name="T63" fmla="*/ 7 h 448"/>
                <a:gd name="T64" fmla="*/ 158 w 639"/>
                <a:gd name="T65" fmla="*/ 8 h 448"/>
                <a:gd name="T66" fmla="*/ 156 w 639"/>
                <a:gd name="T67" fmla="*/ 14 h 448"/>
                <a:gd name="T68" fmla="*/ 138 w 639"/>
                <a:gd name="T69" fmla="*/ 35 h 448"/>
                <a:gd name="T70" fmla="*/ 123 w 639"/>
                <a:gd name="T71" fmla="*/ 42 h 448"/>
                <a:gd name="T72" fmla="*/ 106 w 639"/>
                <a:gd name="T73" fmla="*/ 46 h 448"/>
                <a:gd name="T74" fmla="*/ 91 w 639"/>
                <a:gd name="T75" fmla="*/ 42 h 448"/>
                <a:gd name="T76" fmla="*/ 83 w 639"/>
                <a:gd name="T77" fmla="*/ 38 h 448"/>
                <a:gd name="T78" fmla="*/ 77 w 639"/>
                <a:gd name="T79" fmla="*/ 36 h 448"/>
                <a:gd name="T80" fmla="*/ 71 w 639"/>
                <a:gd name="T81" fmla="*/ 38 h 448"/>
                <a:gd name="T82" fmla="*/ 72 w 639"/>
                <a:gd name="T83" fmla="*/ 41 h 448"/>
                <a:gd name="T84" fmla="*/ 79 w 639"/>
                <a:gd name="T85" fmla="*/ 41 h 448"/>
                <a:gd name="T86" fmla="*/ 87 w 639"/>
                <a:gd name="T87" fmla="*/ 40 h 448"/>
                <a:gd name="T88" fmla="*/ 102 w 639"/>
                <a:gd name="T89" fmla="*/ 46 h 448"/>
                <a:gd name="T90" fmla="*/ 116 w 639"/>
                <a:gd name="T91" fmla="*/ 62 h 448"/>
                <a:gd name="T92" fmla="*/ 121 w 639"/>
                <a:gd name="T93" fmla="*/ 82 h 448"/>
                <a:gd name="T94" fmla="*/ 112 w 639"/>
                <a:gd name="T95" fmla="*/ 82 h 448"/>
                <a:gd name="T96" fmla="*/ 93 w 639"/>
                <a:gd name="T97" fmla="*/ 77 h 448"/>
                <a:gd name="T98" fmla="*/ 82 w 639"/>
                <a:gd name="T99" fmla="*/ 73 h 448"/>
                <a:gd name="T100" fmla="*/ 73 w 639"/>
                <a:gd name="T101" fmla="*/ 59 h 448"/>
                <a:gd name="T102" fmla="*/ 70 w 639"/>
                <a:gd name="T103" fmla="*/ 45 h 448"/>
                <a:gd name="T104" fmla="*/ 63 w 639"/>
                <a:gd name="T105" fmla="*/ 41 h 448"/>
                <a:gd name="T106" fmla="*/ 59 w 639"/>
                <a:gd name="T107" fmla="*/ 42 h 448"/>
                <a:gd name="T108" fmla="*/ 63 w 639"/>
                <a:gd name="T109" fmla="*/ 48 h 448"/>
                <a:gd name="T110" fmla="*/ 75 w 639"/>
                <a:gd name="T111" fmla="*/ 62 h 44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9" h="448">
                  <a:moveTo>
                    <a:pt x="305" y="264"/>
                  </a:moveTo>
                  <a:lnTo>
                    <a:pt x="310" y="297"/>
                  </a:lnTo>
                  <a:lnTo>
                    <a:pt x="310" y="329"/>
                  </a:lnTo>
                  <a:lnTo>
                    <a:pt x="306" y="360"/>
                  </a:lnTo>
                  <a:lnTo>
                    <a:pt x="295" y="383"/>
                  </a:lnTo>
                  <a:lnTo>
                    <a:pt x="284" y="400"/>
                  </a:lnTo>
                  <a:lnTo>
                    <a:pt x="275" y="415"/>
                  </a:lnTo>
                  <a:lnTo>
                    <a:pt x="268" y="431"/>
                  </a:lnTo>
                  <a:lnTo>
                    <a:pt x="262" y="448"/>
                  </a:lnTo>
                  <a:lnTo>
                    <a:pt x="261" y="443"/>
                  </a:lnTo>
                  <a:lnTo>
                    <a:pt x="257" y="433"/>
                  </a:lnTo>
                  <a:lnTo>
                    <a:pt x="253" y="423"/>
                  </a:lnTo>
                  <a:lnTo>
                    <a:pt x="246" y="413"/>
                  </a:lnTo>
                  <a:lnTo>
                    <a:pt x="239" y="401"/>
                  </a:lnTo>
                  <a:lnTo>
                    <a:pt x="231" y="391"/>
                  </a:lnTo>
                  <a:lnTo>
                    <a:pt x="223" y="380"/>
                  </a:lnTo>
                  <a:lnTo>
                    <a:pt x="215" y="374"/>
                  </a:lnTo>
                  <a:lnTo>
                    <a:pt x="207" y="367"/>
                  </a:lnTo>
                  <a:lnTo>
                    <a:pt x="200" y="359"/>
                  </a:lnTo>
                  <a:lnTo>
                    <a:pt x="194" y="352"/>
                  </a:lnTo>
                  <a:lnTo>
                    <a:pt x="190" y="344"/>
                  </a:lnTo>
                  <a:lnTo>
                    <a:pt x="180" y="318"/>
                  </a:lnTo>
                  <a:lnTo>
                    <a:pt x="178" y="294"/>
                  </a:lnTo>
                  <a:lnTo>
                    <a:pt x="179" y="272"/>
                  </a:lnTo>
                  <a:lnTo>
                    <a:pt x="182" y="256"/>
                  </a:lnTo>
                  <a:lnTo>
                    <a:pt x="184" y="247"/>
                  </a:lnTo>
                  <a:lnTo>
                    <a:pt x="188" y="238"/>
                  </a:lnTo>
                  <a:lnTo>
                    <a:pt x="194" y="230"/>
                  </a:lnTo>
                  <a:lnTo>
                    <a:pt x="201" y="221"/>
                  </a:lnTo>
                  <a:lnTo>
                    <a:pt x="207" y="211"/>
                  </a:lnTo>
                  <a:lnTo>
                    <a:pt x="214" y="201"/>
                  </a:lnTo>
                  <a:lnTo>
                    <a:pt x="221" y="191"/>
                  </a:lnTo>
                  <a:lnTo>
                    <a:pt x="226" y="180"/>
                  </a:lnTo>
                  <a:lnTo>
                    <a:pt x="229" y="173"/>
                  </a:lnTo>
                  <a:lnTo>
                    <a:pt x="229" y="167"/>
                  </a:lnTo>
                  <a:lnTo>
                    <a:pt x="228" y="161"/>
                  </a:lnTo>
                  <a:lnTo>
                    <a:pt x="225" y="160"/>
                  </a:lnTo>
                  <a:lnTo>
                    <a:pt x="221" y="163"/>
                  </a:lnTo>
                  <a:lnTo>
                    <a:pt x="217" y="168"/>
                  </a:lnTo>
                  <a:lnTo>
                    <a:pt x="215" y="175"/>
                  </a:lnTo>
                  <a:lnTo>
                    <a:pt x="213" y="180"/>
                  </a:lnTo>
                  <a:lnTo>
                    <a:pt x="210" y="191"/>
                  </a:lnTo>
                  <a:lnTo>
                    <a:pt x="207" y="200"/>
                  </a:lnTo>
                  <a:lnTo>
                    <a:pt x="202" y="208"/>
                  </a:lnTo>
                  <a:lnTo>
                    <a:pt x="198" y="216"/>
                  </a:lnTo>
                  <a:lnTo>
                    <a:pt x="187" y="231"/>
                  </a:lnTo>
                  <a:lnTo>
                    <a:pt x="175" y="244"/>
                  </a:lnTo>
                  <a:lnTo>
                    <a:pt x="161" y="255"/>
                  </a:lnTo>
                  <a:lnTo>
                    <a:pt x="146" y="263"/>
                  </a:lnTo>
                  <a:lnTo>
                    <a:pt x="131" y="269"/>
                  </a:lnTo>
                  <a:lnTo>
                    <a:pt x="116" y="274"/>
                  </a:lnTo>
                  <a:lnTo>
                    <a:pt x="102" y="275"/>
                  </a:lnTo>
                  <a:lnTo>
                    <a:pt x="88" y="275"/>
                  </a:lnTo>
                  <a:lnTo>
                    <a:pt x="84" y="275"/>
                  </a:lnTo>
                  <a:lnTo>
                    <a:pt x="80" y="274"/>
                  </a:lnTo>
                  <a:lnTo>
                    <a:pt x="76" y="272"/>
                  </a:lnTo>
                  <a:lnTo>
                    <a:pt x="72" y="271"/>
                  </a:lnTo>
                  <a:lnTo>
                    <a:pt x="64" y="269"/>
                  </a:lnTo>
                  <a:lnTo>
                    <a:pt x="56" y="265"/>
                  </a:lnTo>
                  <a:lnTo>
                    <a:pt x="48" y="261"/>
                  </a:lnTo>
                  <a:lnTo>
                    <a:pt x="40" y="257"/>
                  </a:lnTo>
                  <a:lnTo>
                    <a:pt x="31" y="253"/>
                  </a:lnTo>
                  <a:lnTo>
                    <a:pt x="22" y="248"/>
                  </a:lnTo>
                  <a:lnTo>
                    <a:pt x="11" y="244"/>
                  </a:lnTo>
                  <a:lnTo>
                    <a:pt x="0" y="239"/>
                  </a:lnTo>
                  <a:lnTo>
                    <a:pt x="7" y="237"/>
                  </a:lnTo>
                  <a:lnTo>
                    <a:pt x="14" y="234"/>
                  </a:lnTo>
                  <a:lnTo>
                    <a:pt x="23" y="232"/>
                  </a:lnTo>
                  <a:lnTo>
                    <a:pt x="32" y="229"/>
                  </a:lnTo>
                  <a:lnTo>
                    <a:pt x="40" y="225"/>
                  </a:lnTo>
                  <a:lnTo>
                    <a:pt x="48" y="219"/>
                  </a:lnTo>
                  <a:lnTo>
                    <a:pt x="55" y="214"/>
                  </a:lnTo>
                  <a:lnTo>
                    <a:pt x="60" y="206"/>
                  </a:lnTo>
                  <a:lnTo>
                    <a:pt x="65" y="194"/>
                  </a:lnTo>
                  <a:lnTo>
                    <a:pt x="75" y="182"/>
                  </a:lnTo>
                  <a:lnTo>
                    <a:pt x="85" y="169"/>
                  </a:lnTo>
                  <a:lnTo>
                    <a:pt x="99" y="156"/>
                  </a:lnTo>
                  <a:lnTo>
                    <a:pt x="113" y="147"/>
                  </a:lnTo>
                  <a:lnTo>
                    <a:pt x="127" y="140"/>
                  </a:lnTo>
                  <a:lnTo>
                    <a:pt x="144" y="137"/>
                  </a:lnTo>
                  <a:lnTo>
                    <a:pt x="161" y="139"/>
                  </a:lnTo>
                  <a:lnTo>
                    <a:pt x="168" y="142"/>
                  </a:lnTo>
                  <a:lnTo>
                    <a:pt x="176" y="144"/>
                  </a:lnTo>
                  <a:lnTo>
                    <a:pt x="183" y="142"/>
                  </a:lnTo>
                  <a:lnTo>
                    <a:pt x="187" y="139"/>
                  </a:lnTo>
                  <a:lnTo>
                    <a:pt x="191" y="136"/>
                  </a:lnTo>
                  <a:lnTo>
                    <a:pt x="194" y="136"/>
                  </a:lnTo>
                  <a:lnTo>
                    <a:pt x="198" y="137"/>
                  </a:lnTo>
                  <a:lnTo>
                    <a:pt x="201" y="138"/>
                  </a:lnTo>
                  <a:lnTo>
                    <a:pt x="195" y="142"/>
                  </a:lnTo>
                  <a:lnTo>
                    <a:pt x="190" y="149"/>
                  </a:lnTo>
                  <a:lnTo>
                    <a:pt x="186" y="156"/>
                  </a:lnTo>
                  <a:lnTo>
                    <a:pt x="185" y="163"/>
                  </a:lnTo>
                  <a:lnTo>
                    <a:pt x="185" y="164"/>
                  </a:lnTo>
                  <a:lnTo>
                    <a:pt x="186" y="165"/>
                  </a:lnTo>
                  <a:lnTo>
                    <a:pt x="186" y="168"/>
                  </a:lnTo>
                  <a:lnTo>
                    <a:pt x="187" y="169"/>
                  </a:lnTo>
                  <a:lnTo>
                    <a:pt x="188" y="170"/>
                  </a:lnTo>
                  <a:lnTo>
                    <a:pt x="190" y="170"/>
                  </a:lnTo>
                  <a:lnTo>
                    <a:pt x="192" y="171"/>
                  </a:lnTo>
                  <a:lnTo>
                    <a:pt x="193" y="172"/>
                  </a:lnTo>
                  <a:lnTo>
                    <a:pt x="199" y="173"/>
                  </a:lnTo>
                  <a:lnTo>
                    <a:pt x="205" y="172"/>
                  </a:lnTo>
                  <a:lnTo>
                    <a:pt x="210" y="169"/>
                  </a:lnTo>
                  <a:lnTo>
                    <a:pt x="214" y="165"/>
                  </a:lnTo>
                  <a:lnTo>
                    <a:pt x="217" y="160"/>
                  </a:lnTo>
                  <a:lnTo>
                    <a:pt x="217" y="153"/>
                  </a:lnTo>
                  <a:lnTo>
                    <a:pt x="216" y="146"/>
                  </a:lnTo>
                  <a:lnTo>
                    <a:pt x="214" y="141"/>
                  </a:lnTo>
                  <a:lnTo>
                    <a:pt x="211" y="138"/>
                  </a:lnTo>
                  <a:lnTo>
                    <a:pt x="211" y="136"/>
                  </a:lnTo>
                  <a:lnTo>
                    <a:pt x="213" y="134"/>
                  </a:lnTo>
                  <a:lnTo>
                    <a:pt x="215" y="133"/>
                  </a:lnTo>
                  <a:lnTo>
                    <a:pt x="217" y="133"/>
                  </a:lnTo>
                  <a:lnTo>
                    <a:pt x="218" y="137"/>
                  </a:lnTo>
                  <a:lnTo>
                    <a:pt x="219" y="140"/>
                  </a:lnTo>
                  <a:lnTo>
                    <a:pt x="221" y="144"/>
                  </a:lnTo>
                  <a:lnTo>
                    <a:pt x="222" y="148"/>
                  </a:lnTo>
                  <a:lnTo>
                    <a:pt x="226" y="153"/>
                  </a:lnTo>
                  <a:lnTo>
                    <a:pt x="232" y="154"/>
                  </a:lnTo>
                  <a:lnTo>
                    <a:pt x="241" y="149"/>
                  </a:lnTo>
                  <a:lnTo>
                    <a:pt x="245" y="153"/>
                  </a:lnTo>
                  <a:lnTo>
                    <a:pt x="249" y="155"/>
                  </a:lnTo>
                  <a:lnTo>
                    <a:pt x="255" y="157"/>
                  </a:lnTo>
                  <a:lnTo>
                    <a:pt x="261" y="157"/>
                  </a:lnTo>
                  <a:lnTo>
                    <a:pt x="266" y="156"/>
                  </a:lnTo>
                  <a:lnTo>
                    <a:pt x="271" y="153"/>
                  </a:lnTo>
                  <a:lnTo>
                    <a:pt x="276" y="148"/>
                  </a:lnTo>
                  <a:lnTo>
                    <a:pt x="279" y="140"/>
                  </a:lnTo>
                  <a:lnTo>
                    <a:pt x="283" y="139"/>
                  </a:lnTo>
                  <a:lnTo>
                    <a:pt x="286" y="138"/>
                  </a:lnTo>
                  <a:lnTo>
                    <a:pt x="291" y="136"/>
                  </a:lnTo>
                  <a:lnTo>
                    <a:pt x="297" y="134"/>
                  </a:lnTo>
                  <a:lnTo>
                    <a:pt x="301" y="133"/>
                  </a:lnTo>
                  <a:lnTo>
                    <a:pt x="307" y="132"/>
                  </a:lnTo>
                  <a:lnTo>
                    <a:pt x="313" y="131"/>
                  </a:lnTo>
                  <a:lnTo>
                    <a:pt x="318" y="130"/>
                  </a:lnTo>
                  <a:lnTo>
                    <a:pt x="328" y="124"/>
                  </a:lnTo>
                  <a:lnTo>
                    <a:pt x="336" y="113"/>
                  </a:lnTo>
                  <a:lnTo>
                    <a:pt x="343" y="94"/>
                  </a:lnTo>
                  <a:lnTo>
                    <a:pt x="351" y="71"/>
                  </a:lnTo>
                  <a:lnTo>
                    <a:pt x="363" y="46"/>
                  </a:lnTo>
                  <a:lnTo>
                    <a:pt x="381" y="26"/>
                  </a:lnTo>
                  <a:lnTo>
                    <a:pt x="399" y="14"/>
                  </a:lnTo>
                  <a:lnTo>
                    <a:pt x="418" y="6"/>
                  </a:lnTo>
                  <a:lnTo>
                    <a:pt x="437" y="1"/>
                  </a:lnTo>
                  <a:lnTo>
                    <a:pt x="453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8" y="0"/>
                  </a:lnTo>
                  <a:lnTo>
                    <a:pt x="485" y="1"/>
                  </a:lnTo>
                  <a:lnTo>
                    <a:pt x="494" y="2"/>
                  </a:lnTo>
                  <a:lnTo>
                    <a:pt x="505" y="3"/>
                  </a:lnTo>
                  <a:lnTo>
                    <a:pt x="516" y="6"/>
                  </a:lnTo>
                  <a:lnTo>
                    <a:pt x="527" y="9"/>
                  </a:lnTo>
                  <a:lnTo>
                    <a:pt x="538" y="12"/>
                  </a:lnTo>
                  <a:lnTo>
                    <a:pt x="547" y="17"/>
                  </a:lnTo>
                  <a:lnTo>
                    <a:pt x="557" y="22"/>
                  </a:lnTo>
                  <a:lnTo>
                    <a:pt x="567" y="25"/>
                  </a:lnTo>
                  <a:lnTo>
                    <a:pt x="578" y="27"/>
                  </a:lnTo>
                  <a:lnTo>
                    <a:pt x="589" y="30"/>
                  </a:lnTo>
                  <a:lnTo>
                    <a:pt x="600" y="31"/>
                  </a:lnTo>
                  <a:lnTo>
                    <a:pt x="611" y="31"/>
                  </a:lnTo>
                  <a:lnTo>
                    <a:pt x="620" y="31"/>
                  </a:lnTo>
                  <a:lnTo>
                    <a:pt x="629" y="30"/>
                  </a:lnTo>
                  <a:lnTo>
                    <a:pt x="639" y="30"/>
                  </a:lnTo>
                  <a:lnTo>
                    <a:pt x="639" y="34"/>
                  </a:lnTo>
                  <a:lnTo>
                    <a:pt x="635" y="39"/>
                  </a:lnTo>
                  <a:lnTo>
                    <a:pt x="630" y="44"/>
                  </a:lnTo>
                  <a:lnTo>
                    <a:pt x="621" y="56"/>
                  </a:lnTo>
                  <a:lnTo>
                    <a:pt x="609" y="72"/>
                  </a:lnTo>
                  <a:lnTo>
                    <a:pt x="596" y="90"/>
                  </a:lnTo>
                  <a:lnTo>
                    <a:pt x="582" y="107"/>
                  </a:lnTo>
                  <a:lnTo>
                    <a:pt x="567" y="124"/>
                  </a:lnTo>
                  <a:lnTo>
                    <a:pt x="552" y="139"/>
                  </a:lnTo>
                  <a:lnTo>
                    <a:pt x="537" y="150"/>
                  </a:lnTo>
                  <a:lnTo>
                    <a:pt x="523" y="157"/>
                  </a:lnTo>
                  <a:lnTo>
                    <a:pt x="514" y="160"/>
                  </a:lnTo>
                  <a:lnTo>
                    <a:pt x="504" y="163"/>
                  </a:lnTo>
                  <a:lnTo>
                    <a:pt x="490" y="168"/>
                  </a:lnTo>
                  <a:lnTo>
                    <a:pt x="476" y="171"/>
                  </a:lnTo>
                  <a:lnTo>
                    <a:pt x="462" y="176"/>
                  </a:lnTo>
                  <a:lnTo>
                    <a:pt x="448" y="179"/>
                  </a:lnTo>
                  <a:lnTo>
                    <a:pt x="436" y="182"/>
                  </a:lnTo>
                  <a:lnTo>
                    <a:pt x="424" y="183"/>
                  </a:lnTo>
                  <a:lnTo>
                    <a:pt x="414" y="182"/>
                  </a:lnTo>
                  <a:lnTo>
                    <a:pt x="401" y="179"/>
                  </a:lnTo>
                  <a:lnTo>
                    <a:pt x="387" y="176"/>
                  </a:lnTo>
                  <a:lnTo>
                    <a:pt x="375" y="171"/>
                  </a:lnTo>
                  <a:lnTo>
                    <a:pt x="363" y="168"/>
                  </a:lnTo>
                  <a:lnTo>
                    <a:pt x="353" y="163"/>
                  </a:lnTo>
                  <a:lnTo>
                    <a:pt x="345" y="160"/>
                  </a:lnTo>
                  <a:lnTo>
                    <a:pt x="340" y="157"/>
                  </a:lnTo>
                  <a:lnTo>
                    <a:pt x="336" y="154"/>
                  </a:lnTo>
                  <a:lnTo>
                    <a:pt x="331" y="150"/>
                  </a:lnTo>
                  <a:lnTo>
                    <a:pt x="325" y="147"/>
                  </a:lnTo>
                  <a:lnTo>
                    <a:pt x="321" y="145"/>
                  </a:lnTo>
                  <a:lnTo>
                    <a:pt x="317" y="144"/>
                  </a:lnTo>
                  <a:lnTo>
                    <a:pt x="313" y="144"/>
                  </a:lnTo>
                  <a:lnTo>
                    <a:pt x="307" y="144"/>
                  </a:lnTo>
                  <a:lnTo>
                    <a:pt x="301" y="145"/>
                  </a:lnTo>
                  <a:lnTo>
                    <a:pt x="295" y="146"/>
                  </a:lnTo>
                  <a:lnTo>
                    <a:pt x="291" y="147"/>
                  </a:lnTo>
                  <a:lnTo>
                    <a:pt x="286" y="149"/>
                  </a:lnTo>
                  <a:lnTo>
                    <a:pt x="283" y="150"/>
                  </a:lnTo>
                  <a:lnTo>
                    <a:pt x="278" y="154"/>
                  </a:lnTo>
                  <a:lnTo>
                    <a:pt x="277" y="157"/>
                  </a:lnTo>
                  <a:lnTo>
                    <a:pt x="278" y="160"/>
                  </a:lnTo>
                  <a:lnTo>
                    <a:pt x="282" y="162"/>
                  </a:lnTo>
                  <a:lnTo>
                    <a:pt x="285" y="163"/>
                  </a:lnTo>
                  <a:lnTo>
                    <a:pt x="290" y="163"/>
                  </a:lnTo>
                  <a:lnTo>
                    <a:pt x="294" y="162"/>
                  </a:lnTo>
                  <a:lnTo>
                    <a:pt x="300" y="162"/>
                  </a:lnTo>
                  <a:lnTo>
                    <a:pt x="306" y="161"/>
                  </a:lnTo>
                  <a:lnTo>
                    <a:pt x="313" y="161"/>
                  </a:lnTo>
                  <a:lnTo>
                    <a:pt x="320" y="160"/>
                  </a:lnTo>
                  <a:lnTo>
                    <a:pt x="325" y="159"/>
                  </a:lnTo>
                  <a:lnTo>
                    <a:pt x="332" y="157"/>
                  </a:lnTo>
                  <a:lnTo>
                    <a:pt x="338" y="157"/>
                  </a:lnTo>
                  <a:lnTo>
                    <a:pt x="346" y="159"/>
                  </a:lnTo>
                  <a:lnTo>
                    <a:pt x="354" y="160"/>
                  </a:lnTo>
                  <a:lnTo>
                    <a:pt x="364" y="163"/>
                  </a:lnTo>
                  <a:lnTo>
                    <a:pt x="376" y="168"/>
                  </a:lnTo>
                  <a:lnTo>
                    <a:pt x="391" y="173"/>
                  </a:lnTo>
                  <a:lnTo>
                    <a:pt x="408" y="182"/>
                  </a:lnTo>
                  <a:lnTo>
                    <a:pt x="422" y="190"/>
                  </a:lnTo>
                  <a:lnTo>
                    <a:pt x="433" y="201"/>
                  </a:lnTo>
                  <a:lnTo>
                    <a:pt x="445" y="215"/>
                  </a:lnTo>
                  <a:lnTo>
                    <a:pt x="454" y="230"/>
                  </a:lnTo>
                  <a:lnTo>
                    <a:pt x="463" y="247"/>
                  </a:lnTo>
                  <a:lnTo>
                    <a:pt x="469" y="264"/>
                  </a:lnTo>
                  <a:lnTo>
                    <a:pt x="475" y="284"/>
                  </a:lnTo>
                  <a:lnTo>
                    <a:pt x="478" y="302"/>
                  </a:lnTo>
                  <a:lnTo>
                    <a:pt x="479" y="315"/>
                  </a:lnTo>
                  <a:lnTo>
                    <a:pt x="481" y="326"/>
                  </a:lnTo>
                  <a:lnTo>
                    <a:pt x="479" y="338"/>
                  </a:lnTo>
                  <a:lnTo>
                    <a:pt x="478" y="349"/>
                  </a:lnTo>
                  <a:lnTo>
                    <a:pt x="471" y="341"/>
                  </a:lnTo>
                  <a:lnTo>
                    <a:pt x="460" y="333"/>
                  </a:lnTo>
                  <a:lnTo>
                    <a:pt x="447" y="326"/>
                  </a:lnTo>
                  <a:lnTo>
                    <a:pt x="432" y="320"/>
                  </a:lnTo>
                  <a:lnTo>
                    <a:pt x="416" y="315"/>
                  </a:lnTo>
                  <a:lnTo>
                    <a:pt x="400" y="310"/>
                  </a:lnTo>
                  <a:lnTo>
                    <a:pt x="385" y="307"/>
                  </a:lnTo>
                  <a:lnTo>
                    <a:pt x="371" y="305"/>
                  </a:lnTo>
                  <a:lnTo>
                    <a:pt x="363" y="303"/>
                  </a:lnTo>
                  <a:lnTo>
                    <a:pt x="354" y="301"/>
                  </a:lnTo>
                  <a:lnTo>
                    <a:pt x="344" y="299"/>
                  </a:lnTo>
                  <a:lnTo>
                    <a:pt x="335" y="295"/>
                  </a:lnTo>
                  <a:lnTo>
                    <a:pt x="325" y="291"/>
                  </a:lnTo>
                  <a:lnTo>
                    <a:pt x="316" y="283"/>
                  </a:lnTo>
                  <a:lnTo>
                    <a:pt x="309" y="274"/>
                  </a:lnTo>
                  <a:lnTo>
                    <a:pt x="303" y="262"/>
                  </a:lnTo>
                  <a:lnTo>
                    <a:pt x="295" y="246"/>
                  </a:lnTo>
                  <a:lnTo>
                    <a:pt x="289" y="233"/>
                  </a:lnTo>
                  <a:lnTo>
                    <a:pt x="284" y="218"/>
                  </a:lnTo>
                  <a:lnTo>
                    <a:pt x="284" y="198"/>
                  </a:lnTo>
                  <a:lnTo>
                    <a:pt x="284" y="192"/>
                  </a:lnTo>
                  <a:lnTo>
                    <a:pt x="280" y="185"/>
                  </a:lnTo>
                  <a:lnTo>
                    <a:pt x="277" y="180"/>
                  </a:lnTo>
                  <a:lnTo>
                    <a:pt x="271" y="175"/>
                  </a:lnTo>
                  <a:lnTo>
                    <a:pt x="266" y="171"/>
                  </a:lnTo>
                  <a:lnTo>
                    <a:pt x="260" y="167"/>
                  </a:lnTo>
                  <a:lnTo>
                    <a:pt x="255" y="164"/>
                  </a:lnTo>
                  <a:lnTo>
                    <a:pt x="251" y="162"/>
                  </a:lnTo>
                  <a:lnTo>
                    <a:pt x="245" y="160"/>
                  </a:lnTo>
                  <a:lnTo>
                    <a:pt x="239" y="157"/>
                  </a:lnTo>
                  <a:lnTo>
                    <a:pt x="236" y="159"/>
                  </a:lnTo>
                  <a:lnTo>
                    <a:pt x="234" y="161"/>
                  </a:lnTo>
                  <a:lnTo>
                    <a:pt x="236" y="165"/>
                  </a:lnTo>
                  <a:lnTo>
                    <a:pt x="236" y="171"/>
                  </a:lnTo>
                  <a:lnTo>
                    <a:pt x="238" y="176"/>
                  </a:lnTo>
                  <a:lnTo>
                    <a:pt x="240" y="182"/>
                  </a:lnTo>
                  <a:lnTo>
                    <a:pt x="244" y="185"/>
                  </a:lnTo>
                  <a:lnTo>
                    <a:pt x="251" y="191"/>
                  </a:lnTo>
                  <a:lnTo>
                    <a:pt x="259" y="199"/>
                  </a:lnTo>
                  <a:lnTo>
                    <a:pt x="269" y="208"/>
                  </a:lnTo>
                  <a:lnTo>
                    <a:pt x="279" y="219"/>
                  </a:lnTo>
                  <a:lnTo>
                    <a:pt x="290" y="232"/>
                  </a:lnTo>
                  <a:lnTo>
                    <a:pt x="298" y="247"/>
                  </a:lnTo>
                  <a:lnTo>
                    <a:pt x="305" y="2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71" name="Freeform 323">
              <a:extLst>
                <a:ext uri="{FF2B5EF4-FFF2-40B4-BE49-F238E27FC236}">
                  <a16:creationId xmlns:a16="http://schemas.microsoft.com/office/drawing/2014/main" id="{ED9F67EB-A7B8-6A26-F459-7A27DAC61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" y="382"/>
              <a:ext cx="96" cy="98"/>
            </a:xfrm>
            <a:custGeom>
              <a:avLst/>
              <a:gdLst>
                <a:gd name="T0" fmla="*/ 37 w 192"/>
                <a:gd name="T1" fmla="*/ 48 h 195"/>
                <a:gd name="T2" fmla="*/ 38 w 192"/>
                <a:gd name="T3" fmla="*/ 45 h 195"/>
                <a:gd name="T4" fmla="*/ 41 w 192"/>
                <a:gd name="T5" fmla="*/ 44 h 195"/>
                <a:gd name="T6" fmla="*/ 44 w 192"/>
                <a:gd name="T7" fmla="*/ 45 h 195"/>
                <a:gd name="T8" fmla="*/ 44 w 192"/>
                <a:gd name="T9" fmla="*/ 46 h 195"/>
                <a:gd name="T10" fmla="*/ 46 w 192"/>
                <a:gd name="T11" fmla="*/ 46 h 195"/>
                <a:gd name="T12" fmla="*/ 48 w 192"/>
                <a:gd name="T13" fmla="*/ 47 h 195"/>
                <a:gd name="T14" fmla="*/ 48 w 192"/>
                <a:gd name="T15" fmla="*/ 47 h 195"/>
                <a:gd name="T16" fmla="*/ 48 w 192"/>
                <a:gd name="T17" fmla="*/ 45 h 195"/>
                <a:gd name="T18" fmla="*/ 46 w 192"/>
                <a:gd name="T19" fmla="*/ 43 h 195"/>
                <a:gd name="T20" fmla="*/ 44 w 192"/>
                <a:gd name="T21" fmla="*/ 43 h 195"/>
                <a:gd name="T22" fmla="*/ 42 w 192"/>
                <a:gd name="T23" fmla="*/ 43 h 195"/>
                <a:gd name="T24" fmla="*/ 40 w 192"/>
                <a:gd name="T25" fmla="*/ 42 h 195"/>
                <a:gd name="T26" fmla="*/ 40 w 192"/>
                <a:gd name="T27" fmla="*/ 39 h 195"/>
                <a:gd name="T28" fmla="*/ 40 w 192"/>
                <a:gd name="T29" fmla="*/ 38 h 195"/>
                <a:gd name="T30" fmla="*/ 41 w 192"/>
                <a:gd name="T31" fmla="*/ 37 h 195"/>
                <a:gd name="T32" fmla="*/ 42 w 192"/>
                <a:gd name="T33" fmla="*/ 35 h 195"/>
                <a:gd name="T34" fmla="*/ 44 w 192"/>
                <a:gd name="T35" fmla="*/ 35 h 195"/>
                <a:gd name="T36" fmla="*/ 46 w 192"/>
                <a:gd name="T37" fmla="*/ 30 h 195"/>
                <a:gd name="T38" fmla="*/ 44 w 192"/>
                <a:gd name="T39" fmla="*/ 20 h 195"/>
                <a:gd name="T40" fmla="*/ 38 w 192"/>
                <a:gd name="T41" fmla="*/ 13 h 195"/>
                <a:gd name="T42" fmla="*/ 27 w 192"/>
                <a:gd name="T43" fmla="*/ 7 h 195"/>
                <a:gd name="T44" fmla="*/ 17 w 192"/>
                <a:gd name="T45" fmla="*/ 5 h 195"/>
                <a:gd name="T46" fmla="*/ 11 w 192"/>
                <a:gd name="T47" fmla="*/ 4 h 195"/>
                <a:gd name="T48" fmla="*/ 6 w 192"/>
                <a:gd name="T49" fmla="*/ 2 h 195"/>
                <a:gd name="T50" fmla="*/ 2 w 192"/>
                <a:gd name="T51" fmla="*/ 1 h 195"/>
                <a:gd name="T52" fmla="*/ 2 w 192"/>
                <a:gd name="T53" fmla="*/ 3 h 195"/>
                <a:gd name="T54" fmla="*/ 5 w 192"/>
                <a:gd name="T55" fmla="*/ 9 h 195"/>
                <a:gd name="T56" fmla="*/ 7 w 192"/>
                <a:gd name="T57" fmla="*/ 15 h 195"/>
                <a:gd name="T58" fmla="*/ 9 w 192"/>
                <a:gd name="T59" fmla="*/ 22 h 195"/>
                <a:gd name="T60" fmla="*/ 10 w 192"/>
                <a:gd name="T61" fmla="*/ 28 h 195"/>
                <a:gd name="T62" fmla="*/ 14 w 192"/>
                <a:gd name="T63" fmla="*/ 35 h 195"/>
                <a:gd name="T64" fmla="*/ 20 w 192"/>
                <a:gd name="T65" fmla="*/ 43 h 195"/>
                <a:gd name="T66" fmla="*/ 30 w 192"/>
                <a:gd name="T67" fmla="*/ 48 h 1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2" h="195">
                  <a:moveTo>
                    <a:pt x="146" y="195"/>
                  </a:moveTo>
                  <a:lnTo>
                    <a:pt x="146" y="189"/>
                  </a:lnTo>
                  <a:lnTo>
                    <a:pt x="149" y="183"/>
                  </a:lnTo>
                  <a:lnTo>
                    <a:pt x="152" y="178"/>
                  </a:lnTo>
                  <a:lnTo>
                    <a:pt x="158" y="176"/>
                  </a:lnTo>
                  <a:lnTo>
                    <a:pt x="163" y="175"/>
                  </a:lnTo>
                  <a:lnTo>
                    <a:pt x="169" y="176"/>
                  </a:lnTo>
                  <a:lnTo>
                    <a:pt x="173" y="178"/>
                  </a:lnTo>
                  <a:lnTo>
                    <a:pt x="174" y="181"/>
                  </a:lnTo>
                  <a:lnTo>
                    <a:pt x="175" y="183"/>
                  </a:lnTo>
                  <a:lnTo>
                    <a:pt x="177" y="183"/>
                  </a:lnTo>
                  <a:lnTo>
                    <a:pt x="181" y="184"/>
                  </a:lnTo>
                  <a:lnTo>
                    <a:pt x="185" y="185"/>
                  </a:lnTo>
                  <a:lnTo>
                    <a:pt x="190" y="186"/>
                  </a:lnTo>
                  <a:lnTo>
                    <a:pt x="192" y="186"/>
                  </a:lnTo>
                  <a:lnTo>
                    <a:pt x="192" y="185"/>
                  </a:lnTo>
                  <a:lnTo>
                    <a:pt x="191" y="182"/>
                  </a:lnTo>
                  <a:lnTo>
                    <a:pt x="189" y="178"/>
                  </a:lnTo>
                  <a:lnTo>
                    <a:pt x="185" y="176"/>
                  </a:lnTo>
                  <a:lnTo>
                    <a:pt x="182" y="172"/>
                  </a:lnTo>
                  <a:lnTo>
                    <a:pt x="177" y="170"/>
                  </a:lnTo>
                  <a:lnTo>
                    <a:pt x="175" y="171"/>
                  </a:lnTo>
                  <a:lnTo>
                    <a:pt x="170" y="172"/>
                  </a:lnTo>
                  <a:lnTo>
                    <a:pt x="166" y="172"/>
                  </a:lnTo>
                  <a:lnTo>
                    <a:pt x="162" y="170"/>
                  </a:lnTo>
                  <a:lnTo>
                    <a:pt x="159" y="166"/>
                  </a:lnTo>
                  <a:lnTo>
                    <a:pt x="157" y="160"/>
                  </a:lnTo>
                  <a:lnTo>
                    <a:pt x="157" y="155"/>
                  </a:lnTo>
                  <a:lnTo>
                    <a:pt x="157" y="152"/>
                  </a:lnTo>
                  <a:lnTo>
                    <a:pt x="158" y="149"/>
                  </a:lnTo>
                  <a:lnTo>
                    <a:pt x="159" y="147"/>
                  </a:lnTo>
                  <a:lnTo>
                    <a:pt x="161" y="146"/>
                  </a:lnTo>
                  <a:lnTo>
                    <a:pt x="162" y="144"/>
                  </a:lnTo>
                  <a:lnTo>
                    <a:pt x="166" y="140"/>
                  </a:lnTo>
                  <a:lnTo>
                    <a:pt x="170" y="138"/>
                  </a:lnTo>
                  <a:lnTo>
                    <a:pt x="174" y="137"/>
                  </a:lnTo>
                  <a:lnTo>
                    <a:pt x="177" y="137"/>
                  </a:lnTo>
                  <a:lnTo>
                    <a:pt x="182" y="117"/>
                  </a:lnTo>
                  <a:lnTo>
                    <a:pt x="181" y="99"/>
                  </a:lnTo>
                  <a:lnTo>
                    <a:pt x="176" y="80"/>
                  </a:lnTo>
                  <a:lnTo>
                    <a:pt x="166" y="64"/>
                  </a:lnTo>
                  <a:lnTo>
                    <a:pt x="151" y="49"/>
                  </a:lnTo>
                  <a:lnTo>
                    <a:pt x="131" y="38"/>
                  </a:lnTo>
                  <a:lnTo>
                    <a:pt x="107" y="28"/>
                  </a:lnTo>
                  <a:lnTo>
                    <a:pt x="78" y="22"/>
                  </a:lnTo>
                  <a:lnTo>
                    <a:pt x="67" y="20"/>
                  </a:lnTo>
                  <a:lnTo>
                    <a:pt x="55" y="17"/>
                  </a:lnTo>
                  <a:lnTo>
                    <a:pt x="44" y="14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5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1"/>
                  </a:lnTo>
                  <a:lnTo>
                    <a:pt x="19" y="33"/>
                  </a:lnTo>
                  <a:lnTo>
                    <a:pt x="23" y="46"/>
                  </a:lnTo>
                  <a:lnTo>
                    <a:pt x="27" y="60"/>
                  </a:lnTo>
                  <a:lnTo>
                    <a:pt x="31" y="74"/>
                  </a:lnTo>
                  <a:lnTo>
                    <a:pt x="35" y="85"/>
                  </a:lnTo>
                  <a:lnTo>
                    <a:pt x="37" y="97"/>
                  </a:lnTo>
                  <a:lnTo>
                    <a:pt x="40" y="109"/>
                  </a:lnTo>
                  <a:lnTo>
                    <a:pt x="45" y="124"/>
                  </a:lnTo>
                  <a:lnTo>
                    <a:pt x="53" y="140"/>
                  </a:lnTo>
                  <a:lnTo>
                    <a:pt x="63" y="156"/>
                  </a:lnTo>
                  <a:lnTo>
                    <a:pt x="77" y="171"/>
                  </a:lnTo>
                  <a:lnTo>
                    <a:pt x="96" y="184"/>
                  </a:lnTo>
                  <a:lnTo>
                    <a:pt x="119" y="192"/>
                  </a:lnTo>
                  <a:lnTo>
                    <a:pt x="146" y="19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72" name="Freeform 324">
              <a:extLst>
                <a:ext uri="{FF2B5EF4-FFF2-40B4-BE49-F238E27FC236}">
                  <a16:creationId xmlns:a16="http://schemas.microsoft.com/office/drawing/2014/main" id="{06757AA3-9960-9F7D-5228-A9BF09EF9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" y="441"/>
              <a:ext cx="9" cy="10"/>
            </a:xfrm>
            <a:custGeom>
              <a:avLst/>
              <a:gdLst>
                <a:gd name="T0" fmla="*/ 0 w 20"/>
                <a:gd name="T1" fmla="*/ 2 h 21"/>
                <a:gd name="T2" fmla="*/ 0 w 20"/>
                <a:gd name="T3" fmla="*/ 1 h 21"/>
                <a:gd name="T4" fmla="*/ 1 w 20"/>
                <a:gd name="T5" fmla="*/ 0 h 21"/>
                <a:gd name="T6" fmla="*/ 1 w 20"/>
                <a:gd name="T7" fmla="*/ 0 h 21"/>
                <a:gd name="T8" fmla="*/ 2 w 20"/>
                <a:gd name="T9" fmla="*/ 0 h 21"/>
                <a:gd name="T10" fmla="*/ 3 w 20"/>
                <a:gd name="T11" fmla="*/ 0 h 21"/>
                <a:gd name="T12" fmla="*/ 4 w 20"/>
                <a:gd name="T13" fmla="*/ 1 h 21"/>
                <a:gd name="T14" fmla="*/ 4 w 20"/>
                <a:gd name="T15" fmla="*/ 1 h 21"/>
                <a:gd name="T16" fmla="*/ 4 w 20"/>
                <a:gd name="T17" fmla="*/ 2 h 21"/>
                <a:gd name="T18" fmla="*/ 4 w 20"/>
                <a:gd name="T19" fmla="*/ 3 h 21"/>
                <a:gd name="T20" fmla="*/ 4 w 20"/>
                <a:gd name="T21" fmla="*/ 4 h 21"/>
                <a:gd name="T22" fmla="*/ 3 w 20"/>
                <a:gd name="T23" fmla="*/ 5 h 21"/>
                <a:gd name="T24" fmla="*/ 2 w 20"/>
                <a:gd name="T25" fmla="*/ 5 h 21"/>
                <a:gd name="T26" fmla="*/ 2 w 20"/>
                <a:gd name="T27" fmla="*/ 5 h 21"/>
                <a:gd name="T28" fmla="*/ 1 w 20"/>
                <a:gd name="T29" fmla="*/ 4 h 21"/>
                <a:gd name="T30" fmla="*/ 0 w 20"/>
                <a:gd name="T31" fmla="*/ 3 h 21"/>
                <a:gd name="T32" fmla="*/ 0 w 20"/>
                <a:gd name="T33" fmla="*/ 2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1">
                  <a:moveTo>
                    <a:pt x="0" y="8"/>
                  </a:moveTo>
                  <a:lnTo>
                    <a:pt x="1" y="4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19" y="15"/>
                  </a:lnTo>
                  <a:lnTo>
                    <a:pt x="17" y="18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1" y="1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73" name="Freeform 325">
              <a:extLst>
                <a:ext uri="{FF2B5EF4-FFF2-40B4-BE49-F238E27FC236}">
                  <a16:creationId xmlns:a16="http://schemas.microsoft.com/office/drawing/2014/main" id="{BBFBB88F-76D6-017D-6B9D-E6FC915EF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454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2 w 22"/>
                <a:gd name="T3" fmla="*/ 0 h 22"/>
                <a:gd name="T4" fmla="*/ 3 w 22"/>
                <a:gd name="T5" fmla="*/ 0 h 22"/>
                <a:gd name="T6" fmla="*/ 5 w 22"/>
                <a:gd name="T7" fmla="*/ 1 h 22"/>
                <a:gd name="T8" fmla="*/ 5 w 22"/>
                <a:gd name="T9" fmla="*/ 1 h 22"/>
                <a:gd name="T10" fmla="*/ 6 w 22"/>
                <a:gd name="T11" fmla="*/ 2 h 22"/>
                <a:gd name="T12" fmla="*/ 6 w 22"/>
                <a:gd name="T13" fmla="*/ 3 h 22"/>
                <a:gd name="T14" fmla="*/ 6 w 22"/>
                <a:gd name="T15" fmla="*/ 4 h 22"/>
                <a:gd name="T16" fmla="*/ 6 w 22"/>
                <a:gd name="T17" fmla="*/ 5 h 22"/>
                <a:gd name="T18" fmla="*/ 5 w 22"/>
                <a:gd name="T19" fmla="*/ 6 h 22"/>
                <a:gd name="T20" fmla="*/ 3 w 22"/>
                <a:gd name="T21" fmla="*/ 6 h 22"/>
                <a:gd name="T22" fmla="*/ 2 w 22"/>
                <a:gd name="T23" fmla="*/ 5 h 22"/>
                <a:gd name="T24" fmla="*/ 1 w 22"/>
                <a:gd name="T25" fmla="*/ 5 h 22"/>
                <a:gd name="T26" fmla="*/ 1 w 22"/>
                <a:gd name="T27" fmla="*/ 4 h 22"/>
                <a:gd name="T28" fmla="*/ 0 w 22"/>
                <a:gd name="T29" fmla="*/ 3 h 22"/>
                <a:gd name="T30" fmla="*/ 0 w 22"/>
                <a:gd name="T31" fmla="*/ 2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3" y="2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6"/>
                  </a:lnTo>
                  <a:lnTo>
                    <a:pt x="21" y="19"/>
                  </a:lnTo>
                  <a:lnTo>
                    <a:pt x="18" y="22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74" name="Freeform 326">
              <a:extLst>
                <a:ext uri="{FF2B5EF4-FFF2-40B4-BE49-F238E27FC236}">
                  <a16:creationId xmlns:a16="http://schemas.microsoft.com/office/drawing/2014/main" id="{99011FC0-8D9D-3932-2316-5EA2B542F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" y="467"/>
              <a:ext cx="10" cy="11"/>
            </a:xfrm>
            <a:custGeom>
              <a:avLst/>
              <a:gdLst>
                <a:gd name="T0" fmla="*/ 0 w 21"/>
                <a:gd name="T1" fmla="*/ 2 h 22"/>
                <a:gd name="T2" fmla="*/ 1 w 21"/>
                <a:gd name="T3" fmla="*/ 1 h 22"/>
                <a:gd name="T4" fmla="*/ 2 w 21"/>
                <a:gd name="T5" fmla="*/ 0 h 22"/>
                <a:gd name="T6" fmla="*/ 3 w 21"/>
                <a:gd name="T7" fmla="*/ 0 h 22"/>
                <a:gd name="T8" fmla="*/ 4 w 21"/>
                <a:gd name="T9" fmla="*/ 1 h 22"/>
                <a:gd name="T10" fmla="*/ 5 w 21"/>
                <a:gd name="T11" fmla="*/ 2 h 22"/>
                <a:gd name="T12" fmla="*/ 5 w 21"/>
                <a:gd name="T13" fmla="*/ 3 h 22"/>
                <a:gd name="T14" fmla="*/ 5 w 21"/>
                <a:gd name="T15" fmla="*/ 4 h 22"/>
                <a:gd name="T16" fmla="*/ 4 w 21"/>
                <a:gd name="T17" fmla="*/ 5 h 22"/>
                <a:gd name="T18" fmla="*/ 3 w 21"/>
                <a:gd name="T19" fmla="*/ 6 h 22"/>
                <a:gd name="T20" fmla="*/ 2 w 21"/>
                <a:gd name="T21" fmla="*/ 6 h 22"/>
                <a:gd name="T22" fmla="*/ 1 w 21"/>
                <a:gd name="T23" fmla="*/ 6 h 22"/>
                <a:gd name="T24" fmla="*/ 0 w 21"/>
                <a:gd name="T25" fmla="*/ 5 h 22"/>
                <a:gd name="T26" fmla="*/ 0 w 21"/>
                <a:gd name="T27" fmla="*/ 4 h 22"/>
                <a:gd name="T28" fmla="*/ 0 w 21"/>
                <a:gd name="T29" fmla="*/ 3 h 22"/>
                <a:gd name="T30" fmla="*/ 0 w 21"/>
                <a:gd name="T31" fmla="*/ 2 h 22"/>
                <a:gd name="T32" fmla="*/ 0 w 21"/>
                <a:gd name="T33" fmla="*/ 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2" y="5"/>
                  </a:move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0" y="16"/>
                  </a:lnTo>
                  <a:lnTo>
                    <a:pt x="17" y="20"/>
                  </a:lnTo>
                  <a:lnTo>
                    <a:pt x="14" y="21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75" name="Freeform 327">
              <a:extLst>
                <a:ext uri="{FF2B5EF4-FFF2-40B4-BE49-F238E27FC236}">
                  <a16:creationId xmlns:a16="http://schemas.microsoft.com/office/drawing/2014/main" id="{39F2A7FE-1C87-43EB-DDF5-5C119EA68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" y="454"/>
              <a:ext cx="11" cy="11"/>
            </a:xfrm>
            <a:custGeom>
              <a:avLst/>
              <a:gdLst>
                <a:gd name="T0" fmla="*/ 1 w 21"/>
                <a:gd name="T1" fmla="*/ 1 h 22"/>
                <a:gd name="T2" fmla="*/ 1 w 21"/>
                <a:gd name="T3" fmla="*/ 1 h 22"/>
                <a:gd name="T4" fmla="*/ 0 w 21"/>
                <a:gd name="T5" fmla="*/ 3 h 22"/>
                <a:gd name="T6" fmla="*/ 0 w 21"/>
                <a:gd name="T7" fmla="*/ 4 h 22"/>
                <a:gd name="T8" fmla="*/ 1 w 21"/>
                <a:gd name="T9" fmla="*/ 5 h 22"/>
                <a:gd name="T10" fmla="*/ 1 w 21"/>
                <a:gd name="T11" fmla="*/ 5 h 22"/>
                <a:gd name="T12" fmla="*/ 3 w 21"/>
                <a:gd name="T13" fmla="*/ 6 h 22"/>
                <a:gd name="T14" fmla="*/ 4 w 21"/>
                <a:gd name="T15" fmla="*/ 6 h 22"/>
                <a:gd name="T16" fmla="*/ 5 w 21"/>
                <a:gd name="T17" fmla="*/ 5 h 22"/>
                <a:gd name="T18" fmla="*/ 5 w 21"/>
                <a:gd name="T19" fmla="*/ 4 h 22"/>
                <a:gd name="T20" fmla="*/ 6 w 21"/>
                <a:gd name="T21" fmla="*/ 3 h 22"/>
                <a:gd name="T22" fmla="*/ 6 w 21"/>
                <a:gd name="T23" fmla="*/ 3 h 22"/>
                <a:gd name="T24" fmla="*/ 5 w 21"/>
                <a:gd name="T25" fmla="*/ 2 h 22"/>
                <a:gd name="T26" fmla="*/ 5 w 21"/>
                <a:gd name="T27" fmla="*/ 1 h 22"/>
                <a:gd name="T28" fmla="*/ 3 w 21"/>
                <a:gd name="T29" fmla="*/ 1 h 22"/>
                <a:gd name="T30" fmla="*/ 2 w 21"/>
                <a:gd name="T31" fmla="*/ 0 h 22"/>
                <a:gd name="T32" fmla="*/ 1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1"/>
                  </a:moveTo>
                  <a:lnTo>
                    <a:pt x="1" y="4"/>
                  </a:lnTo>
                  <a:lnTo>
                    <a:pt x="0" y="9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4" y="19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1" y="12"/>
                  </a:lnTo>
                  <a:lnTo>
                    <a:pt x="21" y="9"/>
                  </a:lnTo>
                  <a:lnTo>
                    <a:pt x="20" y="5"/>
                  </a:lnTo>
                  <a:lnTo>
                    <a:pt x="17" y="3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76" name="Freeform 328">
              <a:extLst>
                <a:ext uri="{FF2B5EF4-FFF2-40B4-BE49-F238E27FC236}">
                  <a16:creationId xmlns:a16="http://schemas.microsoft.com/office/drawing/2014/main" id="{88A4D206-7C91-3C6F-CB5A-8C9DEA013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" y="474"/>
              <a:ext cx="9" cy="10"/>
            </a:xfrm>
            <a:custGeom>
              <a:avLst/>
              <a:gdLst>
                <a:gd name="T0" fmla="*/ 0 w 18"/>
                <a:gd name="T1" fmla="*/ 4 h 20"/>
                <a:gd name="T2" fmla="*/ 0 w 18"/>
                <a:gd name="T3" fmla="*/ 3 h 20"/>
                <a:gd name="T4" fmla="*/ 0 w 18"/>
                <a:gd name="T5" fmla="*/ 2 h 20"/>
                <a:gd name="T6" fmla="*/ 1 w 18"/>
                <a:gd name="T7" fmla="*/ 1 h 20"/>
                <a:gd name="T8" fmla="*/ 2 w 18"/>
                <a:gd name="T9" fmla="*/ 1 h 20"/>
                <a:gd name="T10" fmla="*/ 3 w 18"/>
                <a:gd name="T11" fmla="*/ 0 h 20"/>
                <a:gd name="T12" fmla="*/ 4 w 18"/>
                <a:gd name="T13" fmla="*/ 1 h 20"/>
                <a:gd name="T14" fmla="*/ 5 w 18"/>
                <a:gd name="T15" fmla="*/ 1 h 20"/>
                <a:gd name="T16" fmla="*/ 5 w 18"/>
                <a:gd name="T17" fmla="*/ 2 h 20"/>
                <a:gd name="T18" fmla="*/ 5 w 18"/>
                <a:gd name="T19" fmla="*/ 3 h 20"/>
                <a:gd name="T20" fmla="*/ 5 w 18"/>
                <a:gd name="T21" fmla="*/ 4 h 20"/>
                <a:gd name="T22" fmla="*/ 4 w 18"/>
                <a:gd name="T23" fmla="*/ 5 h 20"/>
                <a:gd name="T24" fmla="*/ 3 w 18"/>
                <a:gd name="T25" fmla="*/ 5 h 20"/>
                <a:gd name="T26" fmla="*/ 2 w 18"/>
                <a:gd name="T27" fmla="*/ 5 h 20"/>
                <a:gd name="T28" fmla="*/ 2 w 18"/>
                <a:gd name="T29" fmla="*/ 5 h 20"/>
                <a:gd name="T30" fmla="*/ 1 w 18"/>
                <a:gd name="T31" fmla="*/ 4 h 20"/>
                <a:gd name="T32" fmla="*/ 0 w 18"/>
                <a:gd name="T33" fmla="*/ 4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20">
                  <a:moveTo>
                    <a:pt x="0" y="13"/>
                  </a:move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6" y="1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7" y="15"/>
                  </a:lnTo>
                  <a:lnTo>
                    <a:pt x="14" y="17"/>
                  </a:lnTo>
                  <a:lnTo>
                    <a:pt x="11" y="20"/>
                  </a:lnTo>
                  <a:lnTo>
                    <a:pt x="8" y="20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77" name="Freeform 329">
              <a:extLst>
                <a:ext uri="{FF2B5EF4-FFF2-40B4-BE49-F238E27FC236}">
                  <a16:creationId xmlns:a16="http://schemas.microsoft.com/office/drawing/2014/main" id="{73A93588-7D9A-1DF2-CB40-D2BE9AA1F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" y="489"/>
              <a:ext cx="8" cy="11"/>
            </a:xfrm>
            <a:custGeom>
              <a:avLst/>
              <a:gdLst>
                <a:gd name="T0" fmla="*/ 2 w 16"/>
                <a:gd name="T1" fmla="*/ 6 h 22"/>
                <a:gd name="T2" fmla="*/ 1 w 16"/>
                <a:gd name="T3" fmla="*/ 6 h 22"/>
                <a:gd name="T4" fmla="*/ 0 w 16"/>
                <a:gd name="T5" fmla="*/ 5 h 22"/>
                <a:gd name="T6" fmla="*/ 0 w 16"/>
                <a:gd name="T7" fmla="*/ 4 h 22"/>
                <a:gd name="T8" fmla="*/ 0 w 16"/>
                <a:gd name="T9" fmla="*/ 3 h 22"/>
                <a:gd name="T10" fmla="*/ 1 w 16"/>
                <a:gd name="T11" fmla="*/ 2 h 22"/>
                <a:gd name="T12" fmla="*/ 1 w 16"/>
                <a:gd name="T13" fmla="*/ 1 h 22"/>
                <a:gd name="T14" fmla="*/ 2 w 16"/>
                <a:gd name="T15" fmla="*/ 1 h 22"/>
                <a:gd name="T16" fmla="*/ 3 w 16"/>
                <a:gd name="T17" fmla="*/ 0 h 22"/>
                <a:gd name="T18" fmla="*/ 4 w 16"/>
                <a:gd name="T19" fmla="*/ 1 h 22"/>
                <a:gd name="T20" fmla="*/ 4 w 16"/>
                <a:gd name="T21" fmla="*/ 1 h 22"/>
                <a:gd name="T22" fmla="*/ 4 w 16"/>
                <a:gd name="T23" fmla="*/ 2 h 22"/>
                <a:gd name="T24" fmla="*/ 4 w 16"/>
                <a:gd name="T25" fmla="*/ 3 h 22"/>
                <a:gd name="T26" fmla="*/ 4 w 16"/>
                <a:gd name="T27" fmla="*/ 4 h 22"/>
                <a:gd name="T28" fmla="*/ 4 w 16"/>
                <a:gd name="T29" fmla="*/ 5 h 22"/>
                <a:gd name="T30" fmla="*/ 3 w 16"/>
                <a:gd name="T31" fmla="*/ 6 h 22"/>
                <a:gd name="T32" fmla="*/ 2 w 16"/>
                <a:gd name="T33" fmla="*/ 6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6" y="22"/>
                  </a:moveTo>
                  <a:lnTo>
                    <a:pt x="3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15" y="15"/>
                  </a:lnTo>
                  <a:lnTo>
                    <a:pt x="13" y="18"/>
                  </a:lnTo>
                  <a:lnTo>
                    <a:pt x="11" y="21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78" name="Freeform 330">
              <a:extLst>
                <a:ext uri="{FF2B5EF4-FFF2-40B4-BE49-F238E27FC236}">
                  <a16:creationId xmlns:a16="http://schemas.microsoft.com/office/drawing/2014/main" id="{A3FB369E-C7E9-9968-C7D3-A84EFCD17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" y="479"/>
              <a:ext cx="10" cy="12"/>
            </a:xfrm>
            <a:custGeom>
              <a:avLst/>
              <a:gdLst>
                <a:gd name="T0" fmla="*/ 1 w 20"/>
                <a:gd name="T1" fmla="*/ 3 h 25"/>
                <a:gd name="T2" fmla="*/ 1 w 20"/>
                <a:gd name="T3" fmla="*/ 2 h 25"/>
                <a:gd name="T4" fmla="*/ 2 w 20"/>
                <a:gd name="T5" fmla="*/ 1 h 25"/>
                <a:gd name="T6" fmla="*/ 2 w 20"/>
                <a:gd name="T7" fmla="*/ 0 h 25"/>
                <a:gd name="T8" fmla="*/ 4 w 20"/>
                <a:gd name="T9" fmla="*/ 0 h 25"/>
                <a:gd name="T10" fmla="*/ 5 w 20"/>
                <a:gd name="T11" fmla="*/ 0 h 25"/>
                <a:gd name="T12" fmla="*/ 5 w 20"/>
                <a:gd name="T13" fmla="*/ 1 h 25"/>
                <a:gd name="T14" fmla="*/ 5 w 20"/>
                <a:gd name="T15" fmla="*/ 2 h 25"/>
                <a:gd name="T16" fmla="*/ 5 w 20"/>
                <a:gd name="T17" fmla="*/ 3 h 25"/>
                <a:gd name="T18" fmla="*/ 5 w 20"/>
                <a:gd name="T19" fmla="*/ 4 h 25"/>
                <a:gd name="T20" fmla="*/ 4 w 20"/>
                <a:gd name="T21" fmla="*/ 5 h 25"/>
                <a:gd name="T22" fmla="*/ 3 w 20"/>
                <a:gd name="T23" fmla="*/ 6 h 25"/>
                <a:gd name="T24" fmla="*/ 2 w 20"/>
                <a:gd name="T25" fmla="*/ 6 h 25"/>
                <a:gd name="T26" fmla="*/ 1 w 20"/>
                <a:gd name="T27" fmla="*/ 6 h 25"/>
                <a:gd name="T28" fmla="*/ 1 w 20"/>
                <a:gd name="T29" fmla="*/ 5 h 25"/>
                <a:gd name="T30" fmla="*/ 0 w 20"/>
                <a:gd name="T31" fmla="*/ 4 h 25"/>
                <a:gd name="T32" fmla="*/ 1 w 20"/>
                <a:gd name="T33" fmla="*/ 3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5">
                  <a:moveTo>
                    <a:pt x="1" y="14"/>
                  </a:moveTo>
                  <a:lnTo>
                    <a:pt x="4" y="9"/>
                  </a:lnTo>
                  <a:lnTo>
                    <a:pt x="6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0" y="5"/>
                  </a:lnTo>
                  <a:lnTo>
                    <a:pt x="20" y="8"/>
                  </a:lnTo>
                  <a:lnTo>
                    <a:pt x="20" y="13"/>
                  </a:lnTo>
                  <a:lnTo>
                    <a:pt x="17" y="17"/>
                  </a:lnTo>
                  <a:lnTo>
                    <a:pt x="15" y="21"/>
                  </a:lnTo>
                  <a:lnTo>
                    <a:pt x="10" y="24"/>
                  </a:lnTo>
                  <a:lnTo>
                    <a:pt x="7" y="25"/>
                  </a:lnTo>
                  <a:lnTo>
                    <a:pt x="4" y="24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79" name="Freeform 331">
              <a:extLst>
                <a:ext uri="{FF2B5EF4-FFF2-40B4-BE49-F238E27FC236}">
                  <a16:creationId xmlns:a16="http://schemas.microsoft.com/office/drawing/2014/main" id="{03F9FF86-1827-CCB9-8588-97405FAFE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" y="481"/>
              <a:ext cx="10" cy="10"/>
            </a:xfrm>
            <a:custGeom>
              <a:avLst/>
              <a:gdLst>
                <a:gd name="T0" fmla="*/ 4 w 19"/>
                <a:gd name="T1" fmla="*/ 1 h 19"/>
                <a:gd name="T2" fmla="*/ 5 w 19"/>
                <a:gd name="T3" fmla="*/ 1 h 19"/>
                <a:gd name="T4" fmla="*/ 5 w 19"/>
                <a:gd name="T5" fmla="*/ 2 h 19"/>
                <a:gd name="T6" fmla="*/ 5 w 19"/>
                <a:gd name="T7" fmla="*/ 3 h 19"/>
                <a:gd name="T8" fmla="*/ 5 w 19"/>
                <a:gd name="T9" fmla="*/ 4 h 19"/>
                <a:gd name="T10" fmla="*/ 4 w 19"/>
                <a:gd name="T11" fmla="*/ 4 h 19"/>
                <a:gd name="T12" fmla="*/ 3 w 19"/>
                <a:gd name="T13" fmla="*/ 5 h 19"/>
                <a:gd name="T14" fmla="*/ 3 w 19"/>
                <a:gd name="T15" fmla="*/ 5 h 19"/>
                <a:gd name="T16" fmla="*/ 2 w 19"/>
                <a:gd name="T17" fmla="*/ 5 h 19"/>
                <a:gd name="T18" fmla="*/ 1 w 19"/>
                <a:gd name="T19" fmla="*/ 5 h 19"/>
                <a:gd name="T20" fmla="*/ 1 w 19"/>
                <a:gd name="T21" fmla="*/ 4 h 19"/>
                <a:gd name="T22" fmla="*/ 0 w 19"/>
                <a:gd name="T23" fmla="*/ 3 h 19"/>
                <a:gd name="T24" fmla="*/ 0 w 19"/>
                <a:gd name="T25" fmla="*/ 2 h 19"/>
                <a:gd name="T26" fmla="*/ 1 w 19"/>
                <a:gd name="T27" fmla="*/ 1 h 19"/>
                <a:gd name="T28" fmla="*/ 2 w 19"/>
                <a:gd name="T29" fmla="*/ 1 h 19"/>
                <a:gd name="T30" fmla="*/ 3 w 19"/>
                <a:gd name="T31" fmla="*/ 0 h 19"/>
                <a:gd name="T32" fmla="*/ 4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3"/>
                  </a:lnTo>
                  <a:lnTo>
                    <a:pt x="18" y="7"/>
                  </a:lnTo>
                  <a:lnTo>
                    <a:pt x="19" y="9"/>
                  </a:lnTo>
                  <a:lnTo>
                    <a:pt x="18" y="13"/>
                  </a:lnTo>
                  <a:lnTo>
                    <a:pt x="15" y="16"/>
                  </a:lnTo>
                  <a:lnTo>
                    <a:pt x="12" y="18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1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80" name="Freeform 332">
              <a:extLst>
                <a:ext uri="{FF2B5EF4-FFF2-40B4-BE49-F238E27FC236}">
                  <a16:creationId xmlns:a16="http://schemas.microsoft.com/office/drawing/2014/main" id="{6FD3D7FA-B406-1305-5DF9-451D7FC7A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" y="495"/>
              <a:ext cx="82" cy="57"/>
            </a:xfrm>
            <a:custGeom>
              <a:avLst/>
              <a:gdLst>
                <a:gd name="T0" fmla="*/ 40 w 163"/>
                <a:gd name="T1" fmla="*/ 3 h 112"/>
                <a:gd name="T2" fmla="*/ 39 w 163"/>
                <a:gd name="T3" fmla="*/ 3 h 112"/>
                <a:gd name="T4" fmla="*/ 39 w 163"/>
                <a:gd name="T5" fmla="*/ 1 h 112"/>
                <a:gd name="T6" fmla="*/ 37 w 163"/>
                <a:gd name="T7" fmla="*/ 3 h 112"/>
                <a:gd name="T8" fmla="*/ 33 w 163"/>
                <a:gd name="T9" fmla="*/ 3 h 112"/>
                <a:gd name="T10" fmla="*/ 24 w 163"/>
                <a:gd name="T11" fmla="*/ 1 h 112"/>
                <a:gd name="T12" fmla="*/ 18 w 163"/>
                <a:gd name="T13" fmla="*/ 1 h 112"/>
                <a:gd name="T14" fmla="*/ 17 w 163"/>
                <a:gd name="T15" fmla="*/ 2 h 112"/>
                <a:gd name="T16" fmla="*/ 22 w 163"/>
                <a:gd name="T17" fmla="*/ 1 h 112"/>
                <a:gd name="T18" fmla="*/ 30 w 163"/>
                <a:gd name="T19" fmla="*/ 3 h 112"/>
                <a:gd name="T20" fmla="*/ 35 w 163"/>
                <a:gd name="T21" fmla="*/ 5 h 112"/>
                <a:gd name="T22" fmla="*/ 34 w 163"/>
                <a:gd name="T23" fmla="*/ 7 h 112"/>
                <a:gd name="T24" fmla="*/ 31 w 163"/>
                <a:gd name="T25" fmla="*/ 8 h 112"/>
                <a:gd name="T26" fmla="*/ 27 w 163"/>
                <a:gd name="T27" fmla="*/ 9 h 112"/>
                <a:gd name="T28" fmla="*/ 21 w 163"/>
                <a:gd name="T29" fmla="*/ 7 h 112"/>
                <a:gd name="T30" fmla="*/ 14 w 163"/>
                <a:gd name="T31" fmla="*/ 7 h 112"/>
                <a:gd name="T32" fmla="*/ 11 w 163"/>
                <a:gd name="T33" fmla="*/ 8 h 112"/>
                <a:gd name="T34" fmla="*/ 13 w 163"/>
                <a:gd name="T35" fmla="*/ 8 h 112"/>
                <a:gd name="T36" fmla="*/ 16 w 163"/>
                <a:gd name="T37" fmla="*/ 8 h 112"/>
                <a:gd name="T38" fmla="*/ 20 w 163"/>
                <a:gd name="T39" fmla="*/ 9 h 112"/>
                <a:gd name="T40" fmla="*/ 25 w 163"/>
                <a:gd name="T41" fmla="*/ 10 h 112"/>
                <a:gd name="T42" fmla="*/ 26 w 163"/>
                <a:gd name="T43" fmla="*/ 12 h 112"/>
                <a:gd name="T44" fmla="*/ 20 w 163"/>
                <a:gd name="T45" fmla="*/ 14 h 112"/>
                <a:gd name="T46" fmla="*/ 14 w 163"/>
                <a:gd name="T47" fmla="*/ 13 h 112"/>
                <a:gd name="T48" fmla="*/ 9 w 163"/>
                <a:gd name="T49" fmla="*/ 12 h 112"/>
                <a:gd name="T50" fmla="*/ 11 w 163"/>
                <a:gd name="T51" fmla="*/ 13 h 112"/>
                <a:gd name="T52" fmla="*/ 16 w 163"/>
                <a:gd name="T53" fmla="*/ 15 h 112"/>
                <a:gd name="T54" fmla="*/ 10 w 163"/>
                <a:gd name="T55" fmla="*/ 17 h 112"/>
                <a:gd name="T56" fmla="*/ 4 w 163"/>
                <a:gd name="T57" fmla="*/ 19 h 112"/>
                <a:gd name="T58" fmla="*/ 0 w 163"/>
                <a:gd name="T59" fmla="*/ 20 h 112"/>
                <a:gd name="T60" fmla="*/ 2 w 163"/>
                <a:gd name="T61" fmla="*/ 21 h 112"/>
                <a:gd name="T62" fmla="*/ 8 w 163"/>
                <a:gd name="T63" fmla="*/ 20 h 112"/>
                <a:gd name="T64" fmla="*/ 14 w 163"/>
                <a:gd name="T65" fmla="*/ 18 h 112"/>
                <a:gd name="T66" fmla="*/ 17 w 163"/>
                <a:gd name="T67" fmla="*/ 19 h 112"/>
                <a:gd name="T68" fmla="*/ 14 w 163"/>
                <a:gd name="T69" fmla="*/ 28 h 112"/>
                <a:gd name="T70" fmla="*/ 15 w 163"/>
                <a:gd name="T71" fmla="*/ 29 h 112"/>
                <a:gd name="T72" fmla="*/ 18 w 163"/>
                <a:gd name="T73" fmla="*/ 23 h 112"/>
                <a:gd name="T74" fmla="*/ 21 w 163"/>
                <a:gd name="T75" fmla="*/ 17 h 112"/>
                <a:gd name="T76" fmla="*/ 25 w 163"/>
                <a:gd name="T77" fmla="*/ 15 h 112"/>
                <a:gd name="T78" fmla="*/ 29 w 163"/>
                <a:gd name="T79" fmla="*/ 13 h 112"/>
                <a:gd name="T80" fmla="*/ 29 w 163"/>
                <a:gd name="T81" fmla="*/ 19 h 112"/>
                <a:gd name="T82" fmla="*/ 27 w 163"/>
                <a:gd name="T83" fmla="*/ 26 h 112"/>
                <a:gd name="T84" fmla="*/ 29 w 163"/>
                <a:gd name="T85" fmla="*/ 25 h 112"/>
                <a:gd name="T86" fmla="*/ 32 w 163"/>
                <a:gd name="T87" fmla="*/ 16 h 112"/>
                <a:gd name="T88" fmla="*/ 35 w 163"/>
                <a:gd name="T89" fmla="*/ 9 h 112"/>
                <a:gd name="T90" fmla="*/ 37 w 163"/>
                <a:gd name="T91" fmla="*/ 7 h 112"/>
                <a:gd name="T92" fmla="*/ 38 w 163"/>
                <a:gd name="T93" fmla="*/ 8 h 112"/>
                <a:gd name="T94" fmla="*/ 37 w 163"/>
                <a:gd name="T95" fmla="*/ 18 h 112"/>
                <a:gd name="T96" fmla="*/ 40 w 163"/>
                <a:gd name="T97" fmla="*/ 12 h 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2">
                  <a:moveTo>
                    <a:pt x="163" y="13"/>
                  </a:moveTo>
                  <a:lnTo>
                    <a:pt x="162" y="12"/>
                  </a:lnTo>
                  <a:lnTo>
                    <a:pt x="160" y="11"/>
                  </a:lnTo>
                  <a:lnTo>
                    <a:pt x="158" y="11"/>
                  </a:lnTo>
                  <a:lnTo>
                    <a:pt x="157" y="10"/>
                  </a:lnTo>
                  <a:lnTo>
                    <a:pt x="156" y="9"/>
                  </a:lnTo>
                  <a:lnTo>
                    <a:pt x="156" y="6"/>
                  </a:lnTo>
                  <a:lnTo>
                    <a:pt x="155" y="5"/>
                  </a:lnTo>
                  <a:lnTo>
                    <a:pt x="155" y="4"/>
                  </a:lnTo>
                  <a:lnTo>
                    <a:pt x="153" y="8"/>
                  </a:lnTo>
                  <a:lnTo>
                    <a:pt x="150" y="10"/>
                  </a:lnTo>
                  <a:lnTo>
                    <a:pt x="147" y="12"/>
                  </a:lnTo>
                  <a:lnTo>
                    <a:pt x="146" y="13"/>
                  </a:lnTo>
                  <a:lnTo>
                    <a:pt x="139" y="11"/>
                  </a:lnTo>
                  <a:lnTo>
                    <a:pt x="131" y="9"/>
                  </a:lnTo>
                  <a:lnTo>
                    <a:pt x="119" y="6"/>
                  </a:lnTo>
                  <a:lnTo>
                    <a:pt x="108" y="3"/>
                  </a:lnTo>
                  <a:lnTo>
                    <a:pt x="96" y="2"/>
                  </a:lnTo>
                  <a:lnTo>
                    <a:pt x="85" y="1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4"/>
                  </a:lnTo>
                  <a:lnTo>
                    <a:pt x="65" y="5"/>
                  </a:lnTo>
                  <a:lnTo>
                    <a:pt x="70" y="4"/>
                  </a:lnTo>
                  <a:lnTo>
                    <a:pt x="79" y="3"/>
                  </a:lnTo>
                  <a:lnTo>
                    <a:pt x="88" y="4"/>
                  </a:lnTo>
                  <a:lnTo>
                    <a:pt x="97" y="5"/>
                  </a:lnTo>
                  <a:lnTo>
                    <a:pt x="108" y="8"/>
                  </a:lnTo>
                  <a:lnTo>
                    <a:pt x="117" y="11"/>
                  </a:lnTo>
                  <a:lnTo>
                    <a:pt x="125" y="13"/>
                  </a:lnTo>
                  <a:lnTo>
                    <a:pt x="132" y="17"/>
                  </a:lnTo>
                  <a:lnTo>
                    <a:pt x="137" y="20"/>
                  </a:lnTo>
                  <a:lnTo>
                    <a:pt x="139" y="23"/>
                  </a:lnTo>
                  <a:lnTo>
                    <a:pt x="138" y="24"/>
                  </a:lnTo>
                  <a:lnTo>
                    <a:pt x="134" y="25"/>
                  </a:lnTo>
                  <a:lnTo>
                    <a:pt x="131" y="27"/>
                  </a:lnTo>
                  <a:lnTo>
                    <a:pt x="126" y="29"/>
                  </a:lnTo>
                  <a:lnTo>
                    <a:pt x="122" y="32"/>
                  </a:lnTo>
                  <a:lnTo>
                    <a:pt x="117" y="34"/>
                  </a:lnTo>
                  <a:lnTo>
                    <a:pt x="114" y="36"/>
                  </a:lnTo>
                  <a:lnTo>
                    <a:pt x="108" y="34"/>
                  </a:lnTo>
                  <a:lnTo>
                    <a:pt x="101" y="32"/>
                  </a:lnTo>
                  <a:lnTo>
                    <a:pt x="92" y="29"/>
                  </a:lnTo>
                  <a:lnTo>
                    <a:pt x="83" y="27"/>
                  </a:lnTo>
                  <a:lnTo>
                    <a:pt x="72" y="26"/>
                  </a:lnTo>
                  <a:lnTo>
                    <a:pt x="63" y="25"/>
                  </a:lnTo>
                  <a:lnTo>
                    <a:pt x="55" y="25"/>
                  </a:lnTo>
                  <a:lnTo>
                    <a:pt x="48" y="27"/>
                  </a:lnTo>
                  <a:lnTo>
                    <a:pt x="43" y="29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5" y="31"/>
                  </a:lnTo>
                  <a:lnTo>
                    <a:pt x="60" y="31"/>
                  </a:lnTo>
                  <a:lnTo>
                    <a:pt x="64" y="31"/>
                  </a:lnTo>
                  <a:lnTo>
                    <a:pt x="70" y="31"/>
                  </a:lnTo>
                  <a:lnTo>
                    <a:pt x="74" y="32"/>
                  </a:lnTo>
                  <a:lnTo>
                    <a:pt x="80" y="33"/>
                  </a:lnTo>
                  <a:lnTo>
                    <a:pt x="85" y="34"/>
                  </a:lnTo>
                  <a:lnTo>
                    <a:pt x="93" y="36"/>
                  </a:lnTo>
                  <a:lnTo>
                    <a:pt x="100" y="39"/>
                  </a:lnTo>
                  <a:lnTo>
                    <a:pt x="104" y="40"/>
                  </a:lnTo>
                  <a:lnTo>
                    <a:pt x="108" y="42"/>
                  </a:lnTo>
                  <a:lnTo>
                    <a:pt x="102" y="46"/>
                  </a:lnTo>
                  <a:lnTo>
                    <a:pt x="93" y="49"/>
                  </a:lnTo>
                  <a:lnTo>
                    <a:pt x="84" y="51"/>
                  </a:lnTo>
                  <a:lnTo>
                    <a:pt x="78" y="54"/>
                  </a:lnTo>
                  <a:lnTo>
                    <a:pt x="72" y="55"/>
                  </a:lnTo>
                  <a:lnTo>
                    <a:pt x="64" y="52"/>
                  </a:lnTo>
                  <a:lnTo>
                    <a:pt x="55" y="50"/>
                  </a:lnTo>
                  <a:lnTo>
                    <a:pt x="48" y="48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2" y="47"/>
                  </a:lnTo>
                  <a:lnTo>
                    <a:pt x="35" y="49"/>
                  </a:lnTo>
                  <a:lnTo>
                    <a:pt x="42" y="51"/>
                  </a:lnTo>
                  <a:lnTo>
                    <a:pt x="50" y="54"/>
                  </a:lnTo>
                  <a:lnTo>
                    <a:pt x="56" y="57"/>
                  </a:lnTo>
                  <a:lnTo>
                    <a:pt x="61" y="59"/>
                  </a:lnTo>
                  <a:lnTo>
                    <a:pt x="56" y="60"/>
                  </a:lnTo>
                  <a:lnTo>
                    <a:pt x="49" y="63"/>
                  </a:lnTo>
                  <a:lnTo>
                    <a:pt x="40" y="66"/>
                  </a:lnTo>
                  <a:lnTo>
                    <a:pt x="31" y="69"/>
                  </a:lnTo>
                  <a:lnTo>
                    <a:pt x="22" y="71"/>
                  </a:lnTo>
                  <a:lnTo>
                    <a:pt x="14" y="74"/>
                  </a:lnTo>
                  <a:lnTo>
                    <a:pt x="7" y="77"/>
                  </a:lnTo>
                  <a:lnTo>
                    <a:pt x="3" y="78"/>
                  </a:lnTo>
                  <a:lnTo>
                    <a:pt x="0" y="79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8" y="80"/>
                  </a:lnTo>
                  <a:lnTo>
                    <a:pt x="14" y="80"/>
                  </a:lnTo>
                  <a:lnTo>
                    <a:pt x="22" y="79"/>
                  </a:lnTo>
                  <a:lnTo>
                    <a:pt x="30" y="78"/>
                  </a:lnTo>
                  <a:lnTo>
                    <a:pt x="40" y="75"/>
                  </a:lnTo>
                  <a:lnTo>
                    <a:pt x="48" y="73"/>
                  </a:lnTo>
                  <a:lnTo>
                    <a:pt x="56" y="71"/>
                  </a:lnTo>
                  <a:lnTo>
                    <a:pt x="63" y="69"/>
                  </a:lnTo>
                  <a:lnTo>
                    <a:pt x="68" y="66"/>
                  </a:lnTo>
                  <a:lnTo>
                    <a:pt x="66" y="75"/>
                  </a:lnTo>
                  <a:lnTo>
                    <a:pt x="64" y="88"/>
                  </a:lnTo>
                  <a:lnTo>
                    <a:pt x="61" y="100"/>
                  </a:lnTo>
                  <a:lnTo>
                    <a:pt x="56" y="108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7" y="112"/>
                  </a:lnTo>
                  <a:lnTo>
                    <a:pt x="60" y="109"/>
                  </a:lnTo>
                  <a:lnTo>
                    <a:pt x="64" y="101"/>
                  </a:lnTo>
                  <a:lnTo>
                    <a:pt x="71" y="88"/>
                  </a:lnTo>
                  <a:lnTo>
                    <a:pt x="77" y="75"/>
                  </a:lnTo>
                  <a:lnTo>
                    <a:pt x="79" y="66"/>
                  </a:lnTo>
                  <a:lnTo>
                    <a:pt x="83" y="65"/>
                  </a:lnTo>
                  <a:lnTo>
                    <a:pt x="88" y="63"/>
                  </a:lnTo>
                  <a:lnTo>
                    <a:pt x="93" y="60"/>
                  </a:lnTo>
                  <a:lnTo>
                    <a:pt x="99" y="58"/>
                  </a:lnTo>
                  <a:lnTo>
                    <a:pt x="104" y="56"/>
                  </a:lnTo>
                  <a:lnTo>
                    <a:pt x="109" y="54"/>
                  </a:lnTo>
                  <a:lnTo>
                    <a:pt x="114" y="51"/>
                  </a:lnTo>
                  <a:lnTo>
                    <a:pt x="116" y="50"/>
                  </a:lnTo>
                  <a:lnTo>
                    <a:pt x="116" y="60"/>
                  </a:lnTo>
                  <a:lnTo>
                    <a:pt x="115" y="74"/>
                  </a:lnTo>
                  <a:lnTo>
                    <a:pt x="112" y="88"/>
                  </a:lnTo>
                  <a:lnTo>
                    <a:pt x="110" y="97"/>
                  </a:lnTo>
                  <a:lnTo>
                    <a:pt x="108" y="103"/>
                  </a:lnTo>
                  <a:lnTo>
                    <a:pt x="108" y="104"/>
                  </a:lnTo>
                  <a:lnTo>
                    <a:pt x="110" y="103"/>
                  </a:lnTo>
                  <a:lnTo>
                    <a:pt x="114" y="97"/>
                  </a:lnTo>
                  <a:lnTo>
                    <a:pt x="118" y="88"/>
                  </a:lnTo>
                  <a:lnTo>
                    <a:pt x="123" y="74"/>
                  </a:lnTo>
                  <a:lnTo>
                    <a:pt x="126" y="60"/>
                  </a:lnTo>
                  <a:lnTo>
                    <a:pt x="126" y="47"/>
                  </a:lnTo>
                  <a:lnTo>
                    <a:pt x="133" y="41"/>
                  </a:lnTo>
                  <a:lnTo>
                    <a:pt x="138" y="35"/>
                  </a:lnTo>
                  <a:lnTo>
                    <a:pt x="142" y="31"/>
                  </a:lnTo>
                  <a:lnTo>
                    <a:pt x="146" y="27"/>
                  </a:lnTo>
                  <a:lnTo>
                    <a:pt x="148" y="25"/>
                  </a:lnTo>
                  <a:lnTo>
                    <a:pt x="150" y="25"/>
                  </a:lnTo>
                  <a:lnTo>
                    <a:pt x="152" y="27"/>
                  </a:lnTo>
                  <a:lnTo>
                    <a:pt x="152" y="31"/>
                  </a:lnTo>
                  <a:lnTo>
                    <a:pt x="150" y="41"/>
                  </a:lnTo>
                  <a:lnTo>
                    <a:pt x="149" y="55"/>
                  </a:lnTo>
                  <a:lnTo>
                    <a:pt x="148" y="69"/>
                  </a:lnTo>
                  <a:lnTo>
                    <a:pt x="147" y="79"/>
                  </a:lnTo>
                  <a:lnTo>
                    <a:pt x="153" y="67"/>
                  </a:lnTo>
                  <a:lnTo>
                    <a:pt x="157" y="48"/>
                  </a:lnTo>
                  <a:lnTo>
                    <a:pt x="161" y="28"/>
                  </a:lnTo>
                  <a:lnTo>
                    <a:pt x="163" y="1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81" name="Freeform 333">
              <a:extLst>
                <a:ext uri="{FF2B5EF4-FFF2-40B4-BE49-F238E27FC236}">
                  <a16:creationId xmlns:a16="http://schemas.microsoft.com/office/drawing/2014/main" id="{2DD2BCEE-16F2-2351-5C8C-8603DFD8A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" y="396"/>
              <a:ext cx="66" cy="62"/>
            </a:xfrm>
            <a:custGeom>
              <a:avLst/>
              <a:gdLst>
                <a:gd name="T0" fmla="*/ 32 w 132"/>
                <a:gd name="T1" fmla="*/ 31 h 124"/>
                <a:gd name="T2" fmla="*/ 33 w 132"/>
                <a:gd name="T3" fmla="*/ 30 h 124"/>
                <a:gd name="T4" fmla="*/ 32 w 132"/>
                <a:gd name="T5" fmla="*/ 28 h 124"/>
                <a:gd name="T6" fmla="*/ 30 w 132"/>
                <a:gd name="T7" fmla="*/ 26 h 124"/>
                <a:gd name="T8" fmla="*/ 29 w 132"/>
                <a:gd name="T9" fmla="*/ 22 h 124"/>
                <a:gd name="T10" fmla="*/ 29 w 132"/>
                <a:gd name="T11" fmla="*/ 15 h 124"/>
                <a:gd name="T12" fmla="*/ 27 w 132"/>
                <a:gd name="T13" fmla="*/ 11 h 124"/>
                <a:gd name="T14" fmla="*/ 26 w 132"/>
                <a:gd name="T15" fmla="*/ 11 h 124"/>
                <a:gd name="T16" fmla="*/ 27 w 132"/>
                <a:gd name="T17" fmla="*/ 14 h 124"/>
                <a:gd name="T18" fmla="*/ 27 w 132"/>
                <a:gd name="T19" fmla="*/ 21 h 124"/>
                <a:gd name="T20" fmla="*/ 25 w 132"/>
                <a:gd name="T21" fmla="*/ 22 h 124"/>
                <a:gd name="T22" fmla="*/ 22 w 132"/>
                <a:gd name="T23" fmla="*/ 19 h 124"/>
                <a:gd name="T24" fmla="*/ 20 w 132"/>
                <a:gd name="T25" fmla="*/ 16 h 124"/>
                <a:gd name="T26" fmla="*/ 18 w 132"/>
                <a:gd name="T27" fmla="*/ 10 h 124"/>
                <a:gd name="T28" fmla="*/ 18 w 132"/>
                <a:gd name="T29" fmla="*/ 6 h 124"/>
                <a:gd name="T30" fmla="*/ 18 w 132"/>
                <a:gd name="T31" fmla="*/ 3 h 124"/>
                <a:gd name="T32" fmla="*/ 16 w 132"/>
                <a:gd name="T33" fmla="*/ 1 h 124"/>
                <a:gd name="T34" fmla="*/ 16 w 132"/>
                <a:gd name="T35" fmla="*/ 2 h 124"/>
                <a:gd name="T36" fmla="*/ 17 w 132"/>
                <a:gd name="T37" fmla="*/ 5 h 124"/>
                <a:gd name="T38" fmla="*/ 16 w 132"/>
                <a:gd name="T39" fmla="*/ 7 h 124"/>
                <a:gd name="T40" fmla="*/ 16 w 132"/>
                <a:gd name="T41" fmla="*/ 10 h 124"/>
                <a:gd name="T42" fmla="*/ 17 w 132"/>
                <a:gd name="T43" fmla="*/ 14 h 124"/>
                <a:gd name="T44" fmla="*/ 15 w 132"/>
                <a:gd name="T45" fmla="*/ 14 h 124"/>
                <a:gd name="T46" fmla="*/ 10 w 132"/>
                <a:gd name="T47" fmla="*/ 9 h 124"/>
                <a:gd name="T48" fmla="*/ 6 w 132"/>
                <a:gd name="T49" fmla="*/ 4 h 124"/>
                <a:gd name="T50" fmla="*/ 2 w 132"/>
                <a:gd name="T51" fmla="*/ 1 h 124"/>
                <a:gd name="T52" fmla="*/ 2 w 132"/>
                <a:gd name="T53" fmla="*/ 3 h 124"/>
                <a:gd name="T54" fmla="*/ 7 w 132"/>
                <a:gd name="T55" fmla="*/ 9 h 124"/>
                <a:gd name="T56" fmla="*/ 10 w 132"/>
                <a:gd name="T57" fmla="*/ 13 h 124"/>
                <a:gd name="T58" fmla="*/ 14 w 132"/>
                <a:gd name="T59" fmla="*/ 17 h 124"/>
                <a:gd name="T60" fmla="*/ 14 w 132"/>
                <a:gd name="T61" fmla="*/ 18 h 124"/>
                <a:gd name="T62" fmla="*/ 10 w 132"/>
                <a:gd name="T63" fmla="*/ 17 h 124"/>
                <a:gd name="T64" fmla="*/ 7 w 132"/>
                <a:gd name="T65" fmla="*/ 16 h 124"/>
                <a:gd name="T66" fmla="*/ 6 w 132"/>
                <a:gd name="T67" fmla="*/ 16 h 124"/>
                <a:gd name="T68" fmla="*/ 8 w 132"/>
                <a:gd name="T69" fmla="*/ 17 h 124"/>
                <a:gd name="T70" fmla="*/ 10 w 132"/>
                <a:gd name="T71" fmla="*/ 19 h 124"/>
                <a:gd name="T72" fmla="*/ 14 w 132"/>
                <a:gd name="T73" fmla="*/ 20 h 124"/>
                <a:gd name="T74" fmla="*/ 18 w 132"/>
                <a:gd name="T75" fmla="*/ 21 h 124"/>
                <a:gd name="T76" fmla="*/ 21 w 132"/>
                <a:gd name="T77" fmla="*/ 22 h 124"/>
                <a:gd name="T78" fmla="*/ 25 w 132"/>
                <a:gd name="T79" fmla="*/ 24 h 124"/>
                <a:gd name="T80" fmla="*/ 25 w 132"/>
                <a:gd name="T81" fmla="*/ 26 h 124"/>
                <a:gd name="T82" fmla="*/ 23 w 132"/>
                <a:gd name="T83" fmla="*/ 27 h 124"/>
                <a:gd name="T84" fmla="*/ 20 w 132"/>
                <a:gd name="T85" fmla="*/ 27 h 124"/>
                <a:gd name="T86" fmla="*/ 17 w 132"/>
                <a:gd name="T87" fmla="*/ 27 h 124"/>
                <a:gd name="T88" fmla="*/ 14 w 132"/>
                <a:gd name="T89" fmla="*/ 27 h 124"/>
                <a:gd name="T90" fmla="*/ 14 w 132"/>
                <a:gd name="T91" fmla="*/ 28 h 124"/>
                <a:gd name="T92" fmla="*/ 18 w 132"/>
                <a:gd name="T93" fmla="*/ 29 h 124"/>
                <a:gd name="T94" fmla="*/ 21 w 132"/>
                <a:gd name="T95" fmla="*/ 29 h 124"/>
                <a:gd name="T96" fmla="*/ 25 w 132"/>
                <a:gd name="T97" fmla="*/ 29 h 124"/>
                <a:gd name="T98" fmla="*/ 28 w 132"/>
                <a:gd name="T99" fmla="*/ 28 h 124"/>
                <a:gd name="T100" fmla="*/ 30 w 132"/>
                <a:gd name="T101" fmla="*/ 29 h 124"/>
                <a:gd name="T102" fmla="*/ 31 w 132"/>
                <a:gd name="T103" fmla="*/ 30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2" h="124">
                  <a:moveTo>
                    <a:pt x="127" y="124"/>
                  </a:moveTo>
                  <a:lnTo>
                    <a:pt x="128" y="121"/>
                  </a:lnTo>
                  <a:lnTo>
                    <a:pt x="129" y="119"/>
                  </a:lnTo>
                  <a:lnTo>
                    <a:pt x="131" y="118"/>
                  </a:lnTo>
                  <a:lnTo>
                    <a:pt x="132" y="116"/>
                  </a:lnTo>
                  <a:lnTo>
                    <a:pt x="127" y="111"/>
                  </a:lnTo>
                  <a:lnTo>
                    <a:pt x="122" y="107"/>
                  </a:lnTo>
                  <a:lnTo>
                    <a:pt x="119" y="101"/>
                  </a:lnTo>
                  <a:lnTo>
                    <a:pt x="117" y="96"/>
                  </a:lnTo>
                  <a:lnTo>
                    <a:pt x="116" y="87"/>
                  </a:lnTo>
                  <a:lnTo>
                    <a:pt x="115" y="72"/>
                  </a:lnTo>
                  <a:lnTo>
                    <a:pt x="113" y="57"/>
                  </a:lnTo>
                  <a:lnTo>
                    <a:pt x="110" y="47"/>
                  </a:lnTo>
                  <a:lnTo>
                    <a:pt x="107" y="42"/>
                  </a:lnTo>
                  <a:lnTo>
                    <a:pt x="105" y="41"/>
                  </a:lnTo>
                  <a:lnTo>
                    <a:pt x="104" y="42"/>
                  </a:lnTo>
                  <a:lnTo>
                    <a:pt x="105" y="47"/>
                  </a:lnTo>
                  <a:lnTo>
                    <a:pt x="106" y="56"/>
                  </a:lnTo>
                  <a:lnTo>
                    <a:pt x="107" y="69"/>
                  </a:lnTo>
                  <a:lnTo>
                    <a:pt x="107" y="81"/>
                  </a:lnTo>
                  <a:lnTo>
                    <a:pt x="106" y="89"/>
                  </a:lnTo>
                  <a:lnTo>
                    <a:pt x="99" y="85"/>
                  </a:lnTo>
                  <a:lnTo>
                    <a:pt x="92" y="80"/>
                  </a:lnTo>
                  <a:lnTo>
                    <a:pt x="85" y="74"/>
                  </a:lnTo>
                  <a:lnTo>
                    <a:pt x="81" y="70"/>
                  </a:lnTo>
                  <a:lnTo>
                    <a:pt x="77" y="63"/>
                  </a:lnTo>
                  <a:lnTo>
                    <a:pt x="74" y="51"/>
                  </a:lnTo>
                  <a:lnTo>
                    <a:pt x="71" y="39"/>
                  </a:lnTo>
                  <a:lnTo>
                    <a:pt x="70" y="29"/>
                  </a:lnTo>
                  <a:lnTo>
                    <a:pt x="70" y="23"/>
                  </a:lnTo>
                  <a:lnTo>
                    <a:pt x="70" y="16"/>
                  </a:lnTo>
                  <a:lnTo>
                    <a:pt x="69" y="9"/>
                  </a:lnTo>
                  <a:lnTo>
                    <a:pt x="67" y="4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4" y="24"/>
                  </a:lnTo>
                  <a:lnTo>
                    <a:pt x="63" y="28"/>
                  </a:lnTo>
                  <a:lnTo>
                    <a:pt x="63" y="33"/>
                  </a:lnTo>
                  <a:lnTo>
                    <a:pt x="63" y="39"/>
                  </a:lnTo>
                  <a:lnTo>
                    <a:pt x="64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8" y="46"/>
                  </a:lnTo>
                  <a:lnTo>
                    <a:pt x="39" y="35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8" y="24"/>
                  </a:lnTo>
                  <a:lnTo>
                    <a:pt x="27" y="35"/>
                  </a:lnTo>
                  <a:lnTo>
                    <a:pt x="32" y="43"/>
                  </a:lnTo>
                  <a:lnTo>
                    <a:pt x="37" y="50"/>
                  </a:lnTo>
                  <a:lnTo>
                    <a:pt x="46" y="58"/>
                  </a:lnTo>
                  <a:lnTo>
                    <a:pt x="54" y="65"/>
                  </a:lnTo>
                  <a:lnTo>
                    <a:pt x="61" y="70"/>
                  </a:lnTo>
                  <a:lnTo>
                    <a:pt x="54" y="70"/>
                  </a:lnTo>
                  <a:lnTo>
                    <a:pt x="45" y="69"/>
                  </a:lnTo>
                  <a:lnTo>
                    <a:pt x="37" y="66"/>
                  </a:lnTo>
                  <a:lnTo>
                    <a:pt x="31" y="63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23" y="62"/>
                  </a:lnTo>
                  <a:lnTo>
                    <a:pt x="25" y="65"/>
                  </a:lnTo>
                  <a:lnTo>
                    <a:pt x="29" y="67"/>
                  </a:lnTo>
                  <a:lnTo>
                    <a:pt x="35" y="71"/>
                  </a:lnTo>
                  <a:lnTo>
                    <a:pt x="40" y="74"/>
                  </a:lnTo>
                  <a:lnTo>
                    <a:pt x="47" y="77"/>
                  </a:lnTo>
                  <a:lnTo>
                    <a:pt x="55" y="80"/>
                  </a:lnTo>
                  <a:lnTo>
                    <a:pt x="62" y="81"/>
                  </a:lnTo>
                  <a:lnTo>
                    <a:pt x="70" y="84"/>
                  </a:lnTo>
                  <a:lnTo>
                    <a:pt x="76" y="84"/>
                  </a:lnTo>
                  <a:lnTo>
                    <a:pt x="83" y="86"/>
                  </a:lnTo>
                  <a:lnTo>
                    <a:pt x="91" y="90"/>
                  </a:lnTo>
                  <a:lnTo>
                    <a:pt x="98" y="96"/>
                  </a:lnTo>
                  <a:lnTo>
                    <a:pt x="102" y="102"/>
                  </a:lnTo>
                  <a:lnTo>
                    <a:pt x="99" y="103"/>
                  </a:lnTo>
                  <a:lnTo>
                    <a:pt x="94" y="105"/>
                  </a:lnTo>
                  <a:lnTo>
                    <a:pt x="89" y="107"/>
                  </a:lnTo>
                  <a:lnTo>
                    <a:pt x="83" y="107"/>
                  </a:lnTo>
                  <a:lnTo>
                    <a:pt x="77" y="108"/>
                  </a:lnTo>
                  <a:lnTo>
                    <a:pt x="71" y="108"/>
                  </a:lnTo>
                  <a:lnTo>
                    <a:pt x="67" y="108"/>
                  </a:lnTo>
                  <a:lnTo>
                    <a:pt x="62" y="108"/>
                  </a:lnTo>
                  <a:lnTo>
                    <a:pt x="56" y="107"/>
                  </a:lnTo>
                  <a:lnTo>
                    <a:pt x="53" y="108"/>
                  </a:lnTo>
                  <a:lnTo>
                    <a:pt x="55" y="110"/>
                  </a:lnTo>
                  <a:lnTo>
                    <a:pt x="63" y="112"/>
                  </a:lnTo>
                  <a:lnTo>
                    <a:pt x="69" y="113"/>
                  </a:lnTo>
                  <a:lnTo>
                    <a:pt x="76" y="113"/>
                  </a:lnTo>
                  <a:lnTo>
                    <a:pt x="84" y="113"/>
                  </a:lnTo>
                  <a:lnTo>
                    <a:pt x="91" y="113"/>
                  </a:lnTo>
                  <a:lnTo>
                    <a:pt x="98" y="113"/>
                  </a:lnTo>
                  <a:lnTo>
                    <a:pt x="105" y="112"/>
                  </a:lnTo>
                  <a:lnTo>
                    <a:pt x="109" y="112"/>
                  </a:lnTo>
                  <a:lnTo>
                    <a:pt x="113" y="112"/>
                  </a:lnTo>
                  <a:lnTo>
                    <a:pt x="119" y="113"/>
                  </a:lnTo>
                  <a:lnTo>
                    <a:pt x="122" y="116"/>
                  </a:lnTo>
                  <a:lnTo>
                    <a:pt x="124" y="120"/>
                  </a:lnTo>
                  <a:lnTo>
                    <a:pt x="127" y="12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82" name="Freeform 334">
              <a:extLst>
                <a:ext uri="{FF2B5EF4-FFF2-40B4-BE49-F238E27FC236}">
                  <a16:creationId xmlns:a16="http://schemas.microsoft.com/office/drawing/2014/main" id="{A4F5353E-7E0C-EADD-1FDE-06B48F8B2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" y="372"/>
              <a:ext cx="40" cy="95"/>
            </a:xfrm>
            <a:custGeom>
              <a:avLst/>
              <a:gdLst>
                <a:gd name="T0" fmla="*/ 2 w 80"/>
                <a:gd name="T1" fmla="*/ 40 h 189"/>
                <a:gd name="T2" fmla="*/ 4 w 80"/>
                <a:gd name="T3" fmla="*/ 38 h 189"/>
                <a:gd name="T4" fmla="*/ 5 w 80"/>
                <a:gd name="T5" fmla="*/ 38 h 189"/>
                <a:gd name="T6" fmla="*/ 6 w 80"/>
                <a:gd name="T7" fmla="*/ 34 h 189"/>
                <a:gd name="T8" fmla="*/ 2 w 80"/>
                <a:gd name="T9" fmla="*/ 27 h 189"/>
                <a:gd name="T10" fmla="*/ 0 w 80"/>
                <a:gd name="T11" fmla="*/ 20 h 189"/>
                <a:gd name="T12" fmla="*/ 1 w 80"/>
                <a:gd name="T13" fmla="*/ 20 h 189"/>
                <a:gd name="T14" fmla="*/ 5 w 80"/>
                <a:gd name="T15" fmla="*/ 28 h 189"/>
                <a:gd name="T16" fmla="*/ 8 w 80"/>
                <a:gd name="T17" fmla="*/ 23 h 189"/>
                <a:gd name="T18" fmla="*/ 8 w 80"/>
                <a:gd name="T19" fmla="*/ 14 h 189"/>
                <a:gd name="T20" fmla="*/ 7 w 80"/>
                <a:gd name="T21" fmla="*/ 6 h 189"/>
                <a:gd name="T22" fmla="*/ 8 w 80"/>
                <a:gd name="T23" fmla="*/ 6 h 189"/>
                <a:gd name="T24" fmla="*/ 9 w 80"/>
                <a:gd name="T25" fmla="*/ 11 h 189"/>
                <a:gd name="T26" fmla="*/ 11 w 80"/>
                <a:gd name="T27" fmla="*/ 11 h 189"/>
                <a:gd name="T28" fmla="*/ 15 w 80"/>
                <a:gd name="T29" fmla="*/ 1 h 189"/>
                <a:gd name="T30" fmla="*/ 16 w 80"/>
                <a:gd name="T31" fmla="*/ 1 h 189"/>
                <a:gd name="T32" fmla="*/ 13 w 80"/>
                <a:gd name="T33" fmla="*/ 8 h 189"/>
                <a:gd name="T34" fmla="*/ 13 w 80"/>
                <a:gd name="T35" fmla="*/ 13 h 189"/>
                <a:gd name="T36" fmla="*/ 17 w 80"/>
                <a:gd name="T37" fmla="*/ 11 h 189"/>
                <a:gd name="T38" fmla="*/ 18 w 80"/>
                <a:gd name="T39" fmla="*/ 11 h 189"/>
                <a:gd name="T40" fmla="*/ 14 w 80"/>
                <a:gd name="T41" fmla="*/ 15 h 189"/>
                <a:gd name="T42" fmla="*/ 11 w 80"/>
                <a:gd name="T43" fmla="*/ 20 h 189"/>
                <a:gd name="T44" fmla="*/ 9 w 80"/>
                <a:gd name="T45" fmla="*/ 30 h 189"/>
                <a:gd name="T46" fmla="*/ 13 w 80"/>
                <a:gd name="T47" fmla="*/ 29 h 189"/>
                <a:gd name="T48" fmla="*/ 17 w 80"/>
                <a:gd name="T49" fmla="*/ 28 h 189"/>
                <a:gd name="T50" fmla="*/ 19 w 80"/>
                <a:gd name="T51" fmla="*/ 27 h 189"/>
                <a:gd name="T52" fmla="*/ 19 w 80"/>
                <a:gd name="T53" fmla="*/ 28 h 189"/>
                <a:gd name="T54" fmla="*/ 16 w 80"/>
                <a:gd name="T55" fmla="*/ 30 h 189"/>
                <a:gd name="T56" fmla="*/ 11 w 80"/>
                <a:gd name="T57" fmla="*/ 32 h 189"/>
                <a:gd name="T58" fmla="*/ 8 w 80"/>
                <a:gd name="T59" fmla="*/ 34 h 189"/>
                <a:gd name="T60" fmla="*/ 7 w 80"/>
                <a:gd name="T61" fmla="*/ 38 h 189"/>
                <a:gd name="T62" fmla="*/ 10 w 80"/>
                <a:gd name="T63" fmla="*/ 39 h 189"/>
                <a:gd name="T64" fmla="*/ 16 w 80"/>
                <a:gd name="T65" fmla="*/ 37 h 189"/>
                <a:gd name="T66" fmla="*/ 20 w 80"/>
                <a:gd name="T67" fmla="*/ 34 h 189"/>
                <a:gd name="T68" fmla="*/ 20 w 80"/>
                <a:gd name="T69" fmla="*/ 35 h 189"/>
                <a:gd name="T70" fmla="*/ 15 w 80"/>
                <a:gd name="T71" fmla="*/ 42 h 189"/>
                <a:gd name="T72" fmla="*/ 13 w 80"/>
                <a:gd name="T73" fmla="*/ 42 h 189"/>
                <a:gd name="T74" fmla="*/ 11 w 80"/>
                <a:gd name="T75" fmla="*/ 40 h 189"/>
                <a:gd name="T76" fmla="*/ 5 w 80"/>
                <a:gd name="T77" fmla="*/ 40 h 189"/>
                <a:gd name="T78" fmla="*/ 5 w 80"/>
                <a:gd name="T79" fmla="*/ 43 h 189"/>
                <a:gd name="T80" fmla="*/ 2 w 80"/>
                <a:gd name="T81" fmla="*/ 46 h 189"/>
                <a:gd name="T82" fmla="*/ 2 w 80"/>
                <a:gd name="T83" fmla="*/ 46 h 189"/>
                <a:gd name="T84" fmla="*/ 3 w 80"/>
                <a:gd name="T85" fmla="*/ 42 h 189"/>
                <a:gd name="T86" fmla="*/ 1 w 80"/>
                <a:gd name="T87" fmla="*/ 41 h 1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0" h="189">
                  <a:moveTo>
                    <a:pt x="0" y="164"/>
                  </a:moveTo>
                  <a:lnTo>
                    <a:pt x="4" y="160"/>
                  </a:lnTo>
                  <a:lnTo>
                    <a:pt x="8" y="157"/>
                  </a:lnTo>
                  <a:lnTo>
                    <a:pt x="11" y="151"/>
                  </a:lnTo>
                  <a:lnTo>
                    <a:pt x="12" y="146"/>
                  </a:lnTo>
                  <a:lnTo>
                    <a:pt x="13" y="149"/>
                  </a:lnTo>
                  <a:lnTo>
                    <a:pt x="16" y="150"/>
                  </a:lnTo>
                  <a:lnTo>
                    <a:pt x="17" y="151"/>
                  </a:lnTo>
                  <a:lnTo>
                    <a:pt x="18" y="151"/>
                  </a:lnTo>
                  <a:lnTo>
                    <a:pt x="19" y="148"/>
                  </a:lnTo>
                  <a:lnTo>
                    <a:pt x="20" y="142"/>
                  </a:lnTo>
                  <a:lnTo>
                    <a:pt x="21" y="135"/>
                  </a:lnTo>
                  <a:lnTo>
                    <a:pt x="20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2" y="75"/>
                  </a:lnTo>
                  <a:lnTo>
                    <a:pt x="3" y="75"/>
                  </a:lnTo>
                  <a:lnTo>
                    <a:pt x="3" y="79"/>
                  </a:lnTo>
                  <a:lnTo>
                    <a:pt x="5" y="87"/>
                  </a:lnTo>
                  <a:lnTo>
                    <a:pt x="10" y="98"/>
                  </a:lnTo>
                  <a:lnTo>
                    <a:pt x="17" y="110"/>
                  </a:lnTo>
                  <a:lnTo>
                    <a:pt x="24" y="115"/>
                  </a:lnTo>
                  <a:lnTo>
                    <a:pt x="27" y="104"/>
                  </a:lnTo>
                  <a:lnTo>
                    <a:pt x="31" y="89"/>
                  </a:lnTo>
                  <a:lnTo>
                    <a:pt x="32" y="74"/>
                  </a:lnTo>
                  <a:lnTo>
                    <a:pt x="32" y="63"/>
                  </a:lnTo>
                  <a:lnTo>
                    <a:pt x="30" y="53"/>
                  </a:lnTo>
                  <a:lnTo>
                    <a:pt x="28" y="41"/>
                  </a:lnTo>
                  <a:lnTo>
                    <a:pt x="27" y="29"/>
                  </a:lnTo>
                  <a:lnTo>
                    <a:pt x="28" y="22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2" y="23"/>
                  </a:lnTo>
                  <a:lnTo>
                    <a:pt x="32" y="28"/>
                  </a:lnTo>
                  <a:lnTo>
                    <a:pt x="32" y="35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6" y="53"/>
                  </a:lnTo>
                  <a:lnTo>
                    <a:pt x="41" y="42"/>
                  </a:lnTo>
                  <a:lnTo>
                    <a:pt x="46" y="26"/>
                  </a:lnTo>
                  <a:lnTo>
                    <a:pt x="51" y="12"/>
                  </a:lnTo>
                  <a:lnTo>
                    <a:pt x="59" y="3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4" y="3"/>
                  </a:lnTo>
                  <a:lnTo>
                    <a:pt x="62" y="6"/>
                  </a:lnTo>
                  <a:lnTo>
                    <a:pt x="57" y="14"/>
                  </a:lnTo>
                  <a:lnTo>
                    <a:pt x="51" y="29"/>
                  </a:lnTo>
                  <a:lnTo>
                    <a:pt x="47" y="44"/>
                  </a:lnTo>
                  <a:lnTo>
                    <a:pt x="44" y="53"/>
                  </a:lnTo>
                  <a:lnTo>
                    <a:pt x="50" y="52"/>
                  </a:lnTo>
                  <a:lnTo>
                    <a:pt x="57" y="50"/>
                  </a:lnTo>
                  <a:lnTo>
                    <a:pt x="63" y="48"/>
                  </a:lnTo>
                  <a:lnTo>
                    <a:pt x="67" y="44"/>
                  </a:lnTo>
                  <a:lnTo>
                    <a:pt x="70" y="43"/>
                  </a:lnTo>
                  <a:lnTo>
                    <a:pt x="72" y="43"/>
                  </a:lnTo>
                  <a:lnTo>
                    <a:pt x="71" y="44"/>
                  </a:lnTo>
                  <a:lnTo>
                    <a:pt x="69" y="48"/>
                  </a:lnTo>
                  <a:lnTo>
                    <a:pt x="63" y="51"/>
                  </a:lnTo>
                  <a:lnTo>
                    <a:pt x="56" y="57"/>
                  </a:lnTo>
                  <a:lnTo>
                    <a:pt x="48" y="61"/>
                  </a:lnTo>
                  <a:lnTo>
                    <a:pt x="43" y="65"/>
                  </a:lnTo>
                  <a:lnTo>
                    <a:pt x="41" y="79"/>
                  </a:lnTo>
                  <a:lnTo>
                    <a:pt x="38" y="94"/>
                  </a:lnTo>
                  <a:lnTo>
                    <a:pt x="35" y="109"/>
                  </a:lnTo>
                  <a:lnTo>
                    <a:pt x="33" y="117"/>
                  </a:lnTo>
                  <a:lnTo>
                    <a:pt x="39" y="117"/>
                  </a:lnTo>
                  <a:lnTo>
                    <a:pt x="44" y="115"/>
                  </a:lnTo>
                  <a:lnTo>
                    <a:pt x="50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7" y="111"/>
                  </a:lnTo>
                  <a:lnTo>
                    <a:pt x="71" y="110"/>
                  </a:lnTo>
                  <a:lnTo>
                    <a:pt x="73" y="109"/>
                  </a:lnTo>
                  <a:lnTo>
                    <a:pt x="76" y="106"/>
                  </a:lnTo>
                  <a:lnTo>
                    <a:pt x="77" y="106"/>
                  </a:lnTo>
                  <a:lnTo>
                    <a:pt x="77" y="109"/>
                  </a:lnTo>
                  <a:lnTo>
                    <a:pt x="74" y="111"/>
                  </a:lnTo>
                  <a:lnTo>
                    <a:pt x="72" y="113"/>
                  </a:lnTo>
                  <a:lnTo>
                    <a:pt x="67" y="115"/>
                  </a:lnTo>
                  <a:lnTo>
                    <a:pt x="62" y="119"/>
                  </a:lnTo>
                  <a:lnTo>
                    <a:pt x="55" y="121"/>
                  </a:lnTo>
                  <a:lnTo>
                    <a:pt x="48" y="125"/>
                  </a:lnTo>
                  <a:lnTo>
                    <a:pt x="42" y="127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3"/>
                  </a:lnTo>
                  <a:lnTo>
                    <a:pt x="28" y="140"/>
                  </a:lnTo>
                  <a:lnTo>
                    <a:pt x="27" y="148"/>
                  </a:lnTo>
                  <a:lnTo>
                    <a:pt x="27" y="152"/>
                  </a:lnTo>
                  <a:lnTo>
                    <a:pt x="30" y="155"/>
                  </a:lnTo>
                  <a:lnTo>
                    <a:pt x="33" y="156"/>
                  </a:lnTo>
                  <a:lnTo>
                    <a:pt x="39" y="156"/>
                  </a:lnTo>
                  <a:lnTo>
                    <a:pt x="42" y="155"/>
                  </a:lnTo>
                  <a:lnTo>
                    <a:pt x="53" y="150"/>
                  </a:lnTo>
                  <a:lnTo>
                    <a:pt x="62" y="145"/>
                  </a:lnTo>
                  <a:lnTo>
                    <a:pt x="70" y="141"/>
                  </a:lnTo>
                  <a:lnTo>
                    <a:pt x="74" y="137"/>
                  </a:lnTo>
                  <a:lnTo>
                    <a:pt x="78" y="135"/>
                  </a:lnTo>
                  <a:lnTo>
                    <a:pt x="80" y="134"/>
                  </a:lnTo>
                  <a:lnTo>
                    <a:pt x="80" y="135"/>
                  </a:lnTo>
                  <a:lnTo>
                    <a:pt x="78" y="140"/>
                  </a:lnTo>
                  <a:lnTo>
                    <a:pt x="72" y="148"/>
                  </a:lnTo>
                  <a:lnTo>
                    <a:pt x="64" y="157"/>
                  </a:lnTo>
                  <a:lnTo>
                    <a:pt x="57" y="165"/>
                  </a:lnTo>
                  <a:lnTo>
                    <a:pt x="50" y="171"/>
                  </a:lnTo>
                  <a:lnTo>
                    <a:pt x="50" y="168"/>
                  </a:lnTo>
                  <a:lnTo>
                    <a:pt x="49" y="166"/>
                  </a:lnTo>
                  <a:lnTo>
                    <a:pt x="47" y="164"/>
                  </a:lnTo>
                  <a:lnTo>
                    <a:pt x="46" y="161"/>
                  </a:lnTo>
                  <a:lnTo>
                    <a:pt x="41" y="158"/>
                  </a:lnTo>
                  <a:lnTo>
                    <a:pt x="34" y="157"/>
                  </a:lnTo>
                  <a:lnTo>
                    <a:pt x="26" y="158"/>
                  </a:lnTo>
                  <a:lnTo>
                    <a:pt x="20" y="160"/>
                  </a:lnTo>
                  <a:lnTo>
                    <a:pt x="17" y="164"/>
                  </a:lnTo>
                  <a:lnTo>
                    <a:pt x="17" y="167"/>
                  </a:lnTo>
                  <a:lnTo>
                    <a:pt x="17" y="172"/>
                  </a:lnTo>
                  <a:lnTo>
                    <a:pt x="17" y="175"/>
                  </a:lnTo>
                  <a:lnTo>
                    <a:pt x="12" y="180"/>
                  </a:lnTo>
                  <a:lnTo>
                    <a:pt x="8" y="183"/>
                  </a:lnTo>
                  <a:lnTo>
                    <a:pt x="3" y="187"/>
                  </a:lnTo>
                  <a:lnTo>
                    <a:pt x="1" y="189"/>
                  </a:lnTo>
                  <a:lnTo>
                    <a:pt x="5" y="183"/>
                  </a:lnTo>
                  <a:lnTo>
                    <a:pt x="10" y="178"/>
                  </a:lnTo>
                  <a:lnTo>
                    <a:pt x="12" y="172"/>
                  </a:lnTo>
                  <a:lnTo>
                    <a:pt x="12" y="168"/>
                  </a:lnTo>
                  <a:lnTo>
                    <a:pt x="10" y="165"/>
                  </a:lnTo>
                  <a:lnTo>
                    <a:pt x="6" y="163"/>
                  </a:lnTo>
                  <a:lnTo>
                    <a:pt x="3" y="161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83" name="Freeform 335">
              <a:extLst>
                <a:ext uri="{FF2B5EF4-FFF2-40B4-BE49-F238E27FC236}">
                  <a16:creationId xmlns:a16="http://schemas.microsoft.com/office/drawing/2014/main" id="{B7E9B9A8-79A8-1CFB-D954-524AC2E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" y="425"/>
              <a:ext cx="7" cy="12"/>
            </a:xfrm>
            <a:custGeom>
              <a:avLst/>
              <a:gdLst>
                <a:gd name="T0" fmla="*/ 4 w 14"/>
                <a:gd name="T1" fmla="*/ 6 h 24"/>
                <a:gd name="T2" fmla="*/ 3 w 14"/>
                <a:gd name="T3" fmla="*/ 6 h 24"/>
                <a:gd name="T4" fmla="*/ 2 w 14"/>
                <a:gd name="T5" fmla="*/ 6 h 24"/>
                <a:gd name="T6" fmla="*/ 2 w 14"/>
                <a:gd name="T7" fmla="*/ 6 h 24"/>
                <a:gd name="T8" fmla="*/ 1 w 14"/>
                <a:gd name="T9" fmla="*/ 6 h 24"/>
                <a:gd name="T10" fmla="*/ 1 w 14"/>
                <a:gd name="T11" fmla="*/ 5 h 24"/>
                <a:gd name="T12" fmla="*/ 0 w 14"/>
                <a:gd name="T13" fmla="*/ 4 h 24"/>
                <a:gd name="T14" fmla="*/ 0 w 14"/>
                <a:gd name="T15" fmla="*/ 2 h 24"/>
                <a:gd name="T16" fmla="*/ 0 w 14"/>
                <a:gd name="T17" fmla="*/ 1 h 24"/>
                <a:gd name="T18" fmla="*/ 0 w 14"/>
                <a:gd name="T19" fmla="*/ 0 h 24"/>
                <a:gd name="T20" fmla="*/ 1 w 14"/>
                <a:gd name="T21" fmla="*/ 0 h 24"/>
                <a:gd name="T22" fmla="*/ 1 w 14"/>
                <a:gd name="T23" fmla="*/ 1 h 24"/>
                <a:gd name="T24" fmla="*/ 1 w 14"/>
                <a:gd name="T25" fmla="*/ 1 h 24"/>
                <a:gd name="T26" fmla="*/ 1 w 14"/>
                <a:gd name="T27" fmla="*/ 2 h 24"/>
                <a:gd name="T28" fmla="*/ 2 w 14"/>
                <a:gd name="T29" fmla="*/ 4 h 24"/>
                <a:gd name="T30" fmla="*/ 3 w 14"/>
                <a:gd name="T31" fmla="*/ 5 h 24"/>
                <a:gd name="T32" fmla="*/ 4 w 1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24">
                  <a:moveTo>
                    <a:pt x="14" y="23"/>
                  </a:moveTo>
                  <a:lnTo>
                    <a:pt x="11" y="22"/>
                  </a:lnTo>
                  <a:lnTo>
                    <a:pt x="8" y="22"/>
                  </a:lnTo>
                  <a:lnTo>
                    <a:pt x="5" y="23"/>
                  </a:lnTo>
                  <a:lnTo>
                    <a:pt x="3" y="24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4"/>
                  </a:lnTo>
                  <a:lnTo>
                    <a:pt x="4" y="8"/>
                  </a:lnTo>
                  <a:lnTo>
                    <a:pt x="7" y="13"/>
                  </a:lnTo>
                  <a:lnTo>
                    <a:pt x="11" y="18"/>
                  </a:lnTo>
                  <a:lnTo>
                    <a:pt x="14" y="2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84" name="Freeform 336">
              <a:extLst>
                <a:ext uri="{FF2B5EF4-FFF2-40B4-BE49-F238E27FC236}">
                  <a16:creationId xmlns:a16="http://schemas.microsoft.com/office/drawing/2014/main" id="{660E3CCA-C8E3-1927-BEC5-A5B1369CF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" y="422"/>
              <a:ext cx="129" cy="78"/>
            </a:xfrm>
            <a:custGeom>
              <a:avLst/>
              <a:gdLst>
                <a:gd name="T0" fmla="*/ 7 w 257"/>
                <a:gd name="T1" fmla="*/ 27 h 157"/>
                <a:gd name="T2" fmla="*/ 13 w 257"/>
                <a:gd name="T3" fmla="*/ 24 h 157"/>
                <a:gd name="T4" fmla="*/ 16 w 257"/>
                <a:gd name="T5" fmla="*/ 14 h 157"/>
                <a:gd name="T6" fmla="*/ 21 w 257"/>
                <a:gd name="T7" fmla="*/ 7 h 157"/>
                <a:gd name="T8" fmla="*/ 27 w 257"/>
                <a:gd name="T9" fmla="*/ 1 h 157"/>
                <a:gd name="T10" fmla="*/ 29 w 257"/>
                <a:gd name="T11" fmla="*/ 0 h 157"/>
                <a:gd name="T12" fmla="*/ 25 w 257"/>
                <a:gd name="T13" fmla="*/ 5 h 157"/>
                <a:gd name="T14" fmla="*/ 20 w 257"/>
                <a:gd name="T15" fmla="*/ 12 h 157"/>
                <a:gd name="T16" fmla="*/ 17 w 257"/>
                <a:gd name="T17" fmla="*/ 19 h 157"/>
                <a:gd name="T18" fmla="*/ 18 w 257"/>
                <a:gd name="T19" fmla="*/ 21 h 157"/>
                <a:gd name="T20" fmla="*/ 22 w 257"/>
                <a:gd name="T21" fmla="*/ 18 h 157"/>
                <a:gd name="T22" fmla="*/ 26 w 257"/>
                <a:gd name="T23" fmla="*/ 15 h 157"/>
                <a:gd name="T24" fmla="*/ 33 w 257"/>
                <a:gd name="T25" fmla="*/ 7 h 157"/>
                <a:gd name="T26" fmla="*/ 42 w 257"/>
                <a:gd name="T27" fmla="*/ 1 h 157"/>
                <a:gd name="T28" fmla="*/ 46 w 257"/>
                <a:gd name="T29" fmla="*/ 0 h 157"/>
                <a:gd name="T30" fmla="*/ 38 w 257"/>
                <a:gd name="T31" fmla="*/ 6 h 157"/>
                <a:gd name="T32" fmla="*/ 30 w 257"/>
                <a:gd name="T33" fmla="*/ 14 h 157"/>
                <a:gd name="T34" fmla="*/ 31 w 257"/>
                <a:gd name="T35" fmla="*/ 16 h 157"/>
                <a:gd name="T36" fmla="*/ 39 w 257"/>
                <a:gd name="T37" fmla="*/ 14 h 157"/>
                <a:gd name="T38" fmla="*/ 47 w 257"/>
                <a:gd name="T39" fmla="*/ 9 h 157"/>
                <a:gd name="T40" fmla="*/ 56 w 257"/>
                <a:gd name="T41" fmla="*/ 5 h 157"/>
                <a:gd name="T42" fmla="*/ 59 w 257"/>
                <a:gd name="T43" fmla="*/ 5 h 157"/>
                <a:gd name="T44" fmla="*/ 51 w 257"/>
                <a:gd name="T45" fmla="*/ 8 h 157"/>
                <a:gd name="T46" fmla="*/ 45 w 257"/>
                <a:gd name="T47" fmla="*/ 13 h 157"/>
                <a:gd name="T48" fmla="*/ 52 w 257"/>
                <a:gd name="T49" fmla="*/ 14 h 157"/>
                <a:gd name="T50" fmla="*/ 61 w 257"/>
                <a:gd name="T51" fmla="*/ 12 h 157"/>
                <a:gd name="T52" fmla="*/ 65 w 257"/>
                <a:gd name="T53" fmla="*/ 11 h 157"/>
                <a:gd name="T54" fmla="*/ 59 w 257"/>
                <a:gd name="T55" fmla="*/ 14 h 157"/>
                <a:gd name="T56" fmla="*/ 48 w 257"/>
                <a:gd name="T57" fmla="*/ 17 h 157"/>
                <a:gd name="T58" fmla="*/ 49 w 257"/>
                <a:gd name="T59" fmla="*/ 20 h 157"/>
                <a:gd name="T60" fmla="*/ 56 w 257"/>
                <a:gd name="T61" fmla="*/ 24 h 157"/>
                <a:gd name="T62" fmla="*/ 59 w 257"/>
                <a:gd name="T63" fmla="*/ 26 h 157"/>
                <a:gd name="T64" fmla="*/ 52 w 257"/>
                <a:gd name="T65" fmla="*/ 24 h 157"/>
                <a:gd name="T66" fmla="*/ 43 w 257"/>
                <a:gd name="T67" fmla="*/ 19 h 157"/>
                <a:gd name="T68" fmla="*/ 38 w 257"/>
                <a:gd name="T69" fmla="*/ 19 h 157"/>
                <a:gd name="T70" fmla="*/ 32 w 257"/>
                <a:gd name="T71" fmla="*/ 19 h 157"/>
                <a:gd name="T72" fmla="*/ 34 w 257"/>
                <a:gd name="T73" fmla="*/ 23 h 157"/>
                <a:gd name="T74" fmla="*/ 40 w 257"/>
                <a:gd name="T75" fmla="*/ 27 h 157"/>
                <a:gd name="T76" fmla="*/ 46 w 257"/>
                <a:gd name="T77" fmla="*/ 30 h 157"/>
                <a:gd name="T78" fmla="*/ 48 w 257"/>
                <a:gd name="T79" fmla="*/ 33 h 157"/>
                <a:gd name="T80" fmla="*/ 39 w 257"/>
                <a:gd name="T81" fmla="*/ 28 h 157"/>
                <a:gd name="T82" fmla="*/ 31 w 257"/>
                <a:gd name="T83" fmla="*/ 23 h 157"/>
                <a:gd name="T84" fmla="*/ 27 w 257"/>
                <a:gd name="T85" fmla="*/ 21 h 157"/>
                <a:gd name="T86" fmla="*/ 19 w 257"/>
                <a:gd name="T87" fmla="*/ 24 h 157"/>
                <a:gd name="T88" fmla="*/ 18 w 257"/>
                <a:gd name="T89" fmla="*/ 26 h 157"/>
                <a:gd name="T90" fmla="*/ 24 w 257"/>
                <a:gd name="T91" fmla="*/ 31 h 157"/>
                <a:gd name="T92" fmla="*/ 32 w 257"/>
                <a:gd name="T93" fmla="*/ 37 h 157"/>
                <a:gd name="T94" fmla="*/ 33 w 257"/>
                <a:gd name="T95" fmla="*/ 39 h 157"/>
                <a:gd name="T96" fmla="*/ 25 w 257"/>
                <a:gd name="T97" fmla="*/ 34 h 157"/>
                <a:gd name="T98" fmla="*/ 16 w 257"/>
                <a:gd name="T99" fmla="*/ 28 h 157"/>
                <a:gd name="T100" fmla="*/ 10 w 257"/>
                <a:gd name="T101" fmla="*/ 29 h 157"/>
                <a:gd name="T102" fmla="*/ 2 w 257"/>
                <a:gd name="T103" fmla="*/ 32 h 157"/>
                <a:gd name="T104" fmla="*/ 2 w 257"/>
                <a:gd name="T105" fmla="*/ 31 h 1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7" h="157">
                  <a:moveTo>
                    <a:pt x="10" y="121"/>
                  </a:moveTo>
                  <a:lnTo>
                    <a:pt x="13" y="118"/>
                  </a:lnTo>
                  <a:lnTo>
                    <a:pt x="19" y="114"/>
                  </a:lnTo>
                  <a:lnTo>
                    <a:pt x="25" y="111"/>
                  </a:lnTo>
                  <a:lnTo>
                    <a:pt x="33" y="106"/>
                  </a:lnTo>
                  <a:lnTo>
                    <a:pt x="39" y="103"/>
                  </a:lnTo>
                  <a:lnTo>
                    <a:pt x="46" y="99"/>
                  </a:lnTo>
                  <a:lnTo>
                    <a:pt x="49" y="96"/>
                  </a:lnTo>
                  <a:lnTo>
                    <a:pt x="51" y="93"/>
                  </a:lnTo>
                  <a:lnTo>
                    <a:pt x="54" y="85"/>
                  </a:lnTo>
                  <a:lnTo>
                    <a:pt x="58" y="73"/>
                  </a:lnTo>
                  <a:lnTo>
                    <a:pt x="64" y="58"/>
                  </a:lnTo>
                  <a:lnTo>
                    <a:pt x="70" y="47"/>
                  </a:lnTo>
                  <a:lnTo>
                    <a:pt x="73" y="43"/>
                  </a:lnTo>
                  <a:lnTo>
                    <a:pt x="78" y="36"/>
                  </a:lnTo>
                  <a:lnTo>
                    <a:pt x="84" y="29"/>
                  </a:lnTo>
                  <a:lnTo>
                    <a:pt x="89" y="21"/>
                  </a:lnTo>
                  <a:lnTo>
                    <a:pt x="96" y="14"/>
                  </a:lnTo>
                  <a:lnTo>
                    <a:pt x="102" y="8"/>
                  </a:lnTo>
                  <a:lnTo>
                    <a:pt x="108" y="4"/>
                  </a:lnTo>
                  <a:lnTo>
                    <a:pt x="111" y="1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6" y="1"/>
                  </a:lnTo>
                  <a:lnTo>
                    <a:pt x="113" y="5"/>
                  </a:lnTo>
                  <a:lnTo>
                    <a:pt x="111" y="8"/>
                  </a:lnTo>
                  <a:lnTo>
                    <a:pt x="107" y="13"/>
                  </a:lnTo>
                  <a:lnTo>
                    <a:pt x="100" y="20"/>
                  </a:lnTo>
                  <a:lnTo>
                    <a:pt x="94" y="27"/>
                  </a:lnTo>
                  <a:lnTo>
                    <a:pt x="87" y="35"/>
                  </a:lnTo>
                  <a:lnTo>
                    <a:pt x="81" y="43"/>
                  </a:lnTo>
                  <a:lnTo>
                    <a:pt x="77" y="49"/>
                  </a:lnTo>
                  <a:lnTo>
                    <a:pt x="73" y="53"/>
                  </a:lnTo>
                  <a:lnTo>
                    <a:pt x="70" y="61"/>
                  </a:lnTo>
                  <a:lnTo>
                    <a:pt x="67" y="69"/>
                  </a:lnTo>
                  <a:lnTo>
                    <a:pt x="66" y="77"/>
                  </a:lnTo>
                  <a:lnTo>
                    <a:pt x="65" y="82"/>
                  </a:lnTo>
                  <a:lnTo>
                    <a:pt x="65" y="85"/>
                  </a:lnTo>
                  <a:lnTo>
                    <a:pt x="66" y="85"/>
                  </a:lnTo>
                  <a:lnTo>
                    <a:pt x="69" y="84"/>
                  </a:lnTo>
                  <a:lnTo>
                    <a:pt x="73" y="82"/>
                  </a:lnTo>
                  <a:lnTo>
                    <a:pt x="77" y="80"/>
                  </a:lnTo>
                  <a:lnTo>
                    <a:pt x="80" y="77"/>
                  </a:lnTo>
                  <a:lnTo>
                    <a:pt x="86" y="74"/>
                  </a:lnTo>
                  <a:lnTo>
                    <a:pt x="90" y="70"/>
                  </a:lnTo>
                  <a:lnTo>
                    <a:pt x="95" y="67"/>
                  </a:lnTo>
                  <a:lnTo>
                    <a:pt x="101" y="64"/>
                  </a:lnTo>
                  <a:lnTo>
                    <a:pt x="104" y="61"/>
                  </a:lnTo>
                  <a:lnTo>
                    <a:pt x="108" y="60"/>
                  </a:lnTo>
                  <a:lnTo>
                    <a:pt x="113" y="51"/>
                  </a:lnTo>
                  <a:lnTo>
                    <a:pt x="120" y="41"/>
                  </a:lnTo>
                  <a:lnTo>
                    <a:pt x="130" y="31"/>
                  </a:lnTo>
                  <a:lnTo>
                    <a:pt x="140" y="22"/>
                  </a:lnTo>
                  <a:lnTo>
                    <a:pt x="150" y="15"/>
                  </a:lnTo>
                  <a:lnTo>
                    <a:pt x="159" y="10"/>
                  </a:lnTo>
                  <a:lnTo>
                    <a:pt x="166" y="5"/>
                  </a:lnTo>
                  <a:lnTo>
                    <a:pt x="172" y="3"/>
                  </a:lnTo>
                  <a:lnTo>
                    <a:pt x="178" y="1"/>
                  </a:lnTo>
                  <a:lnTo>
                    <a:pt x="181" y="1"/>
                  </a:lnTo>
                  <a:lnTo>
                    <a:pt x="181" y="3"/>
                  </a:lnTo>
                  <a:lnTo>
                    <a:pt x="177" y="5"/>
                  </a:lnTo>
                  <a:lnTo>
                    <a:pt x="169" y="10"/>
                  </a:lnTo>
                  <a:lnTo>
                    <a:pt x="159" y="16"/>
                  </a:lnTo>
                  <a:lnTo>
                    <a:pt x="150" y="24"/>
                  </a:lnTo>
                  <a:lnTo>
                    <a:pt x="141" y="33"/>
                  </a:lnTo>
                  <a:lnTo>
                    <a:pt x="133" y="42"/>
                  </a:lnTo>
                  <a:lnTo>
                    <a:pt x="126" y="50"/>
                  </a:lnTo>
                  <a:lnTo>
                    <a:pt x="120" y="57"/>
                  </a:lnTo>
                  <a:lnTo>
                    <a:pt x="119" y="61"/>
                  </a:lnTo>
                  <a:lnTo>
                    <a:pt x="119" y="64"/>
                  </a:lnTo>
                  <a:lnTo>
                    <a:pt x="122" y="64"/>
                  </a:lnTo>
                  <a:lnTo>
                    <a:pt x="124" y="64"/>
                  </a:lnTo>
                  <a:lnTo>
                    <a:pt x="130" y="62"/>
                  </a:lnTo>
                  <a:lnTo>
                    <a:pt x="138" y="61"/>
                  </a:lnTo>
                  <a:lnTo>
                    <a:pt x="146" y="59"/>
                  </a:lnTo>
                  <a:lnTo>
                    <a:pt x="154" y="58"/>
                  </a:lnTo>
                  <a:lnTo>
                    <a:pt x="159" y="57"/>
                  </a:lnTo>
                  <a:lnTo>
                    <a:pt x="166" y="51"/>
                  </a:lnTo>
                  <a:lnTo>
                    <a:pt x="174" y="45"/>
                  </a:lnTo>
                  <a:lnTo>
                    <a:pt x="185" y="39"/>
                  </a:lnTo>
                  <a:lnTo>
                    <a:pt x="196" y="34"/>
                  </a:lnTo>
                  <a:lnTo>
                    <a:pt x="207" y="29"/>
                  </a:lnTo>
                  <a:lnTo>
                    <a:pt x="216" y="24"/>
                  </a:lnTo>
                  <a:lnTo>
                    <a:pt x="223" y="22"/>
                  </a:lnTo>
                  <a:lnTo>
                    <a:pt x="227" y="20"/>
                  </a:lnTo>
                  <a:lnTo>
                    <a:pt x="232" y="19"/>
                  </a:lnTo>
                  <a:lnTo>
                    <a:pt x="234" y="20"/>
                  </a:lnTo>
                  <a:lnTo>
                    <a:pt x="233" y="22"/>
                  </a:lnTo>
                  <a:lnTo>
                    <a:pt x="227" y="24"/>
                  </a:lnTo>
                  <a:lnTo>
                    <a:pt x="220" y="27"/>
                  </a:lnTo>
                  <a:lnTo>
                    <a:pt x="212" y="31"/>
                  </a:lnTo>
                  <a:lnTo>
                    <a:pt x="204" y="35"/>
                  </a:lnTo>
                  <a:lnTo>
                    <a:pt x="196" y="39"/>
                  </a:lnTo>
                  <a:lnTo>
                    <a:pt x="189" y="45"/>
                  </a:lnTo>
                  <a:lnTo>
                    <a:pt x="184" y="50"/>
                  </a:lnTo>
                  <a:lnTo>
                    <a:pt x="179" y="54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5" y="59"/>
                  </a:lnTo>
                  <a:lnTo>
                    <a:pt x="206" y="58"/>
                  </a:lnTo>
                  <a:lnTo>
                    <a:pt x="216" y="56"/>
                  </a:lnTo>
                  <a:lnTo>
                    <a:pt x="226" y="53"/>
                  </a:lnTo>
                  <a:lnTo>
                    <a:pt x="235" y="51"/>
                  </a:lnTo>
                  <a:lnTo>
                    <a:pt x="242" y="49"/>
                  </a:lnTo>
                  <a:lnTo>
                    <a:pt x="247" y="47"/>
                  </a:lnTo>
                  <a:lnTo>
                    <a:pt x="253" y="44"/>
                  </a:lnTo>
                  <a:lnTo>
                    <a:pt x="257" y="43"/>
                  </a:lnTo>
                  <a:lnTo>
                    <a:pt x="257" y="44"/>
                  </a:lnTo>
                  <a:lnTo>
                    <a:pt x="254" y="47"/>
                  </a:lnTo>
                  <a:lnTo>
                    <a:pt x="249" y="51"/>
                  </a:lnTo>
                  <a:lnTo>
                    <a:pt x="243" y="54"/>
                  </a:lnTo>
                  <a:lnTo>
                    <a:pt x="235" y="58"/>
                  </a:lnTo>
                  <a:lnTo>
                    <a:pt x="225" y="62"/>
                  </a:lnTo>
                  <a:lnTo>
                    <a:pt x="215" y="66"/>
                  </a:lnTo>
                  <a:lnTo>
                    <a:pt x="203" y="68"/>
                  </a:lnTo>
                  <a:lnTo>
                    <a:pt x="192" y="69"/>
                  </a:lnTo>
                  <a:lnTo>
                    <a:pt x="180" y="69"/>
                  </a:lnTo>
                  <a:lnTo>
                    <a:pt x="184" y="74"/>
                  </a:lnTo>
                  <a:lnTo>
                    <a:pt x="189" y="77"/>
                  </a:lnTo>
                  <a:lnTo>
                    <a:pt x="196" y="82"/>
                  </a:lnTo>
                  <a:lnTo>
                    <a:pt x="204" y="87"/>
                  </a:lnTo>
                  <a:lnTo>
                    <a:pt x="211" y="90"/>
                  </a:lnTo>
                  <a:lnTo>
                    <a:pt x="218" y="95"/>
                  </a:lnTo>
                  <a:lnTo>
                    <a:pt x="224" y="97"/>
                  </a:lnTo>
                  <a:lnTo>
                    <a:pt x="229" y="99"/>
                  </a:lnTo>
                  <a:lnTo>
                    <a:pt x="234" y="102"/>
                  </a:lnTo>
                  <a:lnTo>
                    <a:pt x="237" y="104"/>
                  </a:lnTo>
                  <a:lnTo>
                    <a:pt x="235" y="105"/>
                  </a:lnTo>
                  <a:lnTo>
                    <a:pt x="230" y="104"/>
                  </a:lnTo>
                  <a:lnTo>
                    <a:pt x="224" y="103"/>
                  </a:lnTo>
                  <a:lnTo>
                    <a:pt x="216" y="99"/>
                  </a:lnTo>
                  <a:lnTo>
                    <a:pt x="206" y="96"/>
                  </a:lnTo>
                  <a:lnTo>
                    <a:pt x="195" y="91"/>
                  </a:lnTo>
                  <a:lnTo>
                    <a:pt x="185" y="87"/>
                  </a:lnTo>
                  <a:lnTo>
                    <a:pt x="176" y="83"/>
                  </a:lnTo>
                  <a:lnTo>
                    <a:pt x="169" y="79"/>
                  </a:lnTo>
                  <a:lnTo>
                    <a:pt x="164" y="75"/>
                  </a:lnTo>
                  <a:lnTo>
                    <a:pt x="159" y="75"/>
                  </a:lnTo>
                  <a:lnTo>
                    <a:pt x="155" y="76"/>
                  </a:lnTo>
                  <a:lnTo>
                    <a:pt x="149" y="76"/>
                  </a:lnTo>
                  <a:lnTo>
                    <a:pt x="143" y="76"/>
                  </a:lnTo>
                  <a:lnTo>
                    <a:pt x="138" y="77"/>
                  </a:lnTo>
                  <a:lnTo>
                    <a:pt x="133" y="77"/>
                  </a:lnTo>
                  <a:lnTo>
                    <a:pt x="128" y="79"/>
                  </a:lnTo>
                  <a:lnTo>
                    <a:pt x="125" y="79"/>
                  </a:lnTo>
                  <a:lnTo>
                    <a:pt x="127" y="83"/>
                  </a:lnTo>
                  <a:lnTo>
                    <a:pt x="132" y="88"/>
                  </a:lnTo>
                  <a:lnTo>
                    <a:pt x="136" y="92"/>
                  </a:lnTo>
                  <a:lnTo>
                    <a:pt x="142" y="97"/>
                  </a:lnTo>
                  <a:lnTo>
                    <a:pt x="147" y="102"/>
                  </a:lnTo>
                  <a:lnTo>
                    <a:pt x="153" y="106"/>
                  </a:lnTo>
                  <a:lnTo>
                    <a:pt x="157" y="110"/>
                  </a:lnTo>
                  <a:lnTo>
                    <a:pt x="161" y="112"/>
                  </a:lnTo>
                  <a:lnTo>
                    <a:pt x="168" y="116"/>
                  </a:lnTo>
                  <a:lnTo>
                    <a:pt x="176" y="120"/>
                  </a:lnTo>
                  <a:lnTo>
                    <a:pt x="181" y="123"/>
                  </a:lnTo>
                  <a:lnTo>
                    <a:pt x="187" y="127"/>
                  </a:lnTo>
                  <a:lnTo>
                    <a:pt x="191" y="130"/>
                  </a:lnTo>
                  <a:lnTo>
                    <a:pt x="193" y="134"/>
                  </a:lnTo>
                  <a:lnTo>
                    <a:pt x="191" y="135"/>
                  </a:lnTo>
                  <a:lnTo>
                    <a:pt x="181" y="130"/>
                  </a:lnTo>
                  <a:lnTo>
                    <a:pt x="174" y="126"/>
                  </a:lnTo>
                  <a:lnTo>
                    <a:pt x="165" y="120"/>
                  </a:lnTo>
                  <a:lnTo>
                    <a:pt x="156" y="114"/>
                  </a:lnTo>
                  <a:lnTo>
                    <a:pt x="147" y="108"/>
                  </a:lnTo>
                  <a:lnTo>
                    <a:pt x="136" y="103"/>
                  </a:lnTo>
                  <a:lnTo>
                    <a:pt x="128" y="97"/>
                  </a:lnTo>
                  <a:lnTo>
                    <a:pt x="123" y="92"/>
                  </a:lnTo>
                  <a:lnTo>
                    <a:pt x="118" y="89"/>
                  </a:lnTo>
                  <a:lnTo>
                    <a:pt x="113" y="85"/>
                  </a:lnTo>
                  <a:lnTo>
                    <a:pt x="109" y="84"/>
                  </a:lnTo>
                  <a:lnTo>
                    <a:pt x="105" y="85"/>
                  </a:lnTo>
                  <a:lnTo>
                    <a:pt x="101" y="88"/>
                  </a:lnTo>
                  <a:lnTo>
                    <a:pt x="94" y="90"/>
                  </a:lnTo>
                  <a:lnTo>
                    <a:pt x="84" y="93"/>
                  </a:lnTo>
                  <a:lnTo>
                    <a:pt x="74" y="97"/>
                  </a:lnTo>
                  <a:lnTo>
                    <a:pt x="69" y="99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9" y="106"/>
                  </a:lnTo>
                  <a:lnTo>
                    <a:pt x="73" y="111"/>
                  </a:lnTo>
                  <a:lnTo>
                    <a:pt x="78" y="114"/>
                  </a:lnTo>
                  <a:lnTo>
                    <a:pt x="85" y="119"/>
                  </a:lnTo>
                  <a:lnTo>
                    <a:pt x="93" y="126"/>
                  </a:lnTo>
                  <a:lnTo>
                    <a:pt x="102" y="131"/>
                  </a:lnTo>
                  <a:lnTo>
                    <a:pt x="111" y="138"/>
                  </a:lnTo>
                  <a:lnTo>
                    <a:pt x="120" y="144"/>
                  </a:lnTo>
                  <a:lnTo>
                    <a:pt x="127" y="150"/>
                  </a:lnTo>
                  <a:lnTo>
                    <a:pt x="133" y="152"/>
                  </a:lnTo>
                  <a:lnTo>
                    <a:pt x="138" y="156"/>
                  </a:lnTo>
                  <a:lnTo>
                    <a:pt x="136" y="157"/>
                  </a:lnTo>
                  <a:lnTo>
                    <a:pt x="132" y="157"/>
                  </a:lnTo>
                  <a:lnTo>
                    <a:pt x="123" y="152"/>
                  </a:lnTo>
                  <a:lnTo>
                    <a:pt x="117" y="148"/>
                  </a:lnTo>
                  <a:lnTo>
                    <a:pt x="108" y="142"/>
                  </a:lnTo>
                  <a:lnTo>
                    <a:pt x="99" y="136"/>
                  </a:lnTo>
                  <a:lnTo>
                    <a:pt x="88" y="129"/>
                  </a:lnTo>
                  <a:lnTo>
                    <a:pt x="78" y="123"/>
                  </a:lnTo>
                  <a:lnTo>
                    <a:pt x="69" y="119"/>
                  </a:lnTo>
                  <a:lnTo>
                    <a:pt x="62" y="114"/>
                  </a:lnTo>
                  <a:lnTo>
                    <a:pt x="58" y="113"/>
                  </a:lnTo>
                  <a:lnTo>
                    <a:pt x="55" y="113"/>
                  </a:lnTo>
                  <a:lnTo>
                    <a:pt x="48" y="115"/>
                  </a:lnTo>
                  <a:lnTo>
                    <a:pt x="40" y="118"/>
                  </a:lnTo>
                  <a:lnTo>
                    <a:pt x="31" y="121"/>
                  </a:lnTo>
                  <a:lnTo>
                    <a:pt x="21" y="123"/>
                  </a:lnTo>
                  <a:lnTo>
                    <a:pt x="13" y="127"/>
                  </a:lnTo>
                  <a:lnTo>
                    <a:pt x="7" y="128"/>
                  </a:lnTo>
                  <a:lnTo>
                    <a:pt x="2" y="129"/>
                  </a:lnTo>
                  <a:lnTo>
                    <a:pt x="0" y="129"/>
                  </a:lnTo>
                  <a:lnTo>
                    <a:pt x="1" y="128"/>
                  </a:lnTo>
                  <a:lnTo>
                    <a:pt x="5" y="126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85" name="Freeform 337">
              <a:extLst>
                <a:ext uri="{FF2B5EF4-FFF2-40B4-BE49-F238E27FC236}">
                  <a16:creationId xmlns:a16="http://schemas.microsoft.com/office/drawing/2014/main" id="{0CAF57B6-A94A-C3F7-43C1-EA308D7EA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" y="500"/>
              <a:ext cx="93" cy="79"/>
            </a:xfrm>
            <a:custGeom>
              <a:avLst/>
              <a:gdLst>
                <a:gd name="T0" fmla="*/ 6 w 186"/>
                <a:gd name="T1" fmla="*/ 4 h 156"/>
                <a:gd name="T2" fmla="*/ 12 w 186"/>
                <a:gd name="T3" fmla="*/ 4 h 156"/>
                <a:gd name="T4" fmla="*/ 21 w 186"/>
                <a:gd name="T5" fmla="*/ 3 h 156"/>
                <a:gd name="T6" fmla="*/ 30 w 186"/>
                <a:gd name="T7" fmla="*/ 3 h 156"/>
                <a:gd name="T8" fmla="*/ 33 w 186"/>
                <a:gd name="T9" fmla="*/ 5 h 156"/>
                <a:gd name="T10" fmla="*/ 28 w 186"/>
                <a:gd name="T11" fmla="*/ 4 h 156"/>
                <a:gd name="T12" fmla="*/ 20 w 186"/>
                <a:gd name="T13" fmla="*/ 5 h 156"/>
                <a:gd name="T14" fmla="*/ 13 w 186"/>
                <a:gd name="T15" fmla="*/ 6 h 156"/>
                <a:gd name="T16" fmla="*/ 14 w 186"/>
                <a:gd name="T17" fmla="*/ 8 h 156"/>
                <a:gd name="T18" fmla="*/ 18 w 186"/>
                <a:gd name="T19" fmla="*/ 10 h 156"/>
                <a:gd name="T20" fmla="*/ 21 w 186"/>
                <a:gd name="T21" fmla="*/ 11 h 156"/>
                <a:gd name="T22" fmla="*/ 29 w 186"/>
                <a:gd name="T23" fmla="*/ 11 h 156"/>
                <a:gd name="T24" fmla="*/ 39 w 186"/>
                <a:gd name="T25" fmla="*/ 12 h 156"/>
                <a:gd name="T26" fmla="*/ 44 w 186"/>
                <a:gd name="T27" fmla="*/ 15 h 156"/>
                <a:gd name="T28" fmla="*/ 41 w 186"/>
                <a:gd name="T29" fmla="*/ 15 h 156"/>
                <a:gd name="T30" fmla="*/ 35 w 186"/>
                <a:gd name="T31" fmla="*/ 14 h 156"/>
                <a:gd name="T32" fmla="*/ 27 w 186"/>
                <a:gd name="T33" fmla="*/ 13 h 156"/>
                <a:gd name="T34" fmla="*/ 26 w 186"/>
                <a:gd name="T35" fmla="*/ 15 h 156"/>
                <a:gd name="T36" fmla="*/ 30 w 186"/>
                <a:gd name="T37" fmla="*/ 18 h 156"/>
                <a:gd name="T38" fmla="*/ 36 w 186"/>
                <a:gd name="T39" fmla="*/ 18 h 156"/>
                <a:gd name="T40" fmla="*/ 44 w 186"/>
                <a:gd name="T41" fmla="*/ 22 h 156"/>
                <a:gd name="T42" fmla="*/ 45 w 186"/>
                <a:gd name="T43" fmla="*/ 25 h 156"/>
                <a:gd name="T44" fmla="*/ 40 w 186"/>
                <a:gd name="T45" fmla="*/ 22 h 156"/>
                <a:gd name="T46" fmla="*/ 35 w 186"/>
                <a:gd name="T47" fmla="*/ 21 h 156"/>
                <a:gd name="T48" fmla="*/ 37 w 186"/>
                <a:gd name="T49" fmla="*/ 25 h 156"/>
                <a:gd name="T50" fmla="*/ 43 w 186"/>
                <a:gd name="T51" fmla="*/ 31 h 156"/>
                <a:gd name="T52" fmla="*/ 45 w 186"/>
                <a:gd name="T53" fmla="*/ 34 h 156"/>
                <a:gd name="T54" fmla="*/ 46 w 186"/>
                <a:gd name="T55" fmla="*/ 38 h 156"/>
                <a:gd name="T56" fmla="*/ 44 w 186"/>
                <a:gd name="T57" fmla="*/ 35 h 156"/>
                <a:gd name="T58" fmla="*/ 37 w 186"/>
                <a:gd name="T59" fmla="*/ 27 h 156"/>
                <a:gd name="T60" fmla="*/ 32 w 186"/>
                <a:gd name="T61" fmla="*/ 22 h 156"/>
                <a:gd name="T62" fmla="*/ 30 w 186"/>
                <a:gd name="T63" fmla="*/ 23 h 156"/>
                <a:gd name="T64" fmla="*/ 32 w 186"/>
                <a:gd name="T65" fmla="*/ 30 h 156"/>
                <a:gd name="T66" fmla="*/ 35 w 186"/>
                <a:gd name="T67" fmla="*/ 36 h 156"/>
                <a:gd name="T68" fmla="*/ 33 w 186"/>
                <a:gd name="T69" fmla="*/ 35 h 156"/>
                <a:gd name="T70" fmla="*/ 28 w 186"/>
                <a:gd name="T71" fmla="*/ 23 h 156"/>
                <a:gd name="T72" fmla="*/ 23 w 186"/>
                <a:gd name="T73" fmla="*/ 16 h 156"/>
                <a:gd name="T74" fmla="*/ 20 w 186"/>
                <a:gd name="T75" fmla="*/ 14 h 156"/>
                <a:gd name="T76" fmla="*/ 19 w 186"/>
                <a:gd name="T77" fmla="*/ 15 h 156"/>
                <a:gd name="T78" fmla="*/ 21 w 186"/>
                <a:gd name="T79" fmla="*/ 27 h 156"/>
                <a:gd name="T80" fmla="*/ 24 w 186"/>
                <a:gd name="T81" fmla="*/ 33 h 156"/>
                <a:gd name="T82" fmla="*/ 21 w 186"/>
                <a:gd name="T83" fmla="*/ 29 h 156"/>
                <a:gd name="T84" fmla="*/ 17 w 186"/>
                <a:gd name="T85" fmla="*/ 13 h 156"/>
                <a:gd name="T86" fmla="*/ 11 w 186"/>
                <a:gd name="T87" fmla="*/ 9 h 156"/>
                <a:gd name="T88" fmla="*/ 10 w 186"/>
                <a:gd name="T89" fmla="*/ 13 h 156"/>
                <a:gd name="T90" fmla="*/ 11 w 186"/>
                <a:gd name="T91" fmla="*/ 21 h 156"/>
                <a:gd name="T92" fmla="*/ 13 w 186"/>
                <a:gd name="T93" fmla="*/ 29 h 156"/>
                <a:gd name="T94" fmla="*/ 11 w 186"/>
                <a:gd name="T95" fmla="*/ 28 h 156"/>
                <a:gd name="T96" fmla="*/ 9 w 186"/>
                <a:gd name="T97" fmla="*/ 16 h 156"/>
                <a:gd name="T98" fmla="*/ 5 w 186"/>
                <a:gd name="T99" fmla="*/ 6 h 156"/>
                <a:gd name="T100" fmla="*/ 0 w 186"/>
                <a:gd name="T101" fmla="*/ 1 h 156"/>
                <a:gd name="T102" fmla="*/ 1 w 186"/>
                <a:gd name="T103" fmla="*/ 0 h 1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6" h="156">
                  <a:moveTo>
                    <a:pt x="6" y="2"/>
                  </a:moveTo>
                  <a:lnTo>
                    <a:pt x="13" y="8"/>
                  </a:lnTo>
                  <a:lnTo>
                    <a:pt x="21" y="14"/>
                  </a:lnTo>
                  <a:lnTo>
                    <a:pt x="29" y="17"/>
                  </a:lnTo>
                  <a:lnTo>
                    <a:pt x="36" y="18"/>
                  </a:lnTo>
                  <a:lnTo>
                    <a:pt x="45" y="16"/>
                  </a:lnTo>
                  <a:lnTo>
                    <a:pt x="56" y="14"/>
                  </a:lnTo>
                  <a:lnTo>
                    <a:pt x="70" y="11"/>
                  </a:lnTo>
                  <a:lnTo>
                    <a:pt x="84" y="10"/>
                  </a:lnTo>
                  <a:lnTo>
                    <a:pt x="96" y="9"/>
                  </a:lnTo>
                  <a:lnTo>
                    <a:pt x="108" y="9"/>
                  </a:lnTo>
                  <a:lnTo>
                    <a:pt x="118" y="10"/>
                  </a:lnTo>
                  <a:lnTo>
                    <a:pt x="124" y="11"/>
                  </a:lnTo>
                  <a:lnTo>
                    <a:pt x="130" y="15"/>
                  </a:lnTo>
                  <a:lnTo>
                    <a:pt x="130" y="17"/>
                  </a:lnTo>
                  <a:lnTo>
                    <a:pt x="125" y="17"/>
                  </a:lnTo>
                  <a:lnTo>
                    <a:pt x="116" y="16"/>
                  </a:lnTo>
                  <a:lnTo>
                    <a:pt x="109" y="16"/>
                  </a:lnTo>
                  <a:lnTo>
                    <a:pt x="101" y="16"/>
                  </a:lnTo>
                  <a:lnTo>
                    <a:pt x="90" y="17"/>
                  </a:lnTo>
                  <a:lnTo>
                    <a:pt x="79" y="18"/>
                  </a:lnTo>
                  <a:lnTo>
                    <a:pt x="68" y="19"/>
                  </a:lnTo>
                  <a:lnTo>
                    <a:pt x="59" y="22"/>
                  </a:lnTo>
                  <a:lnTo>
                    <a:pt x="50" y="24"/>
                  </a:lnTo>
                  <a:lnTo>
                    <a:pt x="46" y="26"/>
                  </a:lnTo>
                  <a:lnTo>
                    <a:pt x="49" y="29"/>
                  </a:lnTo>
                  <a:lnTo>
                    <a:pt x="55" y="31"/>
                  </a:lnTo>
                  <a:lnTo>
                    <a:pt x="60" y="33"/>
                  </a:lnTo>
                  <a:lnTo>
                    <a:pt x="65" y="36"/>
                  </a:lnTo>
                  <a:lnTo>
                    <a:pt x="71" y="38"/>
                  </a:lnTo>
                  <a:lnTo>
                    <a:pt x="76" y="39"/>
                  </a:lnTo>
                  <a:lnTo>
                    <a:pt x="79" y="41"/>
                  </a:lnTo>
                  <a:lnTo>
                    <a:pt x="82" y="42"/>
                  </a:lnTo>
                  <a:lnTo>
                    <a:pt x="91" y="41"/>
                  </a:lnTo>
                  <a:lnTo>
                    <a:pt x="103" y="40"/>
                  </a:lnTo>
                  <a:lnTo>
                    <a:pt x="116" y="41"/>
                  </a:lnTo>
                  <a:lnTo>
                    <a:pt x="130" y="42"/>
                  </a:lnTo>
                  <a:lnTo>
                    <a:pt x="142" y="45"/>
                  </a:lnTo>
                  <a:lnTo>
                    <a:pt x="154" y="47"/>
                  </a:lnTo>
                  <a:lnTo>
                    <a:pt x="163" y="50"/>
                  </a:lnTo>
                  <a:lnTo>
                    <a:pt x="169" y="54"/>
                  </a:lnTo>
                  <a:lnTo>
                    <a:pt x="174" y="60"/>
                  </a:lnTo>
                  <a:lnTo>
                    <a:pt x="175" y="62"/>
                  </a:lnTo>
                  <a:lnTo>
                    <a:pt x="171" y="61"/>
                  </a:lnTo>
                  <a:lnTo>
                    <a:pt x="164" y="59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0" y="53"/>
                  </a:lnTo>
                  <a:lnTo>
                    <a:pt x="130" y="50"/>
                  </a:lnTo>
                  <a:lnTo>
                    <a:pt x="118" y="49"/>
                  </a:lnTo>
                  <a:lnTo>
                    <a:pt x="108" y="49"/>
                  </a:lnTo>
                  <a:lnTo>
                    <a:pt x="100" y="49"/>
                  </a:lnTo>
                  <a:lnTo>
                    <a:pt x="94" y="50"/>
                  </a:lnTo>
                  <a:lnTo>
                    <a:pt x="102" y="57"/>
                  </a:lnTo>
                  <a:lnTo>
                    <a:pt x="110" y="62"/>
                  </a:lnTo>
                  <a:lnTo>
                    <a:pt x="116" y="67"/>
                  </a:lnTo>
                  <a:lnTo>
                    <a:pt x="118" y="70"/>
                  </a:lnTo>
                  <a:lnTo>
                    <a:pt x="125" y="70"/>
                  </a:lnTo>
                  <a:lnTo>
                    <a:pt x="133" y="71"/>
                  </a:lnTo>
                  <a:lnTo>
                    <a:pt x="144" y="72"/>
                  </a:lnTo>
                  <a:lnTo>
                    <a:pt x="154" y="75"/>
                  </a:lnTo>
                  <a:lnTo>
                    <a:pt x="164" y="79"/>
                  </a:lnTo>
                  <a:lnTo>
                    <a:pt x="174" y="85"/>
                  </a:lnTo>
                  <a:lnTo>
                    <a:pt x="180" y="93"/>
                  </a:lnTo>
                  <a:lnTo>
                    <a:pt x="186" y="103"/>
                  </a:lnTo>
                  <a:lnTo>
                    <a:pt x="180" y="99"/>
                  </a:lnTo>
                  <a:lnTo>
                    <a:pt x="175" y="94"/>
                  </a:lnTo>
                  <a:lnTo>
                    <a:pt x="167" y="91"/>
                  </a:lnTo>
                  <a:lnTo>
                    <a:pt x="160" y="86"/>
                  </a:lnTo>
                  <a:lnTo>
                    <a:pt x="153" y="84"/>
                  </a:lnTo>
                  <a:lnTo>
                    <a:pt x="145" y="82"/>
                  </a:lnTo>
                  <a:lnTo>
                    <a:pt x="138" y="80"/>
                  </a:lnTo>
                  <a:lnTo>
                    <a:pt x="131" y="80"/>
                  </a:lnTo>
                  <a:lnTo>
                    <a:pt x="139" y="90"/>
                  </a:lnTo>
                  <a:lnTo>
                    <a:pt x="147" y="98"/>
                  </a:lnTo>
                  <a:lnTo>
                    <a:pt x="155" y="107"/>
                  </a:lnTo>
                  <a:lnTo>
                    <a:pt x="162" y="114"/>
                  </a:lnTo>
                  <a:lnTo>
                    <a:pt x="169" y="121"/>
                  </a:lnTo>
                  <a:lnTo>
                    <a:pt x="175" y="126"/>
                  </a:lnTo>
                  <a:lnTo>
                    <a:pt x="178" y="131"/>
                  </a:lnTo>
                  <a:lnTo>
                    <a:pt x="179" y="133"/>
                  </a:lnTo>
                  <a:lnTo>
                    <a:pt x="180" y="138"/>
                  </a:lnTo>
                  <a:lnTo>
                    <a:pt x="182" y="144"/>
                  </a:lnTo>
                  <a:lnTo>
                    <a:pt x="184" y="151"/>
                  </a:lnTo>
                  <a:lnTo>
                    <a:pt x="186" y="156"/>
                  </a:lnTo>
                  <a:lnTo>
                    <a:pt x="180" y="148"/>
                  </a:lnTo>
                  <a:lnTo>
                    <a:pt x="174" y="139"/>
                  </a:lnTo>
                  <a:lnTo>
                    <a:pt x="164" y="128"/>
                  </a:lnTo>
                  <a:lnTo>
                    <a:pt x="154" y="116"/>
                  </a:lnTo>
                  <a:lnTo>
                    <a:pt x="145" y="105"/>
                  </a:lnTo>
                  <a:lnTo>
                    <a:pt x="137" y="95"/>
                  </a:lnTo>
                  <a:lnTo>
                    <a:pt x="130" y="88"/>
                  </a:lnTo>
                  <a:lnTo>
                    <a:pt x="125" y="85"/>
                  </a:lnTo>
                  <a:lnTo>
                    <a:pt x="121" y="84"/>
                  </a:lnTo>
                  <a:lnTo>
                    <a:pt x="119" y="86"/>
                  </a:lnTo>
                  <a:lnTo>
                    <a:pt x="119" y="91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8" y="116"/>
                  </a:lnTo>
                  <a:lnTo>
                    <a:pt x="133" y="130"/>
                  </a:lnTo>
                  <a:lnTo>
                    <a:pt x="137" y="138"/>
                  </a:lnTo>
                  <a:lnTo>
                    <a:pt x="138" y="141"/>
                  </a:lnTo>
                  <a:lnTo>
                    <a:pt x="137" y="141"/>
                  </a:lnTo>
                  <a:lnTo>
                    <a:pt x="133" y="140"/>
                  </a:lnTo>
                  <a:lnTo>
                    <a:pt x="131" y="136"/>
                  </a:lnTo>
                  <a:lnTo>
                    <a:pt x="125" y="125"/>
                  </a:lnTo>
                  <a:lnTo>
                    <a:pt x="117" y="108"/>
                  </a:lnTo>
                  <a:lnTo>
                    <a:pt x="111" y="91"/>
                  </a:lnTo>
                  <a:lnTo>
                    <a:pt x="111" y="78"/>
                  </a:lnTo>
                  <a:lnTo>
                    <a:pt x="101" y="70"/>
                  </a:lnTo>
                  <a:lnTo>
                    <a:pt x="92" y="63"/>
                  </a:lnTo>
                  <a:lnTo>
                    <a:pt x="84" y="59"/>
                  </a:lnTo>
                  <a:lnTo>
                    <a:pt x="80" y="56"/>
                  </a:lnTo>
                  <a:lnTo>
                    <a:pt x="78" y="55"/>
                  </a:lnTo>
                  <a:lnTo>
                    <a:pt x="76" y="54"/>
                  </a:lnTo>
                  <a:lnTo>
                    <a:pt x="75" y="55"/>
                  </a:lnTo>
                  <a:lnTo>
                    <a:pt x="73" y="60"/>
                  </a:lnTo>
                  <a:lnTo>
                    <a:pt x="75" y="70"/>
                  </a:lnTo>
                  <a:lnTo>
                    <a:pt x="78" y="87"/>
                  </a:lnTo>
                  <a:lnTo>
                    <a:pt x="84" y="105"/>
                  </a:lnTo>
                  <a:lnTo>
                    <a:pt x="93" y="119"/>
                  </a:lnTo>
                  <a:lnTo>
                    <a:pt x="98" y="125"/>
                  </a:lnTo>
                  <a:lnTo>
                    <a:pt x="96" y="128"/>
                  </a:lnTo>
                  <a:lnTo>
                    <a:pt x="94" y="126"/>
                  </a:lnTo>
                  <a:lnTo>
                    <a:pt x="90" y="123"/>
                  </a:lnTo>
                  <a:lnTo>
                    <a:pt x="83" y="114"/>
                  </a:lnTo>
                  <a:lnTo>
                    <a:pt x="73" y="96"/>
                  </a:lnTo>
                  <a:lnTo>
                    <a:pt x="67" y="73"/>
                  </a:lnTo>
                  <a:lnTo>
                    <a:pt x="67" y="49"/>
                  </a:lnTo>
                  <a:lnTo>
                    <a:pt x="60" y="44"/>
                  </a:lnTo>
                  <a:lnTo>
                    <a:pt x="52" y="39"/>
                  </a:lnTo>
                  <a:lnTo>
                    <a:pt x="44" y="36"/>
                  </a:lnTo>
                  <a:lnTo>
                    <a:pt x="38" y="33"/>
                  </a:lnTo>
                  <a:lnTo>
                    <a:pt x="37" y="40"/>
                  </a:lnTo>
                  <a:lnTo>
                    <a:pt x="37" y="50"/>
                  </a:lnTo>
                  <a:lnTo>
                    <a:pt x="39" y="62"/>
                  </a:lnTo>
                  <a:lnTo>
                    <a:pt x="41" y="71"/>
                  </a:lnTo>
                  <a:lnTo>
                    <a:pt x="42" y="80"/>
                  </a:lnTo>
                  <a:lnTo>
                    <a:pt x="45" y="93"/>
                  </a:lnTo>
                  <a:lnTo>
                    <a:pt x="47" y="106"/>
                  </a:lnTo>
                  <a:lnTo>
                    <a:pt x="49" y="113"/>
                  </a:lnTo>
                  <a:lnTo>
                    <a:pt x="50" y="115"/>
                  </a:lnTo>
                  <a:lnTo>
                    <a:pt x="47" y="114"/>
                  </a:lnTo>
                  <a:lnTo>
                    <a:pt x="44" y="109"/>
                  </a:lnTo>
                  <a:lnTo>
                    <a:pt x="40" y="101"/>
                  </a:lnTo>
                  <a:lnTo>
                    <a:pt x="38" y="86"/>
                  </a:lnTo>
                  <a:lnTo>
                    <a:pt x="33" y="64"/>
                  </a:lnTo>
                  <a:lnTo>
                    <a:pt x="30" y="44"/>
                  </a:lnTo>
                  <a:lnTo>
                    <a:pt x="27" y="31"/>
                  </a:lnTo>
                  <a:lnTo>
                    <a:pt x="17" y="21"/>
                  </a:lnTo>
                  <a:lnTo>
                    <a:pt x="9" y="13"/>
                  </a:lnTo>
                  <a:lnTo>
                    <a:pt x="3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86" name="Freeform 338">
              <a:extLst>
                <a:ext uri="{FF2B5EF4-FFF2-40B4-BE49-F238E27FC236}">
                  <a16:creationId xmlns:a16="http://schemas.microsoft.com/office/drawing/2014/main" id="{BE8617CF-4911-D3EB-1F0E-3C28FE5E8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" y="510"/>
              <a:ext cx="64" cy="107"/>
            </a:xfrm>
            <a:custGeom>
              <a:avLst/>
              <a:gdLst>
                <a:gd name="T0" fmla="*/ 14 w 129"/>
                <a:gd name="T1" fmla="*/ 1 h 214"/>
                <a:gd name="T2" fmla="*/ 15 w 129"/>
                <a:gd name="T3" fmla="*/ 7 h 214"/>
                <a:gd name="T4" fmla="*/ 16 w 129"/>
                <a:gd name="T5" fmla="*/ 9 h 214"/>
                <a:gd name="T6" fmla="*/ 18 w 129"/>
                <a:gd name="T7" fmla="*/ 11 h 214"/>
                <a:gd name="T8" fmla="*/ 21 w 129"/>
                <a:gd name="T9" fmla="*/ 14 h 214"/>
                <a:gd name="T10" fmla="*/ 24 w 129"/>
                <a:gd name="T11" fmla="*/ 18 h 214"/>
                <a:gd name="T12" fmla="*/ 28 w 129"/>
                <a:gd name="T13" fmla="*/ 24 h 214"/>
                <a:gd name="T14" fmla="*/ 31 w 129"/>
                <a:gd name="T15" fmla="*/ 29 h 214"/>
                <a:gd name="T16" fmla="*/ 32 w 129"/>
                <a:gd name="T17" fmla="*/ 31 h 214"/>
                <a:gd name="T18" fmla="*/ 31 w 129"/>
                <a:gd name="T19" fmla="*/ 31 h 214"/>
                <a:gd name="T20" fmla="*/ 30 w 129"/>
                <a:gd name="T21" fmla="*/ 29 h 214"/>
                <a:gd name="T22" fmla="*/ 28 w 129"/>
                <a:gd name="T23" fmla="*/ 25 h 214"/>
                <a:gd name="T24" fmla="*/ 25 w 129"/>
                <a:gd name="T25" fmla="*/ 21 h 214"/>
                <a:gd name="T26" fmla="*/ 22 w 129"/>
                <a:gd name="T27" fmla="*/ 17 h 214"/>
                <a:gd name="T28" fmla="*/ 20 w 129"/>
                <a:gd name="T29" fmla="*/ 15 h 214"/>
                <a:gd name="T30" fmla="*/ 18 w 129"/>
                <a:gd name="T31" fmla="*/ 14 h 214"/>
                <a:gd name="T32" fmla="*/ 17 w 129"/>
                <a:gd name="T33" fmla="*/ 16 h 214"/>
                <a:gd name="T34" fmla="*/ 17 w 129"/>
                <a:gd name="T35" fmla="*/ 22 h 214"/>
                <a:gd name="T36" fmla="*/ 19 w 129"/>
                <a:gd name="T37" fmla="*/ 25 h 214"/>
                <a:gd name="T38" fmla="*/ 22 w 129"/>
                <a:gd name="T39" fmla="*/ 29 h 214"/>
                <a:gd name="T40" fmla="*/ 26 w 129"/>
                <a:gd name="T41" fmla="*/ 34 h 214"/>
                <a:gd name="T42" fmla="*/ 29 w 129"/>
                <a:gd name="T43" fmla="*/ 40 h 214"/>
                <a:gd name="T44" fmla="*/ 30 w 129"/>
                <a:gd name="T45" fmla="*/ 44 h 214"/>
                <a:gd name="T46" fmla="*/ 28 w 129"/>
                <a:gd name="T47" fmla="*/ 42 h 214"/>
                <a:gd name="T48" fmla="*/ 26 w 129"/>
                <a:gd name="T49" fmla="*/ 37 h 214"/>
                <a:gd name="T50" fmla="*/ 24 w 129"/>
                <a:gd name="T51" fmla="*/ 34 h 214"/>
                <a:gd name="T52" fmla="*/ 21 w 129"/>
                <a:gd name="T53" fmla="*/ 31 h 214"/>
                <a:gd name="T54" fmla="*/ 19 w 129"/>
                <a:gd name="T55" fmla="*/ 29 h 214"/>
                <a:gd name="T56" fmla="*/ 19 w 129"/>
                <a:gd name="T57" fmla="*/ 33 h 214"/>
                <a:gd name="T58" fmla="*/ 21 w 129"/>
                <a:gd name="T59" fmla="*/ 47 h 214"/>
                <a:gd name="T60" fmla="*/ 20 w 129"/>
                <a:gd name="T61" fmla="*/ 54 h 214"/>
                <a:gd name="T62" fmla="*/ 20 w 129"/>
                <a:gd name="T63" fmla="*/ 53 h 214"/>
                <a:gd name="T64" fmla="*/ 19 w 129"/>
                <a:gd name="T65" fmla="*/ 48 h 214"/>
                <a:gd name="T66" fmla="*/ 16 w 129"/>
                <a:gd name="T67" fmla="*/ 35 h 214"/>
                <a:gd name="T68" fmla="*/ 13 w 129"/>
                <a:gd name="T69" fmla="*/ 33 h 214"/>
                <a:gd name="T70" fmla="*/ 8 w 129"/>
                <a:gd name="T71" fmla="*/ 39 h 214"/>
                <a:gd name="T72" fmla="*/ 7 w 129"/>
                <a:gd name="T73" fmla="*/ 44 h 214"/>
                <a:gd name="T74" fmla="*/ 6 w 129"/>
                <a:gd name="T75" fmla="*/ 43 h 214"/>
                <a:gd name="T76" fmla="*/ 8 w 129"/>
                <a:gd name="T77" fmla="*/ 38 h 214"/>
                <a:gd name="T78" fmla="*/ 12 w 129"/>
                <a:gd name="T79" fmla="*/ 29 h 214"/>
                <a:gd name="T80" fmla="*/ 14 w 129"/>
                <a:gd name="T81" fmla="*/ 23 h 214"/>
                <a:gd name="T82" fmla="*/ 14 w 129"/>
                <a:gd name="T83" fmla="*/ 16 h 214"/>
                <a:gd name="T84" fmla="*/ 12 w 129"/>
                <a:gd name="T85" fmla="*/ 15 h 214"/>
                <a:gd name="T86" fmla="*/ 8 w 129"/>
                <a:gd name="T87" fmla="*/ 19 h 214"/>
                <a:gd name="T88" fmla="*/ 5 w 129"/>
                <a:gd name="T89" fmla="*/ 23 h 214"/>
                <a:gd name="T90" fmla="*/ 2 w 129"/>
                <a:gd name="T91" fmla="*/ 28 h 214"/>
                <a:gd name="T92" fmla="*/ 0 w 129"/>
                <a:gd name="T93" fmla="*/ 32 h 214"/>
                <a:gd name="T94" fmla="*/ 0 w 129"/>
                <a:gd name="T95" fmla="*/ 31 h 214"/>
                <a:gd name="T96" fmla="*/ 1 w 129"/>
                <a:gd name="T97" fmla="*/ 28 h 214"/>
                <a:gd name="T98" fmla="*/ 3 w 129"/>
                <a:gd name="T99" fmla="*/ 23 h 214"/>
                <a:gd name="T100" fmla="*/ 7 w 129"/>
                <a:gd name="T101" fmla="*/ 17 h 214"/>
                <a:gd name="T102" fmla="*/ 11 w 129"/>
                <a:gd name="T103" fmla="*/ 12 h 214"/>
                <a:gd name="T104" fmla="*/ 14 w 129"/>
                <a:gd name="T105" fmla="*/ 9 h 214"/>
                <a:gd name="T106" fmla="*/ 13 w 129"/>
                <a:gd name="T107" fmla="*/ 4 h 214"/>
                <a:gd name="T108" fmla="*/ 13 w 129"/>
                <a:gd name="T109" fmla="*/ 2 h 214"/>
                <a:gd name="T110" fmla="*/ 13 w 129"/>
                <a:gd name="T111" fmla="*/ 1 h 2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4">
                  <a:moveTo>
                    <a:pt x="55" y="0"/>
                  </a:moveTo>
                  <a:lnTo>
                    <a:pt x="58" y="3"/>
                  </a:lnTo>
                  <a:lnTo>
                    <a:pt x="59" y="13"/>
                  </a:lnTo>
                  <a:lnTo>
                    <a:pt x="61" y="26"/>
                  </a:lnTo>
                  <a:lnTo>
                    <a:pt x="62" y="32"/>
                  </a:lnTo>
                  <a:lnTo>
                    <a:pt x="65" y="35"/>
                  </a:lnTo>
                  <a:lnTo>
                    <a:pt x="68" y="37"/>
                  </a:lnTo>
                  <a:lnTo>
                    <a:pt x="74" y="42"/>
                  </a:lnTo>
                  <a:lnTo>
                    <a:pt x="80" y="46"/>
                  </a:lnTo>
                  <a:lnTo>
                    <a:pt x="87" y="53"/>
                  </a:lnTo>
                  <a:lnTo>
                    <a:pt x="93" y="60"/>
                  </a:lnTo>
                  <a:lnTo>
                    <a:pt x="99" y="69"/>
                  </a:lnTo>
                  <a:lnTo>
                    <a:pt x="105" y="78"/>
                  </a:lnTo>
                  <a:lnTo>
                    <a:pt x="114" y="96"/>
                  </a:lnTo>
                  <a:lnTo>
                    <a:pt x="122" y="107"/>
                  </a:lnTo>
                  <a:lnTo>
                    <a:pt x="127" y="115"/>
                  </a:lnTo>
                  <a:lnTo>
                    <a:pt x="129" y="121"/>
                  </a:lnTo>
                  <a:lnTo>
                    <a:pt x="129" y="124"/>
                  </a:lnTo>
                  <a:lnTo>
                    <a:pt x="128" y="126"/>
                  </a:lnTo>
                  <a:lnTo>
                    <a:pt x="126" y="124"/>
                  </a:lnTo>
                  <a:lnTo>
                    <a:pt x="122" y="119"/>
                  </a:lnTo>
                  <a:lnTo>
                    <a:pt x="120" y="114"/>
                  </a:lnTo>
                  <a:lnTo>
                    <a:pt x="116" y="107"/>
                  </a:lnTo>
                  <a:lnTo>
                    <a:pt x="112" y="99"/>
                  </a:lnTo>
                  <a:lnTo>
                    <a:pt x="106" y="90"/>
                  </a:lnTo>
                  <a:lnTo>
                    <a:pt x="100" y="82"/>
                  </a:lnTo>
                  <a:lnTo>
                    <a:pt x="95" y="74"/>
                  </a:lnTo>
                  <a:lnTo>
                    <a:pt x="90" y="67"/>
                  </a:lnTo>
                  <a:lnTo>
                    <a:pt x="87" y="64"/>
                  </a:lnTo>
                  <a:lnTo>
                    <a:pt x="81" y="59"/>
                  </a:lnTo>
                  <a:lnTo>
                    <a:pt x="76" y="55"/>
                  </a:lnTo>
                  <a:lnTo>
                    <a:pt x="73" y="53"/>
                  </a:lnTo>
                  <a:lnTo>
                    <a:pt x="69" y="52"/>
                  </a:lnTo>
                  <a:lnTo>
                    <a:pt x="68" y="64"/>
                  </a:lnTo>
                  <a:lnTo>
                    <a:pt x="68" y="75"/>
                  </a:lnTo>
                  <a:lnTo>
                    <a:pt x="69" y="88"/>
                  </a:lnTo>
                  <a:lnTo>
                    <a:pt x="70" y="96"/>
                  </a:lnTo>
                  <a:lnTo>
                    <a:pt x="76" y="100"/>
                  </a:lnTo>
                  <a:lnTo>
                    <a:pt x="83" y="106"/>
                  </a:lnTo>
                  <a:lnTo>
                    <a:pt x="91" y="114"/>
                  </a:lnTo>
                  <a:lnTo>
                    <a:pt x="99" y="123"/>
                  </a:lnTo>
                  <a:lnTo>
                    <a:pt x="107" y="134"/>
                  </a:lnTo>
                  <a:lnTo>
                    <a:pt x="114" y="145"/>
                  </a:lnTo>
                  <a:lnTo>
                    <a:pt x="119" y="158"/>
                  </a:lnTo>
                  <a:lnTo>
                    <a:pt x="121" y="172"/>
                  </a:lnTo>
                  <a:lnTo>
                    <a:pt x="121" y="176"/>
                  </a:lnTo>
                  <a:lnTo>
                    <a:pt x="119" y="175"/>
                  </a:lnTo>
                  <a:lnTo>
                    <a:pt x="114" y="167"/>
                  </a:lnTo>
                  <a:lnTo>
                    <a:pt x="110" y="154"/>
                  </a:lnTo>
                  <a:lnTo>
                    <a:pt x="106" y="146"/>
                  </a:lnTo>
                  <a:lnTo>
                    <a:pt x="103" y="139"/>
                  </a:lnTo>
                  <a:lnTo>
                    <a:pt x="97" y="133"/>
                  </a:lnTo>
                  <a:lnTo>
                    <a:pt x="92" y="127"/>
                  </a:lnTo>
                  <a:lnTo>
                    <a:pt x="87" y="122"/>
                  </a:lnTo>
                  <a:lnTo>
                    <a:pt x="81" y="118"/>
                  </a:lnTo>
                  <a:lnTo>
                    <a:pt x="76" y="114"/>
                  </a:lnTo>
                  <a:lnTo>
                    <a:pt x="72" y="113"/>
                  </a:lnTo>
                  <a:lnTo>
                    <a:pt x="78" y="131"/>
                  </a:lnTo>
                  <a:lnTo>
                    <a:pt x="83" y="157"/>
                  </a:lnTo>
                  <a:lnTo>
                    <a:pt x="85" y="185"/>
                  </a:lnTo>
                  <a:lnTo>
                    <a:pt x="84" y="208"/>
                  </a:lnTo>
                  <a:lnTo>
                    <a:pt x="83" y="214"/>
                  </a:lnTo>
                  <a:lnTo>
                    <a:pt x="82" y="214"/>
                  </a:lnTo>
                  <a:lnTo>
                    <a:pt x="81" y="211"/>
                  </a:lnTo>
                  <a:lnTo>
                    <a:pt x="81" y="205"/>
                  </a:lnTo>
                  <a:lnTo>
                    <a:pt x="78" y="189"/>
                  </a:lnTo>
                  <a:lnTo>
                    <a:pt x="74" y="162"/>
                  </a:lnTo>
                  <a:lnTo>
                    <a:pt x="67" y="137"/>
                  </a:lnTo>
                  <a:lnTo>
                    <a:pt x="62" y="122"/>
                  </a:lnTo>
                  <a:lnTo>
                    <a:pt x="53" y="129"/>
                  </a:lnTo>
                  <a:lnTo>
                    <a:pt x="43" y="141"/>
                  </a:lnTo>
                  <a:lnTo>
                    <a:pt x="35" y="154"/>
                  </a:lnTo>
                  <a:lnTo>
                    <a:pt x="30" y="169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4" y="169"/>
                  </a:lnTo>
                  <a:lnTo>
                    <a:pt x="26" y="161"/>
                  </a:lnTo>
                  <a:lnTo>
                    <a:pt x="32" y="149"/>
                  </a:lnTo>
                  <a:lnTo>
                    <a:pt x="42" y="131"/>
                  </a:lnTo>
                  <a:lnTo>
                    <a:pt x="50" y="115"/>
                  </a:lnTo>
                  <a:lnTo>
                    <a:pt x="57" y="105"/>
                  </a:lnTo>
                  <a:lnTo>
                    <a:pt x="58" y="91"/>
                  </a:lnTo>
                  <a:lnTo>
                    <a:pt x="59" y="76"/>
                  </a:lnTo>
                  <a:lnTo>
                    <a:pt x="58" y="62"/>
                  </a:lnTo>
                  <a:lnTo>
                    <a:pt x="58" y="54"/>
                  </a:lnTo>
                  <a:lnTo>
                    <a:pt x="51" y="59"/>
                  </a:lnTo>
                  <a:lnTo>
                    <a:pt x="43" y="66"/>
                  </a:lnTo>
                  <a:lnTo>
                    <a:pt x="35" y="74"/>
                  </a:lnTo>
                  <a:lnTo>
                    <a:pt x="27" y="83"/>
                  </a:lnTo>
                  <a:lnTo>
                    <a:pt x="20" y="92"/>
                  </a:lnTo>
                  <a:lnTo>
                    <a:pt x="13" y="103"/>
                  </a:lnTo>
                  <a:lnTo>
                    <a:pt x="8" y="112"/>
                  </a:lnTo>
                  <a:lnTo>
                    <a:pt x="5" y="121"/>
                  </a:lnTo>
                  <a:lnTo>
                    <a:pt x="3" y="126"/>
                  </a:lnTo>
                  <a:lnTo>
                    <a:pt x="1" y="126"/>
                  </a:lnTo>
                  <a:lnTo>
                    <a:pt x="0" y="123"/>
                  </a:lnTo>
                  <a:lnTo>
                    <a:pt x="1" y="116"/>
                  </a:lnTo>
                  <a:lnTo>
                    <a:pt x="4" y="111"/>
                  </a:lnTo>
                  <a:lnTo>
                    <a:pt x="8" y="101"/>
                  </a:lnTo>
                  <a:lnTo>
                    <a:pt x="15" y="90"/>
                  </a:lnTo>
                  <a:lnTo>
                    <a:pt x="22" y="78"/>
                  </a:lnTo>
                  <a:lnTo>
                    <a:pt x="30" y="67"/>
                  </a:lnTo>
                  <a:lnTo>
                    <a:pt x="38" y="55"/>
                  </a:lnTo>
                  <a:lnTo>
                    <a:pt x="46" y="46"/>
                  </a:lnTo>
                  <a:lnTo>
                    <a:pt x="53" y="41"/>
                  </a:lnTo>
                  <a:lnTo>
                    <a:pt x="57" y="34"/>
                  </a:lnTo>
                  <a:lnTo>
                    <a:pt x="57" y="23"/>
                  </a:lnTo>
                  <a:lnTo>
                    <a:pt x="54" y="15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4" y="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87" name="Freeform 339">
              <a:extLst>
                <a:ext uri="{FF2B5EF4-FFF2-40B4-BE49-F238E27FC236}">
                  <a16:creationId xmlns:a16="http://schemas.microsoft.com/office/drawing/2014/main" id="{9A85B36A-A7FE-9B6E-5DFE-EB83A8BA5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" y="371"/>
              <a:ext cx="77" cy="111"/>
            </a:xfrm>
            <a:custGeom>
              <a:avLst/>
              <a:gdLst>
                <a:gd name="T0" fmla="*/ 1 w 155"/>
                <a:gd name="T1" fmla="*/ 53 h 222"/>
                <a:gd name="T2" fmla="*/ 4 w 155"/>
                <a:gd name="T3" fmla="*/ 46 h 222"/>
                <a:gd name="T4" fmla="*/ 6 w 155"/>
                <a:gd name="T5" fmla="*/ 41 h 222"/>
                <a:gd name="T6" fmla="*/ 9 w 155"/>
                <a:gd name="T7" fmla="*/ 33 h 222"/>
                <a:gd name="T8" fmla="*/ 9 w 155"/>
                <a:gd name="T9" fmla="*/ 30 h 222"/>
                <a:gd name="T10" fmla="*/ 7 w 155"/>
                <a:gd name="T11" fmla="*/ 27 h 222"/>
                <a:gd name="T12" fmla="*/ 7 w 155"/>
                <a:gd name="T13" fmla="*/ 24 h 222"/>
                <a:gd name="T14" fmla="*/ 7 w 155"/>
                <a:gd name="T15" fmla="*/ 25 h 222"/>
                <a:gd name="T16" fmla="*/ 9 w 155"/>
                <a:gd name="T17" fmla="*/ 27 h 222"/>
                <a:gd name="T18" fmla="*/ 11 w 155"/>
                <a:gd name="T19" fmla="*/ 28 h 222"/>
                <a:gd name="T20" fmla="*/ 13 w 155"/>
                <a:gd name="T21" fmla="*/ 27 h 222"/>
                <a:gd name="T22" fmla="*/ 16 w 155"/>
                <a:gd name="T23" fmla="*/ 23 h 222"/>
                <a:gd name="T24" fmla="*/ 19 w 155"/>
                <a:gd name="T25" fmla="*/ 20 h 222"/>
                <a:gd name="T26" fmla="*/ 21 w 155"/>
                <a:gd name="T27" fmla="*/ 17 h 222"/>
                <a:gd name="T28" fmla="*/ 21 w 155"/>
                <a:gd name="T29" fmla="*/ 14 h 222"/>
                <a:gd name="T30" fmla="*/ 20 w 155"/>
                <a:gd name="T31" fmla="*/ 8 h 222"/>
                <a:gd name="T32" fmla="*/ 18 w 155"/>
                <a:gd name="T33" fmla="*/ 4 h 222"/>
                <a:gd name="T34" fmla="*/ 17 w 155"/>
                <a:gd name="T35" fmla="*/ 3 h 222"/>
                <a:gd name="T36" fmla="*/ 20 w 155"/>
                <a:gd name="T37" fmla="*/ 5 h 222"/>
                <a:gd name="T38" fmla="*/ 22 w 155"/>
                <a:gd name="T39" fmla="*/ 12 h 222"/>
                <a:gd name="T40" fmla="*/ 25 w 155"/>
                <a:gd name="T41" fmla="*/ 11 h 222"/>
                <a:gd name="T42" fmla="*/ 29 w 155"/>
                <a:gd name="T43" fmla="*/ 3 h 222"/>
                <a:gd name="T44" fmla="*/ 32 w 155"/>
                <a:gd name="T45" fmla="*/ 0 h 222"/>
                <a:gd name="T46" fmla="*/ 32 w 155"/>
                <a:gd name="T47" fmla="*/ 1 h 222"/>
                <a:gd name="T48" fmla="*/ 30 w 155"/>
                <a:gd name="T49" fmla="*/ 5 h 222"/>
                <a:gd name="T50" fmla="*/ 26 w 155"/>
                <a:gd name="T51" fmla="*/ 14 h 222"/>
                <a:gd name="T52" fmla="*/ 26 w 155"/>
                <a:gd name="T53" fmla="*/ 16 h 222"/>
                <a:gd name="T54" fmla="*/ 30 w 155"/>
                <a:gd name="T55" fmla="*/ 14 h 222"/>
                <a:gd name="T56" fmla="*/ 32 w 155"/>
                <a:gd name="T57" fmla="*/ 14 h 222"/>
                <a:gd name="T58" fmla="*/ 35 w 155"/>
                <a:gd name="T59" fmla="*/ 12 h 222"/>
                <a:gd name="T60" fmla="*/ 37 w 155"/>
                <a:gd name="T61" fmla="*/ 11 h 222"/>
                <a:gd name="T62" fmla="*/ 38 w 155"/>
                <a:gd name="T63" fmla="*/ 11 h 222"/>
                <a:gd name="T64" fmla="*/ 36 w 155"/>
                <a:gd name="T65" fmla="*/ 13 h 222"/>
                <a:gd name="T66" fmla="*/ 33 w 155"/>
                <a:gd name="T67" fmla="*/ 15 h 222"/>
                <a:gd name="T68" fmla="*/ 28 w 155"/>
                <a:gd name="T69" fmla="*/ 17 h 222"/>
                <a:gd name="T70" fmla="*/ 24 w 155"/>
                <a:gd name="T71" fmla="*/ 19 h 222"/>
                <a:gd name="T72" fmla="*/ 22 w 155"/>
                <a:gd name="T73" fmla="*/ 20 h 222"/>
                <a:gd name="T74" fmla="*/ 18 w 155"/>
                <a:gd name="T75" fmla="*/ 25 h 222"/>
                <a:gd name="T76" fmla="*/ 18 w 155"/>
                <a:gd name="T77" fmla="*/ 27 h 222"/>
                <a:gd name="T78" fmla="*/ 20 w 155"/>
                <a:gd name="T79" fmla="*/ 27 h 222"/>
                <a:gd name="T80" fmla="*/ 19 w 155"/>
                <a:gd name="T81" fmla="*/ 28 h 222"/>
                <a:gd name="T82" fmla="*/ 17 w 155"/>
                <a:gd name="T83" fmla="*/ 30 h 222"/>
                <a:gd name="T84" fmla="*/ 16 w 155"/>
                <a:gd name="T85" fmla="*/ 30 h 222"/>
                <a:gd name="T86" fmla="*/ 15 w 155"/>
                <a:gd name="T87" fmla="*/ 30 h 222"/>
                <a:gd name="T88" fmla="*/ 14 w 155"/>
                <a:gd name="T89" fmla="*/ 31 h 222"/>
                <a:gd name="T90" fmla="*/ 12 w 155"/>
                <a:gd name="T91" fmla="*/ 36 h 222"/>
                <a:gd name="T92" fmla="*/ 9 w 155"/>
                <a:gd name="T93" fmla="*/ 42 h 222"/>
                <a:gd name="T94" fmla="*/ 7 w 155"/>
                <a:gd name="T95" fmla="*/ 48 h 222"/>
                <a:gd name="T96" fmla="*/ 6 w 155"/>
                <a:gd name="T97" fmla="*/ 51 h 222"/>
                <a:gd name="T98" fmla="*/ 5 w 155"/>
                <a:gd name="T99" fmla="*/ 54 h 222"/>
                <a:gd name="T100" fmla="*/ 3 w 155"/>
                <a:gd name="T101" fmla="*/ 55 h 222"/>
                <a:gd name="T102" fmla="*/ 1 w 155"/>
                <a:gd name="T103" fmla="*/ 56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2">
                  <a:moveTo>
                    <a:pt x="0" y="222"/>
                  </a:moveTo>
                  <a:lnTo>
                    <a:pt x="5" y="212"/>
                  </a:lnTo>
                  <a:lnTo>
                    <a:pt x="12" y="197"/>
                  </a:lnTo>
                  <a:lnTo>
                    <a:pt x="17" y="182"/>
                  </a:lnTo>
                  <a:lnTo>
                    <a:pt x="22" y="171"/>
                  </a:lnTo>
                  <a:lnTo>
                    <a:pt x="27" y="161"/>
                  </a:lnTo>
                  <a:lnTo>
                    <a:pt x="32" y="146"/>
                  </a:lnTo>
                  <a:lnTo>
                    <a:pt x="39" y="132"/>
                  </a:lnTo>
                  <a:lnTo>
                    <a:pt x="43" y="124"/>
                  </a:lnTo>
                  <a:lnTo>
                    <a:pt x="37" y="119"/>
                  </a:lnTo>
                  <a:lnTo>
                    <a:pt x="32" y="113"/>
                  </a:lnTo>
                  <a:lnTo>
                    <a:pt x="29" y="107"/>
                  </a:lnTo>
                  <a:lnTo>
                    <a:pt x="28" y="99"/>
                  </a:lnTo>
                  <a:lnTo>
                    <a:pt x="28" y="93"/>
                  </a:lnTo>
                  <a:lnTo>
                    <a:pt x="29" y="93"/>
                  </a:lnTo>
                  <a:lnTo>
                    <a:pt x="30" y="97"/>
                  </a:lnTo>
                  <a:lnTo>
                    <a:pt x="32" y="101"/>
                  </a:lnTo>
                  <a:lnTo>
                    <a:pt x="36" y="105"/>
                  </a:lnTo>
                  <a:lnTo>
                    <a:pt x="40" y="108"/>
                  </a:lnTo>
                  <a:lnTo>
                    <a:pt x="45" y="111"/>
                  </a:lnTo>
                  <a:lnTo>
                    <a:pt x="49" y="112"/>
                  </a:lnTo>
                  <a:lnTo>
                    <a:pt x="53" y="106"/>
                  </a:lnTo>
                  <a:lnTo>
                    <a:pt x="60" y="100"/>
                  </a:lnTo>
                  <a:lnTo>
                    <a:pt x="66" y="92"/>
                  </a:lnTo>
                  <a:lnTo>
                    <a:pt x="72" y="85"/>
                  </a:lnTo>
                  <a:lnTo>
                    <a:pt x="77" y="78"/>
                  </a:lnTo>
                  <a:lnTo>
                    <a:pt x="82" y="73"/>
                  </a:lnTo>
                  <a:lnTo>
                    <a:pt x="84" y="67"/>
                  </a:lnTo>
                  <a:lnTo>
                    <a:pt x="86" y="63"/>
                  </a:lnTo>
                  <a:lnTo>
                    <a:pt x="86" y="55"/>
                  </a:lnTo>
                  <a:lnTo>
                    <a:pt x="84" y="42"/>
                  </a:lnTo>
                  <a:lnTo>
                    <a:pt x="80" y="29"/>
                  </a:lnTo>
                  <a:lnTo>
                    <a:pt x="75" y="20"/>
                  </a:lnTo>
                  <a:lnTo>
                    <a:pt x="72" y="14"/>
                  </a:lnTo>
                  <a:lnTo>
                    <a:pt x="69" y="10"/>
                  </a:lnTo>
                  <a:lnTo>
                    <a:pt x="70" y="10"/>
                  </a:lnTo>
                  <a:lnTo>
                    <a:pt x="74" y="13"/>
                  </a:lnTo>
                  <a:lnTo>
                    <a:pt x="80" y="20"/>
                  </a:lnTo>
                  <a:lnTo>
                    <a:pt x="86" y="32"/>
                  </a:lnTo>
                  <a:lnTo>
                    <a:pt x="91" y="45"/>
                  </a:lnTo>
                  <a:lnTo>
                    <a:pt x="93" y="55"/>
                  </a:lnTo>
                  <a:lnTo>
                    <a:pt x="100" y="42"/>
                  </a:lnTo>
                  <a:lnTo>
                    <a:pt x="109" y="25"/>
                  </a:lnTo>
                  <a:lnTo>
                    <a:pt x="118" y="10"/>
                  </a:lnTo>
                  <a:lnTo>
                    <a:pt x="126" y="2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0" y="4"/>
                  </a:lnTo>
                  <a:lnTo>
                    <a:pt x="127" y="7"/>
                  </a:lnTo>
                  <a:lnTo>
                    <a:pt x="121" y="19"/>
                  </a:lnTo>
                  <a:lnTo>
                    <a:pt x="113" y="37"/>
                  </a:lnTo>
                  <a:lnTo>
                    <a:pt x="104" y="54"/>
                  </a:lnTo>
                  <a:lnTo>
                    <a:pt x="98" y="63"/>
                  </a:lnTo>
                  <a:lnTo>
                    <a:pt x="105" y="61"/>
                  </a:lnTo>
                  <a:lnTo>
                    <a:pt x="113" y="59"/>
                  </a:lnTo>
                  <a:lnTo>
                    <a:pt x="120" y="56"/>
                  </a:lnTo>
                  <a:lnTo>
                    <a:pt x="126" y="54"/>
                  </a:lnTo>
                  <a:lnTo>
                    <a:pt x="131" y="53"/>
                  </a:lnTo>
                  <a:lnTo>
                    <a:pt x="137" y="51"/>
                  </a:lnTo>
                  <a:lnTo>
                    <a:pt x="141" y="48"/>
                  </a:lnTo>
                  <a:lnTo>
                    <a:pt x="144" y="46"/>
                  </a:lnTo>
                  <a:lnTo>
                    <a:pt x="150" y="43"/>
                  </a:lnTo>
                  <a:lnTo>
                    <a:pt x="154" y="42"/>
                  </a:lnTo>
                  <a:lnTo>
                    <a:pt x="155" y="43"/>
                  </a:lnTo>
                  <a:lnTo>
                    <a:pt x="152" y="46"/>
                  </a:lnTo>
                  <a:lnTo>
                    <a:pt x="147" y="50"/>
                  </a:lnTo>
                  <a:lnTo>
                    <a:pt x="142" y="53"/>
                  </a:lnTo>
                  <a:lnTo>
                    <a:pt x="134" y="59"/>
                  </a:lnTo>
                  <a:lnTo>
                    <a:pt x="124" y="63"/>
                  </a:lnTo>
                  <a:lnTo>
                    <a:pt x="115" y="68"/>
                  </a:lnTo>
                  <a:lnTo>
                    <a:pt x="106" y="71"/>
                  </a:lnTo>
                  <a:lnTo>
                    <a:pt x="99" y="74"/>
                  </a:lnTo>
                  <a:lnTo>
                    <a:pt x="95" y="75"/>
                  </a:lnTo>
                  <a:lnTo>
                    <a:pt x="88" y="79"/>
                  </a:lnTo>
                  <a:lnTo>
                    <a:pt x="80" y="88"/>
                  </a:lnTo>
                  <a:lnTo>
                    <a:pt x="74" y="97"/>
                  </a:lnTo>
                  <a:lnTo>
                    <a:pt x="72" y="102"/>
                  </a:lnTo>
                  <a:lnTo>
                    <a:pt x="74" y="105"/>
                  </a:lnTo>
                  <a:lnTo>
                    <a:pt x="76" y="107"/>
                  </a:lnTo>
                  <a:lnTo>
                    <a:pt x="80" y="108"/>
                  </a:lnTo>
                  <a:lnTo>
                    <a:pt x="82" y="108"/>
                  </a:lnTo>
                  <a:lnTo>
                    <a:pt x="77" y="112"/>
                  </a:lnTo>
                  <a:lnTo>
                    <a:pt x="74" y="114"/>
                  </a:lnTo>
                  <a:lnTo>
                    <a:pt x="70" y="117"/>
                  </a:lnTo>
                  <a:lnTo>
                    <a:pt x="68" y="120"/>
                  </a:lnTo>
                  <a:lnTo>
                    <a:pt x="66" y="119"/>
                  </a:lnTo>
                  <a:lnTo>
                    <a:pt x="63" y="119"/>
                  </a:lnTo>
                  <a:lnTo>
                    <a:pt x="62" y="119"/>
                  </a:lnTo>
                  <a:lnTo>
                    <a:pt x="59" y="123"/>
                  </a:lnTo>
                  <a:lnTo>
                    <a:pt x="54" y="132"/>
                  </a:lnTo>
                  <a:lnTo>
                    <a:pt x="49" y="143"/>
                  </a:lnTo>
                  <a:lnTo>
                    <a:pt x="42" y="155"/>
                  </a:lnTo>
                  <a:lnTo>
                    <a:pt x="36" y="168"/>
                  </a:lnTo>
                  <a:lnTo>
                    <a:pt x="31" y="180"/>
                  </a:lnTo>
                  <a:lnTo>
                    <a:pt x="29" y="191"/>
                  </a:lnTo>
                  <a:lnTo>
                    <a:pt x="28" y="199"/>
                  </a:lnTo>
                  <a:lnTo>
                    <a:pt x="26" y="204"/>
                  </a:lnTo>
                  <a:lnTo>
                    <a:pt x="23" y="208"/>
                  </a:lnTo>
                  <a:lnTo>
                    <a:pt x="21" y="213"/>
                  </a:lnTo>
                  <a:lnTo>
                    <a:pt x="19" y="215"/>
                  </a:lnTo>
                  <a:lnTo>
                    <a:pt x="15" y="217"/>
                  </a:lnTo>
                  <a:lnTo>
                    <a:pt x="9" y="220"/>
                  </a:lnTo>
                  <a:lnTo>
                    <a:pt x="4" y="221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88" name="Freeform 340">
              <a:extLst>
                <a:ext uri="{FF2B5EF4-FFF2-40B4-BE49-F238E27FC236}">
                  <a16:creationId xmlns:a16="http://schemas.microsoft.com/office/drawing/2014/main" id="{169605C3-EF63-DC73-CA7C-ADBD413A0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" y="548"/>
              <a:ext cx="50" cy="85"/>
            </a:xfrm>
            <a:custGeom>
              <a:avLst/>
              <a:gdLst>
                <a:gd name="T0" fmla="*/ 17 w 100"/>
                <a:gd name="T1" fmla="*/ 2 h 172"/>
                <a:gd name="T2" fmla="*/ 14 w 100"/>
                <a:gd name="T3" fmla="*/ 7 h 172"/>
                <a:gd name="T4" fmla="*/ 12 w 100"/>
                <a:gd name="T5" fmla="*/ 9 h 172"/>
                <a:gd name="T6" fmla="*/ 8 w 100"/>
                <a:gd name="T7" fmla="*/ 10 h 172"/>
                <a:gd name="T8" fmla="*/ 4 w 100"/>
                <a:gd name="T9" fmla="*/ 12 h 172"/>
                <a:gd name="T10" fmla="*/ 1 w 100"/>
                <a:gd name="T11" fmla="*/ 14 h 172"/>
                <a:gd name="T12" fmla="*/ 0 w 100"/>
                <a:gd name="T13" fmla="*/ 16 h 172"/>
                <a:gd name="T14" fmla="*/ 1 w 100"/>
                <a:gd name="T15" fmla="*/ 16 h 172"/>
                <a:gd name="T16" fmla="*/ 2 w 100"/>
                <a:gd name="T17" fmla="*/ 15 h 172"/>
                <a:gd name="T18" fmla="*/ 5 w 100"/>
                <a:gd name="T19" fmla="*/ 14 h 172"/>
                <a:gd name="T20" fmla="*/ 8 w 100"/>
                <a:gd name="T21" fmla="*/ 12 h 172"/>
                <a:gd name="T22" fmla="*/ 11 w 100"/>
                <a:gd name="T23" fmla="*/ 11 h 172"/>
                <a:gd name="T24" fmla="*/ 12 w 100"/>
                <a:gd name="T25" fmla="*/ 12 h 172"/>
                <a:gd name="T26" fmla="*/ 11 w 100"/>
                <a:gd name="T27" fmla="*/ 18 h 172"/>
                <a:gd name="T28" fmla="*/ 9 w 100"/>
                <a:gd name="T29" fmla="*/ 21 h 172"/>
                <a:gd name="T30" fmla="*/ 7 w 100"/>
                <a:gd name="T31" fmla="*/ 24 h 172"/>
                <a:gd name="T32" fmla="*/ 4 w 100"/>
                <a:gd name="T33" fmla="*/ 27 h 172"/>
                <a:gd name="T34" fmla="*/ 2 w 100"/>
                <a:gd name="T35" fmla="*/ 29 h 172"/>
                <a:gd name="T36" fmla="*/ 1 w 100"/>
                <a:gd name="T37" fmla="*/ 31 h 172"/>
                <a:gd name="T38" fmla="*/ 2 w 100"/>
                <a:gd name="T39" fmla="*/ 31 h 172"/>
                <a:gd name="T40" fmla="*/ 4 w 100"/>
                <a:gd name="T41" fmla="*/ 29 h 172"/>
                <a:gd name="T42" fmla="*/ 9 w 100"/>
                <a:gd name="T43" fmla="*/ 24 h 172"/>
                <a:gd name="T44" fmla="*/ 11 w 100"/>
                <a:gd name="T45" fmla="*/ 26 h 172"/>
                <a:gd name="T46" fmla="*/ 12 w 100"/>
                <a:gd name="T47" fmla="*/ 38 h 172"/>
                <a:gd name="T48" fmla="*/ 13 w 100"/>
                <a:gd name="T49" fmla="*/ 42 h 172"/>
                <a:gd name="T50" fmla="*/ 13 w 100"/>
                <a:gd name="T51" fmla="*/ 42 h 172"/>
                <a:gd name="T52" fmla="*/ 13 w 100"/>
                <a:gd name="T53" fmla="*/ 37 h 172"/>
                <a:gd name="T54" fmla="*/ 13 w 100"/>
                <a:gd name="T55" fmla="*/ 24 h 172"/>
                <a:gd name="T56" fmla="*/ 14 w 100"/>
                <a:gd name="T57" fmla="*/ 21 h 172"/>
                <a:gd name="T58" fmla="*/ 14 w 100"/>
                <a:gd name="T59" fmla="*/ 21 h 172"/>
                <a:gd name="T60" fmla="*/ 16 w 100"/>
                <a:gd name="T61" fmla="*/ 24 h 172"/>
                <a:gd name="T62" fmla="*/ 21 w 100"/>
                <a:gd name="T63" fmla="*/ 30 h 172"/>
                <a:gd name="T64" fmla="*/ 24 w 100"/>
                <a:gd name="T65" fmla="*/ 32 h 172"/>
                <a:gd name="T66" fmla="*/ 22 w 100"/>
                <a:gd name="T67" fmla="*/ 30 h 172"/>
                <a:gd name="T68" fmla="*/ 20 w 100"/>
                <a:gd name="T69" fmla="*/ 26 h 172"/>
                <a:gd name="T70" fmla="*/ 16 w 100"/>
                <a:gd name="T71" fmla="*/ 21 h 172"/>
                <a:gd name="T72" fmla="*/ 15 w 100"/>
                <a:gd name="T73" fmla="*/ 17 h 172"/>
                <a:gd name="T74" fmla="*/ 15 w 100"/>
                <a:gd name="T75" fmla="*/ 12 h 172"/>
                <a:gd name="T76" fmla="*/ 16 w 100"/>
                <a:gd name="T77" fmla="*/ 10 h 172"/>
                <a:gd name="T78" fmla="*/ 17 w 100"/>
                <a:gd name="T79" fmla="*/ 11 h 172"/>
                <a:gd name="T80" fmla="*/ 19 w 100"/>
                <a:gd name="T81" fmla="*/ 13 h 172"/>
                <a:gd name="T82" fmla="*/ 24 w 100"/>
                <a:gd name="T83" fmla="*/ 17 h 172"/>
                <a:gd name="T84" fmla="*/ 25 w 100"/>
                <a:gd name="T85" fmla="*/ 19 h 172"/>
                <a:gd name="T86" fmla="*/ 24 w 100"/>
                <a:gd name="T87" fmla="*/ 16 h 172"/>
                <a:gd name="T88" fmla="*/ 21 w 100"/>
                <a:gd name="T89" fmla="*/ 13 h 172"/>
                <a:gd name="T90" fmla="*/ 19 w 100"/>
                <a:gd name="T91" fmla="*/ 10 h 172"/>
                <a:gd name="T92" fmla="*/ 18 w 100"/>
                <a:gd name="T93" fmla="*/ 8 h 172"/>
                <a:gd name="T94" fmla="*/ 18 w 100"/>
                <a:gd name="T95" fmla="*/ 4 h 172"/>
                <a:gd name="T96" fmla="*/ 19 w 100"/>
                <a:gd name="T97" fmla="*/ 0 h 172"/>
                <a:gd name="T98" fmla="*/ 19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4"/>
                  </a:moveTo>
                  <a:lnTo>
                    <a:pt x="65" y="11"/>
                  </a:lnTo>
                  <a:lnTo>
                    <a:pt x="59" y="21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0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8" y="55"/>
                  </a:lnTo>
                  <a:lnTo>
                    <a:pt x="3" y="59"/>
                  </a:lnTo>
                  <a:lnTo>
                    <a:pt x="1" y="62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4" y="65"/>
                  </a:lnTo>
                  <a:lnTo>
                    <a:pt x="8" y="63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50"/>
                  </a:lnTo>
                  <a:lnTo>
                    <a:pt x="39" y="46"/>
                  </a:lnTo>
                  <a:lnTo>
                    <a:pt x="44" y="44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4" y="62"/>
                  </a:lnTo>
                  <a:lnTo>
                    <a:pt x="42" y="74"/>
                  </a:lnTo>
                  <a:lnTo>
                    <a:pt x="41" y="81"/>
                  </a:lnTo>
                  <a:lnTo>
                    <a:pt x="36" y="85"/>
                  </a:lnTo>
                  <a:lnTo>
                    <a:pt x="32" y="90"/>
                  </a:lnTo>
                  <a:lnTo>
                    <a:pt x="26" y="97"/>
                  </a:lnTo>
                  <a:lnTo>
                    <a:pt x="19" y="103"/>
                  </a:lnTo>
                  <a:lnTo>
                    <a:pt x="13" y="109"/>
                  </a:lnTo>
                  <a:lnTo>
                    <a:pt x="9" y="114"/>
                  </a:lnTo>
                  <a:lnTo>
                    <a:pt x="5" y="119"/>
                  </a:lnTo>
                  <a:lnTo>
                    <a:pt x="3" y="122"/>
                  </a:lnTo>
                  <a:lnTo>
                    <a:pt x="3" y="126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4"/>
                  </a:lnTo>
                  <a:lnTo>
                    <a:pt x="13" y="117"/>
                  </a:lnTo>
                  <a:lnTo>
                    <a:pt x="24" y="107"/>
                  </a:lnTo>
                  <a:lnTo>
                    <a:pt x="34" y="99"/>
                  </a:lnTo>
                  <a:lnTo>
                    <a:pt x="41" y="93"/>
                  </a:lnTo>
                  <a:lnTo>
                    <a:pt x="42" y="107"/>
                  </a:lnTo>
                  <a:lnTo>
                    <a:pt x="43" y="130"/>
                  </a:lnTo>
                  <a:lnTo>
                    <a:pt x="46" y="153"/>
                  </a:lnTo>
                  <a:lnTo>
                    <a:pt x="48" y="166"/>
                  </a:lnTo>
                  <a:lnTo>
                    <a:pt x="49" y="170"/>
                  </a:lnTo>
                  <a:lnTo>
                    <a:pt x="50" y="172"/>
                  </a:lnTo>
                  <a:lnTo>
                    <a:pt x="50" y="170"/>
                  </a:lnTo>
                  <a:lnTo>
                    <a:pt x="51" y="165"/>
                  </a:lnTo>
                  <a:lnTo>
                    <a:pt x="50" y="150"/>
                  </a:lnTo>
                  <a:lnTo>
                    <a:pt x="50" y="124"/>
                  </a:lnTo>
                  <a:lnTo>
                    <a:pt x="49" y="100"/>
                  </a:lnTo>
                  <a:lnTo>
                    <a:pt x="51" y="85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5"/>
                  </a:lnTo>
                  <a:lnTo>
                    <a:pt x="56" y="90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1" y="123"/>
                  </a:lnTo>
                  <a:lnTo>
                    <a:pt x="89" y="129"/>
                  </a:lnTo>
                  <a:lnTo>
                    <a:pt x="93" y="129"/>
                  </a:lnTo>
                  <a:lnTo>
                    <a:pt x="92" y="127"/>
                  </a:lnTo>
                  <a:lnTo>
                    <a:pt x="88" y="122"/>
                  </a:lnTo>
                  <a:lnTo>
                    <a:pt x="84" y="116"/>
                  </a:lnTo>
                  <a:lnTo>
                    <a:pt x="78" y="108"/>
                  </a:lnTo>
                  <a:lnTo>
                    <a:pt x="70" y="98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1"/>
                  </a:lnTo>
                  <a:lnTo>
                    <a:pt x="58" y="61"/>
                  </a:lnTo>
                  <a:lnTo>
                    <a:pt x="59" y="51"/>
                  </a:lnTo>
                  <a:lnTo>
                    <a:pt x="61" y="45"/>
                  </a:lnTo>
                  <a:lnTo>
                    <a:pt x="62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9" y="48"/>
                  </a:lnTo>
                  <a:lnTo>
                    <a:pt x="76" y="55"/>
                  </a:lnTo>
                  <a:lnTo>
                    <a:pt x="84" y="63"/>
                  </a:lnTo>
                  <a:lnTo>
                    <a:pt x="93" y="71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7" y="71"/>
                  </a:lnTo>
                  <a:lnTo>
                    <a:pt x="93" y="67"/>
                  </a:lnTo>
                  <a:lnTo>
                    <a:pt x="88" y="61"/>
                  </a:lnTo>
                  <a:lnTo>
                    <a:pt x="84" y="55"/>
                  </a:lnTo>
                  <a:lnTo>
                    <a:pt x="78" y="48"/>
                  </a:lnTo>
                  <a:lnTo>
                    <a:pt x="73" y="43"/>
                  </a:lnTo>
                  <a:lnTo>
                    <a:pt x="71" y="39"/>
                  </a:lnTo>
                  <a:lnTo>
                    <a:pt x="70" y="35"/>
                  </a:lnTo>
                  <a:lnTo>
                    <a:pt x="69" y="27"/>
                  </a:lnTo>
                  <a:lnTo>
                    <a:pt x="70" y="17"/>
                  </a:lnTo>
                  <a:lnTo>
                    <a:pt x="73" y="8"/>
                  </a:lnTo>
                  <a:lnTo>
                    <a:pt x="76" y="2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2189" name="Freeform 341">
              <a:extLst>
                <a:ext uri="{FF2B5EF4-FFF2-40B4-BE49-F238E27FC236}">
                  <a16:creationId xmlns:a16="http://schemas.microsoft.com/office/drawing/2014/main" id="{E328B548-B820-3837-6F74-787D64B17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" y="509"/>
              <a:ext cx="99" cy="79"/>
            </a:xfrm>
            <a:custGeom>
              <a:avLst/>
              <a:gdLst>
                <a:gd name="T0" fmla="*/ 0 w 199"/>
                <a:gd name="T1" fmla="*/ 4 h 158"/>
                <a:gd name="T2" fmla="*/ 3 w 199"/>
                <a:gd name="T3" fmla="*/ 7 h 158"/>
                <a:gd name="T4" fmla="*/ 5 w 199"/>
                <a:gd name="T5" fmla="*/ 8 h 158"/>
                <a:gd name="T6" fmla="*/ 9 w 199"/>
                <a:gd name="T7" fmla="*/ 10 h 158"/>
                <a:gd name="T8" fmla="*/ 10 w 199"/>
                <a:gd name="T9" fmla="*/ 15 h 158"/>
                <a:gd name="T10" fmla="*/ 11 w 199"/>
                <a:gd name="T11" fmla="*/ 23 h 158"/>
                <a:gd name="T12" fmla="*/ 12 w 199"/>
                <a:gd name="T13" fmla="*/ 27 h 158"/>
                <a:gd name="T14" fmla="*/ 12 w 199"/>
                <a:gd name="T15" fmla="*/ 25 h 158"/>
                <a:gd name="T16" fmla="*/ 12 w 199"/>
                <a:gd name="T17" fmla="*/ 21 h 158"/>
                <a:gd name="T18" fmla="*/ 13 w 199"/>
                <a:gd name="T19" fmla="*/ 13 h 158"/>
                <a:gd name="T20" fmla="*/ 14 w 199"/>
                <a:gd name="T21" fmla="*/ 12 h 158"/>
                <a:gd name="T22" fmla="*/ 16 w 199"/>
                <a:gd name="T23" fmla="*/ 14 h 158"/>
                <a:gd name="T24" fmla="*/ 19 w 199"/>
                <a:gd name="T25" fmla="*/ 17 h 158"/>
                <a:gd name="T26" fmla="*/ 21 w 199"/>
                <a:gd name="T27" fmla="*/ 19 h 158"/>
                <a:gd name="T28" fmla="*/ 23 w 199"/>
                <a:gd name="T29" fmla="*/ 23 h 158"/>
                <a:gd name="T30" fmla="*/ 25 w 199"/>
                <a:gd name="T31" fmla="*/ 35 h 158"/>
                <a:gd name="T32" fmla="*/ 27 w 199"/>
                <a:gd name="T33" fmla="*/ 40 h 158"/>
                <a:gd name="T34" fmla="*/ 27 w 199"/>
                <a:gd name="T35" fmla="*/ 38 h 158"/>
                <a:gd name="T36" fmla="*/ 26 w 199"/>
                <a:gd name="T37" fmla="*/ 33 h 158"/>
                <a:gd name="T38" fmla="*/ 25 w 199"/>
                <a:gd name="T39" fmla="*/ 24 h 158"/>
                <a:gd name="T40" fmla="*/ 27 w 199"/>
                <a:gd name="T41" fmla="*/ 22 h 158"/>
                <a:gd name="T42" fmla="*/ 34 w 199"/>
                <a:gd name="T43" fmla="*/ 25 h 158"/>
                <a:gd name="T44" fmla="*/ 41 w 199"/>
                <a:gd name="T45" fmla="*/ 30 h 158"/>
                <a:gd name="T46" fmla="*/ 47 w 199"/>
                <a:gd name="T47" fmla="*/ 33 h 158"/>
                <a:gd name="T48" fmla="*/ 49 w 199"/>
                <a:gd name="T49" fmla="*/ 35 h 158"/>
                <a:gd name="T50" fmla="*/ 49 w 199"/>
                <a:gd name="T51" fmla="*/ 33 h 158"/>
                <a:gd name="T52" fmla="*/ 46 w 199"/>
                <a:gd name="T53" fmla="*/ 31 h 158"/>
                <a:gd name="T54" fmla="*/ 40 w 199"/>
                <a:gd name="T55" fmla="*/ 27 h 158"/>
                <a:gd name="T56" fmla="*/ 33 w 199"/>
                <a:gd name="T57" fmla="*/ 23 h 158"/>
                <a:gd name="T58" fmla="*/ 27 w 199"/>
                <a:gd name="T59" fmla="*/ 20 h 158"/>
                <a:gd name="T60" fmla="*/ 25 w 199"/>
                <a:gd name="T61" fmla="*/ 18 h 158"/>
                <a:gd name="T62" fmla="*/ 26 w 199"/>
                <a:gd name="T63" fmla="*/ 18 h 158"/>
                <a:gd name="T64" fmla="*/ 30 w 199"/>
                <a:gd name="T65" fmla="*/ 17 h 158"/>
                <a:gd name="T66" fmla="*/ 35 w 199"/>
                <a:gd name="T67" fmla="*/ 16 h 158"/>
                <a:gd name="T68" fmla="*/ 41 w 199"/>
                <a:gd name="T69" fmla="*/ 16 h 158"/>
                <a:gd name="T70" fmla="*/ 46 w 199"/>
                <a:gd name="T71" fmla="*/ 16 h 158"/>
                <a:gd name="T72" fmla="*/ 49 w 199"/>
                <a:gd name="T73" fmla="*/ 17 h 158"/>
                <a:gd name="T74" fmla="*/ 48 w 199"/>
                <a:gd name="T75" fmla="*/ 16 h 158"/>
                <a:gd name="T76" fmla="*/ 46 w 199"/>
                <a:gd name="T77" fmla="*/ 15 h 158"/>
                <a:gd name="T78" fmla="*/ 40 w 199"/>
                <a:gd name="T79" fmla="*/ 14 h 158"/>
                <a:gd name="T80" fmla="*/ 33 w 199"/>
                <a:gd name="T81" fmla="*/ 15 h 158"/>
                <a:gd name="T82" fmla="*/ 27 w 199"/>
                <a:gd name="T83" fmla="*/ 15 h 158"/>
                <a:gd name="T84" fmla="*/ 25 w 199"/>
                <a:gd name="T85" fmla="*/ 15 h 158"/>
                <a:gd name="T86" fmla="*/ 22 w 199"/>
                <a:gd name="T87" fmla="*/ 13 h 158"/>
                <a:gd name="T88" fmla="*/ 19 w 199"/>
                <a:gd name="T89" fmla="*/ 11 h 158"/>
                <a:gd name="T90" fmla="*/ 17 w 199"/>
                <a:gd name="T91" fmla="*/ 9 h 158"/>
                <a:gd name="T92" fmla="*/ 17 w 199"/>
                <a:gd name="T93" fmla="*/ 8 h 158"/>
                <a:gd name="T94" fmla="*/ 21 w 199"/>
                <a:gd name="T95" fmla="*/ 6 h 158"/>
                <a:gd name="T96" fmla="*/ 25 w 199"/>
                <a:gd name="T97" fmla="*/ 4 h 158"/>
                <a:gd name="T98" fmla="*/ 29 w 199"/>
                <a:gd name="T99" fmla="*/ 2 h 158"/>
                <a:gd name="T100" fmla="*/ 31 w 199"/>
                <a:gd name="T101" fmla="*/ 1 h 158"/>
                <a:gd name="T102" fmla="*/ 30 w 199"/>
                <a:gd name="T103" fmla="*/ 0 h 158"/>
                <a:gd name="T104" fmla="*/ 26 w 199"/>
                <a:gd name="T105" fmla="*/ 2 h 158"/>
                <a:gd name="T106" fmla="*/ 23 w 199"/>
                <a:gd name="T107" fmla="*/ 3 h 158"/>
                <a:gd name="T108" fmla="*/ 18 w 199"/>
                <a:gd name="T109" fmla="*/ 5 h 158"/>
                <a:gd name="T110" fmla="*/ 15 w 199"/>
                <a:gd name="T111" fmla="*/ 7 h 158"/>
                <a:gd name="T112" fmla="*/ 13 w 199"/>
                <a:gd name="T113" fmla="*/ 8 h 158"/>
                <a:gd name="T114" fmla="*/ 10 w 199"/>
                <a:gd name="T115" fmla="*/ 8 h 158"/>
                <a:gd name="T116" fmla="*/ 7 w 199"/>
                <a:gd name="T117" fmla="*/ 6 h 158"/>
                <a:gd name="T118" fmla="*/ 5 w 199"/>
                <a:gd name="T119" fmla="*/ 5 h 158"/>
                <a:gd name="T120" fmla="*/ 2 w 199"/>
                <a:gd name="T121" fmla="*/ 4 h 158"/>
                <a:gd name="T122" fmla="*/ 0 w 199"/>
                <a:gd name="T123" fmla="*/ 4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9" h="158">
                  <a:moveTo>
                    <a:pt x="0" y="13"/>
                  </a:moveTo>
                  <a:lnTo>
                    <a:pt x="3" y="16"/>
                  </a:lnTo>
                  <a:lnTo>
                    <a:pt x="9" y="21"/>
                  </a:lnTo>
                  <a:lnTo>
                    <a:pt x="15" y="25"/>
                  </a:lnTo>
                  <a:lnTo>
                    <a:pt x="18" y="29"/>
                  </a:lnTo>
                  <a:lnTo>
                    <a:pt x="23" y="31"/>
                  </a:lnTo>
                  <a:lnTo>
                    <a:pt x="31" y="35"/>
                  </a:lnTo>
                  <a:lnTo>
                    <a:pt x="39" y="38"/>
                  </a:lnTo>
                  <a:lnTo>
                    <a:pt x="43" y="43"/>
                  </a:lnTo>
                  <a:lnTo>
                    <a:pt x="43" y="58"/>
                  </a:lnTo>
                  <a:lnTo>
                    <a:pt x="43" y="74"/>
                  </a:lnTo>
                  <a:lnTo>
                    <a:pt x="45" y="89"/>
                  </a:lnTo>
                  <a:lnTo>
                    <a:pt x="46" y="100"/>
                  </a:lnTo>
                  <a:lnTo>
                    <a:pt x="48" y="105"/>
                  </a:lnTo>
                  <a:lnTo>
                    <a:pt x="49" y="104"/>
                  </a:lnTo>
                  <a:lnTo>
                    <a:pt x="50" y="100"/>
                  </a:lnTo>
                  <a:lnTo>
                    <a:pt x="49" y="94"/>
                  </a:lnTo>
                  <a:lnTo>
                    <a:pt x="49" y="84"/>
                  </a:lnTo>
                  <a:lnTo>
                    <a:pt x="50" y="68"/>
                  </a:lnTo>
                  <a:lnTo>
                    <a:pt x="53" y="52"/>
                  </a:lnTo>
                  <a:lnTo>
                    <a:pt x="54" y="43"/>
                  </a:lnTo>
                  <a:lnTo>
                    <a:pt x="57" y="45"/>
                  </a:lnTo>
                  <a:lnTo>
                    <a:pt x="62" y="50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5"/>
                  </a:lnTo>
                  <a:lnTo>
                    <a:pt x="84" y="69"/>
                  </a:lnTo>
                  <a:lnTo>
                    <a:pt x="87" y="73"/>
                  </a:lnTo>
                  <a:lnTo>
                    <a:pt x="91" y="74"/>
                  </a:lnTo>
                  <a:lnTo>
                    <a:pt x="93" y="92"/>
                  </a:lnTo>
                  <a:lnTo>
                    <a:pt x="96" y="116"/>
                  </a:lnTo>
                  <a:lnTo>
                    <a:pt x="102" y="140"/>
                  </a:lnTo>
                  <a:lnTo>
                    <a:pt x="108" y="154"/>
                  </a:lnTo>
                  <a:lnTo>
                    <a:pt x="111" y="158"/>
                  </a:lnTo>
                  <a:lnTo>
                    <a:pt x="112" y="155"/>
                  </a:lnTo>
                  <a:lnTo>
                    <a:pt x="111" y="150"/>
                  </a:lnTo>
                  <a:lnTo>
                    <a:pt x="109" y="143"/>
                  </a:lnTo>
                  <a:lnTo>
                    <a:pt x="106" y="130"/>
                  </a:lnTo>
                  <a:lnTo>
                    <a:pt x="102" y="112"/>
                  </a:lnTo>
                  <a:lnTo>
                    <a:pt x="100" y="93"/>
                  </a:lnTo>
                  <a:lnTo>
                    <a:pt x="100" y="81"/>
                  </a:lnTo>
                  <a:lnTo>
                    <a:pt x="109" y="85"/>
                  </a:lnTo>
                  <a:lnTo>
                    <a:pt x="122" y="92"/>
                  </a:lnTo>
                  <a:lnTo>
                    <a:pt x="137" y="100"/>
                  </a:lnTo>
                  <a:lnTo>
                    <a:pt x="152" y="109"/>
                  </a:lnTo>
                  <a:lnTo>
                    <a:pt x="167" y="117"/>
                  </a:lnTo>
                  <a:lnTo>
                    <a:pt x="180" y="125"/>
                  </a:lnTo>
                  <a:lnTo>
                    <a:pt x="191" y="131"/>
                  </a:lnTo>
                  <a:lnTo>
                    <a:pt x="195" y="135"/>
                  </a:lnTo>
                  <a:lnTo>
                    <a:pt x="198" y="137"/>
                  </a:lnTo>
                  <a:lnTo>
                    <a:pt x="199" y="136"/>
                  </a:lnTo>
                  <a:lnTo>
                    <a:pt x="196" y="132"/>
                  </a:lnTo>
                  <a:lnTo>
                    <a:pt x="191" y="127"/>
                  </a:lnTo>
                  <a:lnTo>
                    <a:pt x="185" y="122"/>
                  </a:lnTo>
                  <a:lnTo>
                    <a:pt x="175" y="115"/>
                  </a:lnTo>
                  <a:lnTo>
                    <a:pt x="162" y="107"/>
                  </a:lnTo>
                  <a:lnTo>
                    <a:pt x="148" y="99"/>
                  </a:lnTo>
                  <a:lnTo>
                    <a:pt x="134" y="90"/>
                  </a:lnTo>
                  <a:lnTo>
                    <a:pt x="122" y="83"/>
                  </a:lnTo>
                  <a:lnTo>
                    <a:pt x="111" y="77"/>
                  </a:lnTo>
                  <a:lnTo>
                    <a:pt x="104" y="74"/>
                  </a:lnTo>
                  <a:lnTo>
                    <a:pt x="100" y="71"/>
                  </a:lnTo>
                  <a:lnTo>
                    <a:pt x="101" y="70"/>
                  </a:lnTo>
                  <a:lnTo>
                    <a:pt x="107" y="70"/>
                  </a:lnTo>
                  <a:lnTo>
                    <a:pt x="114" y="68"/>
                  </a:lnTo>
                  <a:lnTo>
                    <a:pt x="121" y="66"/>
                  </a:lnTo>
                  <a:lnTo>
                    <a:pt x="131" y="63"/>
                  </a:lnTo>
                  <a:lnTo>
                    <a:pt x="141" y="62"/>
                  </a:lnTo>
                  <a:lnTo>
                    <a:pt x="154" y="61"/>
                  </a:lnTo>
                  <a:lnTo>
                    <a:pt x="165" y="61"/>
                  </a:lnTo>
                  <a:lnTo>
                    <a:pt x="177" y="62"/>
                  </a:lnTo>
                  <a:lnTo>
                    <a:pt x="185" y="63"/>
                  </a:lnTo>
                  <a:lnTo>
                    <a:pt x="192" y="66"/>
                  </a:lnTo>
                  <a:lnTo>
                    <a:pt x="199" y="68"/>
                  </a:lnTo>
                  <a:lnTo>
                    <a:pt x="199" y="67"/>
                  </a:lnTo>
                  <a:lnTo>
                    <a:pt x="195" y="62"/>
                  </a:lnTo>
                  <a:lnTo>
                    <a:pt x="190" y="59"/>
                  </a:lnTo>
                  <a:lnTo>
                    <a:pt x="184" y="58"/>
                  </a:lnTo>
                  <a:lnTo>
                    <a:pt x="173" y="58"/>
                  </a:lnTo>
                  <a:lnTo>
                    <a:pt x="161" y="56"/>
                  </a:lnTo>
                  <a:lnTo>
                    <a:pt x="147" y="56"/>
                  </a:lnTo>
                  <a:lnTo>
                    <a:pt x="132" y="58"/>
                  </a:lnTo>
                  <a:lnTo>
                    <a:pt x="119" y="58"/>
                  </a:lnTo>
                  <a:lnTo>
                    <a:pt x="109" y="59"/>
                  </a:lnTo>
                  <a:lnTo>
                    <a:pt x="103" y="59"/>
                  </a:lnTo>
                  <a:lnTo>
                    <a:pt x="100" y="58"/>
                  </a:lnTo>
                  <a:lnTo>
                    <a:pt x="94" y="55"/>
                  </a:lnTo>
                  <a:lnTo>
                    <a:pt x="89" y="52"/>
                  </a:lnTo>
                  <a:lnTo>
                    <a:pt x="83" y="47"/>
                  </a:lnTo>
                  <a:lnTo>
                    <a:pt x="77" y="44"/>
                  </a:lnTo>
                  <a:lnTo>
                    <a:pt x="72" y="39"/>
                  </a:lnTo>
                  <a:lnTo>
                    <a:pt x="68" y="36"/>
                  </a:lnTo>
                  <a:lnTo>
                    <a:pt x="65" y="33"/>
                  </a:lnTo>
                  <a:lnTo>
                    <a:pt x="71" y="30"/>
                  </a:lnTo>
                  <a:lnTo>
                    <a:pt x="79" y="27"/>
                  </a:lnTo>
                  <a:lnTo>
                    <a:pt x="87" y="22"/>
                  </a:lnTo>
                  <a:lnTo>
                    <a:pt x="95" y="17"/>
                  </a:lnTo>
                  <a:lnTo>
                    <a:pt x="103" y="13"/>
                  </a:lnTo>
                  <a:lnTo>
                    <a:pt x="111" y="8"/>
                  </a:lnTo>
                  <a:lnTo>
                    <a:pt x="118" y="6"/>
                  </a:lnTo>
                  <a:lnTo>
                    <a:pt x="123" y="5"/>
                  </a:lnTo>
                  <a:lnTo>
                    <a:pt x="127" y="4"/>
                  </a:lnTo>
                  <a:lnTo>
                    <a:pt x="126" y="1"/>
                  </a:lnTo>
                  <a:lnTo>
                    <a:pt x="121" y="0"/>
                  </a:lnTo>
                  <a:lnTo>
                    <a:pt x="112" y="2"/>
                  </a:lnTo>
                  <a:lnTo>
                    <a:pt x="107" y="5"/>
                  </a:lnTo>
                  <a:lnTo>
                    <a:pt x="100" y="7"/>
                  </a:lnTo>
                  <a:lnTo>
                    <a:pt x="92" y="10"/>
                  </a:lnTo>
                  <a:lnTo>
                    <a:pt x="83" y="15"/>
                  </a:lnTo>
                  <a:lnTo>
                    <a:pt x="74" y="20"/>
                  </a:lnTo>
                  <a:lnTo>
                    <a:pt x="66" y="23"/>
                  </a:lnTo>
                  <a:lnTo>
                    <a:pt x="61" y="25"/>
                  </a:lnTo>
                  <a:lnTo>
                    <a:pt x="57" y="28"/>
                  </a:lnTo>
                  <a:lnTo>
                    <a:pt x="53" y="30"/>
                  </a:lnTo>
                  <a:lnTo>
                    <a:pt x="48" y="30"/>
                  </a:lnTo>
                  <a:lnTo>
                    <a:pt x="42" y="29"/>
                  </a:lnTo>
                  <a:lnTo>
                    <a:pt x="35" y="25"/>
                  </a:lnTo>
                  <a:lnTo>
                    <a:pt x="31" y="23"/>
                  </a:lnTo>
                  <a:lnTo>
                    <a:pt x="26" y="21"/>
                  </a:lnTo>
                  <a:lnTo>
                    <a:pt x="20" y="19"/>
                  </a:lnTo>
                  <a:lnTo>
                    <a:pt x="16" y="16"/>
                  </a:lnTo>
                  <a:lnTo>
                    <a:pt x="10" y="15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</p:grpSp>
      <p:pic>
        <p:nvPicPr>
          <p:cNvPr id="2065" name="Picture 8" descr="BLULINE">
            <a:extLst>
              <a:ext uri="{FF2B5EF4-FFF2-40B4-BE49-F238E27FC236}">
                <a16:creationId xmlns:a16="http://schemas.microsoft.com/office/drawing/2014/main" id="{FEB2744D-91BE-3104-D38C-C74902637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41344" y="3383756"/>
            <a:ext cx="5143500" cy="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863" name="Picture 343" descr="0 (291)">
            <a:extLst>
              <a:ext uri="{FF2B5EF4-FFF2-40B4-BE49-F238E27FC236}">
                <a16:creationId xmlns:a16="http://schemas.microsoft.com/office/drawing/2014/main" id="{AC36BDF1-C868-8CBA-8C1D-999F90706E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1143000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866" name="Text Box 346">
            <a:extLst>
              <a:ext uri="{FF2B5EF4-FFF2-40B4-BE49-F238E27FC236}">
                <a16:creationId xmlns:a16="http://schemas.microsoft.com/office/drawing/2014/main" id="{7C4B98DA-74B8-2994-61F3-378F535C3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0764" y="4797817"/>
            <a:ext cx="44951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DƯƠNG THỊ THÂN</a:t>
            </a:r>
            <a:endParaRPr lang="en-US" altLang="vi-VN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2" name="WordArt 340"/>
          <p:cNvSpPr>
            <a:spLocks noChangeArrowheads="1" noChangeShapeType="1" noTextEdit="1"/>
          </p:cNvSpPr>
          <p:nvPr/>
        </p:nvSpPr>
        <p:spPr bwMode="auto">
          <a:xfrm>
            <a:off x="4045167" y="3906027"/>
            <a:ext cx="4588966" cy="61749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HỌC</a:t>
            </a:r>
            <a:r>
              <a:rPr kumimoji="0" lang="en-US" sz="4800" b="1" i="0" u="none" strike="noStrike" kern="10" cap="none" spc="0" normalizeH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TỰ NHIÊN</a:t>
            </a:r>
            <a:r>
              <a:rPr kumimoji="0" lang="en-US" sz="4800" b="1" i="0" u="none" strike="noStrike" kern="1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800" b="1" i="0" u="none" strike="noStrike" kern="1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4800" b="1" i="0" u="none" strike="noStrike" kern="10" cap="none" spc="0" normalizeH="0" baseline="0" noProof="0" dirty="0" smtClean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8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7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7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autoRev="1" fill="hold"/>
                                        <p:tgtEl>
                                          <p:spTgt spid="1078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autoRev="1" fill="hold"/>
                                        <p:tgtEl>
                                          <p:spTgt spid="1078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autoRev="1" fill="hold"/>
                                        <p:tgtEl>
                                          <p:spTgt spid="1078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6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CA23B5A-5FC1-59E6-2020-8502A8CD2712}"/>
              </a:ext>
            </a:extLst>
          </p:cNvPr>
          <p:cNvSpPr/>
          <p:nvPr/>
        </p:nvSpPr>
        <p:spPr>
          <a:xfrm>
            <a:off x="822362" y="195430"/>
            <a:ext cx="5008880" cy="5080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PHƯƠNG PHÁP TÁCH KIM LOẠI</a:t>
            </a:r>
            <a:endParaRPr lang="vi-VN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A20BFEA3-CCE7-C996-3CEE-66B2B2EA9BDF}"/>
              </a:ext>
            </a:extLst>
          </p:cNvPr>
          <p:cNvSpPr/>
          <p:nvPr/>
        </p:nvSpPr>
        <p:spPr>
          <a:xfrm>
            <a:off x="3326802" y="817580"/>
            <a:ext cx="5279315" cy="39803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vi-V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6D1CD50-5F0E-AB2B-529D-016EC1928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96" y="1443913"/>
            <a:ext cx="5680037" cy="4462035"/>
          </a:xfrm>
          <a:prstGeom prst="rect">
            <a:avLst/>
          </a:prstGeom>
        </p:spPr>
      </p:pic>
      <p:pic>
        <p:nvPicPr>
          <p:cNvPr id="6" name="Hình ảnh 6">
            <a:extLst>
              <a:ext uri="{FF2B5EF4-FFF2-40B4-BE49-F238E27FC236}">
                <a16:creationId xmlns:a16="http://schemas.microsoft.com/office/drawing/2014/main" id="{140FAA1E-FC02-E546-0A99-6801AE67D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60950" y="1443913"/>
            <a:ext cx="5841403" cy="4462036"/>
          </a:xfrm>
          <a:prstGeom prst="rect">
            <a:avLst/>
          </a:prstGeom>
        </p:spPr>
      </p:pic>
      <p:sp>
        <p:nvSpPr>
          <p:cNvPr id="7" name="Hộp Văn bản 2">
            <a:extLst>
              <a:ext uri="{FF2B5EF4-FFF2-40B4-BE49-F238E27FC236}">
                <a16:creationId xmlns:a16="http://schemas.microsoft.com/office/drawing/2014/main" id="{1BCBC13B-B77E-88BD-7F3E-7B12794D80A1}"/>
              </a:ext>
            </a:extLst>
          </p:cNvPr>
          <p:cNvSpPr txBox="1"/>
          <p:nvPr/>
        </p:nvSpPr>
        <p:spPr>
          <a:xfrm>
            <a:off x="204396" y="5991140"/>
            <a:ext cx="11768865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điện phân nóng chảy được áp dụng để tách các kim loại hoạt động hoá học mạnh như Na, Ca, Mg, Al,...</a:t>
            </a:r>
          </a:p>
        </p:txBody>
      </p:sp>
    </p:spTree>
    <p:extLst>
      <p:ext uri="{BB962C8B-B14F-4D97-AF65-F5344CB8AC3E}">
        <p14:creationId xmlns:p14="http://schemas.microsoft.com/office/powerpoint/2010/main" val="127935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A20BFEA3-CCE7-C996-3CEE-66B2B2EA9BDF}"/>
              </a:ext>
            </a:extLst>
          </p:cNvPr>
          <p:cNvSpPr/>
          <p:nvPr/>
        </p:nvSpPr>
        <p:spPr>
          <a:xfrm>
            <a:off x="4746812" y="804988"/>
            <a:ext cx="3665668" cy="4410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vi-V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BCBC13B-B77E-88BD-7F3E-7B12794D80A1}"/>
              </a:ext>
            </a:extLst>
          </p:cNvPr>
          <p:cNvSpPr txBox="1"/>
          <p:nvPr/>
        </p:nvSpPr>
        <p:spPr>
          <a:xfrm>
            <a:off x="365761" y="5549790"/>
            <a:ext cx="11424620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nhiệt luyện thường được dùng để tách các kim loại hoạt động hoá học trung bình như Fe, Zn,...: có thể </a:t>
            </a: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các chất như C, CO, H₂, Al,... tác dụng với oxide kim loại ở nhiệt độ cao, thu được kim loại.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BA6CA8F-6728-17DE-07F0-B897A827B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1" y="1521879"/>
            <a:ext cx="4539726" cy="3265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ác kim loại được điều chế bằng phương pháp thủy luyện - Công Ty Thu mua  phế liệu Giá Cao 24h">
            <a:extLst>
              <a:ext uri="{FF2B5EF4-FFF2-40B4-BE49-F238E27FC236}">
                <a16:creationId xmlns:a16="http://schemas.microsoft.com/office/drawing/2014/main" id="{A715D7CA-AD04-10B4-010E-A169F6B1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417" y="1421045"/>
            <a:ext cx="5398079" cy="355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4CA23B5A-5FC1-59E6-2020-8502A8CD2712}"/>
              </a:ext>
            </a:extLst>
          </p:cNvPr>
          <p:cNvSpPr/>
          <p:nvPr/>
        </p:nvSpPr>
        <p:spPr>
          <a:xfrm>
            <a:off x="467360" y="229004"/>
            <a:ext cx="5008880" cy="5080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PHƯƠNG PHÁP TÁCH KIM LOẠI</a:t>
            </a:r>
            <a:endParaRPr lang="vi-VN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49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A20BFEA3-CCE7-C996-3CEE-66B2B2EA9BDF}"/>
              </a:ext>
            </a:extLst>
          </p:cNvPr>
          <p:cNvSpPr/>
          <p:nvPr/>
        </p:nvSpPr>
        <p:spPr>
          <a:xfrm>
            <a:off x="4693023" y="905331"/>
            <a:ext cx="3880821" cy="454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vi-V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BCBC13B-B77E-88BD-7F3E-7B12794D80A1}"/>
              </a:ext>
            </a:extLst>
          </p:cNvPr>
          <p:cNvSpPr txBox="1"/>
          <p:nvPr/>
        </p:nvSpPr>
        <p:spPr>
          <a:xfrm>
            <a:off x="322729" y="5573201"/>
            <a:ext cx="11557299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thuỷ luyện để tách các kim loại hoạt động hoá học yếu như </a:t>
            </a:r>
            <a:r>
              <a:rPr lang="vi-VN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Ag, Au, ... được </a:t>
            </a:r>
            <a:r>
              <a:rPr 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thành muối tan. Sau đó dùng kim loại hoạt động hóa học mạnh hơn đẩy kim loại yếu hơn ra khỏi muối.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406550A-3DF6-B374-3E24-3FBA597F0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9552" y="1490157"/>
            <a:ext cx="4562688" cy="3219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912B999-A39C-19E7-D684-C66E4E655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0327" y="1490157"/>
            <a:ext cx="2836676" cy="3219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4CA23B5A-5FC1-59E6-2020-8502A8CD2712}"/>
              </a:ext>
            </a:extLst>
          </p:cNvPr>
          <p:cNvSpPr/>
          <p:nvPr/>
        </p:nvSpPr>
        <p:spPr>
          <a:xfrm>
            <a:off x="736301" y="266555"/>
            <a:ext cx="5008880" cy="5080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PHƯƠNG PHÁP TÁCH KIM LOẠI</a:t>
            </a:r>
            <a:endParaRPr lang="vi-VN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1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64F53-30DC-491B-8AB1-BFC298812E63}"/>
              </a:ext>
            </a:extLst>
          </p:cNvPr>
          <p:cNvSpPr/>
          <p:nvPr/>
        </p:nvSpPr>
        <p:spPr>
          <a:xfrm>
            <a:off x="359230" y="1465743"/>
            <a:ext cx="5216978" cy="2241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quặng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giàu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quặng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388C47-B866-44D0-9E83-E2511ECEC211}"/>
              </a:ext>
            </a:extLst>
          </p:cNvPr>
          <p:cNvSpPr/>
          <p:nvPr/>
        </p:nvSpPr>
        <p:spPr>
          <a:xfrm>
            <a:off x="5733827" y="875547"/>
            <a:ext cx="6191217" cy="3812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285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0" marR="34925" lvl="0" indent="0" algn="just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28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K, Na, Ca, Al, ...</a:t>
            </a:r>
          </a:p>
          <a:p>
            <a:pPr marL="0" marR="34925" lvl="0" indent="0" algn="just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28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Zn, Fe, 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Ag, Au, 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50" name="Picture 16049">
            <a:extLst>
              <a:ext uri="{FF2B5EF4-FFF2-40B4-BE49-F238E27FC236}">
                <a16:creationId xmlns:a16="http://schemas.microsoft.com/office/drawing/2014/main" id="{25006DAE-92E8-4847-A66C-F98F5909A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0" y="4783530"/>
            <a:ext cx="9956801" cy="111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ình chữ nhật: Góc Tròn 3">
            <a:extLst>
              <a:ext uri="{FF2B5EF4-FFF2-40B4-BE49-F238E27FC236}">
                <a16:creationId xmlns:a16="http://schemas.microsoft.com/office/drawing/2014/main" id="{4CA23B5A-5FC1-59E6-2020-8502A8CD2712}"/>
              </a:ext>
            </a:extLst>
          </p:cNvPr>
          <p:cNvSpPr/>
          <p:nvPr/>
        </p:nvSpPr>
        <p:spPr>
          <a:xfrm>
            <a:off x="359230" y="862086"/>
            <a:ext cx="5008880" cy="5080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PHƯƠNG PHÁP TÁCH KIM LOẠI</a:t>
            </a:r>
            <a:endParaRPr kumimoji="0" lang="vi-VN" sz="2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3">
            <a:extLst>
              <a:ext uri="{FF2B5EF4-FFF2-40B4-BE49-F238E27FC236}">
                <a16:creationId xmlns:a16="http://schemas.microsoft.com/office/drawing/2014/main" id="{4CA23B5A-5FC1-59E6-2020-8502A8CD2712}"/>
              </a:ext>
            </a:extLst>
          </p:cNvPr>
          <p:cNvSpPr/>
          <p:nvPr/>
        </p:nvSpPr>
        <p:spPr>
          <a:xfrm>
            <a:off x="467360" y="100676"/>
            <a:ext cx="11575163" cy="569035"/>
          </a:xfrm>
          <a:prstGeom prst="roundRect">
            <a:avLst>
              <a:gd name="adj" fmla="val 50000"/>
            </a:avLst>
          </a:prstGeom>
          <a:solidFill>
            <a:srgbClr val="70AD47">
              <a:lumMod val="40000"/>
              <a:lumOff val="6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53- BÀI 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TÁCH KIM LOẠI VÀ VIỆC SỬ DỤNG HỢP KIM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360" y="4041878"/>
            <a:ext cx="1136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đồ: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82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84005" y="1183506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BẢO VỆ </a:t>
            </a:r>
          </a:p>
          <a:p>
            <a:pPr algn="ctr"/>
            <a:r>
              <a:rPr lang="en-US" sz="9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4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3"/>
            <a:ext cx="3952875" cy="3705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1125" y="154745"/>
            <a:ext cx="9870149" cy="670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4.07407E-6 L 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1000" r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29" y="73103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9" y="1811632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23" y="711686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499" y="3574814"/>
            <a:ext cx="1054968" cy="1006340"/>
          </a:xfrm>
          <a:prstGeom prst="rect">
            <a:avLst/>
          </a:prstGeom>
        </p:spPr>
      </p:pic>
      <p:pic>
        <p:nvPicPr>
          <p:cNvPr id="9" name="Picture 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26" y="4148942"/>
            <a:ext cx="966829" cy="922264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5" y="4610074"/>
            <a:ext cx="856955" cy="817454"/>
          </a:xfrm>
          <a:prstGeom prst="rect">
            <a:avLst/>
          </a:prstGeom>
        </p:spPr>
      </p:pic>
      <p:pic>
        <p:nvPicPr>
          <p:cNvPr id="11" name="Picture 1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67" y="4957658"/>
            <a:ext cx="720080" cy="686889"/>
          </a:xfrm>
          <a:prstGeom prst="rect">
            <a:avLst/>
          </a:prstGeom>
        </p:spPr>
      </p:pic>
      <p:pic>
        <p:nvPicPr>
          <p:cNvPr id="12" name="Picture 11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711685"/>
            <a:ext cx="1008112" cy="961644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7" y="5465333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00"/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815146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566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157455" y="398354"/>
            <a:ext cx="10309136" cy="1173624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Na, Ca, Al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 ?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en-US" sz="6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1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957431" y="2174148"/>
            <a:ext cx="45605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latin typeface="+mj-lt"/>
              </a:rPr>
              <a:t>.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6312023" y="2174148"/>
            <a:ext cx="4735969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970706" y="3888893"/>
            <a:ext cx="4270334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6330912" y="3902340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544312" y="332656"/>
            <a:ext cx="11166437" cy="1080120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1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6277372" y="3579609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Cu.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6312024" y="1851417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2222331" y="3579609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   </a:t>
            </a:r>
            <a:r>
              <a:rPr lang="en-US" sz="2800" dirty="0"/>
              <a:t>     </a:t>
            </a:r>
            <a:r>
              <a:rPr lang="en-US" dirty="0"/>
              <a:t>       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2222331" y="1932846"/>
            <a:ext cx="3600400" cy="1092848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dirty="0"/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9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023075" y="425310"/>
            <a:ext cx="8208912" cy="1080120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1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2221552" y="3665670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6225962" y="1937478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dirty="0"/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2109207" y="1937478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</a:p>
        </p:txBody>
      </p:sp>
      <p:sp>
        <p:nvSpPr>
          <p:cNvPr id="15" name="Snip Diagonal Corner Rectangle 14"/>
          <p:cNvSpPr/>
          <p:nvPr/>
        </p:nvSpPr>
        <p:spPr>
          <a:xfrm>
            <a:off x="6225962" y="3665670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600" dirty="0"/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/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6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290065" y="297175"/>
            <a:ext cx="9840685" cy="1485655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1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2222331" y="3732411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 dirty="0"/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312024" y="2098845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dirty="0"/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 </a:t>
            </a:r>
            <a:r>
              <a:rPr lang="en-US" sz="3600" dirty="0"/>
              <a:t>  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  <p:sp>
        <p:nvSpPr>
          <p:cNvPr id="10" name="Snip Diagonal Corner Rectangle 9"/>
          <p:cNvSpPr/>
          <p:nvPr/>
        </p:nvSpPr>
        <p:spPr>
          <a:xfrm>
            <a:off x="2222331" y="2098845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600" dirty="0"/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6312024" y="3863041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5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61015B-7C7E-3C4C-BF60-53CA0B9AC4B0}"/>
              </a:ext>
            </a:extLst>
          </p:cNvPr>
          <p:cNvSpPr/>
          <p:nvPr/>
        </p:nvSpPr>
        <p:spPr>
          <a:xfrm>
            <a:off x="3872213" y="116713"/>
            <a:ext cx="4297971" cy="80368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KIỂM TRA BÀI CŨ</a:t>
            </a:r>
            <a:endParaRPr lang="en-US" sz="32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AE4563-9771-8A7E-8075-94E0431CF421}"/>
              </a:ext>
            </a:extLst>
          </p:cNvPr>
          <p:cNvSpPr txBox="1"/>
          <p:nvPr/>
        </p:nvSpPr>
        <p:spPr>
          <a:xfrm>
            <a:off x="348835" y="1106118"/>
            <a:ext cx="115383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trái sang phải, mức độ hoạt động hóa học giảm dần.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kim loại hoạt động hóa học mạnh (K, Na, Ca,…) tác dụng được với nước ở điều kiện thường, giải phóng khí hydrogen.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Kim loại đứng trước H có thể tác dụng với dung dịch acid, giải phóng khí hydrogen.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Kim loại đứng trước (trừ K, Na, Ca,…) có thể đẩy kim loại đứng sau ra khỏi dung dịch muối.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0B5C1C-D5ED-3DBB-AC49-A5D39EF8413A}"/>
              </a:ext>
            </a:extLst>
          </p:cNvPr>
          <p:cNvGrpSpPr/>
          <p:nvPr/>
        </p:nvGrpSpPr>
        <p:grpSpPr>
          <a:xfrm>
            <a:off x="8707717" y="4313815"/>
            <a:ext cx="2723160" cy="2350547"/>
            <a:chOff x="7071359" y="3055827"/>
            <a:chExt cx="2042370" cy="2087673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00FD46A6-5AE1-E04D-7733-D0D618F074C1}"/>
                </a:ext>
              </a:extLst>
            </p:cNvPr>
            <p:cNvSpPr/>
            <p:nvPr/>
          </p:nvSpPr>
          <p:spPr>
            <a:xfrm>
              <a:off x="7071359" y="3954780"/>
              <a:ext cx="1188720" cy="1188720"/>
            </a:xfrm>
            <a:custGeom>
              <a:avLst/>
              <a:gdLst/>
              <a:ahLst/>
              <a:cxnLst/>
              <a:rect l="l" t="t" r="r" b="b"/>
              <a:pathLst>
                <a:path w="1866193" h="1850642">
                  <a:moveTo>
                    <a:pt x="0" y="0"/>
                  </a:moveTo>
                  <a:lnTo>
                    <a:pt x="1866194" y="0"/>
                  </a:lnTo>
                  <a:lnTo>
                    <a:pt x="1866194" y="1850642"/>
                  </a:lnTo>
                  <a:lnTo>
                    <a:pt x="0" y="1850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85"/>
              <a:endParaRPr lang="en-US"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08482AF8-79C9-F513-3414-1542084CC702}"/>
                </a:ext>
              </a:extLst>
            </p:cNvPr>
            <p:cNvSpPr/>
            <p:nvPr/>
          </p:nvSpPr>
          <p:spPr>
            <a:xfrm>
              <a:off x="7925009" y="3954780"/>
              <a:ext cx="1188720" cy="1188720"/>
            </a:xfrm>
            <a:custGeom>
              <a:avLst/>
              <a:gdLst/>
              <a:ahLst/>
              <a:cxnLst/>
              <a:rect l="l" t="t" r="r" b="b"/>
              <a:pathLst>
                <a:path w="1850642" h="1850642">
                  <a:moveTo>
                    <a:pt x="0" y="0"/>
                  </a:moveTo>
                  <a:lnTo>
                    <a:pt x="1850642" y="0"/>
                  </a:lnTo>
                  <a:lnTo>
                    <a:pt x="1850642" y="1850642"/>
                  </a:lnTo>
                  <a:lnTo>
                    <a:pt x="0" y="1850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85"/>
              <a:endParaRPr lang="en-US"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3691BC99-F2BE-DAF7-4B2E-24A29E89B598}"/>
                </a:ext>
              </a:extLst>
            </p:cNvPr>
            <p:cNvSpPr/>
            <p:nvPr/>
          </p:nvSpPr>
          <p:spPr>
            <a:xfrm>
              <a:off x="7498184" y="3055827"/>
              <a:ext cx="1188720" cy="1188720"/>
            </a:xfrm>
            <a:custGeom>
              <a:avLst/>
              <a:gdLst/>
              <a:ahLst/>
              <a:cxnLst/>
              <a:rect l="l" t="t" r="r" b="b"/>
              <a:pathLst>
                <a:path w="1850642" h="1850642">
                  <a:moveTo>
                    <a:pt x="0" y="0"/>
                  </a:moveTo>
                  <a:lnTo>
                    <a:pt x="1850642" y="0"/>
                  </a:lnTo>
                  <a:lnTo>
                    <a:pt x="1850642" y="1850642"/>
                  </a:lnTo>
                  <a:lnTo>
                    <a:pt x="0" y="1850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85"/>
              <a:endParaRPr lang="en-US"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822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476387" y="118533"/>
            <a:ext cx="10030347" cy="129424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vi-VN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CO?</a:t>
            </a:r>
          </a:p>
          <a:p>
            <a:r>
              <a:rPr lang="en-US" dirty="0"/>
              <a:t>        </a:t>
            </a:r>
            <a:r>
              <a:rPr lang="vi-VN" dirty="0"/>
              <a:t>       </a:t>
            </a:r>
            <a:r>
              <a:rPr lang="en-US" dirty="0"/>
              <a:t>  </a:t>
            </a:r>
            <a:endParaRPr lang="en-US" sz="4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1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1917531" y="3429000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 dirty="0"/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3600" dirty="0"/>
              <a:t>. 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373684" y="1772816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dirty="0"/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dirty="0"/>
              <a:t>  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1952927" y="1700808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600" dirty="0"/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600" dirty="0"/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600" dirty="0"/>
              <a:t>.  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6312024" y="3429000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/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/>
              <a:t>.</a:t>
            </a: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5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127395" y="332656"/>
            <a:ext cx="10638971" cy="1080120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quặng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/>
              <a:t> </a:t>
            </a:r>
            <a:r>
              <a:rPr lang="vi-VN" dirty="0"/>
              <a:t> </a:t>
            </a:r>
            <a:endParaRPr lang="en-US" sz="4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1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2222331" y="3355437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/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Bauxite</a:t>
            </a:r>
            <a:r>
              <a:rPr lang="en-US" sz="3600" dirty="0"/>
              <a:t>.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312024" y="1700808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600" dirty="0"/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Sphalerite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2222331" y="1700808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600" dirty="0"/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Hematite</a:t>
            </a:r>
            <a:r>
              <a:rPr lang="en-US" sz="3600" dirty="0"/>
              <a:t>.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6446881" y="3437102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3600" dirty="0"/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Manhetite</a:t>
            </a:r>
            <a:r>
              <a:rPr lang="en-US" sz="3600" dirty="0"/>
              <a:t>.</a:t>
            </a:r>
          </a:p>
        </p:txBody>
      </p:sp>
      <p:pic>
        <p:nvPicPr>
          <p:cNvPr id="10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53008" y="720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7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066800" y="203200"/>
            <a:ext cx="9398000" cy="1209576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vi-VN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 ?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/>
              <a:t>        </a:t>
            </a:r>
            <a:endParaRPr lang="en-US" sz="4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1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92696" y="-276944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6446880" y="1710737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600" dirty="0"/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200" dirty="0"/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hóa học mạnh. </a:t>
            </a:r>
            <a:r>
              <a:rPr lang="vi-VN" sz="3600" b="1" dirty="0"/>
              <a:t>  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446879" y="3405490"/>
            <a:ext cx="3879149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vi-VN" sz="3600" dirty="0"/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800" dirty="0"/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trong  dãy hoạt động  hóa học</a:t>
            </a:r>
            <a:r>
              <a:rPr lang="vi-VN" sz="2800" dirty="0" smtClean="0"/>
              <a:t>.</a:t>
            </a:r>
            <a:r>
              <a:rPr lang="vi-VN" sz="3600" dirty="0" smtClean="0"/>
              <a:t> 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2222331" y="3405490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dirty="0"/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hóa học trung bình.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2241381" y="1710737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200" dirty="0"/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hóa học yếu. </a:t>
            </a:r>
            <a:r>
              <a:rPr lang="vi-VN" sz="3600" dirty="0"/>
              <a:t>  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31819" y="328222"/>
            <a:ext cx="10871200" cy="1272927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1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6267419" y="4024576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600" dirty="0"/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vi-VN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267419" y="2024844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dirty="0"/>
              <a:t>   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5" name="Snip Diagonal Corner Rectangle 14"/>
          <p:cNvSpPr/>
          <p:nvPr/>
        </p:nvSpPr>
        <p:spPr>
          <a:xfrm>
            <a:off x="2222331" y="3933057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  <p:sp>
        <p:nvSpPr>
          <p:cNvPr id="10" name="Snip Diagonal Corner Rectangle 9"/>
          <p:cNvSpPr/>
          <p:nvPr/>
        </p:nvSpPr>
        <p:spPr>
          <a:xfrm>
            <a:off x="2222331" y="2024844"/>
            <a:ext cx="3600400" cy="1296144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2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1000" r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7" y="5465333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00"/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b="1">
                <a:solidFill>
                  <a:prstClr val="black"/>
                </a:solidFill>
                <a:latin typeface="Calibri"/>
              </a:rPr>
              <a:t>Yeah!!!</a:t>
            </a:r>
          </a:p>
          <a:p>
            <a:pPr algn="ctr" defTabSz="914400"/>
            <a:r>
              <a:rPr lang="en-US" sz="3200" b="1">
                <a:solidFill>
                  <a:prstClr val="black"/>
                </a:solidFill>
                <a:latin typeface="Calibri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6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9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318" y="1705497"/>
            <a:ext cx="3560064" cy="4572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  <a:p>
            <a:pPr marL="0" marR="34925" lvl="0" indent="0" algn="just" fontAlgn="base">
              <a:lnSpc>
                <a:spcPct val="97000"/>
              </a:lnSpc>
              <a:spcBef>
                <a:spcPts val="0"/>
              </a:spcBef>
              <a:spcAft>
                <a:spcPts val="285"/>
              </a:spcAft>
              <a:buClr>
                <a:srgbClr val="181717"/>
              </a:buClr>
              <a:buSzPts val="1200"/>
              <a:buNone/>
            </a:pPr>
            <a:r>
              <a:rPr lang="vi-VN" dirty="0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cho biết trong thực tế, các kim loại sau đây được điều chế bằng phương pháp nào: Ag, Zn, Na, Al, Mg</a:t>
            </a:r>
            <a:r>
              <a:rPr lang="vi-VN" dirty="0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/>
          <p:nvPr/>
        </p:nvSpPr>
        <p:spPr>
          <a:xfrm>
            <a:off x="3814791" y="1754318"/>
            <a:ext cx="8227732" cy="325956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chế bằng phương pháp điện phân nóng chảy: Na, Mg, Al.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chế bằng phương pháp nhiệt luyện: Zn.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chế bằng phương pháp thuỷ luyện: Ag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91382" y="2275654"/>
            <a:ext cx="0" cy="422196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Hình chữ nhật: Góc Tròn 3">
            <a:extLst>
              <a:ext uri="{FF2B5EF4-FFF2-40B4-BE49-F238E27FC236}">
                <a16:creationId xmlns:a16="http://schemas.microsoft.com/office/drawing/2014/main" id="{4CA23B5A-5FC1-59E6-2020-8502A8CD2712}"/>
              </a:ext>
            </a:extLst>
          </p:cNvPr>
          <p:cNvSpPr/>
          <p:nvPr/>
        </p:nvSpPr>
        <p:spPr>
          <a:xfrm>
            <a:off x="467360" y="197498"/>
            <a:ext cx="11575163" cy="569035"/>
          </a:xfrm>
          <a:prstGeom prst="roundRect">
            <a:avLst>
              <a:gd name="adj" fmla="val 50000"/>
            </a:avLst>
          </a:prstGeom>
          <a:solidFill>
            <a:srgbClr val="70AD47">
              <a:lumMod val="40000"/>
              <a:lumOff val="6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vi-VN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Tiết 53- BÀI </a:t>
            </a:r>
            <a:r>
              <a:rPr lang="vi-VN" sz="3000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20</a:t>
            </a:r>
            <a:r>
              <a:rPr lang="en-US" sz="3000" b="1" kern="0" dirty="0">
                <a:solidFill>
                  <a:srgbClr val="0070C0"/>
                </a:solidFill>
                <a:latin typeface="Calibri Light"/>
              </a:rPr>
              <a:t>: </a:t>
            </a:r>
            <a:r>
              <a:rPr lang="vi-VN" sz="3000" b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TÁCH KIM LOẠI VÀ VIỆC SỬ DỤNG HỢP KIM</a:t>
            </a:r>
            <a:endParaRPr lang="en-US" sz="3000" kern="0" dirty="0">
              <a:solidFill>
                <a:srgbClr val="4472C4">
                  <a:lumMod val="50000"/>
                </a:srgbClr>
              </a:solidFill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0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3">
            <a:alphaModFix/>
          </a:blip>
          <a:srcRect l="234" r="32709"/>
          <a:stretch/>
        </p:blipFill>
        <p:spPr>
          <a:xfrm>
            <a:off x="563825" y="95948"/>
            <a:ext cx="1306896" cy="1134057"/>
          </a:xfrm>
          <a:prstGeom prst="diamond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0556DB-C71E-2051-7C1B-02865E6EF79C}"/>
              </a:ext>
            </a:extLst>
          </p:cNvPr>
          <p:cNvSpPr txBox="1"/>
          <p:nvPr/>
        </p:nvSpPr>
        <p:spPr>
          <a:xfrm>
            <a:off x="2617349" y="95947"/>
            <a:ext cx="6718929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HƯỚNG DẪN VỀ NHÀ</a:t>
            </a:r>
            <a:endParaRPr lang="en-US" sz="4267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13B773-D374-C2B6-B92C-EF0AB57D5BD2}"/>
              </a:ext>
            </a:extLst>
          </p:cNvPr>
          <p:cNvGrpSpPr/>
          <p:nvPr/>
        </p:nvGrpSpPr>
        <p:grpSpPr>
          <a:xfrm>
            <a:off x="656828" y="927008"/>
            <a:ext cx="6337460" cy="1713289"/>
            <a:chOff x="857249" y="1462385"/>
            <a:chExt cx="4753095" cy="128496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F43C7A3-DAA5-CEDB-B828-FF76F6EA1C1D}"/>
                </a:ext>
              </a:extLst>
            </p:cNvPr>
            <p:cNvGrpSpPr/>
            <p:nvPr/>
          </p:nvGrpSpPr>
          <p:grpSpPr>
            <a:xfrm>
              <a:off x="857250" y="1462385"/>
              <a:ext cx="1009650" cy="461665"/>
              <a:chOff x="857250" y="1462385"/>
              <a:chExt cx="1009650" cy="46166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0346C55-A01D-709F-1E29-4B2780257B5B}"/>
                  </a:ext>
                </a:extLst>
              </p:cNvPr>
              <p:cNvSpPr txBox="1"/>
              <p:nvPr/>
            </p:nvSpPr>
            <p:spPr>
              <a:xfrm>
                <a:off x="942975" y="1462385"/>
                <a:ext cx="838200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2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1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B7E4B7F-9B7E-A644-48AC-DACF83A4F660}"/>
                  </a:ext>
                </a:extLst>
              </p:cNvPr>
              <p:cNvCxnSpPr/>
              <p:nvPr/>
            </p:nvCxnSpPr>
            <p:spPr>
              <a:xfrm>
                <a:off x="857250" y="1924050"/>
                <a:ext cx="100965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7B7520-1BEC-FC74-4908-14D4EF702925}"/>
                </a:ext>
              </a:extLst>
            </p:cNvPr>
            <p:cNvSpPr txBox="1"/>
            <p:nvPr/>
          </p:nvSpPr>
          <p:spPr>
            <a:xfrm>
              <a:off x="857249" y="1985605"/>
              <a:ext cx="4753095" cy="761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Ôn</a:t>
              </a:r>
              <a:r>
                <a:rPr lang="en-US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lại</a:t>
              </a:r>
              <a:r>
                <a:rPr lang="en-US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kiến</a:t>
              </a:r>
              <a:r>
                <a:rPr lang="en-US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đã</a:t>
              </a:r>
              <a:r>
                <a:rPr lang="en-US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lang="en-US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</a:t>
              </a:r>
            </a:p>
            <a:p>
              <a:pPr defTabSz="1219170">
                <a:buClr>
                  <a:srgbClr val="000000"/>
                </a:buClr>
              </a:pPr>
              <a:r>
                <a:rPr lang="vi-VN" sz="30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- Phương pháp tách kim loại</a:t>
              </a:r>
              <a:r>
                <a:rPr lang="en-US" sz="30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89F064-6982-4031-8973-58031B3697B1}"/>
              </a:ext>
            </a:extLst>
          </p:cNvPr>
          <p:cNvGrpSpPr/>
          <p:nvPr/>
        </p:nvGrpSpPr>
        <p:grpSpPr>
          <a:xfrm>
            <a:off x="542529" y="3380865"/>
            <a:ext cx="5332153" cy="1631216"/>
            <a:chOff x="857250" y="1462385"/>
            <a:chExt cx="3999115" cy="122341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EC3315-32B3-28F5-C1B0-ED86779F2218}"/>
                </a:ext>
              </a:extLst>
            </p:cNvPr>
            <p:cNvGrpSpPr/>
            <p:nvPr/>
          </p:nvGrpSpPr>
          <p:grpSpPr>
            <a:xfrm>
              <a:off x="857250" y="1462385"/>
              <a:ext cx="1009650" cy="461665"/>
              <a:chOff x="857250" y="1462385"/>
              <a:chExt cx="1009650" cy="461665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C03533D-BB31-9F8C-BA02-55075B2D14FA}"/>
                  </a:ext>
                </a:extLst>
              </p:cNvPr>
              <p:cNvSpPr txBox="1"/>
              <p:nvPr/>
            </p:nvSpPr>
            <p:spPr>
              <a:xfrm>
                <a:off x="942975" y="1462385"/>
                <a:ext cx="838200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2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3</a:t>
                </a:r>
              </a:p>
            </p:txBody>
          </p: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FF67956D-696E-0448-C313-9A801E757C26}"/>
                  </a:ext>
                </a:extLst>
              </p:cNvPr>
              <p:cNvCxnSpPr/>
              <p:nvPr/>
            </p:nvCxnSpPr>
            <p:spPr>
              <a:xfrm>
                <a:off x="857250" y="1924050"/>
                <a:ext cx="100965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D569B43-F701-18B2-BD04-7144A1E0CD02}"/>
                </a:ext>
              </a:extLst>
            </p:cNvPr>
            <p:cNvSpPr txBox="1"/>
            <p:nvPr/>
          </p:nvSpPr>
          <p:spPr>
            <a:xfrm>
              <a:off x="942974" y="1924050"/>
              <a:ext cx="3913391" cy="761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lang="en-US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30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20</a:t>
              </a:r>
              <a:r>
                <a:rPr lang="en-US" sz="30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.1-</a:t>
              </a:r>
              <a:r>
                <a:rPr lang="vi-VN" sz="30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20</a:t>
              </a:r>
              <a:r>
                <a:rPr lang="en-US" sz="30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.5 </a:t>
              </a:r>
              <a:r>
                <a:rPr lang="en-US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– SBT </a:t>
              </a:r>
              <a:r>
                <a:rPr lang="en-US" sz="3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Khoa</a:t>
              </a:r>
              <a:r>
                <a:rPr lang="en-US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lang="en-US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tự</a:t>
              </a:r>
              <a:r>
                <a:rPr lang="en-US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nhiên</a:t>
              </a:r>
              <a:r>
                <a:rPr lang="en-US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9.</a:t>
              </a:r>
            </a:p>
          </p:txBody>
        </p:sp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7E24864A-8B7F-5023-4E26-5E59005DF335}"/>
              </a:ext>
            </a:extLst>
          </p:cNvPr>
          <p:cNvGrpSpPr/>
          <p:nvPr/>
        </p:nvGrpSpPr>
        <p:grpSpPr>
          <a:xfrm>
            <a:off x="6582939" y="1010737"/>
            <a:ext cx="5269213" cy="1713289"/>
            <a:chOff x="857249" y="1462385"/>
            <a:chExt cx="3594800" cy="1284967"/>
          </a:xfrm>
        </p:grpSpPr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EBD4EBF8-04A9-BA99-5E84-06E72A947DAD}"/>
                </a:ext>
              </a:extLst>
            </p:cNvPr>
            <p:cNvGrpSpPr/>
            <p:nvPr/>
          </p:nvGrpSpPr>
          <p:grpSpPr>
            <a:xfrm>
              <a:off x="857250" y="1462385"/>
              <a:ext cx="1009650" cy="461665"/>
              <a:chOff x="857250" y="1462385"/>
              <a:chExt cx="1009650" cy="461665"/>
            </a:xfrm>
          </p:grpSpPr>
          <p:sp>
            <p:nvSpPr>
              <p:cNvPr id="324" name="TextBox 323">
                <a:extLst>
                  <a:ext uri="{FF2B5EF4-FFF2-40B4-BE49-F238E27FC236}">
                    <a16:creationId xmlns:a16="http://schemas.microsoft.com/office/drawing/2014/main" id="{C21C5FD4-2A23-1ED6-0A2F-FAE2AC60965D}"/>
                  </a:ext>
                </a:extLst>
              </p:cNvPr>
              <p:cNvSpPr txBox="1"/>
              <p:nvPr/>
            </p:nvSpPr>
            <p:spPr>
              <a:xfrm>
                <a:off x="942975" y="1462385"/>
                <a:ext cx="838200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2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2</a:t>
                </a:r>
              </a:p>
            </p:txBody>
          </p: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ADE4E2A2-EF35-820B-148D-B3AE3A3D997F}"/>
                  </a:ext>
                </a:extLst>
              </p:cNvPr>
              <p:cNvCxnSpPr/>
              <p:nvPr/>
            </p:nvCxnSpPr>
            <p:spPr>
              <a:xfrm>
                <a:off x="857250" y="1924050"/>
                <a:ext cx="100965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D606939D-DD79-3044-1AB7-CDA1CDAFF5E9}"/>
                </a:ext>
              </a:extLst>
            </p:cNvPr>
            <p:cNvSpPr txBox="1"/>
            <p:nvPr/>
          </p:nvSpPr>
          <p:spPr>
            <a:xfrm>
              <a:off x="857249" y="1985605"/>
              <a:ext cx="3594800" cy="761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Hoàn thành bài tập phần Vận dụng (nếu chưa xong)</a:t>
              </a:r>
              <a:endPara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688299BE-3085-131C-F0EC-FC820C1862B9}"/>
              </a:ext>
            </a:extLst>
          </p:cNvPr>
          <p:cNvGrpSpPr/>
          <p:nvPr/>
        </p:nvGrpSpPr>
        <p:grpSpPr>
          <a:xfrm>
            <a:off x="6509041" y="2889829"/>
            <a:ext cx="5417010" cy="3559949"/>
            <a:chOff x="857250" y="1462385"/>
            <a:chExt cx="3329224" cy="2669962"/>
          </a:xfrm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1462E3C-E651-8D33-1254-06E9D8B998D0}"/>
                </a:ext>
              </a:extLst>
            </p:cNvPr>
            <p:cNvGrpSpPr/>
            <p:nvPr/>
          </p:nvGrpSpPr>
          <p:grpSpPr>
            <a:xfrm>
              <a:off x="857250" y="1462385"/>
              <a:ext cx="1009650" cy="461665"/>
              <a:chOff x="857250" y="1462385"/>
              <a:chExt cx="1009650" cy="461665"/>
            </a:xfrm>
          </p:grpSpPr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066C1E65-5762-7E00-47D6-84002409629A}"/>
                  </a:ext>
                </a:extLst>
              </p:cNvPr>
              <p:cNvSpPr txBox="1"/>
              <p:nvPr/>
            </p:nvSpPr>
            <p:spPr>
              <a:xfrm>
                <a:off x="942975" y="1462385"/>
                <a:ext cx="838200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2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4</a:t>
                </a:r>
              </a:p>
            </p:txBody>
          </p: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F899A351-847F-8319-842F-79129F254C68}"/>
                  </a:ext>
                </a:extLst>
              </p:cNvPr>
              <p:cNvCxnSpPr/>
              <p:nvPr/>
            </p:nvCxnSpPr>
            <p:spPr>
              <a:xfrm>
                <a:off x="857250" y="1924050"/>
                <a:ext cx="100965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7A2B92D3-E04C-3DA5-81E2-367A7F9964B4}"/>
                </a:ext>
              </a:extLst>
            </p:cNvPr>
            <p:cNvSpPr txBox="1"/>
            <p:nvPr/>
          </p:nvSpPr>
          <p:spPr>
            <a:xfrm>
              <a:off x="857250" y="1985605"/>
              <a:ext cx="3329224" cy="2146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</a:t>
              </a:r>
              <a:r>
                <a:rPr lang="vi-VN" sz="3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ìm hiểu trước nội dung </a:t>
              </a:r>
              <a:r>
                <a:rPr lang="vi-VN" sz="3000" b="1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Bài 20 – Tách kim loại và việc sử dụng hợp kim</a:t>
              </a:r>
              <a:r>
                <a:rPr lang="vi-VN" sz="3000" b="1" i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</a:p>
            <a:p>
              <a:pPr algn="just" defTabSz="1219170">
                <a:buClr>
                  <a:srgbClr val="000000"/>
                </a:buClr>
              </a:pPr>
              <a:r>
                <a:rPr lang="vi-VN" sz="3000" b="1" i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II. Quá trình tách một số kim loại có nhiều ứng dụng </a:t>
              </a:r>
              <a:endParaRPr lang="en-US" sz="30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2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75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0" y="2560319"/>
            <a:ext cx="6099543" cy="4184383"/>
          </a:xfrm>
        </p:spPr>
      </p:pic>
      <p:sp>
        <p:nvSpPr>
          <p:cNvPr id="6" name="TextBox 5"/>
          <p:cNvSpPr txBox="1"/>
          <p:nvPr/>
        </p:nvSpPr>
        <p:spPr>
          <a:xfrm>
            <a:off x="3571266" y="205357"/>
            <a:ext cx="4204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Cuộc thi: </a:t>
            </a:r>
            <a:r>
              <a:rPr lang="vi-VN" sz="36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“</a:t>
            </a:r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36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” </a:t>
            </a:r>
            <a:endParaRPr lang="en-US" sz="3600" b="1" i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6066" y="218160"/>
            <a:ext cx="2092267" cy="1314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867" y="2080091"/>
            <a:ext cx="2173045" cy="1951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70" y="4031954"/>
            <a:ext cx="2113640" cy="23150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427" y="2417075"/>
            <a:ext cx="2391006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706" y="4314838"/>
            <a:ext cx="2779627" cy="20321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646" y="808171"/>
            <a:ext cx="91279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+mj-lt"/>
              </a:rPr>
              <a:t>Luật chơi: </a:t>
            </a: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phút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 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vật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 để làm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ử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lên bục để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1 phút. Nhóm nào ghi được nhiều câu trả lời đúng nhất sẽ thắng cuộc.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2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0" y="2560319"/>
            <a:ext cx="6099543" cy="4184383"/>
          </a:xfrm>
        </p:spPr>
      </p:pic>
      <p:sp>
        <p:nvSpPr>
          <p:cNvPr id="6" name="TextBox 5"/>
          <p:cNvSpPr txBox="1"/>
          <p:nvPr/>
        </p:nvSpPr>
        <p:spPr>
          <a:xfrm>
            <a:off x="3571266" y="205357"/>
            <a:ext cx="4204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Cuộc thi: </a:t>
            </a:r>
            <a:r>
              <a:rPr lang="vi-VN" sz="36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“</a:t>
            </a:r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36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” </a:t>
            </a:r>
            <a:endParaRPr lang="en-US" sz="3600" b="1" i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646" y="808171"/>
            <a:ext cx="9444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+mj-lt"/>
              </a:rPr>
              <a:t>Luật chơi: </a:t>
            </a: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phút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 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vật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ử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lên bục để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1 phút. Nhóm nào ghi được nhiều câu trả lời đúng nhất sẽ thắng cuộc.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6066" y="218160"/>
            <a:ext cx="2092267" cy="1314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867" y="2080091"/>
            <a:ext cx="2173045" cy="1951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70" y="4031954"/>
            <a:ext cx="2113640" cy="23150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427" y="2417075"/>
            <a:ext cx="2391006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706" y="4314838"/>
            <a:ext cx="2779627" cy="203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8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38830" y="971604"/>
            <a:ext cx="2046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11" name="Hình chữ nhật: Góc Tròn 3">
            <a:extLst>
              <a:ext uri="{FF2B5EF4-FFF2-40B4-BE49-F238E27FC236}">
                <a16:creationId xmlns:a16="http://schemas.microsoft.com/office/drawing/2014/main" id="{4CA23B5A-5FC1-59E6-2020-8502A8CD2712}"/>
              </a:ext>
            </a:extLst>
          </p:cNvPr>
          <p:cNvSpPr/>
          <p:nvPr/>
        </p:nvSpPr>
        <p:spPr>
          <a:xfrm>
            <a:off x="398098" y="21515"/>
            <a:ext cx="11575163" cy="56903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53- BÀI 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TÁCH KIM LOẠI VÀ VIỆC SỬ DỤNG HỢP KIM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" name="Hình chữ nhật: Góc Tròn 3">
            <a:extLst>
              <a:ext uri="{FF2B5EF4-FFF2-40B4-BE49-F238E27FC236}">
                <a16:creationId xmlns:a16="http://schemas.microsoft.com/office/drawing/2014/main" id="{4CA23B5A-5FC1-59E6-2020-8502A8CD2712}"/>
              </a:ext>
            </a:extLst>
          </p:cNvPr>
          <p:cNvSpPr/>
          <p:nvPr/>
        </p:nvSpPr>
        <p:spPr>
          <a:xfrm>
            <a:off x="1554601" y="1912057"/>
            <a:ext cx="5448627" cy="55375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 pháp tách kim loại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3">
            <a:extLst>
              <a:ext uri="{FF2B5EF4-FFF2-40B4-BE49-F238E27FC236}">
                <a16:creationId xmlns:a16="http://schemas.microsoft.com/office/drawing/2014/main" id="{4CA23B5A-5FC1-59E6-2020-8502A8CD2712}"/>
              </a:ext>
            </a:extLst>
          </p:cNvPr>
          <p:cNvSpPr/>
          <p:nvPr/>
        </p:nvSpPr>
        <p:spPr>
          <a:xfrm>
            <a:off x="974254" y="2883049"/>
            <a:ext cx="9202480" cy="63066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 trình tách một số kim loại có nhiều ứng dụng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3">
            <a:extLst>
              <a:ext uri="{FF2B5EF4-FFF2-40B4-BE49-F238E27FC236}">
                <a16:creationId xmlns:a16="http://schemas.microsoft.com/office/drawing/2014/main" id="{4CA23B5A-5FC1-59E6-2020-8502A8CD2712}"/>
              </a:ext>
            </a:extLst>
          </p:cNvPr>
          <p:cNvSpPr/>
          <p:nvPr/>
        </p:nvSpPr>
        <p:spPr>
          <a:xfrm>
            <a:off x="1638630" y="3929976"/>
            <a:ext cx="2747860" cy="60931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 kim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Hình chữ nhật: Góc Tròn 3">
            <a:extLst>
              <a:ext uri="{FF2B5EF4-FFF2-40B4-BE49-F238E27FC236}">
                <a16:creationId xmlns:a16="http://schemas.microsoft.com/office/drawing/2014/main" id="{4CA23B5A-5FC1-59E6-2020-8502A8CD2712}"/>
              </a:ext>
            </a:extLst>
          </p:cNvPr>
          <p:cNvSpPr/>
          <p:nvPr/>
        </p:nvSpPr>
        <p:spPr>
          <a:xfrm>
            <a:off x="2394295" y="4948227"/>
            <a:ext cx="4329235" cy="60931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    New Roman"/>
                <a:ea typeface="+mn-ea"/>
                <a:cs typeface="+mn-cs"/>
              </a:rPr>
              <a:t>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 xuất gang, thép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0022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054" y="2150181"/>
            <a:ext cx="5715000" cy="34861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23692" y="5794836"/>
            <a:ext cx="4326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Mỏ quặng sắt Thạch Khê Hà Tĩnh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0232" y="1554169"/>
            <a:ext cx="1089003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Trong tự nhiên hầu hết các kim loại tồn tại ở dạng hợp chất (quặng) </a:t>
            </a:r>
            <a:r>
              <a:rPr lang="it-IT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 Oxide, muối: </a:t>
            </a: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Al, Fe, Zn..., chỉ một số ít tồn tại dạng đơn chất </a:t>
            </a:r>
            <a:r>
              <a:rPr lang="it-IT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(tự </a:t>
            </a: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do) như: Au, Pt...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3">
            <a:extLst>
              <a:ext uri="{FF2B5EF4-FFF2-40B4-BE49-F238E27FC236}">
                <a16:creationId xmlns:a16="http://schemas.microsoft.com/office/drawing/2014/main" id="{4CA23B5A-5FC1-59E6-2020-8502A8CD2712}"/>
              </a:ext>
            </a:extLst>
          </p:cNvPr>
          <p:cNvSpPr/>
          <p:nvPr/>
        </p:nvSpPr>
        <p:spPr>
          <a:xfrm>
            <a:off x="467360" y="100676"/>
            <a:ext cx="11575163" cy="56903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>
              <a:defRPr/>
            </a:pPr>
            <a:r>
              <a:rPr lang="vi-VN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Tiết 53- BÀI </a:t>
            </a:r>
            <a:r>
              <a:rPr lang="vi-VN" sz="3000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20</a:t>
            </a:r>
            <a:r>
              <a:rPr lang="en-US" sz="3000" b="1" kern="0" dirty="0">
                <a:solidFill>
                  <a:srgbClr val="0070C0"/>
                </a:solidFill>
                <a:latin typeface="Calibri Light"/>
              </a:rPr>
              <a:t>: </a:t>
            </a:r>
            <a:r>
              <a:rPr lang="vi-VN" sz="3000" b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TÁCH KIM LOẠI VÀ VIỆC SỬ DỤNG HỢP KIM</a:t>
            </a:r>
            <a:endParaRPr lang="en-US" sz="3000" kern="0" dirty="0">
              <a:solidFill>
                <a:srgbClr val="4472C4">
                  <a:lumMod val="50000"/>
                </a:srgbClr>
              </a:solidFill>
              <a:latin typeface="Calibri Light"/>
            </a:endParaRPr>
          </a:p>
        </p:txBody>
      </p:sp>
      <p:sp>
        <p:nvSpPr>
          <p:cNvPr id="11" name="Hình chữ nhật: Góc Tròn 3">
            <a:extLst>
              <a:ext uri="{FF2B5EF4-FFF2-40B4-BE49-F238E27FC236}">
                <a16:creationId xmlns:a16="http://schemas.microsoft.com/office/drawing/2014/main" id="{4CA23B5A-5FC1-59E6-2020-8502A8CD2712}"/>
              </a:ext>
            </a:extLst>
          </p:cNvPr>
          <p:cNvSpPr/>
          <p:nvPr/>
        </p:nvSpPr>
        <p:spPr>
          <a:xfrm>
            <a:off x="467360" y="828216"/>
            <a:ext cx="5008880" cy="5080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PHƯƠNG PHÁP TÁCH KIM LOẠI</a:t>
            </a:r>
            <a:endParaRPr lang="vi-VN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942" y="1069608"/>
            <a:ext cx="4026941" cy="224856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9947" y="1069608"/>
            <a:ext cx="3958412" cy="23879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1196" y="3445320"/>
            <a:ext cx="2371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Quặng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Hematite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543542" y="3414542"/>
            <a:ext cx="2125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Quặng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bauxite</a:t>
            </a:r>
            <a:r>
              <a:rPr lang="en-US" sz="2400" b="1" dirty="0"/>
              <a:t> 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9334" y="1094884"/>
            <a:ext cx="3109523" cy="216860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63195" y="3401143"/>
            <a:ext cx="1680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2400" dirty="0" err="1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uặng</a:t>
            </a:r>
            <a:r>
              <a:rPr lang="en-US" sz="2400" dirty="0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36" y="3934627"/>
            <a:ext cx="3499575" cy="21240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9947" y="6058671"/>
            <a:ext cx="2438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2400" dirty="0" err="1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uặng</a:t>
            </a:r>
            <a:r>
              <a:rPr lang="en-US" sz="2400" dirty="0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sphalerite</a:t>
            </a:r>
            <a:endParaRPr lang="en-US" sz="24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3586" y="3968050"/>
            <a:ext cx="3333153" cy="21283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82942" y="6114231"/>
            <a:ext cx="1077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2400" dirty="0" err="1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</a:t>
            </a:r>
            <a:r>
              <a:rPr lang="en-US" sz="2400" dirty="0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3149977" y="3439675"/>
            <a:ext cx="654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60495" y="3401142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Nhôm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771259" y="3424611"/>
            <a:ext cx="851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83355" y="6101455"/>
            <a:ext cx="782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Kẽm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19403" y="6132615"/>
            <a:ext cx="1225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Calcium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0F9ABEB1-C087-463E-A323-35CCDD9342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4247" y="3966851"/>
            <a:ext cx="3364610" cy="2218560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sp>
        <p:nvSpPr>
          <p:cNvPr id="29" name="Rectangle 28"/>
          <p:cNvSpPr/>
          <p:nvPr/>
        </p:nvSpPr>
        <p:spPr>
          <a:xfrm>
            <a:off x="8399327" y="6140475"/>
            <a:ext cx="2021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Quặng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cuprite</a:t>
            </a:r>
            <a:endParaRPr lang="en-US" sz="2000" b="1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0486785" y="6436078"/>
            <a:ext cx="387969" cy="2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899668" y="6216003"/>
            <a:ext cx="86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2" name="Hình chữ nhật: Góc Tròn 3">
            <a:extLst>
              <a:ext uri="{FF2B5EF4-FFF2-40B4-BE49-F238E27FC236}">
                <a16:creationId xmlns:a16="http://schemas.microsoft.com/office/drawing/2014/main" id="{4CA23B5A-5FC1-59E6-2020-8502A8CD2712}"/>
              </a:ext>
            </a:extLst>
          </p:cNvPr>
          <p:cNvSpPr/>
          <p:nvPr/>
        </p:nvSpPr>
        <p:spPr>
          <a:xfrm>
            <a:off x="383936" y="106431"/>
            <a:ext cx="11575163" cy="56903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>
              <a:defRPr/>
            </a:pPr>
            <a:r>
              <a:rPr lang="vi-VN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Tiết 53- BÀI </a:t>
            </a:r>
            <a:r>
              <a:rPr lang="vi-VN" sz="3000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20</a:t>
            </a:r>
            <a:r>
              <a:rPr lang="en-US" sz="3000" b="1" kern="0" dirty="0">
                <a:solidFill>
                  <a:srgbClr val="0070C0"/>
                </a:solidFill>
                <a:latin typeface="Calibri Light"/>
              </a:rPr>
              <a:t>: </a:t>
            </a:r>
            <a:r>
              <a:rPr lang="vi-VN" sz="3000" b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TÁCH KIM LOẠI VÀ VIỆC SỬ DỤNG HỢP KIM</a:t>
            </a:r>
            <a:endParaRPr lang="en-US" sz="3000" kern="0" dirty="0">
              <a:solidFill>
                <a:srgbClr val="4472C4">
                  <a:lumMod val="50000"/>
                </a:srgbClr>
              </a:solidFill>
              <a:latin typeface="Calibri Light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497459" y="6371307"/>
            <a:ext cx="387969" cy="2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699018" y="6343114"/>
            <a:ext cx="387969" cy="2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770692" y="3678109"/>
            <a:ext cx="387969" cy="2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520202" y="3692912"/>
            <a:ext cx="387969" cy="2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0359752" y="3711193"/>
            <a:ext cx="387969" cy="2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17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4" grpId="0"/>
      <p:bldP spid="16" grpId="0"/>
      <p:bldP spid="17" grpId="0"/>
      <p:bldP spid="24" grpId="0"/>
      <p:bldP spid="25" grpId="0"/>
      <p:bldP spid="26" grpId="0"/>
      <p:bldP spid="27" grpId="0"/>
      <p:bldP spid="2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988" y="257550"/>
            <a:ext cx="10515600" cy="675884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vi-VN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tách kim loại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quặng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ô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309" y="1043492"/>
            <a:ext cx="10622280" cy="528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2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A64F53-30DC-491B-8AB1-BFC298812E63}"/>
              </a:ext>
            </a:extLst>
          </p:cNvPr>
          <p:cNvSpPr/>
          <p:nvPr/>
        </p:nvSpPr>
        <p:spPr>
          <a:xfrm>
            <a:off x="359230" y="1636854"/>
            <a:ext cx="11323575" cy="116705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*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kim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loại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1: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),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loại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050" name="Picture 16049">
            <a:extLst>
              <a:ext uri="{FF2B5EF4-FFF2-40B4-BE49-F238E27FC236}">
                <a16:creationId xmlns:a16="http://schemas.microsoft.com/office/drawing/2014/main" id="{25006DAE-92E8-4847-A66C-F98F5909A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92" y="3486197"/>
            <a:ext cx="9956801" cy="111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ình chữ nhật: Góc Tròn 3">
            <a:extLst>
              <a:ext uri="{FF2B5EF4-FFF2-40B4-BE49-F238E27FC236}">
                <a16:creationId xmlns:a16="http://schemas.microsoft.com/office/drawing/2014/main" id="{4CA23B5A-5FC1-59E6-2020-8502A8CD2712}"/>
              </a:ext>
            </a:extLst>
          </p:cNvPr>
          <p:cNvSpPr/>
          <p:nvPr/>
        </p:nvSpPr>
        <p:spPr>
          <a:xfrm>
            <a:off x="359230" y="862086"/>
            <a:ext cx="5008880" cy="5080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PHƯƠNG PHÁP TÁCH KIM LOẠI</a:t>
            </a:r>
            <a:endParaRPr kumimoji="0" lang="vi-VN" sz="2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3">
            <a:extLst>
              <a:ext uri="{FF2B5EF4-FFF2-40B4-BE49-F238E27FC236}">
                <a16:creationId xmlns:a16="http://schemas.microsoft.com/office/drawing/2014/main" id="{4CA23B5A-5FC1-59E6-2020-8502A8CD2712}"/>
              </a:ext>
            </a:extLst>
          </p:cNvPr>
          <p:cNvSpPr/>
          <p:nvPr/>
        </p:nvSpPr>
        <p:spPr>
          <a:xfrm>
            <a:off x="467360" y="100676"/>
            <a:ext cx="11575163" cy="569035"/>
          </a:xfrm>
          <a:prstGeom prst="roundRect">
            <a:avLst>
              <a:gd name="adj" fmla="val 50000"/>
            </a:avLst>
          </a:prstGeom>
          <a:solidFill>
            <a:srgbClr val="70AD47">
              <a:lumMod val="40000"/>
              <a:lumOff val="6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53- BÀI 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TÁCH KIM LOẠI VÀ VIỆC SỬ DỤNG HỢP KIM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6301" y="3070673"/>
            <a:ext cx="1136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 đồ: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0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Chủ đề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1 Tùy chỉn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1351</TotalTime>
  <Words>1249</Words>
  <Application>Microsoft Office PowerPoint</Application>
  <PresentationFormat>Widescreen</PresentationFormat>
  <Paragraphs>133</Paragraphs>
  <Slides>26</Slides>
  <Notes>2</Notes>
  <HiddenSlides>0</HiddenSlides>
  <MMClips>36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Light</vt:lpstr>
      <vt:lpstr>Times     New Roman</vt:lpstr>
      <vt:lpstr>Times New Roman</vt:lpstr>
      <vt:lpstr>Office Theme</vt:lpstr>
      <vt:lpstr>1_Office Theme</vt:lpstr>
      <vt:lpstr>2_Office Theme</vt:lpstr>
      <vt:lpstr>3_Office Theme</vt:lpstr>
      <vt:lpstr>Chủ đề Office</vt:lpstr>
      <vt:lpstr>CorelDRAW.Graphic.12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Quy trình tách kim loại từ quặng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HELLO</cp:lastModifiedBy>
  <cp:revision>49</cp:revision>
  <dcterms:created xsi:type="dcterms:W3CDTF">2024-07-01T02:54:00Z</dcterms:created>
  <dcterms:modified xsi:type="dcterms:W3CDTF">2025-11-14T02:18:38Z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CB9E48C13171497D8757E8E17664B4EB_12</vt:lpwstr>
  </property>
  <property fmtid="{D5CDD505-2E9C-101B-9397-08002B2CF9AE}" pid="3" name="KSOProductBuildVer">
    <vt:lpwstr>1033-12.2.0.17119</vt:lpwstr>
  </property>
</Properties>
</file>