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615" r:id="rId2"/>
    <p:sldId id="587" r:id="rId3"/>
    <p:sldId id="588" r:id="rId4"/>
    <p:sldId id="589" r:id="rId5"/>
    <p:sldId id="590" r:id="rId6"/>
    <p:sldId id="592" r:id="rId7"/>
    <p:sldId id="594" r:id="rId8"/>
    <p:sldId id="604" r:id="rId9"/>
    <p:sldId id="613" r:id="rId10"/>
    <p:sldId id="612" r:id="rId11"/>
    <p:sldId id="611" r:id="rId12"/>
    <p:sldId id="614" r:id="rId13"/>
    <p:sldId id="603" r:id="rId14"/>
  </p:sldIdLst>
  <p:sldSz cx="12192000" cy="6858000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B6FC9"/>
    <a:srgbClr val="FA4646"/>
    <a:srgbClr val="333333"/>
    <a:srgbClr val="FFCB00"/>
    <a:srgbClr val="36EDC2"/>
    <a:srgbClr val="FF8C05"/>
    <a:srgbClr val="FAA541"/>
    <a:srgbClr val="1CB0F6"/>
    <a:srgbClr val="C38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93" autoAdjust="0"/>
    <p:restoredTop sz="89273" autoAdjust="0"/>
  </p:normalViewPr>
  <p:slideViewPr>
    <p:cSldViewPr snapToGrid="0">
      <p:cViewPr varScale="1">
        <p:scale>
          <a:sx n="65" d="100"/>
          <a:sy n="65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EC4D9-4643-4639-BCAC-5C7F11AAD7D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32555-8752-4566-BA63-E32300761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17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F9E81-344C-4321-94B1-D1CF524DFD6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41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Game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GV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sang slide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32555-8752-4566-BA63-E32300761F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4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32555-8752-4566-BA63-E32300761F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37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32555-8752-4566-BA63-E32300761F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77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9036-AD44-46FD-B3AC-1065309EAE6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A79-3E5E-47C7-97D4-7ED8EDD5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06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9036-AD44-46FD-B3AC-1065309EAE6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A79-3E5E-47C7-97D4-7ED8EDD5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7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9036-AD44-46FD-B3AC-1065309EAE6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A79-3E5E-47C7-97D4-7ED8EDD5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06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9036-AD44-46FD-B3AC-1065309EAE6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A79-3E5E-47C7-97D4-7ED8EDD5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9036-AD44-46FD-B3AC-1065309EAE6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A79-3E5E-47C7-97D4-7ED8EDD5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41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9036-AD44-46FD-B3AC-1065309EAE6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A79-3E5E-47C7-97D4-7ED8EDD5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9036-AD44-46FD-B3AC-1065309EAE6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A79-3E5E-47C7-97D4-7ED8EDD5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9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9036-AD44-46FD-B3AC-1065309EAE6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A79-3E5E-47C7-97D4-7ED8EDD5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5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9036-AD44-46FD-B3AC-1065309EAE6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A79-3E5E-47C7-97D4-7ED8EDD5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2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9036-AD44-46FD-B3AC-1065309EAE6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A79-3E5E-47C7-97D4-7ED8EDD5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45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9036-AD44-46FD-B3AC-1065309EAE6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A79-3E5E-47C7-97D4-7ED8EDD5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8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99036-AD44-46FD-B3AC-1065309EAE6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8BA79-3E5E-47C7-97D4-7ED8EDD5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8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12" Type="http://schemas.openxmlformats.org/officeDocument/2006/relationships/image" Target="../media/image10.gif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5" Type="http://schemas.openxmlformats.org/officeDocument/2006/relationships/image" Target="../media/image13.gif"/><Relationship Id="rId10" Type="http://schemas.openxmlformats.org/officeDocument/2006/relationships/image" Target="../media/image8.gif"/><Relationship Id="rId4" Type="http://schemas.openxmlformats.org/officeDocument/2006/relationships/image" Target="../media/image2.emf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1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.xml"/><Relationship Id="rId11" Type="http://schemas.openxmlformats.org/officeDocument/2006/relationships/image" Target="../media/image18.gif"/><Relationship Id="rId5" Type="http://schemas.openxmlformats.org/officeDocument/2006/relationships/image" Target="../media/image16.png"/><Relationship Id="rId10" Type="http://schemas.openxmlformats.org/officeDocument/2006/relationships/image" Target="../media/image17.gif"/><Relationship Id="rId4" Type="http://schemas.openxmlformats.org/officeDocument/2006/relationships/notesSlide" Target="../notesSlides/notesSlide2.xml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utterfli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276600"/>
            <a:ext cx="2362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AutoShape 3" descr="nen"/>
          <p:cNvSpPr>
            <a:spLocks noChangeArrowheads="1"/>
          </p:cNvSpPr>
          <p:nvPr/>
        </p:nvSpPr>
        <p:spPr bwMode="auto">
          <a:xfrm>
            <a:off x="1524000" y="0"/>
            <a:ext cx="9144000" cy="1125538"/>
          </a:xfrm>
          <a:prstGeom prst="flowChartProcess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 rot="5400000">
            <a:off x="9063038" y="4805363"/>
            <a:ext cx="581025" cy="1638300"/>
            <a:chOff x="0" y="0"/>
            <a:chExt cx="366" cy="1032"/>
          </a:xfrm>
        </p:grpSpPr>
        <p:pic>
          <p:nvPicPr>
            <p:cNvPr id="7330" name="Picture 5" descr="4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6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31" name="Picture 6" descr="40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32" name="Picture 7" descr="4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3" name="Picture 8" descr="HOA CAN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-95250"/>
            <a:ext cx="8286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 descr="HOA CAN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1" y="508000"/>
            <a:ext cx="8286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Picture1d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838201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1" descr="Picture1d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1" y="685801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2" descr="Picture1d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4" y="3810001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8" name="Group 13"/>
          <p:cNvGrpSpPr>
            <a:grpSpLocks/>
          </p:cNvGrpSpPr>
          <p:nvPr/>
        </p:nvGrpSpPr>
        <p:grpSpPr bwMode="auto">
          <a:xfrm rot="5400000">
            <a:off x="5710238" y="3967163"/>
            <a:ext cx="581025" cy="1638300"/>
            <a:chOff x="0" y="0"/>
            <a:chExt cx="366" cy="1032"/>
          </a:xfrm>
        </p:grpSpPr>
        <p:pic>
          <p:nvPicPr>
            <p:cNvPr id="7327" name="Picture 14" descr="4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6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8" name="Picture 15" descr="40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9" name="Picture 16" descr="4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9" name="Picture 17" descr="Picture1buom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26035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8" descr="Picture1buom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04814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9" descr="HOA CAN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10015">
            <a:off x="1492250" y="-47625"/>
            <a:ext cx="828676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0" descr="HOA CAN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17937">
            <a:off x="2155825" y="-69850"/>
            <a:ext cx="828676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1" descr="HOA CAN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82262">
            <a:off x="1492251" y="620713"/>
            <a:ext cx="8286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2" descr="Picture1d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765176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23" descr="HOA CAN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1" y="-31750"/>
            <a:ext cx="8286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40" name="AutoShape 24" descr="VIETNAMC"/>
          <p:cNvSpPr>
            <a:spLocks noChangeArrowheads="1"/>
          </p:cNvSpPr>
          <p:nvPr/>
        </p:nvSpPr>
        <p:spPr bwMode="auto">
          <a:xfrm>
            <a:off x="2014538" y="2895600"/>
            <a:ext cx="576262" cy="647700"/>
          </a:xfrm>
          <a:prstGeom prst="star4">
            <a:avLst>
              <a:gd name="adj" fmla="val 12500"/>
            </a:avLst>
          </a:prstGeom>
          <a:blipFill dpi="0" rotWithShape="1">
            <a:blip r:embed="rId11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grpSp>
        <p:nvGrpSpPr>
          <p:cNvPr id="7187" name="Group 25"/>
          <p:cNvGrpSpPr>
            <a:grpSpLocks/>
          </p:cNvGrpSpPr>
          <p:nvPr/>
        </p:nvGrpSpPr>
        <p:grpSpPr bwMode="auto">
          <a:xfrm>
            <a:off x="2419351" y="5837239"/>
            <a:ext cx="8316913" cy="879475"/>
            <a:chOff x="1565" y="3339"/>
            <a:chExt cx="4195" cy="998"/>
          </a:xfrm>
        </p:grpSpPr>
        <p:pic>
          <p:nvPicPr>
            <p:cNvPr id="7279" name="Picture 26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" y="3540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0" name="Picture 27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885" y="4110"/>
              <a:ext cx="91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1" name="Picture 28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" y="4138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2" name="Picture 29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379" y="4084"/>
              <a:ext cx="117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3" name="Picture 30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1" y="4129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4" name="Picture 31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1" y="4138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5" name="Picture 32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9" y="4084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6" name="Picture 33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4156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7" name="Picture 34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" y="4129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8" name="Picture 35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5" y="4183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9" name="Picture 36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2" y="4111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0" name="Picture 37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070" y="4110"/>
              <a:ext cx="91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1" name="Picture 38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3" y="4110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2" name="Picture 39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" y="4175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3" name="Picture 40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7" y="4129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4" name="Picture 41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" y="4155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5" name="Picture 42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" y="4137"/>
              <a:ext cx="91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6" name="Picture 43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" y="4110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7" name="Picture 44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7" y="4137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8" name="Picture 45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" y="4155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9" name="Picture 46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" y="4181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0" name="Picture 47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" y="4163"/>
              <a:ext cx="91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1" name="Picture 48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4086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2" name="Picture 49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3" y="4113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3" name="Picture 50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" y="4131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4" name="Picture 51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" y="4157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5" name="Picture 52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3" y="4139"/>
              <a:ext cx="91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6" name="Picture 53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" y="4156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7" name="Picture 54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" y="4111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8" name="Picture 55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" y="4139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9" name="Picture 56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" y="4265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0" name="Picture 57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4157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1" name="Picture 58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4248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2" name="Picture 59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2" y="4213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3" name="Picture 60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" y="4201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4" name="Picture 61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4" y="4156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5" name="Picture 62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4084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6" name="Picture 63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" y="4204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7" name="Picture 64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5" y="4156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8" name="Picture 65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6" y="4156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9" name="Picture 66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511" y="3657"/>
              <a:ext cx="91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0" name="Picture 67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687" y="3352"/>
              <a:ext cx="73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1" name="Picture 68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465" y="3339"/>
              <a:ext cx="73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2" name="Picture 69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511" y="3748"/>
              <a:ext cx="91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3" name="Picture 70" descr="nature%20(19)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1" y="3455"/>
              <a:ext cx="989" cy="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4" name="Picture 71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" y="3793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5" name="Picture 72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" y="4156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6" name="Picture 73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618" y="3496"/>
              <a:ext cx="73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88" name="Oval 74"/>
          <p:cNvSpPr>
            <a:spLocks noChangeArrowheads="1"/>
          </p:cNvSpPr>
          <p:nvPr/>
        </p:nvSpPr>
        <p:spPr bwMode="auto">
          <a:xfrm>
            <a:off x="2293938" y="4914901"/>
            <a:ext cx="144462" cy="142875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189" name="Oval 75"/>
          <p:cNvSpPr>
            <a:spLocks noChangeArrowheads="1"/>
          </p:cNvSpPr>
          <p:nvPr/>
        </p:nvSpPr>
        <p:spPr bwMode="auto">
          <a:xfrm>
            <a:off x="2293938" y="5346701"/>
            <a:ext cx="144462" cy="142875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190" name="Oval 76"/>
          <p:cNvSpPr>
            <a:spLocks noChangeArrowheads="1"/>
          </p:cNvSpPr>
          <p:nvPr/>
        </p:nvSpPr>
        <p:spPr bwMode="auto">
          <a:xfrm>
            <a:off x="2293938" y="5562601"/>
            <a:ext cx="144462" cy="142875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191" name="Line 77"/>
          <p:cNvSpPr>
            <a:spLocks noChangeShapeType="1"/>
          </p:cNvSpPr>
          <p:nvPr/>
        </p:nvSpPr>
        <p:spPr bwMode="auto">
          <a:xfrm>
            <a:off x="2293938" y="3257551"/>
            <a:ext cx="0" cy="3573463"/>
          </a:xfrm>
          <a:prstGeom prst="line">
            <a:avLst/>
          </a:prstGeom>
          <a:noFill/>
          <a:ln w="9525">
            <a:solidFill>
              <a:srgbClr val="AC08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2" name="Line 78"/>
          <p:cNvSpPr>
            <a:spLocks noChangeShapeType="1"/>
          </p:cNvSpPr>
          <p:nvPr/>
        </p:nvSpPr>
        <p:spPr bwMode="auto">
          <a:xfrm>
            <a:off x="2438400" y="3617913"/>
            <a:ext cx="0" cy="3213100"/>
          </a:xfrm>
          <a:prstGeom prst="line">
            <a:avLst/>
          </a:prstGeom>
          <a:noFill/>
          <a:ln w="9525">
            <a:solidFill>
              <a:srgbClr val="AC08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3" name="Line 79"/>
          <p:cNvSpPr>
            <a:spLocks noChangeShapeType="1"/>
          </p:cNvSpPr>
          <p:nvPr/>
        </p:nvSpPr>
        <p:spPr bwMode="auto">
          <a:xfrm>
            <a:off x="1754189" y="6138863"/>
            <a:ext cx="6156325" cy="0"/>
          </a:xfrm>
          <a:prstGeom prst="line">
            <a:avLst/>
          </a:prstGeom>
          <a:noFill/>
          <a:ln w="9525">
            <a:solidFill>
              <a:srgbClr val="AC08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4" name="Line 80"/>
          <p:cNvSpPr>
            <a:spLocks noChangeShapeType="1"/>
          </p:cNvSpPr>
          <p:nvPr/>
        </p:nvSpPr>
        <p:spPr bwMode="auto">
          <a:xfrm>
            <a:off x="1754189" y="6281738"/>
            <a:ext cx="6588125" cy="0"/>
          </a:xfrm>
          <a:prstGeom prst="line">
            <a:avLst/>
          </a:prstGeom>
          <a:noFill/>
          <a:ln w="9525">
            <a:solidFill>
              <a:srgbClr val="AC08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97" name="AutoShape 81" descr="VIETNAMC"/>
          <p:cNvSpPr>
            <a:spLocks noChangeArrowheads="1"/>
          </p:cNvSpPr>
          <p:nvPr/>
        </p:nvSpPr>
        <p:spPr bwMode="auto">
          <a:xfrm>
            <a:off x="8197851" y="5922963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11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60498" name="AutoShape 82" descr="VIETNAMC"/>
          <p:cNvSpPr>
            <a:spLocks noChangeArrowheads="1"/>
          </p:cNvSpPr>
          <p:nvPr/>
        </p:nvSpPr>
        <p:spPr bwMode="auto">
          <a:xfrm>
            <a:off x="2209801" y="3276600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11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60499" name="AutoShape 83" descr="VIETNAMC"/>
          <p:cNvSpPr>
            <a:spLocks noChangeArrowheads="1"/>
          </p:cNvSpPr>
          <p:nvPr/>
        </p:nvSpPr>
        <p:spPr bwMode="auto">
          <a:xfrm>
            <a:off x="7839076" y="5778500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11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198" name="Oval 84"/>
          <p:cNvSpPr>
            <a:spLocks noChangeArrowheads="1"/>
          </p:cNvSpPr>
          <p:nvPr/>
        </p:nvSpPr>
        <p:spPr bwMode="auto">
          <a:xfrm>
            <a:off x="2941638" y="6138864"/>
            <a:ext cx="144462" cy="142875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199" name="Oval 85"/>
          <p:cNvSpPr>
            <a:spLocks noChangeArrowheads="1"/>
          </p:cNvSpPr>
          <p:nvPr/>
        </p:nvSpPr>
        <p:spPr bwMode="auto">
          <a:xfrm>
            <a:off x="3157538" y="6138864"/>
            <a:ext cx="144462" cy="142875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200" name="Oval 86"/>
          <p:cNvSpPr>
            <a:spLocks noChangeArrowheads="1"/>
          </p:cNvSpPr>
          <p:nvPr/>
        </p:nvSpPr>
        <p:spPr bwMode="auto">
          <a:xfrm>
            <a:off x="3373438" y="6138864"/>
            <a:ext cx="144462" cy="142875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201" name="Oval 87"/>
          <p:cNvSpPr>
            <a:spLocks noChangeArrowheads="1"/>
          </p:cNvSpPr>
          <p:nvPr/>
        </p:nvSpPr>
        <p:spPr bwMode="auto">
          <a:xfrm>
            <a:off x="3589338" y="6138864"/>
            <a:ext cx="144462" cy="142875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202" name="Oval 88"/>
          <p:cNvSpPr>
            <a:spLocks noChangeArrowheads="1"/>
          </p:cNvSpPr>
          <p:nvPr/>
        </p:nvSpPr>
        <p:spPr bwMode="auto">
          <a:xfrm>
            <a:off x="3805238" y="6138864"/>
            <a:ext cx="144462" cy="142875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203" name="Oval 89"/>
          <p:cNvSpPr>
            <a:spLocks noChangeArrowheads="1"/>
          </p:cNvSpPr>
          <p:nvPr/>
        </p:nvSpPr>
        <p:spPr bwMode="auto">
          <a:xfrm>
            <a:off x="2293938" y="5130801"/>
            <a:ext cx="144462" cy="142875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204" name="Oval 90"/>
          <p:cNvSpPr>
            <a:spLocks noChangeArrowheads="1"/>
          </p:cNvSpPr>
          <p:nvPr/>
        </p:nvSpPr>
        <p:spPr bwMode="auto">
          <a:xfrm>
            <a:off x="2293938" y="4697414"/>
            <a:ext cx="144462" cy="142875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205" name="Oval 91"/>
          <p:cNvSpPr>
            <a:spLocks noChangeArrowheads="1"/>
          </p:cNvSpPr>
          <p:nvPr/>
        </p:nvSpPr>
        <p:spPr bwMode="auto">
          <a:xfrm>
            <a:off x="4022726" y="6138864"/>
            <a:ext cx="144463" cy="142875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206" name="Oval 92"/>
          <p:cNvSpPr>
            <a:spLocks noChangeArrowheads="1"/>
          </p:cNvSpPr>
          <p:nvPr/>
        </p:nvSpPr>
        <p:spPr bwMode="auto">
          <a:xfrm>
            <a:off x="4238626" y="6138864"/>
            <a:ext cx="144463" cy="142875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7207" name="Picture 93" descr="nature%20(19)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781675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94" descr="Picture1bup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6229350"/>
            <a:ext cx="57626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95" descr="Picture1bup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6229350"/>
            <a:ext cx="57626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96" descr="Picture1bup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6229350"/>
            <a:ext cx="57626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11" name="Group 97"/>
          <p:cNvGrpSpPr>
            <a:grpSpLocks/>
          </p:cNvGrpSpPr>
          <p:nvPr/>
        </p:nvGrpSpPr>
        <p:grpSpPr bwMode="auto">
          <a:xfrm>
            <a:off x="2460626" y="5821364"/>
            <a:ext cx="8316913" cy="879475"/>
            <a:chOff x="1565" y="3339"/>
            <a:chExt cx="4195" cy="998"/>
          </a:xfrm>
        </p:grpSpPr>
        <p:pic>
          <p:nvPicPr>
            <p:cNvPr id="7231" name="Picture 98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" y="3540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2" name="Picture 99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885" y="4110"/>
              <a:ext cx="91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3" name="Picture 100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" y="4138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4" name="Picture 101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379" y="4084"/>
              <a:ext cx="117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5" name="Picture 102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1" y="4129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6" name="Picture 103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1" y="4138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7" name="Picture 104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9" y="4084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8" name="Picture 105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4156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9" name="Picture 106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" y="4129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0" name="Picture 107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5" y="4183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1" name="Picture 108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2" y="4111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2" name="Picture 109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070" y="4110"/>
              <a:ext cx="91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3" name="Picture 110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3" y="4110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4" name="Picture 111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" y="4175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5" name="Picture 112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7" y="4129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6" name="Picture 113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" y="4155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7" name="Picture 114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" y="4137"/>
              <a:ext cx="91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8" name="Picture 115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" y="4110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9" name="Picture 116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7" y="4137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0" name="Picture 117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" y="4155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1" name="Picture 118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" y="4181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2" name="Picture 119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" y="4163"/>
              <a:ext cx="91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3" name="Picture 120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4086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4" name="Picture 121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3" y="4113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5" name="Picture 122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" y="4131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6" name="Picture 123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" y="4157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7" name="Picture 124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3" y="4139"/>
              <a:ext cx="91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8" name="Picture 125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" y="4156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9" name="Picture 126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" y="4111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0" name="Picture 127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" y="4139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1" name="Picture 128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" y="4265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2" name="Picture 129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4157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3" name="Picture 130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4248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4" name="Picture 131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2" y="4213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5" name="Picture 132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" y="4201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6" name="Picture 133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4" y="4156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7" name="Picture 134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4084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8" name="Picture 135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" y="4204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9" name="Picture 136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5" y="4156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0" name="Picture 137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6" y="4156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" name="Picture 138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511" y="3657"/>
              <a:ext cx="91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" name="Picture 139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687" y="3352"/>
              <a:ext cx="73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" name="Picture 140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465" y="3339"/>
              <a:ext cx="73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4" name="Picture 141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511" y="3748"/>
              <a:ext cx="91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" name="Picture 142" descr="nature%20(19)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1" y="3455"/>
              <a:ext cx="989" cy="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6" name="Picture 143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" y="3793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7" name="Picture 144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" y="4156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8" name="Picture 145" descr="sta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618" y="3496"/>
              <a:ext cx="73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12" name="Picture 146" descr="nature%20(19)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576580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147" descr="Picture1bup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6172200"/>
            <a:ext cx="5762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14" name="Group 148"/>
          <p:cNvGrpSpPr>
            <a:grpSpLocks/>
          </p:cNvGrpSpPr>
          <p:nvPr/>
        </p:nvGrpSpPr>
        <p:grpSpPr bwMode="auto">
          <a:xfrm>
            <a:off x="4572000" y="3810000"/>
            <a:ext cx="2857500" cy="1041400"/>
            <a:chOff x="2064" y="2976"/>
            <a:chExt cx="1800" cy="824"/>
          </a:xfrm>
        </p:grpSpPr>
        <p:grpSp>
          <p:nvGrpSpPr>
            <p:cNvPr id="7218" name="Group 149"/>
            <p:cNvGrpSpPr>
              <a:grpSpLocks/>
            </p:cNvGrpSpPr>
            <p:nvPr/>
          </p:nvGrpSpPr>
          <p:grpSpPr bwMode="auto">
            <a:xfrm rot="5400000">
              <a:off x="3165" y="2747"/>
              <a:ext cx="366" cy="1032"/>
              <a:chOff x="0" y="0"/>
              <a:chExt cx="366" cy="1032"/>
            </a:xfrm>
          </p:grpSpPr>
          <p:pic>
            <p:nvPicPr>
              <p:cNvPr id="7228" name="Picture 150" descr="4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66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29" name="Picture 151" descr="40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32"/>
                <a:ext cx="306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30" name="Picture 152" descr="41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20"/>
                <a:ext cx="306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219" name="Picture 153" descr="Picture1d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128"/>
              <a:ext cx="15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0" name="Picture 154" descr="Picture1d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3080"/>
              <a:ext cx="15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1" name="Picture 155" descr="Picture1d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224"/>
              <a:ext cx="15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22" name="Group 156"/>
            <p:cNvGrpSpPr>
              <a:grpSpLocks/>
            </p:cNvGrpSpPr>
            <p:nvPr/>
          </p:nvGrpSpPr>
          <p:grpSpPr bwMode="auto">
            <a:xfrm>
              <a:off x="2064" y="2976"/>
              <a:ext cx="1682" cy="824"/>
              <a:chOff x="2064" y="2064"/>
              <a:chExt cx="1682" cy="824"/>
            </a:xfrm>
          </p:grpSpPr>
          <p:pic>
            <p:nvPicPr>
              <p:cNvPr id="7224" name="Picture 157" descr="Book"/>
              <p:cNvPicPr>
                <a:picLocks noChangeAspect="1" noChangeArrowheads="1" noCrop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0" y="2207"/>
                <a:ext cx="1587" cy="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25" name="Picture 158" descr="hooooo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2064"/>
                <a:ext cx="1682" cy="5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26" name="Picture 159" descr="Picture1d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2" y="2379"/>
                <a:ext cx="150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27" name="Picture 160" descr="Picture1d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2496"/>
                <a:ext cx="150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223" name="Picture 161" descr="Picture1d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3032"/>
              <a:ext cx="15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16" name="WordArt 165" descr="Green marble"/>
          <p:cNvSpPr>
            <a:spLocks noChangeArrowheads="1" noChangeShapeType="1" noTextEdit="1"/>
          </p:cNvSpPr>
          <p:nvPr/>
        </p:nvSpPr>
        <p:spPr bwMode="auto">
          <a:xfrm>
            <a:off x="2514601" y="1600200"/>
            <a:ext cx="6943725" cy="2438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000" b="1" kern="10">
                <a:blipFill dpi="0" rotWithShape="0">
                  <a:blip r:embed="rId17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4000" b="1" kern="10">
                <a:blipFill dpi="0" rotWithShape="0">
                  <a:blip r:embed="rId17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3510380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0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04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04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604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40" grpId="0" animBg="1"/>
      <p:bldP spid="60497" grpId="0" animBg="1"/>
      <p:bldP spid="60498" grpId="0" animBg="1"/>
      <p:bldP spid="6049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D3430452-39E7-4865-9B10-DFE40D68A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987" y="2957853"/>
            <a:ext cx="2145865" cy="91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2">
            <a:extLst>
              <a:ext uri="{FF2B5EF4-FFF2-40B4-BE49-F238E27FC236}">
                <a16:creationId xmlns:a16="http://schemas.microsoft.com/office/drawing/2014/main" id="{35366AD1-769E-45E2-9FEA-1540D4C4C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29742" flipV="1">
            <a:off x="3473057" y="3470806"/>
            <a:ext cx="2541169" cy="158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6">
            <a:extLst>
              <a:ext uri="{FF2B5EF4-FFF2-40B4-BE49-F238E27FC236}">
                <a16:creationId xmlns:a16="http://schemas.microsoft.com/office/drawing/2014/main" id="{5B9CF6FE-FE97-4C54-8D0A-E93B29096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06213">
            <a:off x="3907252" y="2050162"/>
            <a:ext cx="1920702" cy="124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3">
            <a:extLst>
              <a:ext uri="{FF2B5EF4-FFF2-40B4-BE49-F238E27FC236}">
                <a16:creationId xmlns:a16="http://schemas.microsoft.com/office/drawing/2014/main" id="{4580A1BB-097C-4FAA-A605-F1C92279B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108" y="1029625"/>
            <a:ext cx="2291743" cy="140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43797C39-F02F-4D15-8C48-8AF1C7CB6575}"/>
              </a:ext>
            </a:extLst>
          </p:cNvPr>
          <p:cNvSpPr/>
          <p:nvPr/>
        </p:nvSpPr>
        <p:spPr>
          <a:xfrm>
            <a:off x="568036" y="2152442"/>
            <a:ext cx="3459192" cy="1516834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THAO TÁC TẠO SƠ ĐỒ TƯ DUY BẰNG PHẦN MỀM MINDMAPLE LITE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192">
            <a:extLst>
              <a:ext uri="{FF2B5EF4-FFF2-40B4-BE49-F238E27FC236}">
                <a16:creationId xmlns:a16="http://schemas.microsoft.com/office/drawing/2014/main" id="{6411984D-32B0-4032-82B0-5E07AE610C4D}"/>
              </a:ext>
            </a:extLst>
          </p:cNvPr>
          <p:cNvSpPr/>
          <p:nvPr/>
        </p:nvSpPr>
        <p:spPr>
          <a:xfrm>
            <a:off x="5660250" y="336598"/>
            <a:ext cx="5283054" cy="1152029"/>
          </a:xfrm>
          <a:prstGeom prst="roundRect">
            <a:avLst>
              <a:gd name="adj" fmla="val 50000"/>
            </a:avLst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MindMaple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Lite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194">
            <a:extLst>
              <a:ext uri="{FF2B5EF4-FFF2-40B4-BE49-F238E27FC236}">
                <a16:creationId xmlns:a16="http://schemas.microsoft.com/office/drawing/2014/main" id="{34703510-16B8-44A5-B18C-2D53BD3B7EE2}"/>
              </a:ext>
            </a:extLst>
          </p:cNvPr>
          <p:cNvSpPr/>
          <p:nvPr/>
        </p:nvSpPr>
        <p:spPr>
          <a:xfrm>
            <a:off x="5660249" y="1832656"/>
            <a:ext cx="6212203" cy="1076534"/>
          </a:xfrm>
          <a:prstGeom prst="roundRect">
            <a:avLst>
              <a:gd name="adj" fmla="val 50000"/>
            </a:avLst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sơ đồ tư duy: nháy chuột vào </a:t>
            </a:r>
            <a:r>
              <a:rPr 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</a:t>
            </a:r>
            <a:r>
              <a:rPr 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New  chọn 1 mẫu 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reat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62">
            <a:extLst>
              <a:ext uri="{FF2B5EF4-FFF2-40B4-BE49-F238E27FC236}">
                <a16:creationId xmlns:a16="http://schemas.microsoft.com/office/drawing/2014/main" id="{394ECE51-4795-4DC7-BE17-52C6959D8E52}"/>
              </a:ext>
            </a:extLst>
          </p:cNvPr>
          <p:cNvSpPr/>
          <p:nvPr/>
        </p:nvSpPr>
        <p:spPr>
          <a:xfrm>
            <a:off x="5792411" y="3207941"/>
            <a:ext cx="5356792" cy="1110009"/>
          </a:xfrm>
          <a:prstGeom prst="roundRect">
            <a:avLst>
              <a:gd name="adj" fmla="val 5000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chủ đề nhánh: </a:t>
            </a:r>
            <a:r>
              <a:rPr 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chủ đề chính </a:t>
            </a:r>
            <a:r>
              <a:rPr 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Insert/ Subtopic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60">
            <a:extLst>
              <a:ext uri="{FF2B5EF4-FFF2-40B4-BE49-F238E27FC236}">
                <a16:creationId xmlns:a16="http://schemas.microsoft.com/office/drawing/2014/main" id="{53C918E3-0E12-4DCE-8D03-82BD2DCB9435}"/>
              </a:ext>
            </a:extLst>
          </p:cNvPr>
          <p:cNvSpPr/>
          <p:nvPr/>
        </p:nvSpPr>
        <p:spPr>
          <a:xfrm>
            <a:off x="5763490" y="4698863"/>
            <a:ext cx="5002833" cy="1112002"/>
          </a:xfrm>
          <a:prstGeom prst="roundRect">
            <a:avLst>
              <a:gd name="adj" fmla="val 50000"/>
            </a:avLst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lại kết quả: 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Save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8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2233" y="2330243"/>
            <a:ext cx="578136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CẦU: </a:t>
            </a:r>
          </a:p>
          <a:p>
            <a:pPr marL="285750" indent="-285750">
              <a:buFontTx/>
              <a:buChar char="-"/>
            </a:pP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endParaRPr lang="en-GB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GB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285750" indent="-285750">
              <a:buFontTx/>
              <a:buChar char="-"/>
            </a:pP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6a10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4"/>
          <a:stretch/>
        </p:blipFill>
        <p:spPr>
          <a:xfrm>
            <a:off x="5943601" y="2623885"/>
            <a:ext cx="6253540" cy="3923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220" y="671226"/>
            <a:ext cx="8970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 smtClean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b="1" dirty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Mindmaple</a:t>
            </a:r>
            <a:r>
              <a:rPr lang="en-US" sz="3200" b="1" dirty="0" smtClean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Lite </a:t>
            </a:r>
            <a:r>
              <a:rPr lang="en-US" sz="3200" b="1" dirty="0" err="1" smtClean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b="1" dirty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5.3 </a:t>
            </a:r>
            <a:r>
              <a:rPr lang="en-US" sz="3200" b="1" dirty="0" err="1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44 SGK </a:t>
            </a:r>
            <a:r>
              <a:rPr lang="en-US" sz="3200" b="1" dirty="0" err="1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solidFill>
                  <a:srgbClr val="2B6FC9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GB" sz="3200" b="1" dirty="0">
              <a:solidFill>
                <a:srgbClr val="2B6FC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6528" y="152075"/>
            <a:ext cx="39783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</a:p>
        </p:txBody>
      </p:sp>
      <p:pic>
        <p:nvPicPr>
          <p:cNvPr id="7" name="Đồng hồ đếm ngược 10 phút - 10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7018" y="152075"/>
            <a:ext cx="3224981" cy="18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3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1586751"/>
            <a:ext cx="94414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GB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55" y="2747962"/>
            <a:ext cx="9840821" cy="3372619"/>
          </a:xfrm>
          <a:prstGeom prst="rect">
            <a:avLst/>
          </a:prstGeom>
        </p:spPr>
      </p:pic>
      <p:pic>
        <p:nvPicPr>
          <p:cNvPr id="7" name="Đồng hồ đếm ngược 3 phút gây sốc 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3561" y="98426"/>
            <a:ext cx="3706864" cy="148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1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752599" y="141514"/>
            <a:ext cx="9470923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9. An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  <p:pic>
        <p:nvPicPr>
          <p:cNvPr id="5" name="Picture 2" descr="✓ Tin học 6 bài 10 Sơ đồ tư duy | Tip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983658"/>
            <a:ext cx="982488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78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lang="en-GB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GB" sz="3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+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3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200" b="1" dirty="0" err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239756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Giấy</a:t>
              </a:r>
              <a:r>
                <a:rPr lang="en-GB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note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GB" sz="3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+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21532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Giấy</a:t>
              </a:r>
              <a:r>
                <a:rPr lang="en-GB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note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3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200" b="1" dirty="0" err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56105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56105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56105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294539" y="414267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ight Arrow 4">
            <a:hlinkClick r:id="" action="ppaction://noaction"/>
          </p:cNvPr>
          <p:cNvSpPr/>
          <p:nvPr/>
        </p:nvSpPr>
        <p:spPr>
          <a:xfrm>
            <a:off x="630115" y="5971761"/>
            <a:ext cx="1183937" cy="625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2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2275" y="352697"/>
            <a:ext cx="10627451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Thông tin trong sơ đồ tư duy thường được tổ chức thành:</a:t>
            </a:r>
            <a:endParaRPr lang="vi-VN" sz="2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80472" y="2982687"/>
                <a:ext cx="5664059" cy="1048986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 smtClean="0"/>
                  <a:t>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GB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ủ đề </m:t>
                    </m:r>
                    <m:r>
                      <m:rPr>
                        <m:nor/>
                      </m:rPr>
                      <a:rPr lang="en-GB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GB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í</m:t>
                    </m:r>
                    <m:r>
                      <m:rPr>
                        <m:nor/>
                      </m:rPr>
                      <a:rPr lang="en-GB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GB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GB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ủ đề </m:t>
                    </m:r>
                    <m:r>
                      <m:rPr>
                        <m:nor/>
                      </m:rPr>
                      <a:rPr lang="en-GB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GB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á</m:t>
                    </m:r>
                    <m:r>
                      <m:rPr>
                        <m:nor/>
                      </m:rPr>
                      <a:rPr lang="en-GB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nh</m:t>
                    </m:r>
                  </m:oMath>
                </a14:m>
                <a:endParaRPr lang="vi-VN" sz="24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72" y="2982687"/>
                <a:ext cx="5664059" cy="10489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Pentagon 15"/>
          <p:cNvSpPr/>
          <p:nvPr/>
        </p:nvSpPr>
        <p:spPr>
          <a:xfrm>
            <a:off x="380472" y="2982687"/>
            <a:ext cx="858393" cy="1048986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0226" y="2984668"/>
            <a:ext cx="5664059" cy="104700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6310226" y="2984668"/>
            <a:ext cx="798497" cy="1047005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0472" y="4213701"/>
            <a:ext cx="5664059" cy="104700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vi-VN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380472" y="4213701"/>
            <a:ext cx="798497" cy="1047005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10226" y="4213701"/>
            <a:ext cx="5664059" cy="104700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Chương, bài, mục</a:t>
            </a:r>
            <a:endParaRPr lang="vi-VN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6310226" y="4213701"/>
            <a:ext cx="798497" cy="1047005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46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8" grpId="0" animBg="1"/>
      <p:bldP spid="9" grpId="0" animBg="1"/>
      <p:bldP spid="14" grpId="0" animBg="1"/>
      <p:bldP spid="15" grpId="0" animBg="1"/>
      <p:bldP spid="17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2275" y="352697"/>
            <a:ext cx="10627451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trúc một sơ đồ tư duy gồm?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egoe UI Symbol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473" y="2982687"/>
            <a:ext cx="5784354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chi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386716" y="2982687"/>
            <a:ext cx="881646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04407" y="4245430"/>
            <a:ext cx="5774522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ý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6304407" y="4245430"/>
            <a:ext cx="86331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4408" y="2982687"/>
            <a:ext cx="5774522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6310651" y="2982687"/>
            <a:ext cx="857066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0472" y="4245431"/>
            <a:ext cx="5784355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386715" y="4245431"/>
            <a:ext cx="881647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68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2275" y="352697"/>
            <a:ext cx="10627451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thường dùng sơ đồ tư duy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3610" y="2982687"/>
            <a:ext cx="5648426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Trang</a:t>
            </a:r>
            <a:r>
              <a:rPr lang="en-GB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253610" y="2982686"/>
            <a:ext cx="778777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3610" y="4245431"/>
            <a:ext cx="5648426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Ghi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tốt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hơn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253610" y="4245431"/>
            <a:ext cx="778777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5860" y="2982687"/>
            <a:ext cx="5648426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GB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GB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suy</a:t>
            </a:r>
            <a:r>
              <a:rPr lang="en-GB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</a:t>
            </a:r>
            <a:r>
              <a:rPr lang="en-GB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GB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thêm</a:t>
            </a:r>
            <a:endParaRPr lang="en-GB" sz="2400" b="1" dirty="0" smtClean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GB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GB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GB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6325860" y="2982686"/>
            <a:ext cx="778777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5860" y="4321278"/>
            <a:ext cx="5648426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GB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GB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thông</a:t>
            </a:r>
            <a:r>
              <a:rPr lang="en-GB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lang="en-GB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</a:t>
            </a:r>
            <a:r>
              <a:rPr lang="en-GB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6325860" y="4321277"/>
            <a:ext cx="778777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08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4068" y="352697"/>
            <a:ext cx="10627451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ạn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chế khi vẽ sơ đồ tư duy thủ công trên giấy</a:t>
            </a:r>
            <a:endParaRPr lang="vi-VN" sz="2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3922" y="2972504"/>
            <a:ext cx="5192695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Dễ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đưa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chiếu</a:t>
            </a:r>
            <a:endParaRPr lang="vi-VN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42721" y="2982687"/>
            <a:ext cx="836023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78744" y="4245431"/>
            <a:ext cx="4867873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GB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GB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en-GB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lang="en-GB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nhanh</a:t>
            </a:r>
            <a:r>
              <a:rPr lang="en-GB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chóng</a:t>
            </a:r>
            <a:endParaRPr lang="vi-VN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42721" y="4245431"/>
            <a:ext cx="1022402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0389" y="2952140"/>
            <a:ext cx="5921611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Dễ</a:t>
            </a:r>
            <a:r>
              <a:rPr lang="en-GB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sắp</a:t>
            </a:r>
            <a:r>
              <a:rPr lang="en-GB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xếp</a:t>
            </a:r>
            <a:r>
              <a:rPr lang="en-GB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GB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</a:t>
            </a:r>
            <a:r>
              <a:rPr lang="en-GB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</a:t>
            </a:r>
            <a:endParaRPr lang="vi-VN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6270389" y="2972503"/>
            <a:ext cx="1259796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06413" y="4245431"/>
            <a:ext cx="4867873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bất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endParaRPr lang="vi-VN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6270390" y="4245431"/>
            <a:ext cx="1022402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5-Point Star 1">
            <a:hlinkClick r:id="rId5" action="ppaction://hlinksldjump"/>
          </p:cNvPr>
          <p:cNvSpPr/>
          <p:nvPr/>
        </p:nvSpPr>
        <p:spPr>
          <a:xfrm>
            <a:off x="142721" y="5869858"/>
            <a:ext cx="638944" cy="48669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4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1">
            <a:extLst>
              <a:ext uri="{FF2B5EF4-FFF2-40B4-BE49-F238E27FC236}">
                <a16:creationId xmlns:a16="http://schemas.microsoft.com/office/drawing/2014/main" id="{7DCC58CA-9BF1-4C20-A02F-44A93DCBF9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1097" y="-70758"/>
            <a:ext cx="9704437" cy="341864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GB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14167" y="4004187"/>
            <a:ext cx="9429136" cy="10668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2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358" y="1870467"/>
            <a:ext cx="4810125" cy="46928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6210" y="707923"/>
            <a:ext cx="988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GB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GB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GB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MindMaple</a:t>
            </a:r>
            <a:r>
              <a:rPr lang="en-GB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</a:t>
            </a:r>
            <a:endParaRPr lang="en-GB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2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4339"/>
            <a:ext cx="10515600" cy="903236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                   </a:t>
            </a:r>
            <a:r>
              <a:rPr lang="en-GB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GB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858298"/>
            <a:ext cx="10707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MindMaple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MindMaple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3212" y="127923"/>
            <a:ext cx="3128663" cy="175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1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20510</TotalTime>
  <Words>533</Words>
  <Application>Microsoft Office PowerPoint</Application>
  <PresentationFormat>Widescreen</PresentationFormat>
  <Paragraphs>84</Paragraphs>
  <Slides>13</Slides>
  <Notes>4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  <vt:variant>
        <vt:lpstr>Custom Shows</vt:lpstr>
      </vt:variant>
      <vt:variant>
        <vt:i4>1</vt:i4>
      </vt:variant>
    </vt:vector>
  </HeadingPairs>
  <TitlesOfParts>
    <vt:vector size="22" baseType="lpstr">
      <vt:lpstr>Arial</vt:lpstr>
      <vt:lpstr>Calibri</vt:lpstr>
      <vt:lpstr>Calibri Light</vt:lpstr>
      <vt:lpstr>Segoe UI Symbol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Thực hành: Tạo sơ đồ tư duy bằng phần mềm máy tính</vt:lpstr>
      <vt:lpstr>PowerPoint Presentation</vt:lpstr>
      <vt:lpstr>                   THẢO LUẬN NHÓM</vt:lpstr>
      <vt:lpstr>PowerPoint Presentation</vt:lpstr>
      <vt:lpstr>PowerPoint Presentation</vt:lpstr>
      <vt:lpstr>LUYỆN TẬP</vt:lpstr>
      <vt:lpstr>PowerPoint Presentation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nlc</dc:creator>
  <cp:lastModifiedBy>Windows User</cp:lastModifiedBy>
  <cp:revision>2923</cp:revision>
  <dcterms:created xsi:type="dcterms:W3CDTF">2020-09-30T03:27:31Z</dcterms:created>
  <dcterms:modified xsi:type="dcterms:W3CDTF">2023-02-20T02:14:38Z</dcterms:modified>
</cp:coreProperties>
</file>