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78" r:id="rId2"/>
    <p:sldId id="272" r:id="rId3"/>
    <p:sldId id="262" r:id="rId4"/>
    <p:sldId id="264" r:id="rId5"/>
    <p:sldId id="265" r:id="rId6"/>
    <p:sldId id="266" r:id="rId7"/>
    <p:sldId id="302" r:id="rId8"/>
    <p:sldId id="301" r:id="rId9"/>
    <p:sldId id="267" r:id="rId10"/>
    <p:sldId id="269" r:id="rId11"/>
    <p:sldId id="271" r:id="rId12"/>
    <p:sldId id="268" r:id="rId13"/>
    <p:sldId id="304" r:id="rId14"/>
    <p:sldId id="306" r:id="rId15"/>
    <p:sldId id="273" r:id="rId16"/>
    <p:sldId id="274" r:id="rId17"/>
    <p:sldId id="275" r:id="rId18"/>
    <p:sldId id="283" r:id="rId19"/>
    <p:sldId id="284" r:id="rId20"/>
    <p:sldId id="276" r:id="rId21"/>
    <p:sldId id="277" r:id="rId22"/>
    <p:sldId id="292" r:id="rId23"/>
    <p:sldId id="286" r:id="rId24"/>
    <p:sldId id="287" r:id="rId25"/>
    <p:sldId id="290" r:id="rId26"/>
    <p:sldId id="300" r:id="rId27"/>
    <p:sldId id="307" r:id="rId28"/>
    <p:sldId id="308" r:id="rId29"/>
    <p:sldId id="309" r:id="rId30"/>
    <p:sldId id="312" r:id="rId31"/>
    <p:sldId id="294" r:id="rId32"/>
    <p:sldId id="293" r:id="rId33"/>
    <p:sldId id="297" r:id="rId34"/>
    <p:sldId id="310" r:id="rId35"/>
    <p:sldId id="298" r:id="rId36"/>
    <p:sldId id="296" r:id="rId37"/>
    <p:sldId id="311" r:id="rId38"/>
    <p:sldId id="299" r:id="rId39"/>
    <p:sldId id="29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4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0C8866-4C12-4C7A-AF41-21C2AEB1C961}"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50CF2-8DB7-48E1-B442-3F9278A3EF39}" type="slidenum">
              <a:rPr lang="en-US" smtClean="0"/>
              <a:t>‹#›</a:t>
            </a:fld>
            <a:endParaRPr lang="en-US"/>
          </a:p>
        </p:txBody>
      </p:sp>
    </p:spTree>
    <p:extLst>
      <p:ext uri="{BB962C8B-B14F-4D97-AF65-F5344CB8AC3E}">
        <p14:creationId xmlns:p14="http://schemas.microsoft.com/office/powerpoint/2010/main" val="3403214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6AE9AA5B-A792-484E-951F-0F843937A9AA}" type="slidenum">
              <a:rPr lang="en-SG" smtClean="0"/>
              <a:t>1</a:t>
            </a:fld>
            <a:endParaRPr lang="en-SG"/>
          </a:p>
        </p:txBody>
      </p:sp>
    </p:spTree>
    <p:extLst>
      <p:ext uri="{BB962C8B-B14F-4D97-AF65-F5344CB8AC3E}">
        <p14:creationId xmlns:p14="http://schemas.microsoft.com/office/powerpoint/2010/main" val="475534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6AE9AA5B-A792-484E-951F-0F843937A9AA}" type="slidenum">
              <a:rPr lang="en-SG" smtClean="0"/>
              <a:t>36</a:t>
            </a:fld>
            <a:endParaRPr lang="en-SG"/>
          </a:p>
        </p:txBody>
      </p:sp>
    </p:spTree>
    <p:extLst>
      <p:ext uri="{BB962C8B-B14F-4D97-AF65-F5344CB8AC3E}">
        <p14:creationId xmlns:p14="http://schemas.microsoft.com/office/powerpoint/2010/main" val="1678019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6AE9AA5B-A792-484E-951F-0F843937A9AA}" type="slidenum">
              <a:rPr lang="en-SG" smtClean="0"/>
              <a:t>38</a:t>
            </a:fld>
            <a:endParaRPr lang="en-SG"/>
          </a:p>
        </p:txBody>
      </p:sp>
    </p:spTree>
    <p:extLst>
      <p:ext uri="{BB962C8B-B14F-4D97-AF65-F5344CB8AC3E}">
        <p14:creationId xmlns:p14="http://schemas.microsoft.com/office/powerpoint/2010/main" val="4201187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6AE9AA5B-A792-484E-951F-0F843937A9AA}" type="slidenum">
              <a:rPr lang="en-SG" smtClean="0"/>
              <a:t>7</a:t>
            </a:fld>
            <a:endParaRPr lang="en-SG"/>
          </a:p>
        </p:txBody>
      </p:sp>
    </p:spTree>
    <p:extLst>
      <p:ext uri="{BB962C8B-B14F-4D97-AF65-F5344CB8AC3E}">
        <p14:creationId xmlns:p14="http://schemas.microsoft.com/office/powerpoint/2010/main" val="2883794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6AE9AA5B-A792-484E-951F-0F843937A9AA}" type="slidenum">
              <a:rPr lang="en-SG" smtClean="0"/>
              <a:t>11</a:t>
            </a:fld>
            <a:endParaRPr lang="en-SG"/>
          </a:p>
        </p:txBody>
      </p:sp>
    </p:spTree>
    <p:extLst>
      <p:ext uri="{BB962C8B-B14F-4D97-AF65-F5344CB8AC3E}">
        <p14:creationId xmlns:p14="http://schemas.microsoft.com/office/powerpoint/2010/main" val="1842417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743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1eb205fd2b6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1eb205fd2b6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349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6AE9AA5B-A792-484E-951F-0F843937A9AA}" type="slidenum">
              <a:rPr lang="en-SG" smtClean="0"/>
              <a:t>20</a:t>
            </a:fld>
            <a:endParaRPr lang="en-SG"/>
          </a:p>
        </p:txBody>
      </p:sp>
    </p:spTree>
    <p:extLst>
      <p:ext uri="{BB962C8B-B14F-4D97-AF65-F5344CB8AC3E}">
        <p14:creationId xmlns:p14="http://schemas.microsoft.com/office/powerpoint/2010/main" val="1732726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483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6AE9AA5B-A792-484E-951F-0F843937A9AA}" type="slidenum">
              <a:rPr lang="en-SG" smtClean="0"/>
              <a:t>31</a:t>
            </a:fld>
            <a:endParaRPr lang="en-SG"/>
          </a:p>
        </p:txBody>
      </p:sp>
    </p:spTree>
    <p:extLst>
      <p:ext uri="{BB962C8B-B14F-4D97-AF65-F5344CB8AC3E}">
        <p14:creationId xmlns:p14="http://schemas.microsoft.com/office/powerpoint/2010/main" val="1262526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7662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8CE2CF-5B4C-44E6-8CDC-B1F17C413461}"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0B3CC-50ED-48D0-8DEF-6E8BE8F541FB}" type="slidenum">
              <a:rPr lang="en-US" smtClean="0"/>
              <a:t>‹#›</a:t>
            </a:fld>
            <a:endParaRPr lang="en-US"/>
          </a:p>
        </p:txBody>
      </p:sp>
    </p:spTree>
    <p:extLst>
      <p:ext uri="{BB962C8B-B14F-4D97-AF65-F5344CB8AC3E}">
        <p14:creationId xmlns:p14="http://schemas.microsoft.com/office/powerpoint/2010/main" val="2131389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CE2CF-5B4C-44E6-8CDC-B1F17C413461}"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0B3CC-50ED-48D0-8DEF-6E8BE8F541FB}" type="slidenum">
              <a:rPr lang="en-US" smtClean="0"/>
              <a:t>‹#›</a:t>
            </a:fld>
            <a:endParaRPr lang="en-US"/>
          </a:p>
        </p:txBody>
      </p:sp>
    </p:spTree>
    <p:extLst>
      <p:ext uri="{BB962C8B-B14F-4D97-AF65-F5344CB8AC3E}">
        <p14:creationId xmlns:p14="http://schemas.microsoft.com/office/powerpoint/2010/main" val="22992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CE2CF-5B4C-44E6-8CDC-B1F17C413461}"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0B3CC-50ED-48D0-8DEF-6E8BE8F541FB}" type="slidenum">
              <a:rPr lang="en-US" smtClean="0"/>
              <a:t>‹#›</a:t>
            </a:fld>
            <a:endParaRPr lang="en-US"/>
          </a:p>
        </p:txBody>
      </p:sp>
    </p:spTree>
    <p:extLst>
      <p:ext uri="{BB962C8B-B14F-4D97-AF65-F5344CB8AC3E}">
        <p14:creationId xmlns:p14="http://schemas.microsoft.com/office/powerpoint/2010/main" val="3086459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3756000" y="0"/>
            <a:ext cx="4680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590CD7A-E4B3-4048-8F2C-C834B45D4B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3703502">
            <a:off x="-358218" y="-1172812"/>
            <a:ext cx="3150980" cy="3478682"/>
          </a:xfrm>
          <a:prstGeom prst="rect">
            <a:avLst/>
          </a:prstGeom>
        </p:spPr>
      </p:pic>
      <p:sp>
        <p:nvSpPr>
          <p:cNvPr id="21" name="矩形 20"/>
          <p:cNvSpPr/>
          <p:nvPr userDrawn="1"/>
        </p:nvSpPr>
        <p:spPr>
          <a:xfrm>
            <a:off x="542925" y="864704"/>
            <a:ext cx="11106150" cy="5695122"/>
          </a:xfrm>
          <a:prstGeom prst="rect">
            <a:avLst/>
          </a:prstGeom>
          <a:blipFill>
            <a:blip r:embed="rId5"/>
            <a:stretch>
              <a:fillRect/>
            </a:stretch>
          </a:blipFill>
          <a:ln w="12700">
            <a:noFill/>
            <a:miter lim="800000"/>
          </a:ln>
          <a:effectLst>
            <a:outerShdw blurRad="190500" dist="1016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extLst>
      <p:ext uri="{BB962C8B-B14F-4D97-AF65-F5344CB8AC3E}">
        <p14:creationId xmlns:p14="http://schemas.microsoft.com/office/powerpoint/2010/main" val="3758664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E752434C-DCF9-447F-B6DA-D46D154297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5" name="图片 14">
            <a:extLst>
              <a:ext uri="{FF2B5EF4-FFF2-40B4-BE49-F238E27FC236}">
                <a16:creationId xmlns:a16="http://schemas.microsoft.com/office/drawing/2014/main" id="{3B31F0F0-09AB-4EBE-0BCA-03C53AC86C3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52500"/>
          <a:stretch/>
        </p:blipFill>
        <p:spPr>
          <a:xfrm>
            <a:off x="1" y="544285"/>
            <a:ext cx="5791201" cy="5805715"/>
          </a:xfrm>
          <a:prstGeom prst="rect">
            <a:avLst/>
          </a:prstGeom>
        </p:spPr>
      </p:pic>
      <p:pic>
        <p:nvPicPr>
          <p:cNvPr id="14" name="图片 13">
            <a:extLst>
              <a:ext uri="{FF2B5EF4-FFF2-40B4-BE49-F238E27FC236}">
                <a16:creationId xmlns:a16="http://schemas.microsoft.com/office/drawing/2014/main" id="{03B74C57-0678-E480-3EDA-459C181E7DD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62916"/>
          <a:stretch/>
        </p:blipFill>
        <p:spPr>
          <a:xfrm>
            <a:off x="0" y="1"/>
            <a:ext cx="5219955" cy="6702991"/>
          </a:xfrm>
          <a:prstGeom prst="rect">
            <a:avLst/>
          </a:prstGeom>
        </p:spPr>
      </p:pic>
      <p:sp>
        <p:nvSpPr>
          <p:cNvPr id="2" name="缺角矩形 1">
            <a:extLst>
              <a:ext uri="{FF2B5EF4-FFF2-40B4-BE49-F238E27FC236}">
                <a16:creationId xmlns:a16="http://schemas.microsoft.com/office/drawing/2014/main" id="{1541D4CC-BA9F-4524-D6D4-686D7494D69F}"/>
              </a:ext>
            </a:extLst>
          </p:cNvPr>
          <p:cNvSpPr/>
          <p:nvPr userDrawn="1"/>
        </p:nvSpPr>
        <p:spPr>
          <a:xfrm>
            <a:off x="248478" y="155011"/>
            <a:ext cx="11678479" cy="6547980"/>
          </a:xfrm>
          <a:prstGeom prst="plaque">
            <a:avLst>
              <a:gd name="adj" fmla="val 4198"/>
            </a:avLst>
          </a:prstGeom>
          <a:blipFill>
            <a:blip r:embed="rId5"/>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Tree>
    <p:extLst>
      <p:ext uri="{BB962C8B-B14F-4D97-AF65-F5344CB8AC3E}">
        <p14:creationId xmlns:p14="http://schemas.microsoft.com/office/powerpoint/2010/main" val="1867250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0"/>
        <p:cNvGrpSpPr/>
        <p:nvPr/>
      </p:nvGrpSpPr>
      <p:grpSpPr>
        <a:xfrm>
          <a:off x="0" y="0"/>
          <a:ext cx="0" cy="0"/>
          <a:chOff x="0" y="0"/>
          <a:chExt cx="0" cy="0"/>
        </a:xfrm>
      </p:grpSpPr>
      <p:grpSp>
        <p:nvGrpSpPr>
          <p:cNvPr id="11" name="Google Shape;11;p2"/>
          <p:cNvGrpSpPr/>
          <p:nvPr/>
        </p:nvGrpSpPr>
        <p:grpSpPr>
          <a:xfrm>
            <a:off x="-14298" y="-1175"/>
            <a:ext cx="12230660" cy="6862785"/>
            <a:chOff x="-14298" y="-1175"/>
            <a:chExt cx="12230660" cy="6862785"/>
          </a:xfrm>
        </p:grpSpPr>
        <p:sp>
          <p:nvSpPr>
            <p:cNvPr id="12" name="Google Shape;12;p2"/>
            <p:cNvSpPr/>
            <p:nvPr/>
          </p:nvSpPr>
          <p:spPr>
            <a:xfrm rot="5400000">
              <a:off x="-1057068" y="3371761"/>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 name="Google Shape;13;p2"/>
            <p:cNvSpPr/>
            <p:nvPr/>
          </p:nvSpPr>
          <p:spPr>
            <a:xfrm rot="5400000">
              <a:off x="-1227653"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rot="5400000">
              <a:off x="-1406804"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 name="Google Shape;15;p2"/>
            <p:cNvSpPr/>
            <p:nvPr/>
          </p:nvSpPr>
          <p:spPr>
            <a:xfrm rot="5400000">
              <a:off x="-1585954"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 name="Google Shape;16;p2"/>
            <p:cNvSpPr/>
            <p:nvPr/>
          </p:nvSpPr>
          <p:spPr>
            <a:xfrm rot="5400000">
              <a:off x="-1765104"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 name="Google Shape;17;p2"/>
            <p:cNvSpPr/>
            <p:nvPr/>
          </p:nvSpPr>
          <p:spPr>
            <a:xfrm rot="5400000">
              <a:off x="-194425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 name="Google Shape;18;p2"/>
            <p:cNvSpPr/>
            <p:nvPr/>
          </p:nvSpPr>
          <p:spPr>
            <a:xfrm rot="5400000">
              <a:off x="-212340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 name="Google Shape;19;p2"/>
            <p:cNvSpPr/>
            <p:nvPr/>
          </p:nvSpPr>
          <p:spPr>
            <a:xfrm rot="5400000">
              <a:off x="-230255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 name="Google Shape;20;p2"/>
            <p:cNvSpPr/>
            <p:nvPr/>
          </p:nvSpPr>
          <p:spPr>
            <a:xfrm rot="5400000">
              <a:off x="-2481706"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 name="Google Shape;21;p2"/>
            <p:cNvSpPr/>
            <p:nvPr/>
          </p:nvSpPr>
          <p:spPr>
            <a:xfrm rot="5400000">
              <a:off x="-2660856"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 name="Google Shape;22;p2"/>
            <p:cNvSpPr/>
            <p:nvPr/>
          </p:nvSpPr>
          <p:spPr>
            <a:xfrm rot="5400000">
              <a:off x="-2840007"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 name="Google Shape;23;p2"/>
            <p:cNvSpPr/>
            <p:nvPr/>
          </p:nvSpPr>
          <p:spPr>
            <a:xfrm rot="5400000">
              <a:off x="-3019157"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 name="Google Shape;24;p2"/>
            <p:cNvSpPr/>
            <p:nvPr/>
          </p:nvSpPr>
          <p:spPr>
            <a:xfrm rot="5400000">
              <a:off x="-3198307"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 name="Google Shape;25;p2"/>
            <p:cNvSpPr/>
            <p:nvPr/>
          </p:nvSpPr>
          <p:spPr>
            <a:xfrm rot="5400000">
              <a:off x="-3377458"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 name="Google Shape;26;p2"/>
            <p:cNvSpPr/>
            <p:nvPr/>
          </p:nvSpPr>
          <p:spPr>
            <a:xfrm rot="5400000">
              <a:off x="1433921" y="3370536"/>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 name="Google Shape;27;p2"/>
            <p:cNvSpPr/>
            <p:nvPr/>
          </p:nvSpPr>
          <p:spPr>
            <a:xfrm rot="5400000">
              <a:off x="1263336"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 name="Google Shape;28;p2"/>
            <p:cNvSpPr/>
            <p:nvPr/>
          </p:nvSpPr>
          <p:spPr>
            <a:xfrm rot="5400000">
              <a:off x="1084185"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 name="Google Shape;29;p2"/>
            <p:cNvSpPr/>
            <p:nvPr/>
          </p:nvSpPr>
          <p:spPr>
            <a:xfrm rot="5400000">
              <a:off x="905035"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 name="Google Shape;30;p2"/>
            <p:cNvSpPr/>
            <p:nvPr/>
          </p:nvSpPr>
          <p:spPr>
            <a:xfrm rot="5400000">
              <a:off x="725884"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 name="Google Shape;31;p2"/>
            <p:cNvSpPr/>
            <p:nvPr/>
          </p:nvSpPr>
          <p:spPr>
            <a:xfrm rot="5400000">
              <a:off x="546734"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 name="Google Shape;32;p2"/>
            <p:cNvSpPr/>
            <p:nvPr/>
          </p:nvSpPr>
          <p:spPr>
            <a:xfrm rot="5400000">
              <a:off x="367584"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 name="Google Shape;33;p2"/>
            <p:cNvSpPr/>
            <p:nvPr/>
          </p:nvSpPr>
          <p:spPr>
            <a:xfrm rot="5400000">
              <a:off x="188433"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 name="Google Shape;34;p2"/>
            <p:cNvSpPr/>
            <p:nvPr/>
          </p:nvSpPr>
          <p:spPr>
            <a:xfrm rot="5400000">
              <a:off x="9283"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 name="Google Shape;35;p2"/>
            <p:cNvSpPr/>
            <p:nvPr/>
          </p:nvSpPr>
          <p:spPr>
            <a:xfrm rot="5400000">
              <a:off x="-169867"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 name="Google Shape;36;p2"/>
            <p:cNvSpPr/>
            <p:nvPr/>
          </p:nvSpPr>
          <p:spPr>
            <a:xfrm rot="5400000">
              <a:off x="-349018"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 name="Google Shape;37;p2"/>
            <p:cNvSpPr/>
            <p:nvPr/>
          </p:nvSpPr>
          <p:spPr>
            <a:xfrm rot="5400000">
              <a:off x="-528168"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 name="Google Shape;38;p2"/>
            <p:cNvSpPr/>
            <p:nvPr/>
          </p:nvSpPr>
          <p:spPr>
            <a:xfrm rot="5400000">
              <a:off x="-707318"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 name="Google Shape;39;p2"/>
            <p:cNvSpPr/>
            <p:nvPr/>
          </p:nvSpPr>
          <p:spPr>
            <a:xfrm rot="5400000">
              <a:off x="-886469"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 name="Google Shape;40;p2"/>
            <p:cNvSpPr/>
            <p:nvPr/>
          </p:nvSpPr>
          <p:spPr>
            <a:xfrm rot="5400000">
              <a:off x="3924910" y="3372374"/>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 name="Google Shape;41;p2"/>
            <p:cNvSpPr/>
            <p:nvPr/>
          </p:nvSpPr>
          <p:spPr>
            <a:xfrm rot="5400000">
              <a:off x="3754324"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 name="Google Shape;42;p2"/>
            <p:cNvSpPr/>
            <p:nvPr/>
          </p:nvSpPr>
          <p:spPr>
            <a:xfrm rot="5400000">
              <a:off x="3575174"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 name="Google Shape;43;p2"/>
            <p:cNvSpPr/>
            <p:nvPr/>
          </p:nvSpPr>
          <p:spPr>
            <a:xfrm rot="5400000">
              <a:off x="3396024"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 name="Google Shape;44;p2"/>
            <p:cNvSpPr/>
            <p:nvPr/>
          </p:nvSpPr>
          <p:spPr>
            <a:xfrm rot="5400000">
              <a:off x="3216873"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 name="Google Shape;45;p2"/>
            <p:cNvSpPr/>
            <p:nvPr/>
          </p:nvSpPr>
          <p:spPr>
            <a:xfrm rot="5400000">
              <a:off x="3037723"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6" name="Google Shape;46;p2"/>
            <p:cNvSpPr/>
            <p:nvPr/>
          </p:nvSpPr>
          <p:spPr>
            <a:xfrm rot="5400000">
              <a:off x="2858573"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 name="Google Shape;47;p2"/>
            <p:cNvSpPr/>
            <p:nvPr/>
          </p:nvSpPr>
          <p:spPr>
            <a:xfrm rot="5400000">
              <a:off x="2679422"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 name="Google Shape;48;p2"/>
            <p:cNvSpPr/>
            <p:nvPr/>
          </p:nvSpPr>
          <p:spPr>
            <a:xfrm rot="5400000">
              <a:off x="2500272"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 name="Google Shape;49;p2"/>
            <p:cNvSpPr/>
            <p:nvPr/>
          </p:nvSpPr>
          <p:spPr>
            <a:xfrm rot="5400000">
              <a:off x="2321122"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 name="Google Shape;50;p2"/>
            <p:cNvSpPr/>
            <p:nvPr/>
          </p:nvSpPr>
          <p:spPr>
            <a:xfrm rot="5400000">
              <a:off x="2141971"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1" name="Google Shape;51;p2"/>
            <p:cNvSpPr/>
            <p:nvPr/>
          </p:nvSpPr>
          <p:spPr>
            <a:xfrm rot="5400000">
              <a:off x="1962821"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2" name="Google Shape;52;p2"/>
            <p:cNvSpPr/>
            <p:nvPr/>
          </p:nvSpPr>
          <p:spPr>
            <a:xfrm rot="5400000">
              <a:off x="1783670"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3" name="Google Shape;53;p2"/>
            <p:cNvSpPr/>
            <p:nvPr/>
          </p:nvSpPr>
          <p:spPr>
            <a:xfrm rot="5400000">
              <a:off x="1604520"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 name="Google Shape;54;p2"/>
            <p:cNvSpPr/>
            <p:nvPr/>
          </p:nvSpPr>
          <p:spPr>
            <a:xfrm rot="5400000">
              <a:off x="6415899" y="3371149"/>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 name="Google Shape;55;p2"/>
            <p:cNvSpPr/>
            <p:nvPr/>
          </p:nvSpPr>
          <p:spPr>
            <a:xfrm rot="5400000">
              <a:off x="6245313"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 name="Google Shape;56;p2"/>
            <p:cNvSpPr/>
            <p:nvPr/>
          </p:nvSpPr>
          <p:spPr>
            <a:xfrm rot="5400000">
              <a:off x="6066163"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 name="Google Shape;57;p2"/>
            <p:cNvSpPr/>
            <p:nvPr/>
          </p:nvSpPr>
          <p:spPr>
            <a:xfrm rot="5400000">
              <a:off x="5887013"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8" name="Google Shape;58;p2"/>
            <p:cNvSpPr/>
            <p:nvPr/>
          </p:nvSpPr>
          <p:spPr>
            <a:xfrm rot="5400000">
              <a:off x="5707862"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9" name="Google Shape;59;p2"/>
            <p:cNvSpPr/>
            <p:nvPr/>
          </p:nvSpPr>
          <p:spPr>
            <a:xfrm rot="5400000">
              <a:off x="5528712"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0" name="Google Shape;60;p2"/>
            <p:cNvSpPr/>
            <p:nvPr/>
          </p:nvSpPr>
          <p:spPr>
            <a:xfrm rot="5400000">
              <a:off x="5349561"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 name="Google Shape;61;p2"/>
            <p:cNvSpPr/>
            <p:nvPr/>
          </p:nvSpPr>
          <p:spPr>
            <a:xfrm rot="5400000">
              <a:off x="5170411"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 name="Google Shape;62;p2"/>
            <p:cNvSpPr/>
            <p:nvPr/>
          </p:nvSpPr>
          <p:spPr>
            <a:xfrm rot="5400000">
              <a:off x="4991261"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 name="Google Shape;63;p2"/>
            <p:cNvSpPr/>
            <p:nvPr/>
          </p:nvSpPr>
          <p:spPr>
            <a:xfrm rot="5400000">
              <a:off x="4812110"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4" name="Google Shape;64;p2"/>
            <p:cNvSpPr/>
            <p:nvPr/>
          </p:nvSpPr>
          <p:spPr>
            <a:xfrm rot="5400000">
              <a:off x="4632960"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rot="5400000">
              <a:off x="4453810"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rot="5400000">
              <a:off x="4274659"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rot="5400000">
              <a:off x="4095509"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rot="5400000">
              <a:off x="7831986" y="3372986"/>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9" name="Google Shape;69;p2"/>
            <p:cNvSpPr/>
            <p:nvPr/>
          </p:nvSpPr>
          <p:spPr>
            <a:xfrm rot="5400000">
              <a:off x="7661400"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0" name="Google Shape;70;p2"/>
            <p:cNvSpPr/>
            <p:nvPr/>
          </p:nvSpPr>
          <p:spPr>
            <a:xfrm rot="5400000">
              <a:off x="7482250"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 name="Google Shape;71;p2"/>
            <p:cNvSpPr/>
            <p:nvPr/>
          </p:nvSpPr>
          <p:spPr>
            <a:xfrm rot="5400000">
              <a:off x="7303099"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2" name="Google Shape;72;p2"/>
            <p:cNvSpPr/>
            <p:nvPr/>
          </p:nvSpPr>
          <p:spPr>
            <a:xfrm rot="5400000">
              <a:off x="7123949"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3" name="Google Shape;73;p2"/>
            <p:cNvSpPr/>
            <p:nvPr/>
          </p:nvSpPr>
          <p:spPr>
            <a:xfrm rot="5400000">
              <a:off x="6944798"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 name="Google Shape;74;p2"/>
            <p:cNvSpPr/>
            <p:nvPr/>
          </p:nvSpPr>
          <p:spPr>
            <a:xfrm rot="5400000">
              <a:off x="6765648"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5" name="Google Shape;75;p2"/>
            <p:cNvSpPr/>
            <p:nvPr/>
          </p:nvSpPr>
          <p:spPr>
            <a:xfrm rot="5400000">
              <a:off x="6586498"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 name="Google Shape;76;p2"/>
            <p:cNvSpPr/>
            <p:nvPr/>
          </p:nvSpPr>
          <p:spPr>
            <a:xfrm rot="5400000">
              <a:off x="8719186"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 name="Google Shape;77;p2"/>
            <p:cNvSpPr/>
            <p:nvPr/>
          </p:nvSpPr>
          <p:spPr>
            <a:xfrm rot="5400000">
              <a:off x="8540036"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 name="Google Shape;78;p2"/>
            <p:cNvSpPr/>
            <p:nvPr/>
          </p:nvSpPr>
          <p:spPr>
            <a:xfrm rot="5400000">
              <a:off x="836088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9" name="Google Shape;79;p2"/>
            <p:cNvSpPr/>
            <p:nvPr/>
          </p:nvSpPr>
          <p:spPr>
            <a:xfrm rot="5400000">
              <a:off x="818173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0" name="Google Shape;80;p2"/>
            <p:cNvSpPr/>
            <p:nvPr/>
          </p:nvSpPr>
          <p:spPr>
            <a:xfrm rot="5400000">
              <a:off x="8002584"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81" name="Google Shape;81;p2"/>
          <p:cNvSpPr/>
          <p:nvPr/>
        </p:nvSpPr>
        <p:spPr>
          <a:xfrm>
            <a:off x="577408" y="581959"/>
            <a:ext cx="11186008" cy="5868362"/>
          </a:xfrm>
          <a:custGeom>
            <a:avLst/>
            <a:gdLst/>
            <a:ahLst/>
            <a:cxnLst/>
            <a:rect l="l" t="t" r="r" b="b"/>
            <a:pathLst>
              <a:path w="9519634" h="4994155" extrusionOk="0">
                <a:moveTo>
                  <a:pt x="0" y="0"/>
                </a:moveTo>
                <a:lnTo>
                  <a:pt x="0" y="4980579"/>
                </a:lnTo>
                <a:cubicBezTo>
                  <a:pt x="36519" y="4987430"/>
                  <a:pt x="106877" y="4991919"/>
                  <a:pt x="128981" y="4980579"/>
                </a:cubicBezTo>
                <a:cubicBezTo>
                  <a:pt x="144628" y="4972552"/>
                  <a:pt x="157467" y="4960652"/>
                  <a:pt x="173831" y="4953794"/>
                </a:cubicBezTo>
                <a:cubicBezTo>
                  <a:pt x="188265" y="4947736"/>
                  <a:pt x="213385" y="4923200"/>
                  <a:pt x="228797" y="4924222"/>
                </a:cubicBezTo>
                <a:cubicBezTo>
                  <a:pt x="258432" y="4926197"/>
                  <a:pt x="268224" y="4984560"/>
                  <a:pt x="293884" y="4991494"/>
                </a:cubicBezTo>
                <a:cubicBezTo>
                  <a:pt x="306337" y="4994859"/>
                  <a:pt x="320612" y="4978978"/>
                  <a:pt x="328212" y="4974032"/>
                </a:cubicBezTo>
                <a:cubicBezTo>
                  <a:pt x="344367" y="4963516"/>
                  <a:pt x="417557" y="4930089"/>
                  <a:pt x="433781" y="4931169"/>
                </a:cubicBezTo>
                <a:cubicBezTo>
                  <a:pt x="467081" y="4933385"/>
                  <a:pt x="459721" y="4990192"/>
                  <a:pt x="489744" y="4987925"/>
                </a:cubicBezTo>
                <a:cubicBezTo>
                  <a:pt x="515487" y="4985976"/>
                  <a:pt x="541630" y="4965275"/>
                  <a:pt x="567531" y="4963319"/>
                </a:cubicBezTo>
                <a:cubicBezTo>
                  <a:pt x="577996" y="4962525"/>
                  <a:pt x="593655" y="4960328"/>
                  <a:pt x="604044" y="4962525"/>
                </a:cubicBezTo>
                <a:cubicBezTo>
                  <a:pt x="610857" y="4963967"/>
                  <a:pt x="616579" y="4971371"/>
                  <a:pt x="623487" y="4970463"/>
                </a:cubicBezTo>
                <a:cubicBezTo>
                  <a:pt x="626580" y="4970050"/>
                  <a:pt x="627342" y="4964716"/>
                  <a:pt x="630434" y="4964310"/>
                </a:cubicBezTo>
                <a:cubicBezTo>
                  <a:pt x="642639" y="4962703"/>
                  <a:pt x="661378" y="4974959"/>
                  <a:pt x="676275" y="4973835"/>
                </a:cubicBezTo>
                <a:cubicBezTo>
                  <a:pt x="692436" y="4972609"/>
                  <a:pt x="697713" y="4952111"/>
                  <a:pt x="713975" y="4953197"/>
                </a:cubicBezTo>
                <a:cubicBezTo>
                  <a:pt x="766655" y="4956702"/>
                  <a:pt x="824109" y="4933690"/>
                  <a:pt x="881259" y="4931169"/>
                </a:cubicBezTo>
                <a:cubicBezTo>
                  <a:pt x="900652" y="4930312"/>
                  <a:pt x="904208" y="4947317"/>
                  <a:pt x="919556" y="4953591"/>
                </a:cubicBezTo>
                <a:cubicBezTo>
                  <a:pt x="927703" y="4956925"/>
                  <a:pt x="955935" y="4962697"/>
                  <a:pt x="965200" y="4963319"/>
                </a:cubicBezTo>
                <a:cubicBezTo>
                  <a:pt x="981894" y="4964430"/>
                  <a:pt x="1014203" y="4946593"/>
                  <a:pt x="1028497" y="4957560"/>
                </a:cubicBezTo>
                <a:cubicBezTo>
                  <a:pt x="1041813" y="4967777"/>
                  <a:pt x="1048163" y="4989513"/>
                  <a:pt x="1066006" y="4993279"/>
                </a:cubicBezTo>
                <a:cubicBezTo>
                  <a:pt x="1101681" y="5000822"/>
                  <a:pt x="1121435" y="4957159"/>
                  <a:pt x="1154309" y="4959350"/>
                </a:cubicBezTo>
                <a:cubicBezTo>
                  <a:pt x="1168603" y="4960296"/>
                  <a:pt x="1182472" y="4969523"/>
                  <a:pt x="1196575" y="4972050"/>
                </a:cubicBezTo>
                <a:cubicBezTo>
                  <a:pt x="1260901" y="4983563"/>
                  <a:pt x="1342860" y="4975943"/>
                  <a:pt x="1408506" y="4973041"/>
                </a:cubicBezTo>
                <a:cubicBezTo>
                  <a:pt x="1453604" y="4971047"/>
                  <a:pt x="1498899" y="4979683"/>
                  <a:pt x="1544041" y="4978597"/>
                </a:cubicBezTo>
                <a:cubicBezTo>
                  <a:pt x="1579194" y="4977746"/>
                  <a:pt x="1609433" y="4970234"/>
                  <a:pt x="1641272" y="4961928"/>
                </a:cubicBezTo>
                <a:cubicBezTo>
                  <a:pt x="1662983" y="4956264"/>
                  <a:pt x="1692878" y="4972063"/>
                  <a:pt x="1713503" y="4973435"/>
                </a:cubicBezTo>
                <a:cubicBezTo>
                  <a:pt x="1740497" y="4975232"/>
                  <a:pt x="1768488" y="4950486"/>
                  <a:pt x="1794269" y="4952207"/>
                </a:cubicBezTo>
                <a:cubicBezTo>
                  <a:pt x="1808226" y="4953134"/>
                  <a:pt x="1809141" y="4971041"/>
                  <a:pt x="1819472" y="4973835"/>
                </a:cubicBezTo>
                <a:cubicBezTo>
                  <a:pt x="1828235" y="4976203"/>
                  <a:pt x="1841068" y="4963529"/>
                  <a:pt x="1849831" y="4965897"/>
                </a:cubicBezTo>
                <a:cubicBezTo>
                  <a:pt x="1857178" y="4967879"/>
                  <a:pt x="1868380" y="4978591"/>
                  <a:pt x="1878806" y="4977803"/>
                </a:cubicBezTo>
                <a:cubicBezTo>
                  <a:pt x="1891481" y="4976845"/>
                  <a:pt x="1947824" y="4945342"/>
                  <a:pt x="1950441" y="4946053"/>
                </a:cubicBezTo>
                <a:cubicBezTo>
                  <a:pt x="1968938" y="4951051"/>
                  <a:pt x="1981257" y="4968120"/>
                  <a:pt x="2005406" y="4966291"/>
                </a:cubicBezTo>
                <a:cubicBezTo>
                  <a:pt x="2051977" y="4962773"/>
                  <a:pt x="2091690" y="4971981"/>
                  <a:pt x="2137366" y="4975022"/>
                </a:cubicBezTo>
                <a:cubicBezTo>
                  <a:pt x="2159730" y="4976514"/>
                  <a:pt x="2198421" y="4952562"/>
                  <a:pt x="2217934" y="4960538"/>
                </a:cubicBezTo>
                <a:cubicBezTo>
                  <a:pt x="2226297" y="4963961"/>
                  <a:pt x="2232159" y="4974863"/>
                  <a:pt x="2243531" y="4975619"/>
                </a:cubicBezTo>
                <a:cubicBezTo>
                  <a:pt x="2256466" y="4976483"/>
                  <a:pt x="2270023" y="4965516"/>
                  <a:pt x="2283816" y="4964907"/>
                </a:cubicBezTo>
                <a:cubicBezTo>
                  <a:pt x="2315090" y="4963522"/>
                  <a:pt x="2344934" y="4976711"/>
                  <a:pt x="2376284" y="4971054"/>
                </a:cubicBezTo>
                <a:cubicBezTo>
                  <a:pt x="2407209" y="4965478"/>
                  <a:pt x="2442642" y="4945755"/>
                  <a:pt x="2473916" y="4947838"/>
                </a:cubicBezTo>
                <a:cubicBezTo>
                  <a:pt x="2496776" y="4949362"/>
                  <a:pt x="2513419" y="4973587"/>
                  <a:pt x="2535034" y="4975022"/>
                </a:cubicBezTo>
                <a:cubicBezTo>
                  <a:pt x="2589505" y="4978648"/>
                  <a:pt x="2640165" y="4945539"/>
                  <a:pt x="2692597" y="4949032"/>
                </a:cubicBezTo>
                <a:cubicBezTo>
                  <a:pt x="2718975" y="4950784"/>
                  <a:pt x="2739962" y="4972558"/>
                  <a:pt x="2773953" y="4971054"/>
                </a:cubicBezTo>
                <a:cubicBezTo>
                  <a:pt x="2815781" y="4969206"/>
                  <a:pt x="2865787" y="4960131"/>
                  <a:pt x="2904528" y="4950022"/>
                </a:cubicBezTo>
                <a:cubicBezTo>
                  <a:pt x="2943574" y="4939830"/>
                  <a:pt x="2979325" y="4918577"/>
                  <a:pt x="3022397" y="4921447"/>
                </a:cubicBezTo>
                <a:cubicBezTo>
                  <a:pt x="3085643" y="4925657"/>
                  <a:pt x="3143352" y="4945253"/>
                  <a:pt x="3207144" y="4933747"/>
                </a:cubicBezTo>
                <a:cubicBezTo>
                  <a:pt x="3222460" y="4930985"/>
                  <a:pt x="3280442" y="4923549"/>
                  <a:pt x="3288106" y="4912519"/>
                </a:cubicBezTo>
                <a:cubicBezTo>
                  <a:pt x="3291694" y="4907350"/>
                  <a:pt x="3289306" y="4880382"/>
                  <a:pt x="3293859" y="4876400"/>
                </a:cubicBezTo>
                <a:cubicBezTo>
                  <a:pt x="3296482" y="4874108"/>
                  <a:pt x="3300355" y="4879048"/>
                  <a:pt x="3303588" y="4880369"/>
                </a:cubicBezTo>
                <a:cubicBezTo>
                  <a:pt x="3330778" y="4891494"/>
                  <a:pt x="3355696" y="4916970"/>
                  <a:pt x="3387128" y="4919066"/>
                </a:cubicBezTo>
                <a:cubicBezTo>
                  <a:pt x="3443021" y="4922787"/>
                  <a:pt x="3501644" y="4918533"/>
                  <a:pt x="3558578" y="4930572"/>
                </a:cubicBezTo>
                <a:cubicBezTo>
                  <a:pt x="3579031" y="4934896"/>
                  <a:pt x="3612274" y="4954016"/>
                  <a:pt x="3629819" y="4955179"/>
                </a:cubicBezTo>
                <a:cubicBezTo>
                  <a:pt x="3646830" y="4956315"/>
                  <a:pt x="3672650" y="4961370"/>
                  <a:pt x="3689744" y="4952600"/>
                </a:cubicBezTo>
                <a:cubicBezTo>
                  <a:pt x="3707187" y="4943653"/>
                  <a:pt x="3728447" y="4903902"/>
                  <a:pt x="3752253" y="4910335"/>
                </a:cubicBezTo>
                <a:cubicBezTo>
                  <a:pt x="3760171" y="4912475"/>
                  <a:pt x="3770345" y="4921517"/>
                  <a:pt x="3781222" y="4922241"/>
                </a:cubicBezTo>
                <a:cubicBezTo>
                  <a:pt x="3845573" y="4926527"/>
                  <a:pt x="3917461" y="4920380"/>
                  <a:pt x="3980853" y="4908944"/>
                </a:cubicBezTo>
                <a:cubicBezTo>
                  <a:pt x="4002113" y="4905109"/>
                  <a:pt x="4022541" y="4888586"/>
                  <a:pt x="4045147" y="4890091"/>
                </a:cubicBezTo>
                <a:cubicBezTo>
                  <a:pt x="4094029" y="4893349"/>
                  <a:pt x="4145623" y="4886859"/>
                  <a:pt x="4194175" y="4890091"/>
                </a:cubicBezTo>
                <a:cubicBezTo>
                  <a:pt x="4227348" y="4892301"/>
                  <a:pt x="4256786" y="4895577"/>
                  <a:pt x="4290016" y="4893069"/>
                </a:cubicBezTo>
                <a:cubicBezTo>
                  <a:pt x="4313492" y="4891298"/>
                  <a:pt x="4335088" y="4875155"/>
                  <a:pt x="4357885" y="4871041"/>
                </a:cubicBezTo>
                <a:cubicBezTo>
                  <a:pt x="4373550" y="4868215"/>
                  <a:pt x="4389018" y="4866520"/>
                  <a:pt x="4404913" y="4860925"/>
                </a:cubicBezTo>
                <a:cubicBezTo>
                  <a:pt x="4414209" y="4857649"/>
                  <a:pt x="4422267" y="4850352"/>
                  <a:pt x="4432097" y="4849610"/>
                </a:cubicBezTo>
                <a:cubicBezTo>
                  <a:pt x="4443991" y="4848714"/>
                  <a:pt x="4459078" y="4862671"/>
                  <a:pt x="4467422" y="4868463"/>
                </a:cubicBezTo>
                <a:cubicBezTo>
                  <a:pt x="4483850" y="4879874"/>
                  <a:pt x="4503014" y="4882636"/>
                  <a:pt x="4522788" y="4882154"/>
                </a:cubicBezTo>
                <a:cubicBezTo>
                  <a:pt x="4549756" y="4881505"/>
                  <a:pt x="4573207" y="4862341"/>
                  <a:pt x="4597197" y="4860525"/>
                </a:cubicBezTo>
                <a:cubicBezTo>
                  <a:pt x="4609421" y="4859604"/>
                  <a:pt x="4667460" y="4871301"/>
                  <a:pt x="4678953" y="4876007"/>
                </a:cubicBezTo>
                <a:cubicBezTo>
                  <a:pt x="4691793" y="4881252"/>
                  <a:pt x="4694270" y="4890161"/>
                  <a:pt x="4711103" y="4891285"/>
                </a:cubicBezTo>
                <a:cubicBezTo>
                  <a:pt x="4732751" y="4892726"/>
                  <a:pt x="4752912" y="4886478"/>
                  <a:pt x="4774407" y="4885532"/>
                </a:cubicBezTo>
                <a:cubicBezTo>
                  <a:pt x="4790313" y="4884827"/>
                  <a:pt x="4804849" y="4894237"/>
                  <a:pt x="4820044" y="4895253"/>
                </a:cubicBezTo>
                <a:cubicBezTo>
                  <a:pt x="4845558" y="4896949"/>
                  <a:pt x="4870545" y="4892459"/>
                  <a:pt x="4896644" y="4890491"/>
                </a:cubicBezTo>
                <a:cubicBezTo>
                  <a:pt x="4922298" y="4888554"/>
                  <a:pt x="4943215" y="4903743"/>
                  <a:pt x="4968875" y="4901800"/>
                </a:cubicBezTo>
                <a:cubicBezTo>
                  <a:pt x="4996205" y="4899737"/>
                  <a:pt x="5031797" y="4889475"/>
                  <a:pt x="5058963" y="4891285"/>
                </a:cubicBezTo>
                <a:cubicBezTo>
                  <a:pt x="5070221" y="4892034"/>
                  <a:pt x="5087868" y="4892790"/>
                  <a:pt x="5098053" y="4900613"/>
                </a:cubicBezTo>
                <a:cubicBezTo>
                  <a:pt x="5106581" y="4907153"/>
                  <a:pt x="5105343" y="4914316"/>
                  <a:pt x="5117103" y="4915097"/>
                </a:cubicBezTo>
                <a:cubicBezTo>
                  <a:pt x="5153724" y="4917535"/>
                  <a:pt x="5176838" y="4889469"/>
                  <a:pt x="5205807" y="4874616"/>
                </a:cubicBezTo>
                <a:cubicBezTo>
                  <a:pt x="5229270" y="4862583"/>
                  <a:pt x="5267821" y="4875461"/>
                  <a:pt x="5292128" y="4873625"/>
                </a:cubicBezTo>
                <a:cubicBezTo>
                  <a:pt x="5317211" y="4871727"/>
                  <a:pt x="5346980" y="4864011"/>
                  <a:pt x="5372100" y="4865688"/>
                </a:cubicBezTo>
                <a:cubicBezTo>
                  <a:pt x="5399920" y="4867536"/>
                  <a:pt x="5427605" y="4879404"/>
                  <a:pt x="5454053" y="4881163"/>
                </a:cubicBezTo>
                <a:cubicBezTo>
                  <a:pt x="5496414" y="4883982"/>
                  <a:pt x="5541893" y="4857084"/>
                  <a:pt x="5584622" y="4859929"/>
                </a:cubicBezTo>
                <a:cubicBezTo>
                  <a:pt x="5603812" y="4861211"/>
                  <a:pt x="5619928" y="4870444"/>
                  <a:pt x="5639988" y="4873625"/>
                </a:cubicBezTo>
                <a:cubicBezTo>
                  <a:pt x="5680380" y="4880020"/>
                  <a:pt x="5715032" y="4870743"/>
                  <a:pt x="5753069" y="4867866"/>
                </a:cubicBezTo>
                <a:cubicBezTo>
                  <a:pt x="5771039" y="4866513"/>
                  <a:pt x="5793582" y="4874483"/>
                  <a:pt x="5812060" y="4878388"/>
                </a:cubicBezTo>
                <a:cubicBezTo>
                  <a:pt x="5837651" y="4883811"/>
                  <a:pt x="5875179" y="4876426"/>
                  <a:pt x="5901722" y="4874419"/>
                </a:cubicBezTo>
                <a:cubicBezTo>
                  <a:pt x="5934297" y="4871955"/>
                  <a:pt x="5961412" y="4847190"/>
                  <a:pt x="5984463" y="4826991"/>
                </a:cubicBezTo>
                <a:cubicBezTo>
                  <a:pt x="5990368" y="4821860"/>
                  <a:pt x="5994368" y="4813478"/>
                  <a:pt x="6001925" y="4811510"/>
                </a:cubicBezTo>
                <a:cubicBezTo>
                  <a:pt x="6009608" y="4809509"/>
                  <a:pt x="6023832" y="4826654"/>
                  <a:pt x="6030691" y="4830166"/>
                </a:cubicBezTo>
                <a:cubicBezTo>
                  <a:pt x="6052598" y="4841323"/>
                  <a:pt x="6081681" y="4847673"/>
                  <a:pt x="6101366" y="4861319"/>
                </a:cubicBezTo>
                <a:cubicBezTo>
                  <a:pt x="6109113" y="4866704"/>
                  <a:pt x="6115971" y="4875473"/>
                  <a:pt x="6126956" y="4876203"/>
                </a:cubicBezTo>
                <a:cubicBezTo>
                  <a:pt x="6168676" y="4878985"/>
                  <a:pt x="6199728" y="4841037"/>
                  <a:pt x="6239097" y="4833938"/>
                </a:cubicBezTo>
                <a:cubicBezTo>
                  <a:pt x="6255798" y="4830915"/>
                  <a:pt x="6263799" y="4835716"/>
                  <a:pt x="6278785" y="4836713"/>
                </a:cubicBezTo>
                <a:cubicBezTo>
                  <a:pt x="6301835" y="4838250"/>
                  <a:pt x="6330918" y="4809129"/>
                  <a:pt x="6352953" y="4815085"/>
                </a:cubicBezTo>
                <a:cubicBezTo>
                  <a:pt x="6362732" y="4817726"/>
                  <a:pt x="6361716" y="4832261"/>
                  <a:pt x="6374988" y="4833144"/>
                </a:cubicBezTo>
                <a:cubicBezTo>
                  <a:pt x="6404959" y="4835138"/>
                  <a:pt x="6433217" y="4810398"/>
                  <a:pt x="6455950" y="4811910"/>
                </a:cubicBezTo>
                <a:cubicBezTo>
                  <a:pt x="6462935" y="4812373"/>
                  <a:pt x="6468459" y="4819384"/>
                  <a:pt x="6475381" y="4819847"/>
                </a:cubicBezTo>
                <a:cubicBezTo>
                  <a:pt x="6512020" y="4822279"/>
                  <a:pt x="6546501" y="4795666"/>
                  <a:pt x="6583141" y="4794047"/>
                </a:cubicBezTo>
                <a:cubicBezTo>
                  <a:pt x="6619653" y="4792434"/>
                  <a:pt x="6648038" y="4822571"/>
                  <a:pt x="6687344" y="4820838"/>
                </a:cubicBezTo>
                <a:cubicBezTo>
                  <a:pt x="6724365" y="4819200"/>
                  <a:pt x="6755733" y="4800524"/>
                  <a:pt x="6791547" y="4797819"/>
                </a:cubicBezTo>
                <a:cubicBezTo>
                  <a:pt x="6804882" y="4796809"/>
                  <a:pt x="6814471" y="4805954"/>
                  <a:pt x="6827616" y="4803572"/>
                </a:cubicBezTo>
                <a:cubicBezTo>
                  <a:pt x="6858667" y="4797971"/>
                  <a:pt x="6888131" y="4778801"/>
                  <a:pt x="6919119" y="4773213"/>
                </a:cubicBezTo>
                <a:cubicBezTo>
                  <a:pt x="6945980" y="4768361"/>
                  <a:pt x="6980841" y="4803826"/>
                  <a:pt x="7009797" y="4805757"/>
                </a:cubicBezTo>
                <a:cubicBezTo>
                  <a:pt x="7052279" y="4808582"/>
                  <a:pt x="7090823" y="4805001"/>
                  <a:pt x="7132860" y="4797425"/>
                </a:cubicBezTo>
                <a:cubicBezTo>
                  <a:pt x="7140417" y="4796054"/>
                  <a:pt x="7155783" y="4787919"/>
                  <a:pt x="7163213" y="4789488"/>
                </a:cubicBezTo>
                <a:cubicBezTo>
                  <a:pt x="7218077" y="4801083"/>
                  <a:pt x="7277259" y="4823670"/>
                  <a:pt x="7333076" y="4827385"/>
                </a:cubicBezTo>
                <a:cubicBezTo>
                  <a:pt x="7347807" y="4828369"/>
                  <a:pt x="7430230" y="4812017"/>
                  <a:pt x="7444010" y="4804963"/>
                </a:cubicBezTo>
                <a:cubicBezTo>
                  <a:pt x="7464013" y="4794688"/>
                  <a:pt x="7465664" y="4782706"/>
                  <a:pt x="7491826" y="4781550"/>
                </a:cubicBezTo>
                <a:cubicBezTo>
                  <a:pt x="7523194" y="4780160"/>
                  <a:pt x="7557167" y="4789265"/>
                  <a:pt x="7587266" y="4791272"/>
                </a:cubicBezTo>
                <a:cubicBezTo>
                  <a:pt x="7613174" y="4792999"/>
                  <a:pt x="7641051" y="4781576"/>
                  <a:pt x="7667403" y="4783335"/>
                </a:cubicBezTo>
                <a:cubicBezTo>
                  <a:pt x="7673817" y="4783760"/>
                  <a:pt x="7676928" y="4792574"/>
                  <a:pt x="7683088" y="4794250"/>
                </a:cubicBezTo>
                <a:cubicBezTo>
                  <a:pt x="7701883" y="4799317"/>
                  <a:pt x="7748112" y="4768895"/>
                  <a:pt x="7774210" y="4770635"/>
                </a:cubicBezTo>
                <a:cubicBezTo>
                  <a:pt x="7793831" y="4771943"/>
                  <a:pt x="7790276" y="4803737"/>
                  <a:pt x="7818660" y="4800003"/>
                </a:cubicBezTo>
                <a:cubicBezTo>
                  <a:pt x="7835170" y="4797819"/>
                  <a:pt x="7854093" y="4775708"/>
                  <a:pt x="7870031" y="4773613"/>
                </a:cubicBezTo>
                <a:cubicBezTo>
                  <a:pt x="7881716" y="4772070"/>
                  <a:pt x="7884700" y="4786154"/>
                  <a:pt x="7899178" y="4785519"/>
                </a:cubicBezTo>
                <a:cubicBezTo>
                  <a:pt x="7926801" y="4784294"/>
                  <a:pt x="7955439" y="4772590"/>
                  <a:pt x="7982744" y="4774407"/>
                </a:cubicBezTo>
                <a:cubicBezTo>
                  <a:pt x="7994492" y="4775188"/>
                  <a:pt x="8005985" y="4781131"/>
                  <a:pt x="8018876" y="4780160"/>
                </a:cubicBezTo>
                <a:cubicBezTo>
                  <a:pt x="8049292" y="4777861"/>
                  <a:pt x="8087582" y="4786059"/>
                  <a:pt x="8115522" y="4770038"/>
                </a:cubicBezTo>
                <a:cubicBezTo>
                  <a:pt x="8131969" y="4760557"/>
                  <a:pt x="8148987" y="4753153"/>
                  <a:pt x="8163909" y="4740072"/>
                </a:cubicBezTo>
                <a:cubicBezTo>
                  <a:pt x="8166259" y="4738021"/>
                  <a:pt x="8168164" y="4732744"/>
                  <a:pt x="8171085" y="4733925"/>
                </a:cubicBezTo>
                <a:cubicBezTo>
                  <a:pt x="8176102" y="4735989"/>
                  <a:pt x="8166068" y="4785564"/>
                  <a:pt x="8196866" y="4792066"/>
                </a:cubicBezTo>
                <a:cubicBezTo>
                  <a:pt x="8226076" y="4798244"/>
                  <a:pt x="8266906" y="4772883"/>
                  <a:pt x="8291926" y="4758532"/>
                </a:cubicBezTo>
                <a:cubicBezTo>
                  <a:pt x="8302276" y="4752563"/>
                  <a:pt x="8309388" y="4736573"/>
                  <a:pt x="8323231" y="4737494"/>
                </a:cubicBezTo>
                <a:cubicBezTo>
                  <a:pt x="8381143" y="4741349"/>
                  <a:pt x="8439626" y="4748498"/>
                  <a:pt x="8497855" y="4752378"/>
                </a:cubicBezTo>
                <a:cubicBezTo>
                  <a:pt x="8518367" y="4753744"/>
                  <a:pt x="8544020" y="4739304"/>
                  <a:pt x="8564530" y="4743647"/>
                </a:cubicBezTo>
                <a:cubicBezTo>
                  <a:pt x="8565801" y="4743908"/>
                  <a:pt x="8583009" y="4755680"/>
                  <a:pt x="8587010" y="4755154"/>
                </a:cubicBezTo>
                <a:cubicBezTo>
                  <a:pt x="8630634" y="4749407"/>
                  <a:pt x="8681688" y="4758182"/>
                  <a:pt x="8729630" y="4754563"/>
                </a:cubicBezTo>
                <a:cubicBezTo>
                  <a:pt x="8763857" y="4751979"/>
                  <a:pt x="8794020" y="4724191"/>
                  <a:pt x="8828055" y="4718050"/>
                </a:cubicBezTo>
                <a:cubicBezTo>
                  <a:pt x="8865775" y="4711250"/>
                  <a:pt x="8900509" y="4744530"/>
                  <a:pt x="8935816" y="4741863"/>
                </a:cubicBezTo>
                <a:cubicBezTo>
                  <a:pt x="9030113" y="4734738"/>
                  <a:pt x="9121617" y="4747654"/>
                  <a:pt x="9213437" y="4753769"/>
                </a:cubicBezTo>
                <a:cubicBezTo>
                  <a:pt x="9261570" y="4756969"/>
                  <a:pt x="9305576" y="4789678"/>
                  <a:pt x="9353328" y="4792860"/>
                </a:cubicBezTo>
                <a:cubicBezTo>
                  <a:pt x="9383808" y="4794885"/>
                  <a:pt x="9415748" y="4797025"/>
                  <a:pt x="9445593" y="4799013"/>
                </a:cubicBezTo>
                <a:cubicBezTo>
                  <a:pt x="9468707" y="4800550"/>
                  <a:pt x="9493345" y="4785595"/>
                  <a:pt x="9516079" y="4787107"/>
                </a:cubicBezTo>
                <a:cubicBezTo>
                  <a:pt x="9517221" y="4787176"/>
                  <a:pt x="9518492" y="4787234"/>
                  <a:pt x="9519634" y="4787303"/>
                </a:cubicBezTo>
                <a:lnTo>
                  <a:pt x="9519634" y="0"/>
                </a:lnTo>
                <a:lnTo>
                  <a:pt x="9330722" y="0"/>
                </a:lnTo>
                <a:lnTo>
                  <a:pt x="9323166" y="89294"/>
                </a:lnTo>
                <a:cubicBezTo>
                  <a:pt x="9341707" y="100698"/>
                  <a:pt x="9354534" y="120142"/>
                  <a:pt x="9354534" y="143466"/>
                </a:cubicBezTo>
                <a:cubicBezTo>
                  <a:pt x="9354534" y="179235"/>
                  <a:pt x="9325642" y="208356"/>
                  <a:pt x="9289828" y="208356"/>
                </a:cubicBezTo>
                <a:cubicBezTo>
                  <a:pt x="9254077" y="208356"/>
                  <a:pt x="9225121" y="179235"/>
                  <a:pt x="9225185" y="143466"/>
                </a:cubicBezTo>
                <a:cubicBezTo>
                  <a:pt x="9225185" y="110801"/>
                  <a:pt x="9249696" y="84995"/>
                  <a:pt x="9281129" y="80563"/>
                </a:cubicBezTo>
                <a:lnTo>
                  <a:pt x="9287859" y="0"/>
                </a:lnTo>
                <a:lnTo>
                  <a:pt x="9017984" y="0"/>
                </a:lnTo>
                <a:lnTo>
                  <a:pt x="9036272" y="87313"/>
                </a:lnTo>
                <a:cubicBezTo>
                  <a:pt x="9056466" y="98266"/>
                  <a:pt x="9070562" y="118859"/>
                  <a:pt x="9070562" y="143466"/>
                </a:cubicBezTo>
                <a:cubicBezTo>
                  <a:pt x="9070562" y="179235"/>
                  <a:pt x="9041670" y="208356"/>
                  <a:pt x="9005855" y="208356"/>
                </a:cubicBezTo>
                <a:cubicBezTo>
                  <a:pt x="8970105" y="208356"/>
                  <a:pt x="8941213" y="179235"/>
                  <a:pt x="8941213" y="143466"/>
                </a:cubicBezTo>
                <a:cubicBezTo>
                  <a:pt x="8941213" y="112840"/>
                  <a:pt x="8962803" y="88494"/>
                  <a:pt x="8991378" y="81756"/>
                </a:cubicBezTo>
                <a:lnTo>
                  <a:pt x="8974360" y="0"/>
                </a:lnTo>
                <a:lnTo>
                  <a:pt x="8765381" y="0"/>
                </a:lnTo>
                <a:lnTo>
                  <a:pt x="8762968" y="94653"/>
                </a:lnTo>
                <a:cubicBezTo>
                  <a:pt x="8777192" y="106534"/>
                  <a:pt x="8786591" y="123527"/>
                  <a:pt x="8786591" y="143466"/>
                </a:cubicBezTo>
                <a:cubicBezTo>
                  <a:pt x="8786591" y="179235"/>
                  <a:pt x="8757698" y="208356"/>
                  <a:pt x="8721947" y="208356"/>
                </a:cubicBezTo>
                <a:cubicBezTo>
                  <a:pt x="8686133" y="208356"/>
                  <a:pt x="8657241" y="179235"/>
                  <a:pt x="8657241" y="143466"/>
                </a:cubicBezTo>
                <a:cubicBezTo>
                  <a:pt x="8657241" y="108122"/>
                  <a:pt x="8685562" y="79642"/>
                  <a:pt x="8720741" y="78975"/>
                </a:cubicBezTo>
                <a:lnTo>
                  <a:pt x="8722900" y="0"/>
                </a:lnTo>
                <a:lnTo>
                  <a:pt x="8479060" y="0"/>
                </a:lnTo>
                <a:lnTo>
                  <a:pt x="8476647" y="93066"/>
                </a:lnTo>
                <a:cubicBezTo>
                  <a:pt x="8492077" y="104902"/>
                  <a:pt x="8502618" y="122498"/>
                  <a:pt x="8502618" y="143466"/>
                </a:cubicBezTo>
                <a:cubicBezTo>
                  <a:pt x="8502618" y="179235"/>
                  <a:pt x="8473726" y="208356"/>
                  <a:pt x="8437975" y="208356"/>
                </a:cubicBezTo>
                <a:cubicBezTo>
                  <a:pt x="8402161" y="208356"/>
                  <a:pt x="8373269" y="179235"/>
                  <a:pt x="8373269" y="143466"/>
                </a:cubicBezTo>
                <a:cubicBezTo>
                  <a:pt x="8373269" y="108972"/>
                  <a:pt x="8400383" y="81534"/>
                  <a:pt x="8434355" y="79572"/>
                </a:cubicBezTo>
                <a:lnTo>
                  <a:pt x="8436579" y="0"/>
                </a:lnTo>
                <a:lnTo>
                  <a:pt x="8172038" y="0"/>
                </a:lnTo>
                <a:lnTo>
                  <a:pt x="8188293" y="90088"/>
                </a:lnTo>
                <a:cubicBezTo>
                  <a:pt x="8206201" y="101613"/>
                  <a:pt x="8218837" y="120599"/>
                  <a:pt x="8218901" y="143466"/>
                </a:cubicBezTo>
                <a:cubicBezTo>
                  <a:pt x="8218901" y="179235"/>
                  <a:pt x="8189754" y="208356"/>
                  <a:pt x="8154004" y="208356"/>
                </a:cubicBezTo>
                <a:cubicBezTo>
                  <a:pt x="8118253" y="208356"/>
                  <a:pt x="8089297" y="179235"/>
                  <a:pt x="8089297" y="143466"/>
                </a:cubicBezTo>
                <a:cubicBezTo>
                  <a:pt x="8089297" y="111506"/>
                  <a:pt x="8112855" y="86246"/>
                  <a:pt x="8143272" y="80963"/>
                </a:cubicBezTo>
                <a:lnTo>
                  <a:pt x="8128794" y="0"/>
                </a:lnTo>
                <a:lnTo>
                  <a:pt x="7893844" y="0"/>
                </a:lnTo>
                <a:lnTo>
                  <a:pt x="7891685" y="83141"/>
                </a:lnTo>
                <a:cubicBezTo>
                  <a:pt x="7916641" y="92107"/>
                  <a:pt x="7934929" y="115373"/>
                  <a:pt x="7934929" y="143466"/>
                </a:cubicBezTo>
                <a:cubicBezTo>
                  <a:pt x="7934929" y="179235"/>
                  <a:pt x="7905782" y="208356"/>
                  <a:pt x="7870031" y="208356"/>
                </a:cubicBezTo>
                <a:cubicBezTo>
                  <a:pt x="7834281" y="208356"/>
                  <a:pt x="7805325" y="179235"/>
                  <a:pt x="7805325" y="143466"/>
                </a:cubicBezTo>
                <a:cubicBezTo>
                  <a:pt x="7805325" y="115087"/>
                  <a:pt x="7823804" y="91694"/>
                  <a:pt x="7849204" y="82944"/>
                </a:cubicBezTo>
                <a:lnTo>
                  <a:pt x="7851363" y="0"/>
                </a:lnTo>
                <a:lnTo>
                  <a:pt x="7626318" y="0"/>
                </a:lnTo>
                <a:lnTo>
                  <a:pt x="7621366" y="90684"/>
                </a:lnTo>
                <a:cubicBezTo>
                  <a:pt x="7638765" y="102299"/>
                  <a:pt x="7650956" y="121018"/>
                  <a:pt x="7650956" y="143466"/>
                </a:cubicBezTo>
                <a:cubicBezTo>
                  <a:pt x="7650956" y="179235"/>
                  <a:pt x="7621810" y="208356"/>
                  <a:pt x="7586059" y="208356"/>
                </a:cubicBezTo>
                <a:cubicBezTo>
                  <a:pt x="7550309" y="208356"/>
                  <a:pt x="7521353" y="179235"/>
                  <a:pt x="7521353" y="143466"/>
                </a:cubicBezTo>
                <a:cubicBezTo>
                  <a:pt x="7521353" y="110166"/>
                  <a:pt x="7546753" y="83782"/>
                  <a:pt x="7579138" y="80169"/>
                </a:cubicBezTo>
                <a:lnTo>
                  <a:pt x="7583710" y="0"/>
                </a:lnTo>
                <a:lnTo>
                  <a:pt x="7339997" y="0"/>
                </a:lnTo>
                <a:lnTo>
                  <a:pt x="7337647" y="90881"/>
                </a:lnTo>
                <a:cubicBezTo>
                  <a:pt x="7354856" y="102514"/>
                  <a:pt x="7366984" y="121082"/>
                  <a:pt x="7366984" y="143466"/>
                </a:cubicBezTo>
                <a:cubicBezTo>
                  <a:pt x="7366984" y="179235"/>
                  <a:pt x="7337838" y="208356"/>
                  <a:pt x="7302088" y="208356"/>
                </a:cubicBezTo>
                <a:cubicBezTo>
                  <a:pt x="7266337" y="208356"/>
                  <a:pt x="7237381" y="179235"/>
                  <a:pt x="7237381" y="143466"/>
                </a:cubicBezTo>
                <a:cubicBezTo>
                  <a:pt x="7237381" y="110096"/>
                  <a:pt x="7262908" y="83693"/>
                  <a:pt x="7295356" y="80169"/>
                </a:cubicBezTo>
                <a:lnTo>
                  <a:pt x="7297325" y="0"/>
                </a:lnTo>
                <a:lnTo>
                  <a:pt x="7053676" y="0"/>
                </a:lnTo>
                <a:lnTo>
                  <a:pt x="7051263" y="89294"/>
                </a:lnTo>
                <a:cubicBezTo>
                  <a:pt x="7069868" y="100667"/>
                  <a:pt x="7083013" y="120047"/>
                  <a:pt x="7083013" y="143466"/>
                </a:cubicBezTo>
                <a:cubicBezTo>
                  <a:pt x="7083013" y="179235"/>
                  <a:pt x="7054120" y="208356"/>
                  <a:pt x="7018306" y="208356"/>
                </a:cubicBezTo>
                <a:cubicBezTo>
                  <a:pt x="6982555" y="208356"/>
                  <a:pt x="6953409" y="179235"/>
                  <a:pt x="6953472" y="143466"/>
                </a:cubicBezTo>
                <a:cubicBezTo>
                  <a:pt x="6953472" y="111087"/>
                  <a:pt x="6977793" y="85547"/>
                  <a:pt x="7008781" y="80759"/>
                </a:cubicBezTo>
                <a:lnTo>
                  <a:pt x="7011004" y="0"/>
                </a:lnTo>
                <a:lnTo>
                  <a:pt x="6788944" y="0"/>
                </a:lnTo>
                <a:lnTo>
                  <a:pt x="6780626" y="98622"/>
                </a:lnTo>
                <a:cubicBezTo>
                  <a:pt x="6791929" y="110280"/>
                  <a:pt x="6799041" y="125946"/>
                  <a:pt x="6799041" y="143466"/>
                </a:cubicBezTo>
                <a:cubicBezTo>
                  <a:pt x="6799041" y="179235"/>
                  <a:pt x="6770148" y="208356"/>
                  <a:pt x="6734397" y="208356"/>
                </a:cubicBezTo>
                <a:cubicBezTo>
                  <a:pt x="6698583" y="208356"/>
                  <a:pt x="6669437" y="179235"/>
                  <a:pt x="6669501" y="143466"/>
                </a:cubicBezTo>
                <a:cubicBezTo>
                  <a:pt x="6669501" y="107702"/>
                  <a:pt x="6698583" y="78778"/>
                  <a:pt x="6734397" y="78778"/>
                </a:cubicBezTo>
                <a:cubicBezTo>
                  <a:pt x="6736112" y="78778"/>
                  <a:pt x="6737636" y="79629"/>
                  <a:pt x="6739351" y="79769"/>
                </a:cubicBezTo>
                <a:lnTo>
                  <a:pt x="6746081" y="0"/>
                </a:lnTo>
                <a:lnTo>
                  <a:pt x="6490684" y="0"/>
                </a:lnTo>
                <a:lnTo>
                  <a:pt x="6488335" y="92469"/>
                </a:lnTo>
                <a:cubicBezTo>
                  <a:pt x="6504146" y="104273"/>
                  <a:pt x="6515068" y="122187"/>
                  <a:pt x="6515068" y="143466"/>
                </a:cubicBezTo>
                <a:cubicBezTo>
                  <a:pt x="6515068" y="179235"/>
                  <a:pt x="6486176" y="208356"/>
                  <a:pt x="6450426" y="208356"/>
                </a:cubicBezTo>
                <a:cubicBezTo>
                  <a:pt x="6414612" y="208356"/>
                  <a:pt x="6385529" y="179235"/>
                  <a:pt x="6385529" y="143466"/>
                </a:cubicBezTo>
                <a:cubicBezTo>
                  <a:pt x="6385529" y="109245"/>
                  <a:pt x="6412389" y="81921"/>
                  <a:pt x="6446044" y="79572"/>
                </a:cubicBezTo>
                <a:lnTo>
                  <a:pt x="6448203" y="0"/>
                </a:lnTo>
                <a:lnTo>
                  <a:pt x="6176931" y="0"/>
                </a:lnTo>
                <a:lnTo>
                  <a:pt x="6195029" y="86119"/>
                </a:lnTo>
                <a:cubicBezTo>
                  <a:pt x="6216301" y="96736"/>
                  <a:pt x="6231160" y="118091"/>
                  <a:pt x="6231160" y="143466"/>
                </a:cubicBezTo>
                <a:cubicBezTo>
                  <a:pt x="6231160" y="179235"/>
                  <a:pt x="6202204" y="208356"/>
                  <a:pt x="6166454" y="208356"/>
                </a:cubicBezTo>
                <a:cubicBezTo>
                  <a:pt x="6130703" y="208356"/>
                  <a:pt x="6101556" y="179235"/>
                  <a:pt x="6101556" y="143466"/>
                </a:cubicBezTo>
                <a:cubicBezTo>
                  <a:pt x="6101556" y="113328"/>
                  <a:pt x="6122702" y="89173"/>
                  <a:pt x="6150579" y="81953"/>
                </a:cubicBezTo>
                <a:lnTo>
                  <a:pt x="6133306" y="0"/>
                </a:lnTo>
                <a:lnTo>
                  <a:pt x="5915819" y="0"/>
                </a:lnTo>
                <a:lnTo>
                  <a:pt x="5913406" y="87903"/>
                </a:lnTo>
                <a:cubicBezTo>
                  <a:pt x="5933218" y="98977"/>
                  <a:pt x="5947125" y="119164"/>
                  <a:pt x="5947188" y="143466"/>
                </a:cubicBezTo>
                <a:cubicBezTo>
                  <a:pt x="5947188" y="179235"/>
                  <a:pt x="5918232" y="208356"/>
                  <a:pt x="5882481" y="208356"/>
                </a:cubicBezTo>
                <a:cubicBezTo>
                  <a:pt x="5846731" y="208356"/>
                  <a:pt x="5817775" y="179235"/>
                  <a:pt x="5817775" y="143466"/>
                </a:cubicBezTo>
                <a:cubicBezTo>
                  <a:pt x="5817775" y="111722"/>
                  <a:pt x="5841016" y="86690"/>
                  <a:pt x="5871179" y="81159"/>
                </a:cubicBezTo>
                <a:lnTo>
                  <a:pt x="5873338" y="0"/>
                </a:lnTo>
                <a:lnTo>
                  <a:pt x="5629472" y="0"/>
                </a:lnTo>
                <a:lnTo>
                  <a:pt x="5627091" y="86316"/>
                </a:lnTo>
                <a:cubicBezTo>
                  <a:pt x="5648294" y="96958"/>
                  <a:pt x="5663203" y="118129"/>
                  <a:pt x="5663203" y="143466"/>
                </a:cubicBezTo>
                <a:cubicBezTo>
                  <a:pt x="5663203" y="179235"/>
                  <a:pt x="5634279" y="208356"/>
                  <a:pt x="5598516" y="208356"/>
                </a:cubicBezTo>
                <a:cubicBezTo>
                  <a:pt x="5562746" y="208356"/>
                  <a:pt x="5533803" y="179235"/>
                  <a:pt x="5533822" y="143466"/>
                </a:cubicBezTo>
                <a:cubicBezTo>
                  <a:pt x="5533822" y="112560"/>
                  <a:pt x="5555857" y="88005"/>
                  <a:pt x="5584825" y="81553"/>
                </a:cubicBezTo>
                <a:lnTo>
                  <a:pt x="5587003" y="0"/>
                </a:lnTo>
                <a:lnTo>
                  <a:pt x="5364163" y="0"/>
                </a:lnTo>
                <a:lnTo>
                  <a:pt x="5356022" y="94850"/>
                </a:lnTo>
                <a:cubicBezTo>
                  <a:pt x="5370005" y="106731"/>
                  <a:pt x="5379219" y="123692"/>
                  <a:pt x="5379244" y="143466"/>
                </a:cubicBezTo>
                <a:cubicBezTo>
                  <a:pt x="5379244" y="179235"/>
                  <a:pt x="5350313" y="208356"/>
                  <a:pt x="5314550" y="208356"/>
                </a:cubicBezTo>
                <a:cubicBezTo>
                  <a:pt x="5278787" y="208356"/>
                  <a:pt x="5249837" y="179235"/>
                  <a:pt x="5249863" y="143466"/>
                </a:cubicBezTo>
                <a:cubicBezTo>
                  <a:pt x="5249863" y="107702"/>
                  <a:pt x="5278787" y="78778"/>
                  <a:pt x="5314550" y="78778"/>
                </a:cubicBezTo>
                <a:lnTo>
                  <a:pt x="5321300" y="0"/>
                </a:lnTo>
                <a:lnTo>
                  <a:pt x="5066703" y="0"/>
                </a:lnTo>
                <a:lnTo>
                  <a:pt x="5064322" y="89694"/>
                </a:lnTo>
                <a:cubicBezTo>
                  <a:pt x="5082553" y="101149"/>
                  <a:pt x="5095253" y="120339"/>
                  <a:pt x="5095278" y="143466"/>
                </a:cubicBezTo>
                <a:cubicBezTo>
                  <a:pt x="5095278" y="179235"/>
                  <a:pt x="5066354" y="208356"/>
                  <a:pt x="5030584" y="208356"/>
                </a:cubicBezTo>
                <a:cubicBezTo>
                  <a:pt x="4994821" y="208356"/>
                  <a:pt x="4965846" y="179235"/>
                  <a:pt x="4965897" y="143466"/>
                </a:cubicBezTo>
                <a:cubicBezTo>
                  <a:pt x="4965897" y="110801"/>
                  <a:pt x="4990408" y="84995"/>
                  <a:pt x="5021853" y="80563"/>
                </a:cubicBezTo>
                <a:lnTo>
                  <a:pt x="5024038" y="0"/>
                </a:lnTo>
                <a:lnTo>
                  <a:pt x="4754957" y="0"/>
                </a:lnTo>
                <a:lnTo>
                  <a:pt x="4772819" y="84531"/>
                </a:lnTo>
                <a:cubicBezTo>
                  <a:pt x="4795482" y="94609"/>
                  <a:pt x="4811459" y="117069"/>
                  <a:pt x="4811509" y="143466"/>
                </a:cubicBezTo>
                <a:cubicBezTo>
                  <a:pt x="4811509" y="179235"/>
                  <a:pt x="4782388" y="208356"/>
                  <a:pt x="4746625" y="208356"/>
                </a:cubicBezTo>
                <a:cubicBezTo>
                  <a:pt x="4710856" y="208356"/>
                  <a:pt x="4681906" y="179235"/>
                  <a:pt x="4681932" y="143466"/>
                </a:cubicBezTo>
                <a:cubicBezTo>
                  <a:pt x="4681932" y="114033"/>
                  <a:pt x="4701870" y="90214"/>
                  <a:pt x="4728763" y="82347"/>
                </a:cubicBezTo>
                <a:lnTo>
                  <a:pt x="4711497" y="0"/>
                </a:lnTo>
                <a:lnTo>
                  <a:pt x="4497782" y="0"/>
                </a:lnTo>
                <a:lnTo>
                  <a:pt x="4495400" y="88900"/>
                </a:lnTo>
                <a:cubicBezTo>
                  <a:pt x="4514234" y="100222"/>
                  <a:pt x="4527576" y="119882"/>
                  <a:pt x="4527550" y="143466"/>
                </a:cubicBezTo>
                <a:cubicBezTo>
                  <a:pt x="4527550" y="179235"/>
                  <a:pt x="4498423" y="208356"/>
                  <a:pt x="4462660" y="208356"/>
                </a:cubicBezTo>
                <a:cubicBezTo>
                  <a:pt x="4426890" y="208356"/>
                  <a:pt x="4397940" y="179235"/>
                  <a:pt x="4397966" y="143466"/>
                </a:cubicBezTo>
                <a:cubicBezTo>
                  <a:pt x="4397966" y="111220"/>
                  <a:pt x="4421880" y="85706"/>
                  <a:pt x="4452734" y="80759"/>
                </a:cubicBezTo>
                <a:lnTo>
                  <a:pt x="4454919" y="0"/>
                </a:lnTo>
                <a:lnTo>
                  <a:pt x="4211238" y="0"/>
                </a:lnTo>
                <a:lnTo>
                  <a:pt x="4209053" y="87313"/>
                </a:lnTo>
                <a:cubicBezTo>
                  <a:pt x="4229272" y="98266"/>
                  <a:pt x="4243553" y="118853"/>
                  <a:pt x="4243585" y="143466"/>
                </a:cubicBezTo>
                <a:cubicBezTo>
                  <a:pt x="4243585" y="179235"/>
                  <a:pt x="4214457" y="208356"/>
                  <a:pt x="4178694" y="208356"/>
                </a:cubicBezTo>
                <a:cubicBezTo>
                  <a:pt x="4142931" y="208356"/>
                  <a:pt x="4113975" y="179235"/>
                  <a:pt x="4114006" y="143466"/>
                </a:cubicBezTo>
                <a:cubicBezTo>
                  <a:pt x="4114006" y="112071"/>
                  <a:pt x="4136739" y="87281"/>
                  <a:pt x="4166394" y="81356"/>
                </a:cubicBezTo>
                <a:lnTo>
                  <a:pt x="4168572" y="0"/>
                </a:lnTo>
                <a:lnTo>
                  <a:pt x="3946125" y="0"/>
                </a:lnTo>
                <a:lnTo>
                  <a:pt x="3937991" y="96044"/>
                </a:lnTo>
                <a:cubicBezTo>
                  <a:pt x="3951033" y="107887"/>
                  <a:pt x="3959587" y="124466"/>
                  <a:pt x="3959619" y="143466"/>
                </a:cubicBezTo>
                <a:cubicBezTo>
                  <a:pt x="3959619" y="179235"/>
                  <a:pt x="3930498" y="208356"/>
                  <a:pt x="3894728" y="208356"/>
                </a:cubicBezTo>
                <a:cubicBezTo>
                  <a:pt x="3858965" y="208356"/>
                  <a:pt x="3829977" y="179235"/>
                  <a:pt x="3830041" y="143466"/>
                </a:cubicBezTo>
                <a:cubicBezTo>
                  <a:pt x="3830041" y="107702"/>
                  <a:pt x="3858965" y="78778"/>
                  <a:pt x="3894728" y="78778"/>
                </a:cubicBezTo>
                <a:cubicBezTo>
                  <a:pt x="3895363" y="78778"/>
                  <a:pt x="3895884" y="79153"/>
                  <a:pt x="3896519" y="79172"/>
                </a:cubicBezTo>
                <a:lnTo>
                  <a:pt x="3903263" y="0"/>
                </a:lnTo>
                <a:lnTo>
                  <a:pt x="3648469" y="0"/>
                </a:lnTo>
                <a:lnTo>
                  <a:pt x="3645891" y="90488"/>
                </a:lnTo>
                <a:cubicBezTo>
                  <a:pt x="3663410" y="102076"/>
                  <a:pt x="3675691" y="120885"/>
                  <a:pt x="3675653" y="143466"/>
                </a:cubicBezTo>
                <a:cubicBezTo>
                  <a:pt x="3675653" y="179235"/>
                  <a:pt x="3646729" y="208356"/>
                  <a:pt x="3610966" y="208356"/>
                </a:cubicBezTo>
                <a:cubicBezTo>
                  <a:pt x="3575196" y="208356"/>
                  <a:pt x="3546005" y="179235"/>
                  <a:pt x="3546075" y="143466"/>
                </a:cubicBezTo>
                <a:cubicBezTo>
                  <a:pt x="3546075" y="110312"/>
                  <a:pt x="3571494" y="84176"/>
                  <a:pt x="3603625" y="80366"/>
                </a:cubicBezTo>
                <a:lnTo>
                  <a:pt x="3605803" y="0"/>
                </a:lnTo>
                <a:lnTo>
                  <a:pt x="3336131" y="0"/>
                </a:lnTo>
                <a:lnTo>
                  <a:pt x="3353988" y="85128"/>
                </a:lnTo>
                <a:cubicBezTo>
                  <a:pt x="3376162" y="95409"/>
                  <a:pt x="3391726" y="117412"/>
                  <a:pt x="3391694" y="143466"/>
                </a:cubicBezTo>
                <a:cubicBezTo>
                  <a:pt x="3391694" y="179235"/>
                  <a:pt x="3362763" y="208356"/>
                  <a:pt x="3327000" y="208356"/>
                </a:cubicBezTo>
                <a:cubicBezTo>
                  <a:pt x="3291237" y="208356"/>
                  <a:pt x="3262078" y="179235"/>
                  <a:pt x="3262109" y="143466"/>
                </a:cubicBezTo>
                <a:cubicBezTo>
                  <a:pt x="3262109" y="113760"/>
                  <a:pt x="3282664" y="89986"/>
                  <a:pt x="3309938" y="82347"/>
                </a:cubicBezTo>
                <a:lnTo>
                  <a:pt x="3292672" y="0"/>
                </a:lnTo>
                <a:lnTo>
                  <a:pt x="3061494" y="0"/>
                </a:lnTo>
                <a:lnTo>
                  <a:pt x="3059310" y="82150"/>
                </a:lnTo>
                <a:cubicBezTo>
                  <a:pt x="3086977" y="89516"/>
                  <a:pt x="3107760" y="113481"/>
                  <a:pt x="3107728" y="143466"/>
                </a:cubicBezTo>
                <a:cubicBezTo>
                  <a:pt x="3107728" y="179235"/>
                  <a:pt x="3078804" y="208356"/>
                  <a:pt x="3043034" y="208356"/>
                </a:cubicBezTo>
                <a:cubicBezTo>
                  <a:pt x="3007271" y="208356"/>
                  <a:pt x="2978112" y="179235"/>
                  <a:pt x="2978150" y="143466"/>
                </a:cubicBezTo>
                <a:cubicBezTo>
                  <a:pt x="2978150" y="117100"/>
                  <a:pt x="2994228" y="94831"/>
                  <a:pt x="3016840" y="84728"/>
                </a:cubicBezTo>
                <a:lnTo>
                  <a:pt x="3019025" y="0"/>
                </a:lnTo>
                <a:lnTo>
                  <a:pt x="2775344" y="0"/>
                </a:lnTo>
                <a:lnTo>
                  <a:pt x="2772963" y="81553"/>
                </a:lnTo>
                <a:cubicBezTo>
                  <a:pt x="2801836" y="88075"/>
                  <a:pt x="2823763" y="112624"/>
                  <a:pt x="2823763" y="143466"/>
                </a:cubicBezTo>
                <a:cubicBezTo>
                  <a:pt x="2823763" y="179235"/>
                  <a:pt x="2794838" y="208356"/>
                  <a:pt x="2759075" y="208356"/>
                </a:cubicBezTo>
                <a:cubicBezTo>
                  <a:pt x="2723306" y="208356"/>
                  <a:pt x="2694185" y="179235"/>
                  <a:pt x="2694185" y="143466"/>
                </a:cubicBezTo>
                <a:cubicBezTo>
                  <a:pt x="2694185" y="118186"/>
                  <a:pt x="2709177" y="96984"/>
                  <a:pt x="2730297" y="86316"/>
                </a:cubicBezTo>
                <a:lnTo>
                  <a:pt x="2732678" y="0"/>
                </a:lnTo>
                <a:lnTo>
                  <a:pt x="2510231" y="0"/>
                </a:lnTo>
                <a:lnTo>
                  <a:pt x="2502891" y="85725"/>
                </a:lnTo>
                <a:cubicBezTo>
                  <a:pt x="2524582" y="96183"/>
                  <a:pt x="2539797" y="117774"/>
                  <a:pt x="2539797" y="143466"/>
                </a:cubicBezTo>
                <a:cubicBezTo>
                  <a:pt x="2539797" y="179235"/>
                  <a:pt x="2510873" y="208356"/>
                  <a:pt x="2475109" y="208356"/>
                </a:cubicBezTo>
                <a:cubicBezTo>
                  <a:pt x="2439340" y="208356"/>
                  <a:pt x="2410416" y="179235"/>
                  <a:pt x="2410416" y="143466"/>
                </a:cubicBezTo>
                <a:cubicBezTo>
                  <a:pt x="2410416" y="112840"/>
                  <a:pt x="2432056" y="88494"/>
                  <a:pt x="2460625" y="81756"/>
                </a:cubicBezTo>
                <a:lnTo>
                  <a:pt x="2467566" y="0"/>
                </a:lnTo>
                <a:lnTo>
                  <a:pt x="2212378" y="0"/>
                </a:lnTo>
                <a:lnTo>
                  <a:pt x="2210194" y="82747"/>
                </a:lnTo>
                <a:cubicBezTo>
                  <a:pt x="2236477" y="90996"/>
                  <a:pt x="2255812" y="114465"/>
                  <a:pt x="2255838" y="143466"/>
                </a:cubicBezTo>
                <a:cubicBezTo>
                  <a:pt x="2255838" y="179235"/>
                  <a:pt x="2226907" y="208356"/>
                  <a:pt x="2191144" y="208356"/>
                </a:cubicBezTo>
                <a:cubicBezTo>
                  <a:pt x="2155381" y="208356"/>
                  <a:pt x="2126456" y="179235"/>
                  <a:pt x="2126456" y="143466"/>
                </a:cubicBezTo>
                <a:cubicBezTo>
                  <a:pt x="2126456" y="116142"/>
                  <a:pt x="2143392" y="93059"/>
                  <a:pt x="2167331" y="83541"/>
                </a:cubicBezTo>
                <a:lnTo>
                  <a:pt x="2169516" y="0"/>
                </a:lnTo>
                <a:lnTo>
                  <a:pt x="1898847" y="0"/>
                </a:lnTo>
                <a:lnTo>
                  <a:pt x="1915712" y="80563"/>
                </a:lnTo>
                <a:cubicBezTo>
                  <a:pt x="1947253" y="84912"/>
                  <a:pt x="1971846" y="110725"/>
                  <a:pt x="1971872" y="143466"/>
                </a:cubicBezTo>
                <a:cubicBezTo>
                  <a:pt x="1971872" y="179235"/>
                  <a:pt x="1942948" y="208356"/>
                  <a:pt x="1907178" y="208356"/>
                </a:cubicBezTo>
                <a:cubicBezTo>
                  <a:pt x="1871415" y="208356"/>
                  <a:pt x="1842491" y="179235"/>
                  <a:pt x="1842491" y="143466"/>
                </a:cubicBezTo>
                <a:cubicBezTo>
                  <a:pt x="1842491" y="120085"/>
                  <a:pt x="1855464" y="100679"/>
                  <a:pt x="1874044" y="89294"/>
                </a:cubicBezTo>
                <a:lnTo>
                  <a:pt x="1855387" y="0"/>
                </a:lnTo>
                <a:lnTo>
                  <a:pt x="1615872" y="0"/>
                </a:lnTo>
                <a:lnTo>
                  <a:pt x="1632744" y="80759"/>
                </a:lnTo>
                <a:cubicBezTo>
                  <a:pt x="1663783" y="85547"/>
                  <a:pt x="1687906" y="111093"/>
                  <a:pt x="1687906" y="143466"/>
                </a:cubicBezTo>
                <a:cubicBezTo>
                  <a:pt x="1687906" y="179235"/>
                  <a:pt x="1658982" y="208356"/>
                  <a:pt x="1623219" y="208356"/>
                </a:cubicBezTo>
                <a:cubicBezTo>
                  <a:pt x="1587449" y="208356"/>
                  <a:pt x="1558506" y="179235"/>
                  <a:pt x="1558525" y="143466"/>
                </a:cubicBezTo>
                <a:cubicBezTo>
                  <a:pt x="1558525" y="119729"/>
                  <a:pt x="1571822" y="99987"/>
                  <a:pt x="1590872" y="88697"/>
                </a:cubicBezTo>
                <a:lnTo>
                  <a:pt x="1572419" y="0"/>
                </a:lnTo>
                <a:lnTo>
                  <a:pt x="1359891" y="0"/>
                </a:lnTo>
                <a:lnTo>
                  <a:pt x="1357706" y="82550"/>
                </a:lnTo>
                <a:cubicBezTo>
                  <a:pt x="1384294" y="90608"/>
                  <a:pt x="1404163" y="114237"/>
                  <a:pt x="1404144" y="143466"/>
                </a:cubicBezTo>
                <a:cubicBezTo>
                  <a:pt x="1404144" y="179235"/>
                  <a:pt x="1375016" y="208356"/>
                  <a:pt x="1339253" y="208356"/>
                </a:cubicBezTo>
                <a:cubicBezTo>
                  <a:pt x="1303484" y="208356"/>
                  <a:pt x="1274559" y="179235"/>
                  <a:pt x="1274559" y="143466"/>
                </a:cubicBezTo>
                <a:cubicBezTo>
                  <a:pt x="1274559" y="116294"/>
                  <a:pt x="1291311" y="93345"/>
                  <a:pt x="1315041" y="83738"/>
                </a:cubicBezTo>
                <a:lnTo>
                  <a:pt x="1317225" y="0"/>
                </a:lnTo>
                <a:lnTo>
                  <a:pt x="1073544" y="0"/>
                </a:lnTo>
                <a:lnTo>
                  <a:pt x="1071359" y="82150"/>
                </a:lnTo>
                <a:cubicBezTo>
                  <a:pt x="1099128" y="89452"/>
                  <a:pt x="1120197" y="113411"/>
                  <a:pt x="1120178" y="143466"/>
                </a:cubicBezTo>
                <a:cubicBezTo>
                  <a:pt x="1120178" y="179235"/>
                  <a:pt x="1091051" y="208356"/>
                  <a:pt x="1055287" y="208356"/>
                </a:cubicBezTo>
                <a:cubicBezTo>
                  <a:pt x="1019524" y="208356"/>
                  <a:pt x="990575" y="179235"/>
                  <a:pt x="990600" y="143466"/>
                </a:cubicBezTo>
                <a:cubicBezTo>
                  <a:pt x="990600" y="117323"/>
                  <a:pt x="1006189" y="95155"/>
                  <a:pt x="1028497" y="84931"/>
                </a:cubicBezTo>
                <a:lnTo>
                  <a:pt x="1030681" y="0"/>
                </a:lnTo>
                <a:lnTo>
                  <a:pt x="808038" y="0"/>
                </a:lnTo>
                <a:lnTo>
                  <a:pt x="800691" y="86716"/>
                </a:lnTo>
                <a:cubicBezTo>
                  <a:pt x="821468" y="97498"/>
                  <a:pt x="836225" y="118447"/>
                  <a:pt x="836212" y="143466"/>
                </a:cubicBezTo>
                <a:cubicBezTo>
                  <a:pt x="836212" y="179235"/>
                  <a:pt x="807091" y="208356"/>
                  <a:pt x="771322" y="208356"/>
                </a:cubicBezTo>
                <a:cubicBezTo>
                  <a:pt x="735559" y="208356"/>
                  <a:pt x="706634" y="179235"/>
                  <a:pt x="706634" y="143466"/>
                </a:cubicBezTo>
                <a:cubicBezTo>
                  <a:pt x="706634" y="112274"/>
                  <a:pt x="729056" y="87503"/>
                  <a:pt x="758425" y="81356"/>
                </a:cubicBezTo>
                <a:lnTo>
                  <a:pt x="765175" y="0"/>
                </a:lnTo>
                <a:lnTo>
                  <a:pt x="510381" y="0"/>
                </a:lnTo>
                <a:lnTo>
                  <a:pt x="508197" y="83141"/>
                </a:lnTo>
                <a:cubicBezTo>
                  <a:pt x="533584" y="91904"/>
                  <a:pt x="552247" y="115113"/>
                  <a:pt x="552247" y="143466"/>
                </a:cubicBezTo>
                <a:cubicBezTo>
                  <a:pt x="552247" y="179235"/>
                  <a:pt x="523126" y="208356"/>
                  <a:pt x="487363" y="208356"/>
                </a:cubicBezTo>
                <a:cubicBezTo>
                  <a:pt x="451593" y="208356"/>
                  <a:pt x="422669" y="179235"/>
                  <a:pt x="422669" y="143466"/>
                </a:cubicBezTo>
                <a:cubicBezTo>
                  <a:pt x="422669" y="115437"/>
                  <a:pt x="440614" y="92158"/>
                  <a:pt x="465531" y="83141"/>
                </a:cubicBezTo>
                <a:lnTo>
                  <a:pt x="467716" y="0"/>
                </a:lnTo>
                <a:lnTo>
                  <a:pt x="199428" y="0"/>
                </a:lnTo>
                <a:lnTo>
                  <a:pt x="216294" y="81356"/>
                </a:lnTo>
                <a:cubicBezTo>
                  <a:pt x="245758" y="87433"/>
                  <a:pt x="268300" y="112192"/>
                  <a:pt x="268288" y="143466"/>
                </a:cubicBezTo>
                <a:cubicBezTo>
                  <a:pt x="268288" y="179235"/>
                  <a:pt x="239357" y="208356"/>
                  <a:pt x="203594" y="208356"/>
                </a:cubicBezTo>
                <a:cubicBezTo>
                  <a:pt x="167830" y="208356"/>
                  <a:pt x="138703" y="179235"/>
                  <a:pt x="138703" y="143466"/>
                </a:cubicBezTo>
                <a:cubicBezTo>
                  <a:pt x="138703" y="118453"/>
                  <a:pt x="153270" y="97504"/>
                  <a:pt x="174028" y="86716"/>
                </a:cubicBezTo>
                <a:lnTo>
                  <a:pt x="155772" y="0"/>
                </a:lnTo>
                <a:lnTo>
                  <a:pt x="0" y="0"/>
                </a:lnTo>
                <a:close/>
              </a:path>
            </a:pathLst>
          </a:custGeom>
          <a:solidFill>
            <a:schemeClr val="lt2"/>
          </a:solidFill>
          <a:ln>
            <a:noFill/>
          </a:ln>
          <a:effectLst>
            <a:outerShdw blurRad="57150" dist="19050" dir="5400000" algn="bl" rotWithShape="0">
              <a:srgbClr val="000000">
                <a:alpha val="31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82" name="Google Shape;82;p2"/>
          <p:cNvGrpSpPr/>
          <p:nvPr/>
        </p:nvGrpSpPr>
        <p:grpSpPr>
          <a:xfrm>
            <a:off x="888472" y="1064915"/>
            <a:ext cx="10666440" cy="4869582"/>
            <a:chOff x="926458" y="1426165"/>
            <a:chExt cx="9078284" cy="4144536"/>
          </a:xfrm>
        </p:grpSpPr>
        <p:sp>
          <p:nvSpPr>
            <p:cNvPr id="83" name="Google Shape;83;p2"/>
            <p:cNvSpPr/>
            <p:nvPr/>
          </p:nvSpPr>
          <p:spPr>
            <a:xfrm>
              <a:off x="926458" y="1426165"/>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 name="Google Shape;84;p2"/>
            <p:cNvSpPr/>
            <p:nvPr/>
          </p:nvSpPr>
          <p:spPr>
            <a:xfrm>
              <a:off x="926458" y="3372491"/>
              <a:ext cx="9078284" cy="8591"/>
            </a:xfrm>
            <a:custGeom>
              <a:avLst/>
              <a:gdLst/>
              <a:ahLst/>
              <a:cxnLst/>
              <a:rect l="l" t="t" r="r" b="b"/>
              <a:pathLst>
                <a:path w="9078284" h="8591" extrusionOk="0">
                  <a:moveTo>
                    <a:pt x="0" y="8591"/>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 name="Google Shape;85;p2"/>
            <p:cNvSpPr/>
            <p:nvPr/>
          </p:nvSpPr>
          <p:spPr>
            <a:xfrm>
              <a:off x="926458" y="2399328"/>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 name="Google Shape;86;p2"/>
            <p:cNvSpPr/>
            <p:nvPr/>
          </p:nvSpPr>
          <p:spPr>
            <a:xfrm>
              <a:off x="926458" y="4345654"/>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 name="Google Shape;87;p2"/>
            <p:cNvSpPr/>
            <p:nvPr/>
          </p:nvSpPr>
          <p:spPr>
            <a:xfrm>
              <a:off x="926458" y="1912747"/>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 name="Google Shape;88;p2"/>
            <p:cNvSpPr/>
            <p:nvPr/>
          </p:nvSpPr>
          <p:spPr>
            <a:xfrm>
              <a:off x="926458" y="3859072"/>
              <a:ext cx="9078284" cy="8591"/>
            </a:xfrm>
            <a:custGeom>
              <a:avLst/>
              <a:gdLst/>
              <a:ahLst/>
              <a:cxnLst/>
              <a:rect l="l" t="t" r="r" b="b"/>
              <a:pathLst>
                <a:path w="9078284" h="8591" extrusionOk="0">
                  <a:moveTo>
                    <a:pt x="0" y="8591"/>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 name="Google Shape;89;p2"/>
            <p:cNvSpPr/>
            <p:nvPr/>
          </p:nvSpPr>
          <p:spPr>
            <a:xfrm>
              <a:off x="926458" y="2885909"/>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2"/>
            <p:cNvSpPr/>
            <p:nvPr/>
          </p:nvSpPr>
          <p:spPr>
            <a:xfrm>
              <a:off x="926458" y="4832235"/>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 name="Google Shape;91;p2"/>
            <p:cNvSpPr/>
            <p:nvPr/>
          </p:nvSpPr>
          <p:spPr>
            <a:xfrm>
              <a:off x="926458" y="5318817"/>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 name="Google Shape;92;p2"/>
            <p:cNvSpPr/>
            <p:nvPr/>
          </p:nvSpPr>
          <p:spPr>
            <a:xfrm>
              <a:off x="926458" y="1669453"/>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 name="Google Shape;93;p2"/>
            <p:cNvSpPr/>
            <p:nvPr/>
          </p:nvSpPr>
          <p:spPr>
            <a:xfrm>
              <a:off x="926458" y="3615778"/>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a:off x="926458" y="2642616"/>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 name="Google Shape;95;p2"/>
            <p:cNvSpPr/>
            <p:nvPr/>
          </p:nvSpPr>
          <p:spPr>
            <a:xfrm>
              <a:off x="926458" y="4588941"/>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 name="Google Shape;96;p2"/>
            <p:cNvSpPr/>
            <p:nvPr/>
          </p:nvSpPr>
          <p:spPr>
            <a:xfrm>
              <a:off x="926458" y="2156034"/>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 name="Google Shape;97;p2"/>
            <p:cNvSpPr/>
            <p:nvPr/>
          </p:nvSpPr>
          <p:spPr>
            <a:xfrm>
              <a:off x="926458" y="4102360"/>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98;p2"/>
            <p:cNvSpPr/>
            <p:nvPr/>
          </p:nvSpPr>
          <p:spPr>
            <a:xfrm>
              <a:off x="926458" y="3129197"/>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 name="Google Shape;99;p2"/>
            <p:cNvSpPr/>
            <p:nvPr/>
          </p:nvSpPr>
          <p:spPr>
            <a:xfrm>
              <a:off x="926458" y="5075529"/>
              <a:ext cx="9078284" cy="8591"/>
            </a:xfrm>
            <a:custGeom>
              <a:avLst/>
              <a:gdLst/>
              <a:ahLst/>
              <a:cxnLst/>
              <a:rect l="l" t="t" r="r" b="b"/>
              <a:pathLst>
                <a:path w="9078284" h="8591" extrusionOk="0">
                  <a:moveTo>
                    <a:pt x="0" y="8591"/>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 name="Google Shape;100;p2"/>
            <p:cNvSpPr/>
            <p:nvPr/>
          </p:nvSpPr>
          <p:spPr>
            <a:xfrm>
              <a:off x="926458" y="5562110"/>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1" name="Google Shape;101;p2"/>
          <p:cNvSpPr/>
          <p:nvPr/>
        </p:nvSpPr>
        <p:spPr>
          <a:xfrm>
            <a:off x="10632718" y="48625"/>
            <a:ext cx="1408984" cy="1228400"/>
          </a:xfrm>
          <a:custGeom>
            <a:avLst/>
            <a:gdLst/>
            <a:ahLst/>
            <a:cxnLst/>
            <a:rect l="l" t="t" r="r" b="b"/>
            <a:pathLst>
              <a:path w="1184020" h="1032269" extrusionOk="0">
                <a:moveTo>
                  <a:pt x="211073" y="0"/>
                </a:moveTo>
                <a:cubicBezTo>
                  <a:pt x="203073" y="4194"/>
                  <a:pt x="195579" y="6081"/>
                  <a:pt x="203708" y="1389"/>
                </a:cubicBezTo>
                <a:cubicBezTo>
                  <a:pt x="208914" y="-1609"/>
                  <a:pt x="196214" y="-384"/>
                  <a:pt x="193421" y="16470"/>
                </a:cubicBezTo>
                <a:cubicBezTo>
                  <a:pt x="190944" y="31234"/>
                  <a:pt x="202564" y="58197"/>
                  <a:pt x="196151" y="70247"/>
                </a:cubicBezTo>
                <a:cubicBezTo>
                  <a:pt x="190435" y="81073"/>
                  <a:pt x="166115" y="72031"/>
                  <a:pt x="163639" y="86915"/>
                </a:cubicBezTo>
                <a:cubicBezTo>
                  <a:pt x="161734" y="98260"/>
                  <a:pt x="171385" y="125774"/>
                  <a:pt x="161035" y="133152"/>
                </a:cubicBezTo>
                <a:cubicBezTo>
                  <a:pt x="150177" y="140934"/>
                  <a:pt x="132651" y="138613"/>
                  <a:pt x="127508" y="154781"/>
                </a:cubicBezTo>
                <a:cubicBezTo>
                  <a:pt x="124967" y="162867"/>
                  <a:pt x="127253" y="180267"/>
                  <a:pt x="121158" y="186333"/>
                </a:cubicBezTo>
                <a:cubicBezTo>
                  <a:pt x="110362" y="197139"/>
                  <a:pt x="92963" y="190770"/>
                  <a:pt x="85471" y="204986"/>
                </a:cubicBezTo>
                <a:cubicBezTo>
                  <a:pt x="80835" y="213689"/>
                  <a:pt x="74612" y="235904"/>
                  <a:pt x="78930" y="245467"/>
                </a:cubicBezTo>
                <a:cubicBezTo>
                  <a:pt x="80136" y="248219"/>
                  <a:pt x="83947" y="249792"/>
                  <a:pt x="84073" y="252809"/>
                </a:cubicBezTo>
                <a:cubicBezTo>
                  <a:pt x="84137" y="255640"/>
                  <a:pt x="60134" y="264579"/>
                  <a:pt x="56451" y="270272"/>
                </a:cubicBezTo>
                <a:cubicBezTo>
                  <a:pt x="45656" y="287202"/>
                  <a:pt x="70294" y="303623"/>
                  <a:pt x="57658" y="318492"/>
                </a:cubicBezTo>
                <a:cubicBezTo>
                  <a:pt x="45973" y="332278"/>
                  <a:pt x="21526" y="315914"/>
                  <a:pt x="7683" y="329803"/>
                </a:cubicBezTo>
                <a:cubicBezTo>
                  <a:pt x="-6033" y="343534"/>
                  <a:pt x="2476" y="369546"/>
                  <a:pt x="4063" y="385762"/>
                </a:cubicBezTo>
                <a:lnTo>
                  <a:pt x="938910" y="1032269"/>
                </a:lnTo>
                <a:cubicBezTo>
                  <a:pt x="940625" y="1027621"/>
                  <a:pt x="942593" y="1023068"/>
                  <a:pt x="943863" y="1018382"/>
                </a:cubicBezTo>
                <a:cubicBezTo>
                  <a:pt x="945514" y="1012717"/>
                  <a:pt x="943165" y="1002265"/>
                  <a:pt x="947292" y="998138"/>
                </a:cubicBezTo>
                <a:cubicBezTo>
                  <a:pt x="955674" y="989686"/>
                  <a:pt x="968819" y="985146"/>
                  <a:pt x="974660" y="974129"/>
                </a:cubicBezTo>
                <a:cubicBezTo>
                  <a:pt x="981772" y="960692"/>
                  <a:pt x="982408" y="943522"/>
                  <a:pt x="993330" y="931863"/>
                </a:cubicBezTo>
                <a:cubicBezTo>
                  <a:pt x="1001775" y="922827"/>
                  <a:pt x="1015682" y="914508"/>
                  <a:pt x="1017904" y="900907"/>
                </a:cubicBezTo>
                <a:cubicBezTo>
                  <a:pt x="1019746" y="889667"/>
                  <a:pt x="1010665" y="873773"/>
                  <a:pt x="1012126" y="864788"/>
                </a:cubicBezTo>
                <a:cubicBezTo>
                  <a:pt x="1012380" y="863366"/>
                  <a:pt x="1031366" y="868331"/>
                  <a:pt x="1032383" y="868166"/>
                </a:cubicBezTo>
                <a:cubicBezTo>
                  <a:pt x="1036256" y="867556"/>
                  <a:pt x="1031874" y="845160"/>
                  <a:pt x="1046479" y="838004"/>
                </a:cubicBezTo>
                <a:cubicBezTo>
                  <a:pt x="1071054" y="825951"/>
                  <a:pt x="1083754" y="846068"/>
                  <a:pt x="1101026" y="844551"/>
                </a:cubicBezTo>
                <a:lnTo>
                  <a:pt x="1111567" y="829469"/>
                </a:lnTo>
                <a:lnTo>
                  <a:pt x="1124267" y="810813"/>
                </a:lnTo>
                <a:lnTo>
                  <a:pt x="1139380" y="789185"/>
                </a:lnTo>
                <a:cubicBezTo>
                  <a:pt x="1137347" y="784251"/>
                  <a:pt x="1131633" y="780466"/>
                  <a:pt x="1130808" y="775494"/>
                </a:cubicBezTo>
                <a:cubicBezTo>
                  <a:pt x="1129664" y="768166"/>
                  <a:pt x="1146746" y="721367"/>
                  <a:pt x="1151445" y="713975"/>
                </a:cubicBezTo>
                <a:cubicBezTo>
                  <a:pt x="1160081" y="700463"/>
                  <a:pt x="1171321" y="684448"/>
                  <a:pt x="1184021" y="672700"/>
                </a:cubicBezTo>
                <a:lnTo>
                  <a:pt x="211073" y="0"/>
                </a:lnTo>
                <a:close/>
              </a:path>
            </a:pathLst>
          </a:custGeom>
          <a:solidFill>
            <a:srgbClr val="F8F1DF">
              <a:alpha val="33330"/>
            </a:srgbClr>
          </a:solidFill>
          <a:ln>
            <a:noFill/>
          </a:ln>
          <a:effectLst>
            <a:outerShdw blurRad="57150" dist="19050" dir="5400000" algn="bl" rotWithShape="0">
              <a:srgbClr val="000000">
                <a:alpha val="15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 name="Google Shape;102;p2"/>
          <p:cNvSpPr txBox="1">
            <a:spLocks noGrp="1"/>
          </p:cNvSpPr>
          <p:nvPr>
            <p:ph type="ctrTitle"/>
          </p:nvPr>
        </p:nvSpPr>
        <p:spPr>
          <a:xfrm>
            <a:off x="5073335" y="1731225"/>
            <a:ext cx="6211800" cy="2736900"/>
          </a:xfrm>
          <a:prstGeom prst="rect">
            <a:avLst/>
          </a:prstGeom>
        </p:spPr>
        <p:txBody>
          <a:bodyPr spcFirstLastPara="1" wrap="square" lIns="121900" tIns="121900" rIns="121900" bIns="121900" anchor="ctr" anchorCtr="0">
            <a:normAutofit/>
          </a:bodyPr>
          <a:lstStyle>
            <a:lvl1pPr lvl="0">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03" name="Google Shape;103;p2"/>
          <p:cNvSpPr txBox="1">
            <a:spLocks noGrp="1"/>
          </p:cNvSpPr>
          <p:nvPr>
            <p:ph type="subTitle" idx="1"/>
          </p:nvPr>
        </p:nvSpPr>
        <p:spPr>
          <a:xfrm>
            <a:off x="5073329" y="4577826"/>
            <a:ext cx="6211800" cy="793200"/>
          </a:xfrm>
          <a:prstGeom prst="rect">
            <a:avLst/>
          </a:prstGeom>
        </p:spPr>
        <p:txBody>
          <a:bodyPr spcFirstLastPara="1" wrap="square" lIns="121900" tIns="121900" rIns="121900" bIns="121900" anchor="t" anchorCtr="0">
            <a:normAutofit/>
          </a:bodyPr>
          <a:lstStyle>
            <a:lvl1pPr lvl="0">
              <a:lnSpc>
                <a:spcPct val="100000"/>
              </a:lnSpc>
              <a:spcBef>
                <a:spcPts val="0"/>
              </a:spcBef>
              <a:spcAft>
                <a:spcPts val="0"/>
              </a:spcAft>
              <a:buSzPts val="3700"/>
              <a:buNone/>
              <a:defRPr sz="3000">
                <a:solidFill>
                  <a:schemeClr val="dk1"/>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04" name="Google Shape;104;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5" name="Google Shape;105;p2"/>
          <p:cNvSpPr/>
          <p:nvPr/>
        </p:nvSpPr>
        <p:spPr>
          <a:xfrm>
            <a:off x="-205051" y="2943156"/>
            <a:ext cx="150524" cy="110783"/>
          </a:xfrm>
          <a:custGeom>
            <a:avLst/>
            <a:gdLst/>
            <a:ahLst/>
            <a:cxnLst/>
            <a:rect l="l" t="t" r="r" b="b"/>
            <a:pathLst>
              <a:path w="202726" h="134690" extrusionOk="0">
                <a:moveTo>
                  <a:pt x="0" y="0"/>
                </a:moveTo>
                <a:lnTo>
                  <a:pt x="202726" y="0"/>
                </a:lnTo>
                <a:lnTo>
                  <a:pt x="7202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rot="10537196">
            <a:off x="234812" y="717379"/>
            <a:ext cx="4265821" cy="5017067"/>
          </a:xfrm>
          <a:custGeom>
            <a:avLst/>
            <a:gdLst/>
            <a:ahLst/>
            <a:cxnLst/>
            <a:rect l="l" t="t" r="r" b="b"/>
            <a:pathLst>
              <a:path w="3619883" h="4275461" extrusionOk="0">
                <a:moveTo>
                  <a:pt x="3619883" y="4275461"/>
                </a:moveTo>
                <a:lnTo>
                  <a:pt x="3439718" y="4275461"/>
                </a:lnTo>
                <a:lnTo>
                  <a:pt x="3382296" y="4128157"/>
                </a:lnTo>
                <a:lnTo>
                  <a:pt x="3448683" y="4128157"/>
                </a:lnTo>
                <a:lnTo>
                  <a:pt x="3448683" y="3951392"/>
                </a:lnTo>
                <a:lnTo>
                  <a:pt x="3270899" y="3951392"/>
                </a:lnTo>
                <a:lnTo>
                  <a:pt x="3270899" y="4128157"/>
                </a:lnTo>
                <a:lnTo>
                  <a:pt x="3327149" y="4128157"/>
                </a:lnTo>
                <a:lnTo>
                  <a:pt x="3269726" y="4275461"/>
                </a:lnTo>
                <a:lnTo>
                  <a:pt x="3052674" y="4275461"/>
                </a:lnTo>
                <a:lnTo>
                  <a:pt x="3096002" y="4128157"/>
                </a:lnTo>
                <a:lnTo>
                  <a:pt x="3137725" y="4128157"/>
                </a:lnTo>
                <a:lnTo>
                  <a:pt x="3137725" y="3951392"/>
                </a:lnTo>
                <a:lnTo>
                  <a:pt x="2959941" y="3951392"/>
                </a:lnTo>
                <a:lnTo>
                  <a:pt x="2959941" y="4128157"/>
                </a:lnTo>
                <a:lnTo>
                  <a:pt x="2996846" y="4128157"/>
                </a:lnTo>
                <a:lnTo>
                  <a:pt x="3014011" y="4275461"/>
                </a:lnTo>
                <a:lnTo>
                  <a:pt x="2761042" y="4275461"/>
                </a:lnTo>
                <a:lnTo>
                  <a:pt x="2761042" y="4128157"/>
                </a:lnTo>
                <a:lnTo>
                  <a:pt x="2826768" y="4128157"/>
                </a:lnTo>
                <a:lnTo>
                  <a:pt x="2826768" y="3951392"/>
                </a:lnTo>
                <a:lnTo>
                  <a:pt x="2648983" y="3951392"/>
                </a:lnTo>
                <a:lnTo>
                  <a:pt x="2648983" y="4128157"/>
                </a:lnTo>
                <a:lnTo>
                  <a:pt x="2690646" y="4128157"/>
                </a:lnTo>
                <a:lnTo>
                  <a:pt x="2690646" y="4275461"/>
                </a:lnTo>
                <a:lnTo>
                  <a:pt x="2511710" y="4275461"/>
                </a:lnTo>
                <a:lnTo>
                  <a:pt x="2454288" y="4128157"/>
                </a:lnTo>
                <a:lnTo>
                  <a:pt x="2515810" y="4128157"/>
                </a:lnTo>
                <a:lnTo>
                  <a:pt x="2515810" y="3951392"/>
                </a:lnTo>
                <a:lnTo>
                  <a:pt x="2338025" y="3951392"/>
                </a:lnTo>
                <a:lnTo>
                  <a:pt x="2338025" y="4128157"/>
                </a:lnTo>
                <a:lnTo>
                  <a:pt x="2395120" y="4128157"/>
                </a:lnTo>
                <a:lnTo>
                  <a:pt x="2337697" y="4275461"/>
                </a:lnTo>
                <a:lnTo>
                  <a:pt x="2150155" y="4275461"/>
                </a:lnTo>
                <a:lnTo>
                  <a:pt x="2150155" y="4128157"/>
                </a:lnTo>
                <a:lnTo>
                  <a:pt x="2204852" y="4128157"/>
                </a:lnTo>
                <a:lnTo>
                  <a:pt x="2204852" y="3951392"/>
                </a:lnTo>
                <a:lnTo>
                  <a:pt x="2027068" y="3951392"/>
                </a:lnTo>
                <a:lnTo>
                  <a:pt x="2027068" y="4128157"/>
                </a:lnTo>
                <a:lnTo>
                  <a:pt x="2079759" y="4128157"/>
                </a:lnTo>
                <a:lnTo>
                  <a:pt x="2079759" y="4275461"/>
                </a:lnTo>
                <a:lnTo>
                  <a:pt x="1824703" y="4275461"/>
                </a:lnTo>
                <a:lnTo>
                  <a:pt x="1834468" y="4128157"/>
                </a:lnTo>
                <a:lnTo>
                  <a:pt x="1893894" y="4128157"/>
                </a:lnTo>
                <a:lnTo>
                  <a:pt x="1893894" y="3951392"/>
                </a:lnTo>
                <a:lnTo>
                  <a:pt x="1716110" y="3951392"/>
                </a:lnTo>
                <a:lnTo>
                  <a:pt x="1716110" y="4006431"/>
                </a:lnTo>
                <a:lnTo>
                  <a:pt x="1703447" y="4007960"/>
                </a:lnTo>
                <a:lnTo>
                  <a:pt x="1716110" y="4044284"/>
                </a:lnTo>
                <a:lnTo>
                  <a:pt x="1716110" y="4128157"/>
                </a:lnTo>
                <a:lnTo>
                  <a:pt x="1745346" y="4128157"/>
                </a:lnTo>
                <a:lnTo>
                  <a:pt x="1796694" y="4275461"/>
                </a:lnTo>
                <a:lnTo>
                  <a:pt x="1558844" y="4275461"/>
                </a:lnTo>
                <a:lnTo>
                  <a:pt x="1517252" y="4128157"/>
                </a:lnTo>
                <a:lnTo>
                  <a:pt x="1582936" y="4128157"/>
                </a:lnTo>
                <a:lnTo>
                  <a:pt x="1582936" y="3951392"/>
                </a:lnTo>
                <a:lnTo>
                  <a:pt x="1405151" y="3951392"/>
                </a:lnTo>
                <a:lnTo>
                  <a:pt x="1405151" y="4128157"/>
                </a:lnTo>
                <a:lnTo>
                  <a:pt x="1468988" y="4128157"/>
                </a:lnTo>
                <a:lnTo>
                  <a:pt x="1427396" y="4275461"/>
                </a:lnTo>
                <a:lnTo>
                  <a:pt x="1210751" y="4275461"/>
                </a:lnTo>
                <a:lnTo>
                  <a:pt x="1210751" y="4128157"/>
                </a:lnTo>
                <a:lnTo>
                  <a:pt x="1271978" y="4128157"/>
                </a:lnTo>
                <a:lnTo>
                  <a:pt x="1271978" y="3951392"/>
                </a:lnTo>
                <a:lnTo>
                  <a:pt x="1094193" y="3951392"/>
                </a:lnTo>
                <a:lnTo>
                  <a:pt x="1094193" y="4128157"/>
                </a:lnTo>
                <a:lnTo>
                  <a:pt x="1140354" y="4128157"/>
                </a:lnTo>
                <a:lnTo>
                  <a:pt x="1140354" y="4275461"/>
                </a:lnTo>
                <a:lnTo>
                  <a:pt x="953807" y="4275461"/>
                </a:lnTo>
                <a:lnTo>
                  <a:pt x="912215" y="4128157"/>
                </a:lnTo>
                <a:lnTo>
                  <a:pt x="961020" y="4128157"/>
                </a:lnTo>
                <a:lnTo>
                  <a:pt x="961020" y="3951392"/>
                </a:lnTo>
                <a:lnTo>
                  <a:pt x="783235" y="3951392"/>
                </a:lnTo>
                <a:lnTo>
                  <a:pt x="783235" y="4128157"/>
                </a:lnTo>
                <a:lnTo>
                  <a:pt x="871024" y="4128157"/>
                </a:lnTo>
                <a:lnTo>
                  <a:pt x="829432" y="4275461"/>
                </a:lnTo>
                <a:lnTo>
                  <a:pt x="611484" y="4275461"/>
                </a:lnTo>
                <a:lnTo>
                  <a:pt x="621247" y="4128157"/>
                </a:lnTo>
                <a:lnTo>
                  <a:pt x="650062" y="4128157"/>
                </a:lnTo>
                <a:lnTo>
                  <a:pt x="650062" y="3951392"/>
                </a:lnTo>
                <a:lnTo>
                  <a:pt x="472277" y="3951392"/>
                </a:lnTo>
                <a:lnTo>
                  <a:pt x="472277" y="4128157"/>
                </a:lnTo>
                <a:lnTo>
                  <a:pt x="522650" y="4128157"/>
                </a:lnTo>
                <a:lnTo>
                  <a:pt x="573998" y="4275461"/>
                </a:lnTo>
                <a:lnTo>
                  <a:pt x="336164" y="4275461"/>
                </a:lnTo>
                <a:lnTo>
                  <a:pt x="294572" y="4128157"/>
                </a:lnTo>
                <a:lnTo>
                  <a:pt x="339106" y="4128157"/>
                </a:lnTo>
                <a:lnTo>
                  <a:pt x="339106" y="3951392"/>
                </a:lnTo>
                <a:lnTo>
                  <a:pt x="161321" y="3951392"/>
                </a:lnTo>
                <a:lnTo>
                  <a:pt x="161321" y="4128157"/>
                </a:lnTo>
                <a:lnTo>
                  <a:pt x="230914" y="4128157"/>
                </a:lnTo>
                <a:lnTo>
                  <a:pt x="189322" y="4275461"/>
                </a:lnTo>
                <a:lnTo>
                  <a:pt x="0" y="4275461"/>
                </a:lnTo>
                <a:lnTo>
                  <a:pt x="0" y="42229"/>
                </a:lnTo>
                <a:lnTo>
                  <a:pt x="42464" y="40518"/>
                </a:lnTo>
                <a:cubicBezTo>
                  <a:pt x="74971" y="39124"/>
                  <a:pt x="107865" y="37493"/>
                  <a:pt x="137733" y="35355"/>
                </a:cubicBezTo>
                <a:cubicBezTo>
                  <a:pt x="190259" y="31594"/>
                  <a:pt x="207620" y="26813"/>
                  <a:pt x="270565" y="29759"/>
                </a:cubicBezTo>
                <a:cubicBezTo>
                  <a:pt x="340476" y="33031"/>
                  <a:pt x="410011" y="40222"/>
                  <a:pt x="479734" y="45455"/>
                </a:cubicBezTo>
                <a:cubicBezTo>
                  <a:pt x="494525" y="44178"/>
                  <a:pt x="509610" y="43513"/>
                  <a:pt x="524103" y="41625"/>
                </a:cubicBezTo>
                <a:cubicBezTo>
                  <a:pt x="601697" y="31514"/>
                  <a:pt x="556443" y="34957"/>
                  <a:pt x="624416" y="22696"/>
                </a:cubicBezTo>
                <a:cubicBezTo>
                  <a:pt x="635212" y="20749"/>
                  <a:pt x="646648" y="19799"/>
                  <a:pt x="657762" y="18351"/>
                </a:cubicBezTo>
                <a:cubicBezTo>
                  <a:pt x="668693" y="20831"/>
                  <a:pt x="679780" y="23102"/>
                  <a:pt x="690557" y="25792"/>
                </a:cubicBezTo>
                <a:cubicBezTo>
                  <a:pt x="708912" y="30373"/>
                  <a:pt x="725511" y="38069"/>
                  <a:pt x="745123" y="40157"/>
                </a:cubicBezTo>
                <a:cubicBezTo>
                  <a:pt x="760140" y="41756"/>
                  <a:pt x="774703" y="37604"/>
                  <a:pt x="789493" y="36327"/>
                </a:cubicBezTo>
                <a:cubicBezTo>
                  <a:pt x="861365" y="65797"/>
                  <a:pt x="781581" y="31381"/>
                  <a:pt x="854255" y="68887"/>
                </a:cubicBezTo>
                <a:cubicBezTo>
                  <a:pt x="867904" y="75932"/>
                  <a:pt x="883997" y="81514"/>
                  <a:pt x="897520" y="88629"/>
                </a:cubicBezTo>
                <a:cubicBezTo>
                  <a:pt x="912821" y="96679"/>
                  <a:pt x="924193" y="106820"/>
                  <a:pt x="940510" y="114265"/>
                </a:cubicBezTo>
                <a:cubicBezTo>
                  <a:pt x="978926" y="131794"/>
                  <a:pt x="1040358" y="137490"/>
                  <a:pt x="1082712" y="144543"/>
                </a:cubicBezTo>
                <a:cubicBezTo>
                  <a:pt x="1118214" y="136811"/>
                  <a:pt x="1170817" y="124786"/>
                  <a:pt x="1205348" y="120753"/>
                </a:cubicBezTo>
                <a:cubicBezTo>
                  <a:pt x="1226874" y="118238"/>
                  <a:pt x="1249625" y="118888"/>
                  <a:pt x="1271764" y="117956"/>
                </a:cubicBezTo>
                <a:cubicBezTo>
                  <a:pt x="1286371" y="120607"/>
                  <a:pt x="1301530" y="122404"/>
                  <a:pt x="1315583" y="125912"/>
                </a:cubicBezTo>
                <a:cubicBezTo>
                  <a:pt x="1330825" y="129716"/>
                  <a:pt x="1344183" y="135594"/>
                  <a:pt x="1359125" y="139761"/>
                </a:cubicBezTo>
                <a:cubicBezTo>
                  <a:pt x="1369691" y="142709"/>
                  <a:pt x="1380988" y="144722"/>
                  <a:pt x="1391919" y="147202"/>
                </a:cubicBezTo>
                <a:cubicBezTo>
                  <a:pt x="1406801" y="143961"/>
                  <a:pt x="1423676" y="142513"/>
                  <a:pt x="1436563" y="137480"/>
                </a:cubicBezTo>
                <a:cubicBezTo>
                  <a:pt x="1471672" y="123768"/>
                  <a:pt x="1451884" y="116940"/>
                  <a:pt x="1471566" y="97777"/>
                </a:cubicBezTo>
                <a:cubicBezTo>
                  <a:pt x="1480193" y="89377"/>
                  <a:pt x="1494348" y="83095"/>
                  <a:pt x="1505739" y="75753"/>
                </a:cubicBezTo>
                <a:cubicBezTo>
                  <a:pt x="1577183" y="91962"/>
                  <a:pt x="1533597" y="77394"/>
                  <a:pt x="1590891" y="144702"/>
                </a:cubicBezTo>
                <a:cubicBezTo>
                  <a:pt x="1598697" y="133398"/>
                  <a:pt x="1605803" y="118291"/>
                  <a:pt x="1625616" y="110893"/>
                </a:cubicBezTo>
                <a:cubicBezTo>
                  <a:pt x="1634871" y="107437"/>
                  <a:pt x="1647847" y="107996"/>
                  <a:pt x="1658964" y="106547"/>
                </a:cubicBezTo>
                <a:cubicBezTo>
                  <a:pt x="1658964" y="106547"/>
                  <a:pt x="1717565" y="116830"/>
                  <a:pt x="1746598" y="122460"/>
                </a:cubicBezTo>
                <a:cubicBezTo>
                  <a:pt x="1784954" y="129898"/>
                  <a:pt x="1777755" y="129229"/>
                  <a:pt x="1811913" y="143234"/>
                </a:cubicBezTo>
                <a:cubicBezTo>
                  <a:pt x="1826795" y="139993"/>
                  <a:pt x="1840838" y="135560"/>
                  <a:pt x="1856557" y="133511"/>
                </a:cubicBezTo>
                <a:cubicBezTo>
                  <a:pt x="1928018" y="124200"/>
                  <a:pt x="1988968" y="136755"/>
                  <a:pt x="2066003" y="143313"/>
                </a:cubicBezTo>
                <a:cubicBezTo>
                  <a:pt x="2066003" y="143313"/>
                  <a:pt x="2140825" y="127584"/>
                  <a:pt x="2177615" y="119007"/>
                </a:cubicBezTo>
                <a:cubicBezTo>
                  <a:pt x="2204144" y="112823"/>
                  <a:pt x="2229794" y="105701"/>
                  <a:pt x="2255883" y="99047"/>
                </a:cubicBezTo>
                <a:cubicBezTo>
                  <a:pt x="2285463" y="96494"/>
                  <a:pt x="2315224" y="94357"/>
                  <a:pt x="2344622" y="91388"/>
                </a:cubicBezTo>
                <a:cubicBezTo>
                  <a:pt x="2381841" y="87629"/>
                  <a:pt x="2417828" y="80978"/>
                  <a:pt x="2455682" y="78869"/>
                </a:cubicBezTo>
                <a:cubicBezTo>
                  <a:pt x="2514146" y="75610"/>
                  <a:pt x="2573634" y="76515"/>
                  <a:pt x="2632609" y="75338"/>
                </a:cubicBezTo>
                <a:lnTo>
                  <a:pt x="2742291" y="92282"/>
                </a:lnTo>
                <a:lnTo>
                  <a:pt x="2851974" y="109227"/>
                </a:lnTo>
                <a:cubicBezTo>
                  <a:pt x="2870530" y="106158"/>
                  <a:pt x="2892297" y="106201"/>
                  <a:pt x="2907643" y="100020"/>
                </a:cubicBezTo>
                <a:cubicBezTo>
                  <a:pt x="2937923" y="87823"/>
                  <a:pt x="2940565" y="43036"/>
                  <a:pt x="2944022" y="30853"/>
                </a:cubicBezTo>
                <a:cubicBezTo>
                  <a:pt x="2970111" y="24199"/>
                  <a:pt x="2993094" y="12639"/>
                  <a:pt x="3022289" y="10893"/>
                </a:cubicBezTo>
                <a:cubicBezTo>
                  <a:pt x="3035344" y="10111"/>
                  <a:pt x="3043336" y="20290"/>
                  <a:pt x="3054807" y="24226"/>
                </a:cubicBezTo>
                <a:cubicBezTo>
                  <a:pt x="3083266" y="33989"/>
                  <a:pt x="3112862" y="42692"/>
                  <a:pt x="3141892" y="51925"/>
                </a:cubicBezTo>
                <a:cubicBezTo>
                  <a:pt x="3156498" y="54577"/>
                  <a:pt x="3173315" y="54799"/>
                  <a:pt x="3185711" y="59881"/>
                </a:cubicBezTo>
                <a:cubicBezTo>
                  <a:pt x="3221000" y="74351"/>
                  <a:pt x="3196552" y="98318"/>
                  <a:pt x="3219056" y="55536"/>
                </a:cubicBezTo>
                <a:cubicBezTo>
                  <a:pt x="3233847" y="54259"/>
                  <a:pt x="3248275" y="50997"/>
                  <a:pt x="3263425" y="51706"/>
                </a:cubicBezTo>
                <a:cubicBezTo>
                  <a:pt x="3275045" y="52250"/>
                  <a:pt x="3285322" y="60949"/>
                  <a:pt x="3296219" y="59147"/>
                </a:cubicBezTo>
                <a:cubicBezTo>
                  <a:pt x="3308643" y="57093"/>
                  <a:pt x="3311469" y="48049"/>
                  <a:pt x="3319094" y="42500"/>
                </a:cubicBezTo>
                <a:cubicBezTo>
                  <a:pt x="3399611" y="29185"/>
                  <a:pt x="3363375" y="41582"/>
                  <a:pt x="3420511" y="0"/>
                </a:cubicBezTo>
                <a:cubicBezTo>
                  <a:pt x="3431442" y="2480"/>
                  <a:pt x="3443361" y="3886"/>
                  <a:pt x="3453305" y="7440"/>
                </a:cubicBezTo>
                <a:cubicBezTo>
                  <a:pt x="3469029" y="13059"/>
                  <a:pt x="3483905" y="19630"/>
                  <a:pt x="3496571" y="27182"/>
                </a:cubicBezTo>
                <a:cubicBezTo>
                  <a:pt x="3535674" y="50500"/>
                  <a:pt x="3592081" y="121578"/>
                  <a:pt x="3602117" y="132521"/>
                </a:cubicBezTo>
                <a:lnTo>
                  <a:pt x="3619883" y="140049"/>
                </a:lnTo>
                <a:close/>
              </a:path>
            </a:pathLst>
          </a:custGeom>
          <a:solidFill>
            <a:schemeClr val="accent4"/>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a:spLocks noGrp="1"/>
          </p:cNvSpPr>
          <p:nvPr>
            <p:ph type="pic" idx="2"/>
          </p:nvPr>
        </p:nvSpPr>
        <p:spPr>
          <a:xfrm rot="-392858">
            <a:off x="618381" y="876614"/>
            <a:ext cx="3980564" cy="5279049"/>
          </a:xfrm>
          <a:prstGeom prst="rect">
            <a:avLst/>
          </a:prstGeom>
          <a:noFill/>
          <a:ln>
            <a:noFill/>
          </a:ln>
        </p:spPr>
      </p:sp>
    </p:spTree>
    <p:extLst>
      <p:ext uri="{BB962C8B-B14F-4D97-AF65-F5344CB8AC3E}">
        <p14:creationId xmlns:p14="http://schemas.microsoft.com/office/powerpoint/2010/main" val="3445205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boxes">
  <p:cSld name="Four boxes">
    <p:spTree>
      <p:nvGrpSpPr>
        <p:cNvPr id="1" name="Shape 369"/>
        <p:cNvGrpSpPr/>
        <p:nvPr/>
      </p:nvGrpSpPr>
      <p:grpSpPr>
        <a:xfrm>
          <a:off x="0" y="0"/>
          <a:ext cx="0" cy="0"/>
          <a:chOff x="0" y="0"/>
          <a:chExt cx="0" cy="0"/>
        </a:xfrm>
      </p:grpSpPr>
      <p:grpSp>
        <p:nvGrpSpPr>
          <p:cNvPr id="370" name="Google Shape;370;p7"/>
          <p:cNvGrpSpPr/>
          <p:nvPr/>
        </p:nvGrpSpPr>
        <p:grpSpPr>
          <a:xfrm>
            <a:off x="-14298" y="-1175"/>
            <a:ext cx="12230660" cy="6862785"/>
            <a:chOff x="-14298" y="-1175"/>
            <a:chExt cx="12230660" cy="6862785"/>
          </a:xfrm>
        </p:grpSpPr>
        <p:sp>
          <p:nvSpPr>
            <p:cNvPr id="371" name="Google Shape;371;p7"/>
            <p:cNvSpPr/>
            <p:nvPr/>
          </p:nvSpPr>
          <p:spPr>
            <a:xfrm rot="5400000">
              <a:off x="-1057068" y="3371761"/>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2" name="Google Shape;372;p7"/>
            <p:cNvSpPr/>
            <p:nvPr/>
          </p:nvSpPr>
          <p:spPr>
            <a:xfrm rot="5400000">
              <a:off x="-1227653"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3" name="Google Shape;373;p7"/>
            <p:cNvSpPr/>
            <p:nvPr/>
          </p:nvSpPr>
          <p:spPr>
            <a:xfrm rot="5400000">
              <a:off x="-1406804"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4" name="Google Shape;374;p7"/>
            <p:cNvSpPr/>
            <p:nvPr/>
          </p:nvSpPr>
          <p:spPr>
            <a:xfrm rot="5400000">
              <a:off x="-1585954"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5" name="Google Shape;375;p7"/>
            <p:cNvSpPr/>
            <p:nvPr/>
          </p:nvSpPr>
          <p:spPr>
            <a:xfrm rot="5400000">
              <a:off x="-1765104"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6" name="Google Shape;376;p7"/>
            <p:cNvSpPr/>
            <p:nvPr/>
          </p:nvSpPr>
          <p:spPr>
            <a:xfrm rot="5400000">
              <a:off x="-194425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7" name="Google Shape;377;p7"/>
            <p:cNvSpPr/>
            <p:nvPr/>
          </p:nvSpPr>
          <p:spPr>
            <a:xfrm rot="5400000">
              <a:off x="-212340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8" name="Google Shape;378;p7"/>
            <p:cNvSpPr/>
            <p:nvPr/>
          </p:nvSpPr>
          <p:spPr>
            <a:xfrm rot="5400000">
              <a:off x="-230255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9" name="Google Shape;379;p7"/>
            <p:cNvSpPr/>
            <p:nvPr/>
          </p:nvSpPr>
          <p:spPr>
            <a:xfrm rot="5400000">
              <a:off x="-2481706"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0" name="Google Shape;380;p7"/>
            <p:cNvSpPr/>
            <p:nvPr/>
          </p:nvSpPr>
          <p:spPr>
            <a:xfrm rot="5400000">
              <a:off x="-2660856"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1" name="Google Shape;381;p7"/>
            <p:cNvSpPr/>
            <p:nvPr/>
          </p:nvSpPr>
          <p:spPr>
            <a:xfrm rot="5400000">
              <a:off x="-2840007"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2" name="Google Shape;382;p7"/>
            <p:cNvSpPr/>
            <p:nvPr/>
          </p:nvSpPr>
          <p:spPr>
            <a:xfrm rot="5400000">
              <a:off x="-3019157"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3" name="Google Shape;383;p7"/>
            <p:cNvSpPr/>
            <p:nvPr/>
          </p:nvSpPr>
          <p:spPr>
            <a:xfrm rot="5400000">
              <a:off x="-3198307"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4" name="Google Shape;384;p7"/>
            <p:cNvSpPr/>
            <p:nvPr/>
          </p:nvSpPr>
          <p:spPr>
            <a:xfrm rot="5400000">
              <a:off x="-3377458"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5" name="Google Shape;385;p7"/>
            <p:cNvSpPr/>
            <p:nvPr/>
          </p:nvSpPr>
          <p:spPr>
            <a:xfrm rot="5400000">
              <a:off x="1433921" y="3370536"/>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6" name="Google Shape;386;p7"/>
            <p:cNvSpPr/>
            <p:nvPr/>
          </p:nvSpPr>
          <p:spPr>
            <a:xfrm rot="5400000">
              <a:off x="1263336"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7" name="Google Shape;387;p7"/>
            <p:cNvSpPr/>
            <p:nvPr/>
          </p:nvSpPr>
          <p:spPr>
            <a:xfrm rot="5400000">
              <a:off x="1084185"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8" name="Google Shape;388;p7"/>
            <p:cNvSpPr/>
            <p:nvPr/>
          </p:nvSpPr>
          <p:spPr>
            <a:xfrm rot="5400000">
              <a:off x="905035"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9" name="Google Shape;389;p7"/>
            <p:cNvSpPr/>
            <p:nvPr/>
          </p:nvSpPr>
          <p:spPr>
            <a:xfrm rot="5400000">
              <a:off x="725884"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0" name="Google Shape;390;p7"/>
            <p:cNvSpPr/>
            <p:nvPr/>
          </p:nvSpPr>
          <p:spPr>
            <a:xfrm rot="5400000">
              <a:off x="546734"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1" name="Google Shape;391;p7"/>
            <p:cNvSpPr/>
            <p:nvPr/>
          </p:nvSpPr>
          <p:spPr>
            <a:xfrm rot="5400000">
              <a:off x="367584"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2" name="Google Shape;392;p7"/>
            <p:cNvSpPr/>
            <p:nvPr/>
          </p:nvSpPr>
          <p:spPr>
            <a:xfrm rot="5400000">
              <a:off x="188433"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3" name="Google Shape;393;p7"/>
            <p:cNvSpPr/>
            <p:nvPr/>
          </p:nvSpPr>
          <p:spPr>
            <a:xfrm rot="5400000">
              <a:off x="9283"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4" name="Google Shape;394;p7"/>
            <p:cNvSpPr/>
            <p:nvPr/>
          </p:nvSpPr>
          <p:spPr>
            <a:xfrm rot="5400000">
              <a:off x="-169867"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5" name="Google Shape;395;p7"/>
            <p:cNvSpPr/>
            <p:nvPr/>
          </p:nvSpPr>
          <p:spPr>
            <a:xfrm rot="5400000">
              <a:off x="-349018"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6" name="Google Shape;396;p7"/>
            <p:cNvSpPr/>
            <p:nvPr/>
          </p:nvSpPr>
          <p:spPr>
            <a:xfrm rot="5400000">
              <a:off x="-528168"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7" name="Google Shape;397;p7"/>
            <p:cNvSpPr/>
            <p:nvPr/>
          </p:nvSpPr>
          <p:spPr>
            <a:xfrm rot="5400000">
              <a:off x="-707318"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8" name="Google Shape;398;p7"/>
            <p:cNvSpPr/>
            <p:nvPr/>
          </p:nvSpPr>
          <p:spPr>
            <a:xfrm rot="5400000">
              <a:off x="-886469" y="336198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99" name="Google Shape;399;p7"/>
            <p:cNvSpPr/>
            <p:nvPr/>
          </p:nvSpPr>
          <p:spPr>
            <a:xfrm rot="5400000">
              <a:off x="3924910" y="3372374"/>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0" name="Google Shape;400;p7"/>
            <p:cNvSpPr/>
            <p:nvPr/>
          </p:nvSpPr>
          <p:spPr>
            <a:xfrm rot="5400000">
              <a:off x="3754324"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1" name="Google Shape;401;p7"/>
            <p:cNvSpPr/>
            <p:nvPr/>
          </p:nvSpPr>
          <p:spPr>
            <a:xfrm rot="5400000">
              <a:off x="3575174"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2" name="Google Shape;402;p7"/>
            <p:cNvSpPr/>
            <p:nvPr/>
          </p:nvSpPr>
          <p:spPr>
            <a:xfrm rot="5400000">
              <a:off x="3396024"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3" name="Google Shape;403;p7"/>
            <p:cNvSpPr/>
            <p:nvPr/>
          </p:nvSpPr>
          <p:spPr>
            <a:xfrm rot="5400000">
              <a:off x="3216873"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4" name="Google Shape;404;p7"/>
            <p:cNvSpPr/>
            <p:nvPr/>
          </p:nvSpPr>
          <p:spPr>
            <a:xfrm rot="5400000">
              <a:off x="3037723"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5" name="Google Shape;405;p7"/>
            <p:cNvSpPr/>
            <p:nvPr/>
          </p:nvSpPr>
          <p:spPr>
            <a:xfrm rot="5400000">
              <a:off x="2858573"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6" name="Google Shape;406;p7"/>
            <p:cNvSpPr/>
            <p:nvPr/>
          </p:nvSpPr>
          <p:spPr>
            <a:xfrm rot="5400000">
              <a:off x="2679422"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7" name="Google Shape;407;p7"/>
            <p:cNvSpPr/>
            <p:nvPr/>
          </p:nvSpPr>
          <p:spPr>
            <a:xfrm rot="5400000">
              <a:off x="2500272"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8" name="Google Shape;408;p7"/>
            <p:cNvSpPr/>
            <p:nvPr/>
          </p:nvSpPr>
          <p:spPr>
            <a:xfrm rot="5400000">
              <a:off x="2321122"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09" name="Google Shape;409;p7"/>
            <p:cNvSpPr/>
            <p:nvPr/>
          </p:nvSpPr>
          <p:spPr>
            <a:xfrm rot="5400000">
              <a:off x="2141971"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0" name="Google Shape;410;p7"/>
            <p:cNvSpPr/>
            <p:nvPr/>
          </p:nvSpPr>
          <p:spPr>
            <a:xfrm rot="5400000">
              <a:off x="1962821"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1" name="Google Shape;411;p7"/>
            <p:cNvSpPr/>
            <p:nvPr/>
          </p:nvSpPr>
          <p:spPr>
            <a:xfrm rot="5400000">
              <a:off x="1783670"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2" name="Google Shape;412;p7"/>
            <p:cNvSpPr/>
            <p:nvPr/>
          </p:nvSpPr>
          <p:spPr>
            <a:xfrm rot="5400000">
              <a:off x="1604520" y="3363822"/>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3" name="Google Shape;413;p7"/>
            <p:cNvSpPr/>
            <p:nvPr/>
          </p:nvSpPr>
          <p:spPr>
            <a:xfrm rot="5400000">
              <a:off x="6415899" y="3371149"/>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4" name="Google Shape;414;p7"/>
            <p:cNvSpPr/>
            <p:nvPr/>
          </p:nvSpPr>
          <p:spPr>
            <a:xfrm rot="5400000">
              <a:off x="6245313"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5" name="Google Shape;415;p7"/>
            <p:cNvSpPr/>
            <p:nvPr/>
          </p:nvSpPr>
          <p:spPr>
            <a:xfrm rot="5400000">
              <a:off x="6066163"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6" name="Google Shape;416;p7"/>
            <p:cNvSpPr/>
            <p:nvPr/>
          </p:nvSpPr>
          <p:spPr>
            <a:xfrm rot="5400000">
              <a:off x="5887013"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7" name="Google Shape;417;p7"/>
            <p:cNvSpPr/>
            <p:nvPr/>
          </p:nvSpPr>
          <p:spPr>
            <a:xfrm rot="5400000">
              <a:off x="5707862"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8" name="Google Shape;418;p7"/>
            <p:cNvSpPr/>
            <p:nvPr/>
          </p:nvSpPr>
          <p:spPr>
            <a:xfrm rot="5400000">
              <a:off x="5528712"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9" name="Google Shape;419;p7"/>
            <p:cNvSpPr/>
            <p:nvPr/>
          </p:nvSpPr>
          <p:spPr>
            <a:xfrm rot="5400000">
              <a:off x="5349561"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0" name="Google Shape;420;p7"/>
            <p:cNvSpPr/>
            <p:nvPr/>
          </p:nvSpPr>
          <p:spPr>
            <a:xfrm rot="5400000">
              <a:off x="5170411"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1" name="Google Shape;421;p7"/>
            <p:cNvSpPr/>
            <p:nvPr/>
          </p:nvSpPr>
          <p:spPr>
            <a:xfrm rot="5400000">
              <a:off x="4991261"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2" name="Google Shape;422;p7"/>
            <p:cNvSpPr/>
            <p:nvPr/>
          </p:nvSpPr>
          <p:spPr>
            <a:xfrm rot="5400000">
              <a:off x="4812110"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3" name="Google Shape;423;p7"/>
            <p:cNvSpPr/>
            <p:nvPr/>
          </p:nvSpPr>
          <p:spPr>
            <a:xfrm rot="5400000">
              <a:off x="4632960"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4" name="Google Shape;424;p7"/>
            <p:cNvSpPr/>
            <p:nvPr/>
          </p:nvSpPr>
          <p:spPr>
            <a:xfrm rot="5400000">
              <a:off x="4453810"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5" name="Google Shape;425;p7"/>
            <p:cNvSpPr/>
            <p:nvPr/>
          </p:nvSpPr>
          <p:spPr>
            <a:xfrm rot="5400000">
              <a:off x="4274659"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6" name="Google Shape;426;p7"/>
            <p:cNvSpPr/>
            <p:nvPr/>
          </p:nvSpPr>
          <p:spPr>
            <a:xfrm rot="5400000">
              <a:off x="4095509" y="3362597"/>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7" name="Google Shape;427;p7"/>
            <p:cNvSpPr/>
            <p:nvPr/>
          </p:nvSpPr>
          <p:spPr>
            <a:xfrm rot="5400000">
              <a:off x="7831986" y="3372986"/>
              <a:ext cx="6860335" cy="116913"/>
            </a:xfrm>
            <a:custGeom>
              <a:avLst/>
              <a:gdLst/>
              <a:ahLst/>
              <a:cxnLst/>
              <a:rect l="l" t="t" r="r" b="b"/>
              <a:pathLst>
                <a:path w="1883414" h="117501" extrusionOk="0">
                  <a:moveTo>
                    <a:pt x="0" y="0"/>
                  </a:moveTo>
                  <a:lnTo>
                    <a:pt x="1883414" y="0"/>
                  </a:lnTo>
                  <a:lnTo>
                    <a:pt x="1883414" y="117501"/>
                  </a:lnTo>
                  <a:lnTo>
                    <a:pt x="0" y="117501"/>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8" name="Google Shape;428;p7"/>
            <p:cNvSpPr/>
            <p:nvPr/>
          </p:nvSpPr>
          <p:spPr>
            <a:xfrm rot="5400000">
              <a:off x="7661400"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9" name="Google Shape;429;p7"/>
            <p:cNvSpPr/>
            <p:nvPr/>
          </p:nvSpPr>
          <p:spPr>
            <a:xfrm rot="5400000">
              <a:off x="7482250"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0" name="Google Shape;430;p7"/>
            <p:cNvSpPr/>
            <p:nvPr/>
          </p:nvSpPr>
          <p:spPr>
            <a:xfrm rot="5400000">
              <a:off x="7303099"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1" name="Google Shape;431;p7"/>
            <p:cNvSpPr/>
            <p:nvPr/>
          </p:nvSpPr>
          <p:spPr>
            <a:xfrm rot="5400000">
              <a:off x="7123949"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2" name="Google Shape;432;p7"/>
            <p:cNvSpPr/>
            <p:nvPr/>
          </p:nvSpPr>
          <p:spPr>
            <a:xfrm rot="5400000">
              <a:off x="6944798"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3" name="Google Shape;433;p7"/>
            <p:cNvSpPr/>
            <p:nvPr/>
          </p:nvSpPr>
          <p:spPr>
            <a:xfrm rot="5400000">
              <a:off x="6765648"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4" name="Google Shape;434;p7"/>
            <p:cNvSpPr/>
            <p:nvPr/>
          </p:nvSpPr>
          <p:spPr>
            <a:xfrm rot="5400000">
              <a:off x="6586498" y="3364434"/>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5" name="Google Shape;435;p7"/>
            <p:cNvSpPr/>
            <p:nvPr/>
          </p:nvSpPr>
          <p:spPr>
            <a:xfrm rot="5400000">
              <a:off x="8719186"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6" name="Google Shape;436;p7"/>
            <p:cNvSpPr/>
            <p:nvPr/>
          </p:nvSpPr>
          <p:spPr>
            <a:xfrm rot="5400000">
              <a:off x="8540036"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7" name="Google Shape;437;p7"/>
            <p:cNvSpPr/>
            <p:nvPr/>
          </p:nvSpPr>
          <p:spPr>
            <a:xfrm rot="5400000">
              <a:off x="836088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8" name="Google Shape;438;p7"/>
            <p:cNvSpPr/>
            <p:nvPr/>
          </p:nvSpPr>
          <p:spPr>
            <a:xfrm rot="5400000">
              <a:off x="8181735"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9" name="Google Shape;439;p7"/>
            <p:cNvSpPr/>
            <p:nvPr/>
          </p:nvSpPr>
          <p:spPr>
            <a:xfrm rot="5400000">
              <a:off x="8002584" y="3363209"/>
              <a:ext cx="6860335" cy="134017"/>
            </a:xfrm>
            <a:custGeom>
              <a:avLst/>
              <a:gdLst/>
              <a:ahLst/>
              <a:cxnLst/>
              <a:rect l="l" t="t" r="r" b="b"/>
              <a:pathLst>
                <a:path w="1883414" h="134690" extrusionOk="0">
                  <a:moveTo>
                    <a:pt x="0" y="0"/>
                  </a:moveTo>
                  <a:lnTo>
                    <a:pt x="1883414" y="0"/>
                  </a:lnTo>
                  <a:lnTo>
                    <a:pt x="1883414" y="134690"/>
                  </a:lnTo>
                  <a:lnTo>
                    <a:pt x="0" y="134690"/>
                  </a:lnTo>
                  <a:lnTo>
                    <a:pt x="0" y="0"/>
                  </a:lnTo>
                  <a:close/>
                </a:path>
              </a:pathLst>
            </a:custGeom>
            <a:gradFill>
              <a:gsLst>
                <a:gs pos="0">
                  <a:srgbClr val="281E1A">
                    <a:alpha val="0"/>
                  </a:srgbClr>
                </a:gs>
                <a:gs pos="50000">
                  <a:srgbClr val="000000">
                    <a:alpha val="20000"/>
                  </a:srgbClr>
                </a:gs>
                <a:gs pos="100000">
                  <a:srgbClr val="000000">
                    <a:alpha val="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440" name="Google Shape;440;p7"/>
          <p:cNvSpPr/>
          <p:nvPr/>
        </p:nvSpPr>
        <p:spPr>
          <a:xfrm>
            <a:off x="577408" y="581959"/>
            <a:ext cx="11185570" cy="5868132"/>
          </a:xfrm>
          <a:custGeom>
            <a:avLst/>
            <a:gdLst/>
            <a:ahLst/>
            <a:cxnLst/>
            <a:rect l="l" t="t" r="r" b="b"/>
            <a:pathLst>
              <a:path w="9519634" h="4994155" extrusionOk="0">
                <a:moveTo>
                  <a:pt x="0" y="0"/>
                </a:moveTo>
                <a:lnTo>
                  <a:pt x="0" y="4980579"/>
                </a:lnTo>
                <a:cubicBezTo>
                  <a:pt x="36519" y="4987430"/>
                  <a:pt x="106877" y="4991919"/>
                  <a:pt x="128981" y="4980579"/>
                </a:cubicBezTo>
                <a:cubicBezTo>
                  <a:pt x="144628" y="4972552"/>
                  <a:pt x="157467" y="4960652"/>
                  <a:pt x="173831" y="4953794"/>
                </a:cubicBezTo>
                <a:cubicBezTo>
                  <a:pt x="188265" y="4947736"/>
                  <a:pt x="213385" y="4923200"/>
                  <a:pt x="228797" y="4924222"/>
                </a:cubicBezTo>
                <a:cubicBezTo>
                  <a:pt x="258432" y="4926197"/>
                  <a:pt x="268224" y="4984560"/>
                  <a:pt x="293884" y="4991494"/>
                </a:cubicBezTo>
                <a:cubicBezTo>
                  <a:pt x="306337" y="4994859"/>
                  <a:pt x="320612" y="4978978"/>
                  <a:pt x="328212" y="4974032"/>
                </a:cubicBezTo>
                <a:cubicBezTo>
                  <a:pt x="344367" y="4963516"/>
                  <a:pt x="417557" y="4930089"/>
                  <a:pt x="433781" y="4931169"/>
                </a:cubicBezTo>
                <a:cubicBezTo>
                  <a:pt x="467081" y="4933385"/>
                  <a:pt x="459721" y="4990192"/>
                  <a:pt x="489744" y="4987925"/>
                </a:cubicBezTo>
                <a:cubicBezTo>
                  <a:pt x="515487" y="4985976"/>
                  <a:pt x="541630" y="4965275"/>
                  <a:pt x="567531" y="4963319"/>
                </a:cubicBezTo>
                <a:cubicBezTo>
                  <a:pt x="577996" y="4962525"/>
                  <a:pt x="593655" y="4960328"/>
                  <a:pt x="604044" y="4962525"/>
                </a:cubicBezTo>
                <a:cubicBezTo>
                  <a:pt x="610857" y="4963967"/>
                  <a:pt x="616579" y="4971371"/>
                  <a:pt x="623487" y="4970463"/>
                </a:cubicBezTo>
                <a:cubicBezTo>
                  <a:pt x="626580" y="4970050"/>
                  <a:pt x="627342" y="4964716"/>
                  <a:pt x="630434" y="4964310"/>
                </a:cubicBezTo>
                <a:cubicBezTo>
                  <a:pt x="642639" y="4962703"/>
                  <a:pt x="661378" y="4974959"/>
                  <a:pt x="676275" y="4973835"/>
                </a:cubicBezTo>
                <a:cubicBezTo>
                  <a:pt x="692436" y="4972609"/>
                  <a:pt x="697713" y="4952111"/>
                  <a:pt x="713975" y="4953197"/>
                </a:cubicBezTo>
                <a:cubicBezTo>
                  <a:pt x="766655" y="4956702"/>
                  <a:pt x="824109" y="4933690"/>
                  <a:pt x="881259" y="4931169"/>
                </a:cubicBezTo>
                <a:cubicBezTo>
                  <a:pt x="900652" y="4930312"/>
                  <a:pt x="904208" y="4947317"/>
                  <a:pt x="919556" y="4953591"/>
                </a:cubicBezTo>
                <a:cubicBezTo>
                  <a:pt x="927703" y="4956925"/>
                  <a:pt x="955935" y="4962697"/>
                  <a:pt x="965200" y="4963319"/>
                </a:cubicBezTo>
                <a:cubicBezTo>
                  <a:pt x="981894" y="4964430"/>
                  <a:pt x="1014203" y="4946593"/>
                  <a:pt x="1028497" y="4957560"/>
                </a:cubicBezTo>
                <a:cubicBezTo>
                  <a:pt x="1041813" y="4967777"/>
                  <a:pt x="1048163" y="4989513"/>
                  <a:pt x="1066006" y="4993279"/>
                </a:cubicBezTo>
                <a:cubicBezTo>
                  <a:pt x="1101681" y="5000822"/>
                  <a:pt x="1121435" y="4957159"/>
                  <a:pt x="1154309" y="4959350"/>
                </a:cubicBezTo>
                <a:cubicBezTo>
                  <a:pt x="1168603" y="4960296"/>
                  <a:pt x="1182472" y="4969523"/>
                  <a:pt x="1196575" y="4972050"/>
                </a:cubicBezTo>
                <a:cubicBezTo>
                  <a:pt x="1260901" y="4983563"/>
                  <a:pt x="1342860" y="4975943"/>
                  <a:pt x="1408506" y="4973041"/>
                </a:cubicBezTo>
                <a:cubicBezTo>
                  <a:pt x="1453604" y="4971047"/>
                  <a:pt x="1498899" y="4979683"/>
                  <a:pt x="1544041" y="4978597"/>
                </a:cubicBezTo>
                <a:cubicBezTo>
                  <a:pt x="1579194" y="4977746"/>
                  <a:pt x="1609433" y="4970234"/>
                  <a:pt x="1641272" y="4961928"/>
                </a:cubicBezTo>
                <a:cubicBezTo>
                  <a:pt x="1662983" y="4956264"/>
                  <a:pt x="1692878" y="4972063"/>
                  <a:pt x="1713503" y="4973435"/>
                </a:cubicBezTo>
                <a:cubicBezTo>
                  <a:pt x="1740497" y="4975232"/>
                  <a:pt x="1768488" y="4950486"/>
                  <a:pt x="1794269" y="4952207"/>
                </a:cubicBezTo>
                <a:cubicBezTo>
                  <a:pt x="1808226" y="4953134"/>
                  <a:pt x="1809141" y="4971041"/>
                  <a:pt x="1819472" y="4973835"/>
                </a:cubicBezTo>
                <a:cubicBezTo>
                  <a:pt x="1828235" y="4976203"/>
                  <a:pt x="1841068" y="4963529"/>
                  <a:pt x="1849831" y="4965897"/>
                </a:cubicBezTo>
                <a:cubicBezTo>
                  <a:pt x="1857178" y="4967879"/>
                  <a:pt x="1868380" y="4978591"/>
                  <a:pt x="1878806" y="4977803"/>
                </a:cubicBezTo>
                <a:cubicBezTo>
                  <a:pt x="1891481" y="4976845"/>
                  <a:pt x="1947824" y="4945342"/>
                  <a:pt x="1950441" y="4946053"/>
                </a:cubicBezTo>
                <a:cubicBezTo>
                  <a:pt x="1968938" y="4951051"/>
                  <a:pt x="1981257" y="4968120"/>
                  <a:pt x="2005406" y="4966291"/>
                </a:cubicBezTo>
                <a:cubicBezTo>
                  <a:pt x="2051977" y="4962773"/>
                  <a:pt x="2091690" y="4971981"/>
                  <a:pt x="2137366" y="4975022"/>
                </a:cubicBezTo>
                <a:cubicBezTo>
                  <a:pt x="2159730" y="4976514"/>
                  <a:pt x="2198421" y="4952562"/>
                  <a:pt x="2217934" y="4960538"/>
                </a:cubicBezTo>
                <a:cubicBezTo>
                  <a:pt x="2226297" y="4963961"/>
                  <a:pt x="2232159" y="4974863"/>
                  <a:pt x="2243531" y="4975619"/>
                </a:cubicBezTo>
                <a:cubicBezTo>
                  <a:pt x="2256466" y="4976483"/>
                  <a:pt x="2270023" y="4965516"/>
                  <a:pt x="2283816" y="4964907"/>
                </a:cubicBezTo>
                <a:cubicBezTo>
                  <a:pt x="2315090" y="4963522"/>
                  <a:pt x="2344934" y="4976711"/>
                  <a:pt x="2376284" y="4971054"/>
                </a:cubicBezTo>
                <a:cubicBezTo>
                  <a:pt x="2407209" y="4965478"/>
                  <a:pt x="2442642" y="4945755"/>
                  <a:pt x="2473916" y="4947838"/>
                </a:cubicBezTo>
                <a:cubicBezTo>
                  <a:pt x="2496776" y="4949362"/>
                  <a:pt x="2513419" y="4973587"/>
                  <a:pt x="2535034" y="4975022"/>
                </a:cubicBezTo>
                <a:cubicBezTo>
                  <a:pt x="2589505" y="4978648"/>
                  <a:pt x="2640165" y="4945539"/>
                  <a:pt x="2692597" y="4949032"/>
                </a:cubicBezTo>
                <a:cubicBezTo>
                  <a:pt x="2718975" y="4950784"/>
                  <a:pt x="2739962" y="4972558"/>
                  <a:pt x="2773953" y="4971054"/>
                </a:cubicBezTo>
                <a:cubicBezTo>
                  <a:pt x="2815781" y="4969206"/>
                  <a:pt x="2865787" y="4960131"/>
                  <a:pt x="2904528" y="4950022"/>
                </a:cubicBezTo>
                <a:cubicBezTo>
                  <a:pt x="2943574" y="4939830"/>
                  <a:pt x="2979325" y="4918577"/>
                  <a:pt x="3022397" y="4921447"/>
                </a:cubicBezTo>
                <a:cubicBezTo>
                  <a:pt x="3085643" y="4925657"/>
                  <a:pt x="3143352" y="4945253"/>
                  <a:pt x="3207144" y="4933747"/>
                </a:cubicBezTo>
                <a:cubicBezTo>
                  <a:pt x="3222460" y="4930985"/>
                  <a:pt x="3280442" y="4923549"/>
                  <a:pt x="3288106" y="4912519"/>
                </a:cubicBezTo>
                <a:cubicBezTo>
                  <a:pt x="3291694" y="4907350"/>
                  <a:pt x="3289306" y="4880382"/>
                  <a:pt x="3293859" y="4876400"/>
                </a:cubicBezTo>
                <a:cubicBezTo>
                  <a:pt x="3296482" y="4874108"/>
                  <a:pt x="3300355" y="4879048"/>
                  <a:pt x="3303588" y="4880369"/>
                </a:cubicBezTo>
                <a:cubicBezTo>
                  <a:pt x="3330778" y="4891494"/>
                  <a:pt x="3355696" y="4916970"/>
                  <a:pt x="3387128" y="4919066"/>
                </a:cubicBezTo>
                <a:cubicBezTo>
                  <a:pt x="3443021" y="4922787"/>
                  <a:pt x="3501644" y="4918533"/>
                  <a:pt x="3558578" y="4930572"/>
                </a:cubicBezTo>
                <a:cubicBezTo>
                  <a:pt x="3579031" y="4934896"/>
                  <a:pt x="3612274" y="4954016"/>
                  <a:pt x="3629819" y="4955179"/>
                </a:cubicBezTo>
                <a:cubicBezTo>
                  <a:pt x="3646830" y="4956315"/>
                  <a:pt x="3672650" y="4961370"/>
                  <a:pt x="3689744" y="4952600"/>
                </a:cubicBezTo>
                <a:cubicBezTo>
                  <a:pt x="3707187" y="4943653"/>
                  <a:pt x="3728447" y="4903902"/>
                  <a:pt x="3752253" y="4910335"/>
                </a:cubicBezTo>
                <a:cubicBezTo>
                  <a:pt x="3760171" y="4912475"/>
                  <a:pt x="3770345" y="4921517"/>
                  <a:pt x="3781222" y="4922241"/>
                </a:cubicBezTo>
                <a:cubicBezTo>
                  <a:pt x="3845573" y="4926527"/>
                  <a:pt x="3917461" y="4920380"/>
                  <a:pt x="3980853" y="4908944"/>
                </a:cubicBezTo>
                <a:cubicBezTo>
                  <a:pt x="4002113" y="4905109"/>
                  <a:pt x="4022541" y="4888586"/>
                  <a:pt x="4045147" y="4890091"/>
                </a:cubicBezTo>
                <a:cubicBezTo>
                  <a:pt x="4094029" y="4893349"/>
                  <a:pt x="4145623" y="4886859"/>
                  <a:pt x="4194175" y="4890091"/>
                </a:cubicBezTo>
                <a:cubicBezTo>
                  <a:pt x="4227348" y="4892301"/>
                  <a:pt x="4256786" y="4895577"/>
                  <a:pt x="4290016" y="4893069"/>
                </a:cubicBezTo>
                <a:cubicBezTo>
                  <a:pt x="4313492" y="4891298"/>
                  <a:pt x="4335088" y="4875155"/>
                  <a:pt x="4357885" y="4871041"/>
                </a:cubicBezTo>
                <a:cubicBezTo>
                  <a:pt x="4373550" y="4868215"/>
                  <a:pt x="4389018" y="4866520"/>
                  <a:pt x="4404913" y="4860925"/>
                </a:cubicBezTo>
                <a:cubicBezTo>
                  <a:pt x="4414209" y="4857649"/>
                  <a:pt x="4422267" y="4850352"/>
                  <a:pt x="4432097" y="4849610"/>
                </a:cubicBezTo>
                <a:cubicBezTo>
                  <a:pt x="4443991" y="4848714"/>
                  <a:pt x="4459078" y="4862671"/>
                  <a:pt x="4467422" y="4868463"/>
                </a:cubicBezTo>
                <a:cubicBezTo>
                  <a:pt x="4483850" y="4879874"/>
                  <a:pt x="4503014" y="4882636"/>
                  <a:pt x="4522788" y="4882154"/>
                </a:cubicBezTo>
                <a:cubicBezTo>
                  <a:pt x="4549756" y="4881505"/>
                  <a:pt x="4573207" y="4862341"/>
                  <a:pt x="4597197" y="4860525"/>
                </a:cubicBezTo>
                <a:cubicBezTo>
                  <a:pt x="4609421" y="4859604"/>
                  <a:pt x="4667460" y="4871301"/>
                  <a:pt x="4678953" y="4876007"/>
                </a:cubicBezTo>
                <a:cubicBezTo>
                  <a:pt x="4691793" y="4881252"/>
                  <a:pt x="4694270" y="4890161"/>
                  <a:pt x="4711103" y="4891285"/>
                </a:cubicBezTo>
                <a:cubicBezTo>
                  <a:pt x="4732751" y="4892726"/>
                  <a:pt x="4752912" y="4886478"/>
                  <a:pt x="4774407" y="4885532"/>
                </a:cubicBezTo>
                <a:cubicBezTo>
                  <a:pt x="4790313" y="4884827"/>
                  <a:pt x="4804849" y="4894237"/>
                  <a:pt x="4820044" y="4895253"/>
                </a:cubicBezTo>
                <a:cubicBezTo>
                  <a:pt x="4845558" y="4896949"/>
                  <a:pt x="4870545" y="4892459"/>
                  <a:pt x="4896644" y="4890491"/>
                </a:cubicBezTo>
                <a:cubicBezTo>
                  <a:pt x="4922298" y="4888554"/>
                  <a:pt x="4943215" y="4903743"/>
                  <a:pt x="4968875" y="4901800"/>
                </a:cubicBezTo>
                <a:cubicBezTo>
                  <a:pt x="4996205" y="4899737"/>
                  <a:pt x="5031797" y="4889475"/>
                  <a:pt x="5058963" y="4891285"/>
                </a:cubicBezTo>
                <a:cubicBezTo>
                  <a:pt x="5070221" y="4892034"/>
                  <a:pt x="5087868" y="4892790"/>
                  <a:pt x="5098053" y="4900613"/>
                </a:cubicBezTo>
                <a:cubicBezTo>
                  <a:pt x="5106581" y="4907153"/>
                  <a:pt x="5105343" y="4914316"/>
                  <a:pt x="5117103" y="4915097"/>
                </a:cubicBezTo>
                <a:cubicBezTo>
                  <a:pt x="5153724" y="4917535"/>
                  <a:pt x="5176838" y="4889469"/>
                  <a:pt x="5205807" y="4874616"/>
                </a:cubicBezTo>
                <a:cubicBezTo>
                  <a:pt x="5229270" y="4862583"/>
                  <a:pt x="5267821" y="4875461"/>
                  <a:pt x="5292128" y="4873625"/>
                </a:cubicBezTo>
                <a:cubicBezTo>
                  <a:pt x="5317211" y="4871727"/>
                  <a:pt x="5346980" y="4864011"/>
                  <a:pt x="5372100" y="4865688"/>
                </a:cubicBezTo>
                <a:cubicBezTo>
                  <a:pt x="5399920" y="4867536"/>
                  <a:pt x="5427605" y="4879404"/>
                  <a:pt x="5454053" y="4881163"/>
                </a:cubicBezTo>
                <a:cubicBezTo>
                  <a:pt x="5496414" y="4883982"/>
                  <a:pt x="5541893" y="4857084"/>
                  <a:pt x="5584622" y="4859929"/>
                </a:cubicBezTo>
                <a:cubicBezTo>
                  <a:pt x="5603812" y="4861211"/>
                  <a:pt x="5619928" y="4870444"/>
                  <a:pt x="5639988" y="4873625"/>
                </a:cubicBezTo>
                <a:cubicBezTo>
                  <a:pt x="5680380" y="4880020"/>
                  <a:pt x="5715032" y="4870743"/>
                  <a:pt x="5753069" y="4867866"/>
                </a:cubicBezTo>
                <a:cubicBezTo>
                  <a:pt x="5771039" y="4866513"/>
                  <a:pt x="5793582" y="4874483"/>
                  <a:pt x="5812060" y="4878388"/>
                </a:cubicBezTo>
                <a:cubicBezTo>
                  <a:pt x="5837651" y="4883811"/>
                  <a:pt x="5875179" y="4876426"/>
                  <a:pt x="5901722" y="4874419"/>
                </a:cubicBezTo>
                <a:cubicBezTo>
                  <a:pt x="5934297" y="4871955"/>
                  <a:pt x="5961412" y="4847190"/>
                  <a:pt x="5984463" y="4826991"/>
                </a:cubicBezTo>
                <a:cubicBezTo>
                  <a:pt x="5990368" y="4821860"/>
                  <a:pt x="5994368" y="4813478"/>
                  <a:pt x="6001925" y="4811510"/>
                </a:cubicBezTo>
                <a:cubicBezTo>
                  <a:pt x="6009608" y="4809509"/>
                  <a:pt x="6023832" y="4826654"/>
                  <a:pt x="6030691" y="4830166"/>
                </a:cubicBezTo>
                <a:cubicBezTo>
                  <a:pt x="6052598" y="4841323"/>
                  <a:pt x="6081681" y="4847673"/>
                  <a:pt x="6101366" y="4861319"/>
                </a:cubicBezTo>
                <a:cubicBezTo>
                  <a:pt x="6109113" y="4866704"/>
                  <a:pt x="6115971" y="4875473"/>
                  <a:pt x="6126956" y="4876203"/>
                </a:cubicBezTo>
                <a:cubicBezTo>
                  <a:pt x="6168676" y="4878985"/>
                  <a:pt x="6199728" y="4841037"/>
                  <a:pt x="6239097" y="4833938"/>
                </a:cubicBezTo>
                <a:cubicBezTo>
                  <a:pt x="6255798" y="4830915"/>
                  <a:pt x="6263799" y="4835716"/>
                  <a:pt x="6278785" y="4836713"/>
                </a:cubicBezTo>
                <a:cubicBezTo>
                  <a:pt x="6301835" y="4838250"/>
                  <a:pt x="6330918" y="4809129"/>
                  <a:pt x="6352953" y="4815085"/>
                </a:cubicBezTo>
                <a:cubicBezTo>
                  <a:pt x="6362732" y="4817726"/>
                  <a:pt x="6361716" y="4832261"/>
                  <a:pt x="6374988" y="4833144"/>
                </a:cubicBezTo>
                <a:cubicBezTo>
                  <a:pt x="6404959" y="4835138"/>
                  <a:pt x="6433217" y="4810398"/>
                  <a:pt x="6455950" y="4811910"/>
                </a:cubicBezTo>
                <a:cubicBezTo>
                  <a:pt x="6462935" y="4812373"/>
                  <a:pt x="6468459" y="4819384"/>
                  <a:pt x="6475381" y="4819847"/>
                </a:cubicBezTo>
                <a:cubicBezTo>
                  <a:pt x="6512020" y="4822279"/>
                  <a:pt x="6546501" y="4795666"/>
                  <a:pt x="6583141" y="4794047"/>
                </a:cubicBezTo>
                <a:cubicBezTo>
                  <a:pt x="6619653" y="4792434"/>
                  <a:pt x="6648038" y="4822571"/>
                  <a:pt x="6687344" y="4820838"/>
                </a:cubicBezTo>
                <a:cubicBezTo>
                  <a:pt x="6724365" y="4819200"/>
                  <a:pt x="6755733" y="4800524"/>
                  <a:pt x="6791547" y="4797819"/>
                </a:cubicBezTo>
                <a:cubicBezTo>
                  <a:pt x="6804882" y="4796809"/>
                  <a:pt x="6814471" y="4805954"/>
                  <a:pt x="6827616" y="4803572"/>
                </a:cubicBezTo>
                <a:cubicBezTo>
                  <a:pt x="6858667" y="4797971"/>
                  <a:pt x="6888131" y="4778801"/>
                  <a:pt x="6919119" y="4773213"/>
                </a:cubicBezTo>
                <a:cubicBezTo>
                  <a:pt x="6945980" y="4768361"/>
                  <a:pt x="6980841" y="4803826"/>
                  <a:pt x="7009797" y="4805757"/>
                </a:cubicBezTo>
                <a:cubicBezTo>
                  <a:pt x="7052279" y="4808582"/>
                  <a:pt x="7090823" y="4805001"/>
                  <a:pt x="7132860" y="4797425"/>
                </a:cubicBezTo>
                <a:cubicBezTo>
                  <a:pt x="7140417" y="4796054"/>
                  <a:pt x="7155783" y="4787919"/>
                  <a:pt x="7163213" y="4789488"/>
                </a:cubicBezTo>
                <a:cubicBezTo>
                  <a:pt x="7218077" y="4801083"/>
                  <a:pt x="7277259" y="4823670"/>
                  <a:pt x="7333076" y="4827385"/>
                </a:cubicBezTo>
                <a:cubicBezTo>
                  <a:pt x="7347807" y="4828369"/>
                  <a:pt x="7430230" y="4812017"/>
                  <a:pt x="7444010" y="4804963"/>
                </a:cubicBezTo>
                <a:cubicBezTo>
                  <a:pt x="7464013" y="4794688"/>
                  <a:pt x="7465664" y="4782706"/>
                  <a:pt x="7491826" y="4781550"/>
                </a:cubicBezTo>
                <a:cubicBezTo>
                  <a:pt x="7523194" y="4780160"/>
                  <a:pt x="7557167" y="4789265"/>
                  <a:pt x="7587266" y="4791272"/>
                </a:cubicBezTo>
                <a:cubicBezTo>
                  <a:pt x="7613174" y="4792999"/>
                  <a:pt x="7641051" y="4781576"/>
                  <a:pt x="7667403" y="4783335"/>
                </a:cubicBezTo>
                <a:cubicBezTo>
                  <a:pt x="7673817" y="4783760"/>
                  <a:pt x="7676928" y="4792574"/>
                  <a:pt x="7683088" y="4794250"/>
                </a:cubicBezTo>
                <a:cubicBezTo>
                  <a:pt x="7701883" y="4799317"/>
                  <a:pt x="7748112" y="4768895"/>
                  <a:pt x="7774210" y="4770635"/>
                </a:cubicBezTo>
                <a:cubicBezTo>
                  <a:pt x="7793831" y="4771943"/>
                  <a:pt x="7790276" y="4803737"/>
                  <a:pt x="7818660" y="4800003"/>
                </a:cubicBezTo>
                <a:cubicBezTo>
                  <a:pt x="7835170" y="4797819"/>
                  <a:pt x="7854093" y="4775708"/>
                  <a:pt x="7870031" y="4773613"/>
                </a:cubicBezTo>
                <a:cubicBezTo>
                  <a:pt x="7881716" y="4772070"/>
                  <a:pt x="7884700" y="4786154"/>
                  <a:pt x="7899178" y="4785519"/>
                </a:cubicBezTo>
                <a:cubicBezTo>
                  <a:pt x="7926801" y="4784294"/>
                  <a:pt x="7955439" y="4772590"/>
                  <a:pt x="7982744" y="4774407"/>
                </a:cubicBezTo>
                <a:cubicBezTo>
                  <a:pt x="7994492" y="4775188"/>
                  <a:pt x="8005985" y="4781131"/>
                  <a:pt x="8018876" y="4780160"/>
                </a:cubicBezTo>
                <a:cubicBezTo>
                  <a:pt x="8049292" y="4777861"/>
                  <a:pt x="8087582" y="4786059"/>
                  <a:pt x="8115522" y="4770038"/>
                </a:cubicBezTo>
                <a:cubicBezTo>
                  <a:pt x="8131969" y="4760557"/>
                  <a:pt x="8148987" y="4753153"/>
                  <a:pt x="8163909" y="4740072"/>
                </a:cubicBezTo>
                <a:cubicBezTo>
                  <a:pt x="8166259" y="4738021"/>
                  <a:pt x="8168164" y="4732744"/>
                  <a:pt x="8171085" y="4733925"/>
                </a:cubicBezTo>
                <a:cubicBezTo>
                  <a:pt x="8176102" y="4735989"/>
                  <a:pt x="8166068" y="4785564"/>
                  <a:pt x="8196866" y="4792066"/>
                </a:cubicBezTo>
                <a:cubicBezTo>
                  <a:pt x="8226076" y="4798244"/>
                  <a:pt x="8266906" y="4772883"/>
                  <a:pt x="8291926" y="4758532"/>
                </a:cubicBezTo>
                <a:cubicBezTo>
                  <a:pt x="8302276" y="4752563"/>
                  <a:pt x="8309388" y="4736573"/>
                  <a:pt x="8323231" y="4737494"/>
                </a:cubicBezTo>
                <a:cubicBezTo>
                  <a:pt x="8381143" y="4741349"/>
                  <a:pt x="8439626" y="4748498"/>
                  <a:pt x="8497855" y="4752378"/>
                </a:cubicBezTo>
                <a:cubicBezTo>
                  <a:pt x="8518367" y="4753744"/>
                  <a:pt x="8544020" y="4739304"/>
                  <a:pt x="8564530" y="4743647"/>
                </a:cubicBezTo>
                <a:cubicBezTo>
                  <a:pt x="8565801" y="4743908"/>
                  <a:pt x="8583009" y="4755680"/>
                  <a:pt x="8587010" y="4755154"/>
                </a:cubicBezTo>
                <a:cubicBezTo>
                  <a:pt x="8630634" y="4749407"/>
                  <a:pt x="8681688" y="4758182"/>
                  <a:pt x="8729630" y="4754563"/>
                </a:cubicBezTo>
                <a:cubicBezTo>
                  <a:pt x="8763857" y="4751979"/>
                  <a:pt x="8794020" y="4724191"/>
                  <a:pt x="8828055" y="4718050"/>
                </a:cubicBezTo>
                <a:cubicBezTo>
                  <a:pt x="8865775" y="4711250"/>
                  <a:pt x="8900509" y="4744530"/>
                  <a:pt x="8935816" y="4741863"/>
                </a:cubicBezTo>
                <a:cubicBezTo>
                  <a:pt x="9030113" y="4734738"/>
                  <a:pt x="9121617" y="4747654"/>
                  <a:pt x="9213437" y="4753769"/>
                </a:cubicBezTo>
                <a:cubicBezTo>
                  <a:pt x="9261570" y="4756969"/>
                  <a:pt x="9305576" y="4789678"/>
                  <a:pt x="9353328" y="4792860"/>
                </a:cubicBezTo>
                <a:cubicBezTo>
                  <a:pt x="9383808" y="4794885"/>
                  <a:pt x="9415748" y="4797025"/>
                  <a:pt x="9445593" y="4799013"/>
                </a:cubicBezTo>
                <a:cubicBezTo>
                  <a:pt x="9468707" y="4800550"/>
                  <a:pt x="9493345" y="4785595"/>
                  <a:pt x="9516079" y="4787107"/>
                </a:cubicBezTo>
                <a:cubicBezTo>
                  <a:pt x="9517221" y="4787176"/>
                  <a:pt x="9518492" y="4787234"/>
                  <a:pt x="9519634" y="4787303"/>
                </a:cubicBezTo>
                <a:lnTo>
                  <a:pt x="9519634" y="0"/>
                </a:lnTo>
                <a:lnTo>
                  <a:pt x="9330722" y="0"/>
                </a:lnTo>
                <a:lnTo>
                  <a:pt x="9323166" y="89294"/>
                </a:lnTo>
                <a:cubicBezTo>
                  <a:pt x="9341707" y="100698"/>
                  <a:pt x="9354534" y="120142"/>
                  <a:pt x="9354534" y="143466"/>
                </a:cubicBezTo>
                <a:cubicBezTo>
                  <a:pt x="9354534" y="179235"/>
                  <a:pt x="9325642" y="208356"/>
                  <a:pt x="9289828" y="208356"/>
                </a:cubicBezTo>
                <a:cubicBezTo>
                  <a:pt x="9254077" y="208356"/>
                  <a:pt x="9225121" y="179235"/>
                  <a:pt x="9225185" y="143466"/>
                </a:cubicBezTo>
                <a:cubicBezTo>
                  <a:pt x="9225185" y="110801"/>
                  <a:pt x="9249696" y="84995"/>
                  <a:pt x="9281129" y="80563"/>
                </a:cubicBezTo>
                <a:lnTo>
                  <a:pt x="9287859" y="0"/>
                </a:lnTo>
                <a:lnTo>
                  <a:pt x="9017984" y="0"/>
                </a:lnTo>
                <a:lnTo>
                  <a:pt x="9036272" y="87313"/>
                </a:lnTo>
                <a:cubicBezTo>
                  <a:pt x="9056466" y="98266"/>
                  <a:pt x="9070562" y="118859"/>
                  <a:pt x="9070562" y="143466"/>
                </a:cubicBezTo>
                <a:cubicBezTo>
                  <a:pt x="9070562" y="179235"/>
                  <a:pt x="9041670" y="208356"/>
                  <a:pt x="9005855" y="208356"/>
                </a:cubicBezTo>
                <a:cubicBezTo>
                  <a:pt x="8970105" y="208356"/>
                  <a:pt x="8941213" y="179235"/>
                  <a:pt x="8941213" y="143466"/>
                </a:cubicBezTo>
                <a:cubicBezTo>
                  <a:pt x="8941213" y="112840"/>
                  <a:pt x="8962803" y="88494"/>
                  <a:pt x="8991378" y="81756"/>
                </a:cubicBezTo>
                <a:lnTo>
                  <a:pt x="8974360" y="0"/>
                </a:lnTo>
                <a:lnTo>
                  <a:pt x="8765381" y="0"/>
                </a:lnTo>
                <a:lnTo>
                  <a:pt x="8762968" y="94653"/>
                </a:lnTo>
                <a:cubicBezTo>
                  <a:pt x="8777192" y="106534"/>
                  <a:pt x="8786591" y="123527"/>
                  <a:pt x="8786591" y="143466"/>
                </a:cubicBezTo>
                <a:cubicBezTo>
                  <a:pt x="8786591" y="179235"/>
                  <a:pt x="8757698" y="208356"/>
                  <a:pt x="8721947" y="208356"/>
                </a:cubicBezTo>
                <a:cubicBezTo>
                  <a:pt x="8686133" y="208356"/>
                  <a:pt x="8657241" y="179235"/>
                  <a:pt x="8657241" y="143466"/>
                </a:cubicBezTo>
                <a:cubicBezTo>
                  <a:pt x="8657241" y="108122"/>
                  <a:pt x="8685562" y="79642"/>
                  <a:pt x="8720741" y="78975"/>
                </a:cubicBezTo>
                <a:lnTo>
                  <a:pt x="8722900" y="0"/>
                </a:lnTo>
                <a:lnTo>
                  <a:pt x="8479060" y="0"/>
                </a:lnTo>
                <a:lnTo>
                  <a:pt x="8476647" y="93066"/>
                </a:lnTo>
                <a:cubicBezTo>
                  <a:pt x="8492077" y="104902"/>
                  <a:pt x="8502618" y="122498"/>
                  <a:pt x="8502618" y="143466"/>
                </a:cubicBezTo>
                <a:cubicBezTo>
                  <a:pt x="8502618" y="179235"/>
                  <a:pt x="8473726" y="208356"/>
                  <a:pt x="8437975" y="208356"/>
                </a:cubicBezTo>
                <a:cubicBezTo>
                  <a:pt x="8402161" y="208356"/>
                  <a:pt x="8373269" y="179235"/>
                  <a:pt x="8373269" y="143466"/>
                </a:cubicBezTo>
                <a:cubicBezTo>
                  <a:pt x="8373269" y="108972"/>
                  <a:pt x="8400383" y="81534"/>
                  <a:pt x="8434355" y="79572"/>
                </a:cubicBezTo>
                <a:lnTo>
                  <a:pt x="8436579" y="0"/>
                </a:lnTo>
                <a:lnTo>
                  <a:pt x="8172038" y="0"/>
                </a:lnTo>
                <a:lnTo>
                  <a:pt x="8188293" y="90088"/>
                </a:lnTo>
                <a:cubicBezTo>
                  <a:pt x="8206201" y="101613"/>
                  <a:pt x="8218837" y="120599"/>
                  <a:pt x="8218901" y="143466"/>
                </a:cubicBezTo>
                <a:cubicBezTo>
                  <a:pt x="8218901" y="179235"/>
                  <a:pt x="8189754" y="208356"/>
                  <a:pt x="8154004" y="208356"/>
                </a:cubicBezTo>
                <a:cubicBezTo>
                  <a:pt x="8118253" y="208356"/>
                  <a:pt x="8089297" y="179235"/>
                  <a:pt x="8089297" y="143466"/>
                </a:cubicBezTo>
                <a:cubicBezTo>
                  <a:pt x="8089297" y="111506"/>
                  <a:pt x="8112855" y="86246"/>
                  <a:pt x="8143272" y="80963"/>
                </a:cubicBezTo>
                <a:lnTo>
                  <a:pt x="8128794" y="0"/>
                </a:lnTo>
                <a:lnTo>
                  <a:pt x="7893844" y="0"/>
                </a:lnTo>
                <a:lnTo>
                  <a:pt x="7891685" y="83141"/>
                </a:lnTo>
                <a:cubicBezTo>
                  <a:pt x="7916641" y="92107"/>
                  <a:pt x="7934929" y="115373"/>
                  <a:pt x="7934929" y="143466"/>
                </a:cubicBezTo>
                <a:cubicBezTo>
                  <a:pt x="7934929" y="179235"/>
                  <a:pt x="7905782" y="208356"/>
                  <a:pt x="7870031" y="208356"/>
                </a:cubicBezTo>
                <a:cubicBezTo>
                  <a:pt x="7834281" y="208356"/>
                  <a:pt x="7805325" y="179235"/>
                  <a:pt x="7805325" y="143466"/>
                </a:cubicBezTo>
                <a:cubicBezTo>
                  <a:pt x="7805325" y="115087"/>
                  <a:pt x="7823804" y="91694"/>
                  <a:pt x="7849204" y="82944"/>
                </a:cubicBezTo>
                <a:lnTo>
                  <a:pt x="7851363" y="0"/>
                </a:lnTo>
                <a:lnTo>
                  <a:pt x="7626318" y="0"/>
                </a:lnTo>
                <a:lnTo>
                  <a:pt x="7621366" y="90684"/>
                </a:lnTo>
                <a:cubicBezTo>
                  <a:pt x="7638765" y="102299"/>
                  <a:pt x="7650956" y="121018"/>
                  <a:pt x="7650956" y="143466"/>
                </a:cubicBezTo>
                <a:cubicBezTo>
                  <a:pt x="7650956" y="179235"/>
                  <a:pt x="7621810" y="208356"/>
                  <a:pt x="7586059" y="208356"/>
                </a:cubicBezTo>
                <a:cubicBezTo>
                  <a:pt x="7550309" y="208356"/>
                  <a:pt x="7521353" y="179235"/>
                  <a:pt x="7521353" y="143466"/>
                </a:cubicBezTo>
                <a:cubicBezTo>
                  <a:pt x="7521353" y="110166"/>
                  <a:pt x="7546753" y="83782"/>
                  <a:pt x="7579138" y="80169"/>
                </a:cubicBezTo>
                <a:lnTo>
                  <a:pt x="7583710" y="0"/>
                </a:lnTo>
                <a:lnTo>
                  <a:pt x="7339997" y="0"/>
                </a:lnTo>
                <a:lnTo>
                  <a:pt x="7337647" y="90881"/>
                </a:lnTo>
                <a:cubicBezTo>
                  <a:pt x="7354856" y="102514"/>
                  <a:pt x="7366984" y="121082"/>
                  <a:pt x="7366984" y="143466"/>
                </a:cubicBezTo>
                <a:cubicBezTo>
                  <a:pt x="7366984" y="179235"/>
                  <a:pt x="7337838" y="208356"/>
                  <a:pt x="7302088" y="208356"/>
                </a:cubicBezTo>
                <a:cubicBezTo>
                  <a:pt x="7266337" y="208356"/>
                  <a:pt x="7237381" y="179235"/>
                  <a:pt x="7237381" y="143466"/>
                </a:cubicBezTo>
                <a:cubicBezTo>
                  <a:pt x="7237381" y="110096"/>
                  <a:pt x="7262908" y="83693"/>
                  <a:pt x="7295356" y="80169"/>
                </a:cubicBezTo>
                <a:lnTo>
                  <a:pt x="7297325" y="0"/>
                </a:lnTo>
                <a:lnTo>
                  <a:pt x="7053676" y="0"/>
                </a:lnTo>
                <a:lnTo>
                  <a:pt x="7051263" y="89294"/>
                </a:lnTo>
                <a:cubicBezTo>
                  <a:pt x="7069868" y="100667"/>
                  <a:pt x="7083013" y="120047"/>
                  <a:pt x="7083013" y="143466"/>
                </a:cubicBezTo>
                <a:cubicBezTo>
                  <a:pt x="7083013" y="179235"/>
                  <a:pt x="7054120" y="208356"/>
                  <a:pt x="7018306" y="208356"/>
                </a:cubicBezTo>
                <a:cubicBezTo>
                  <a:pt x="6982555" y="208356"/>
                  <a:pt x="6953409" y="179235"/>
                  <a:pt x="6953472" y="143466"/>
                </a:cubicBezTo>
                <a:cubicBezTo>
                  <a:pt x="6953472" y="111087"/>
                  <a:pt x="6977793" y="85547"/>
                  <a:pt x="7008781" y="80759"/>
                </a:cubicBezTo>
                <a:lnTo>
                  <a:pt x="7011004" y="0"/>
                </a:lnTo>
                <a:lnTo>
                  <a:pt x="6788944" y="0"/>
                </a:lnTo>
                <a:lnTo>
                  <a:pt x="6780626" y="98622"/>
                </a:lnTo>
                <a:cubicBezTo>
                  <a:pt x="6791929" y="110280"/>
                  <a:pt x="6799041" y="125946"/>
                  <a:pt x="6799041" y="143466"/>
                </a:cubicBezTo>
                <a:cubicBezTo>
                  <a:pt x="6799041" y="179235"/>
                  <a:pt x="6770148" y="208356"/>
                  <a:pt x="6734397" y="208356"/>
                </a:cubicBezTo>
                <a:cubicBezTo>
                  <a:pt x="6698583" y="208356"/>
                  <a:pt x="6669437" y="179235"/>
                  <a:pt x="6669501" y="143466"/>
                </a:cubicBezTo>
                <a:cubicBezTo>
                  <a:pt x="6669501" y="107702"/>
                  <a:pt x="6698583" y="78778"/>
                  <a:pt x="6734397" y="78778"/>
                </a:cubicBezTo>
                <a:cubicBezTo>
                  <a:pt x="6736112" y="78778"/>
                  <a:pt x="6737636" y="79629"/>
                  <a:pt x="6739351" y="79769"/>
                </a:cubicBezTo>
                <a:lnTo>
                  <a:pt x="6746081" y="0"/>
                </a:lnTo>
                <a:lnTo>
                  <a:pt x="6490684" y="0"/>
                </a:lnTo>
                <a:lnTo>
                  <a:pt x="6488335" y="92469"/>
                </a:lnTo>
                <a:cubicBezTo>
                  <a:pt x="6504146" y="104273"/>
                  <a:pt x="6515068" y="122187"/>
                  <a:pt x="6515068" y="143466"/>
                </a:cubicBezTo>
                <a:cubicBezTo>
                  <a:pt x="6515068" y="179235"/>
                  <a:pt x="6486176" y="208356"/>
                  <a:pt x="6450426" y="208356"/>
                </a:cubicBezTo>
                <a:cubicBezTo>
                  <a:pt x="6414612" y="208356"/>
                  <a:pt x="6385529" y="179235"/>
                  <a:pt x="6385529" y="143466"/>
                </a:cubicBezTo>
                <a:cubicBezTo>
                  <a:pt x="6385529" y="109245"/>
                  <a:pt x="6412389" y="81921"/>
                  <a:pt x="6446044" y="79572"/>
                </a:cubicBezTo>
                <a:lnTo>
                  <a:pt x="6448203" y="0"/>
                </a:lnTo>
                <a:lnTo>
                  <a:pt x="6176931" y="0"/>
                </a:lnTo>
                <a:lnTo>
                  <a:pt x="6195029" y="86119"/>
                </a:lnTo>
                <a:cubicBezTo>
                  <a:pt x="6216301" y="96736"/>
                  <a:pt x="6231160" y="118091"/>
                  <a:pt x="6231160" y="143466"/>
                </a:cubicBezTo>
                <a:cubicBezTo>
                  <a:pt x="6231160" y="179235"/>
                  <a:pt x="6202204" y="208356"/>
                  <a:pt x="6166454" y="208356"/>
                </a:cubicBezTo>
                <a:cubicBezTo>
                  <a:pt x="6130703" y="208356"/>
                  <a:pt x="6101556" y="179235"/>
                  <a:pt x="6101556" y="143466"/>
                </a:cubicBezTo>
                <a:cubicBezTo>
                  <a:pt x="6101556" y="113328"/>
                  <a:pt x="6122702" y="89173"/>
                  <a:pt x="6150579" y="81953"/>
                </a:cubicBezTo>
                <a:lnTo>
                  <a:pt x="6133306" y="0"/>
                </a:lnTo>
                <a:lnTo>
                  <a:pt x="5915819" y="0"/>
                </a:lnTo>
                <a:lnTo>
                  <a:pt x="5913406" y="87903"/>
                </a:lnTo>
                <a:cubicBezTo>
                  <a:pt x="5933218" y="98977"/>
                  <a:pt x="5947125" y="119164"/>
                  <a:pt x="5947188" y="143466"/>
                </a:cubicBezTo>
                <a:cubicBezTo>
                  <a:pt x="5947188" y="179235"/>
                  <a:pt x="5918232" y="208356"/>
                  <a:pt x="5882481" y="208356"/>
                </a:cubicBezTo>
                <a:cubicBezTo>
                  <a:pt x="5846731" y="208356"/>
                  <a:pt x="5817775" y="179235"/>
                  <a:pt x="5817775" y="143466"/>
                </a:cubicBezTo>
                <a:cubicBezTo>
                  <a:pt x="5817775" y="111722"/>
                  <a:pt x="5841016" y="86690"/>
                  <a:pt x="5871179" y="81159"/>
                </a:cubicBezTo>
                <a:lnTo>
                  <a:pt x="5873338" y="0"/>
                </a:lnTo>
                <a:lnTo>
                  <a:pt x="5629472" y="0"/>
                </a:lnTo>
                <a:lnTo>
                  <a:pt x="5627091" y="86316"/>
                </a:lnTo>
                <a:cubicBezTo>
                  <a:pt x="5648294" y="96958"/>
                  <a:pt x="5663203" y="118129"/>
                  <a:pt x="5663203" y="143466"/>
                </a:cubicBezTo>
                <a:cubicBezTo>
                  <a:pt x="5663203" y="179235"/>
                  <a:pt x="5634279" y="208356"/>
                  <a:pt x="5598516" y="208356"/>
                </a:cubicBezTo>
                <a:cubicBezTo>
                  <a:pt x="5562746" y="208356"/>
                  <a:pt x="5533803" y="179235"/>
                  <a:pt x="5533822" y="143466"/>
                </a:cubicBezTo>
                <a:cubicBezTo>
                  <a:pt x="5533822" y="112560"/>
                  <a:pt x="5555857" y="88005"/>
                  <a:pt x="5584825" y="81553"/>
                </a:cubicBezTo>
                <a:lnTo>
                  <a:pt x="5587003" y="0"/>
                </a:lnTo>
                <a:lnTo>
                  <a:pt x="5364163" y="0"/>
                </a:lnTo>
                <a:lnTo>
                  <a:pt x="5356022" y="94850"/>
                </a:lnTo>
                <a:cubicBezTo>
                  <a:pt x="5370005" y="106731"/>
                  <a:pt x="5379219" y="123692"/>
                  <a:pt x="5379244" y="143466"/>
                </a:cubicBezTo>
                <a:cubicBezTo>
                  <a:pt x="5379244" y="179235"/>
                  <a:pt x="5350313" y="208356"/>
                  <a:pt x="5314550" y="208356"/>
                </a:cubicBezTo>
                <a:cubicBezTo>
                  <a:pt x="5278787" y="208356"/>
                  <a:pt x="5249837" y="179235"/>
                  <a:pt x="5249863" y="143466"/>
                </a:cubicBezTo>
                <a:cubicBezTo>
                  <a:pt x="5249863" y="107702"/>
                  <a:pt x="5278787" y="78778"/>
                  <a:pt x="5314550" y="78778"/>
                </a:cubicBezTo>
                <a:lnTo>
                  <a:pt x="5321300" y="0"/>
                </a:lnTo>
                <a:lnTo>
                  <a:pt x="5066703" y="0"/>
                </a:lnTo>
                <a:lnTo>
                  <a:pt x="5064322" y="89694"/>
                </a:lnTo>
                <a:cubicBezTo>
                  <a:pt x="5082553" y="101149"/>
                  <a:pt x="5095253" y="120339"/>
                  <a:pt x="5095278" y="143466"/>
                </a:cubicBezTo>
                <a:cubicBezTo>
                  <a:pt x="5095278" y="179235"/>
                  <a:pt x="5066354" y="208356"/>
                  <a:pt x="5030584" y="208356"/>
                </a:cubicBezTo>
                <a:cubicBezTo>
                  <a:pt x="4994821" y="208356"/>
                  <a:pt x="4965846" y="179235"/>
                  <a:pt x="4965897" y="143466"/>
                </a:cubicBezTo>
                <a:cubicBezTo>
                  <a:pt x="4965897" y="110801"/>
                  <a:pt x="4990408" y="84995"/>
                  <a:pt x="5021853" y="80563"/>
                </a:cubicBezTo>
                <a:lnTo>
                  <a:pt x="5024038" y="0"/>
                </a:lnTo>
                <a:lnTo>
                  <a:pt x="4754957" y="0"/>
                </a:lnTo>
                <a:lnTo>
                  <a:pt x="4772819" y="84531"/>
                </a:lnTo>
                <a:cubicBezTo>
                  <a:pt x="4795482" y="94609"/>
                  <a:pt x="4811459" y="117069"/>
                  <a:pt x="4811509" y="143466"/>
                </a:cubicBezTo>
                <a:cubicBezTo>
                  <a:pt x="4811509" y="179235"/>
                  <a:pt x="4782388" y="208356"/>
                  <a:pt x="4746625" y="208356"/>
                </a:cubicBezTo>
                <a:cubicBezTo>
                  <a:pt x="4710856" y="208356"/>
                  <a:pt x="4681906" y="179235"/>
                  <a:pt x="4681932" y="143466"/>
                </a:cubicBezTo>
                <a:cubicBezTo>
                  <a:pt x="4681932" y="114033"/>
                  <a:pt x="4701870" y="90214"/>
                  <a:pt x="4728763" y="82347"/>
                </a:cubicBezTo>
                <a:lnTo>
                  <a:pt x="4711497" y="0"/>
                </a:lnTo>
                <a:lnTo>
                  <a:pt x="4497782" y="0"/>
                </a:lnTo>
                <a:lnTo>
                  <a:pt x="4495400" y="88900"/>
                </a:lnTo>
                <a:cubicBezTo>
                  <a:pt x="4514234" y="100222"/>
                  <a:pt x="4527576" y="119882"/>
                  <a:pt x="4527550" y="143466"/>
                </a:cubicBezTo>
                <a:cubicBezTo>
                  <a:pt x="4527550" y="179235"/>
                  <a:pt x="4498423" y="208356"/>
                  <a:pt x="4462660" y="208356"/>
                </a:cubicBezTo>
                <a:cubicBezTo>
                  <a:pt x="4426890" y="208356"/>
                  <a:pt x="4397940" y="179235"/>
                  <a:pt x="4397966" y="143466"/>
                </a:cubicBezTo>
                <a:cubicBezTo>
                  <a:pt x="4397966" y="111220"/>
                  <a:pt x="4421880" y="85706"/>
                  <a:pt x="4452734" y="80759"/>
                </a:cubicBezTo>
                <a:lnTo>
                  <a:pt x="4454919" y="0"/>
                </a:lnTo>
                <a:lnTo>
                  <a:pt x="4211238" y="0"/>
                </a:lnTo>
                <a:lnTo>
                  <a:pt x="4209053" y="87313"/>
                </a:lnTo>
                <a:cubicBezTo>
                  <a:pt x="4229272" y="98266"/>
                  <a:pt x="4243553" y="118853"/>
                  <a:pt x="4243585" y="143466"/>
                </a:cubicBezTo>
                <a:cubicBezTo>
                  <a:pt x="4243585" y="179235"/>
                  <a:pt x="4214457" y="208356"/>
                  <a:pt x="4178694" y="208356"/>
                </a:cubicBezTo>
                <a:cubicBezTo>
                  <a:pt x="4142931" y="208356"/>
                  <a:pt x="4113975" y="179235"/>
                  <a:pt x="4114006" y="143466"/>
                </a:cubicBezTo>
                <a:cubicBezTo>
                  <a:pt x="4114006" y="112071"/>
                  <a:pt x="4136739" y="87281"/>
                  <a:pt x="4166394" y="81356"/>
                </a:cubicBezTo>
                <a:lnTo>
                  <a:pt x="4168572" y="0"/>
                </a:lnTo>
                <a:lnTo>
                  <a:pt x="3946125" y="0"/>
                </a:lnTo>
                <a:lnTo>
                  <a:pt x="3937991" y="96044"/>
                </a:lnTo>
                <a:cubicBezTo>
                  <a:pt x="3951033" y="107887"/>
                  <a:pt x="3959587" y="124466"/>
                  <a:pt x="3959619" y="143466"/>
                </a:cubicBezTo>
                <a:cubicBezTo>
                  <a:pt x="3959619" y="179235"/>
                  <a:pt x="3930498" y="208356"/>
                  <a:pt x="3894728" y="208356"/>
                </a:cubicBezTo>
                <a:cubicBezTo>
                  <a:pt x="3858965" y="208356"/>
                  <a:pt x="3829977" y="179235"/>
                  <a:pt x="3830041" y="143466"/>
                </a:cubicBezTo>
                <a:cubicBezTo>
                  <a:pt x="3830041" y="107702"/>
                  <a:pt x="3858965" y="78778"/>
                  <a:pt x="3894728" y="78778"/>
                </a:cubicBezTo>
                <a:cubicBezTo>
                  <a:pt x="3895363" y="78778"/>
                  <a:pt x="3895884" y="79153"/>
                  <a:pt x="3896519" y="79172"/>
                </a:cubicBezTo>
                <a:lnTo>
                  <a:pt x="3903263" y="0"/>
                </a:lnTo>
                <a:lnTo>
                  <a:pt x="3648469" y="0"/>
                </a:lnTo>
                <a:lnTo>
                  <a:pt x="3645891" y="90488"/>
                </a:lnTo>
                <a:cubicBezTo>
                  <a:pt x="3663410" y="102076"/>
                  <a:pt x="3675691" y="120885"/>
                  <a:pt x="3675653" y="143466"/>
                </a:cubicBezTo>
                <a:cubicBezTo>
                  <a:pt x="3675653" y="179235"/>
                  <a:pt x="3646729" y="208356"/>
                  <a:pt x="3610966" y="208356"/>
                </a:cubicBezTo>
                <a:cubicBezTo>
                  <a:pt x="3575196" y="208356"/>
                  <a:pt x="3546005" y="179235"/>
                  <a:pt x="3546075" y="143466"/>
                </a:cubicBezTo>
                <a:cubicBezTo>
                  <a:pt x="3546075" y="110312"/>
                  <a:pt x="3571494" y="84176"/>
                  <a:pt x="3603625" y="80366"/>
                </a:cubicBezTo>
                <a:lnTo>
                  <a:pt x="3605803" y="0"/>
                </a:lnTo>
                <a:lnTo>
                  <a:pt x="3336131" y="0"/>
                </a:lnTo>
                <a:lnTo>
                  <a:pt x="3353988" y="85128"/>
                </a:lnTo>
                <a:cubicBezTo>
                  <a:pt x="3376162" y="95409"/>
                  <a:pt x="3391726" y="117412"/>
                  <a:pt x="3391694" y="143466"/>
                </a:cubicBezTo>
                <a:cubicBezTo>
                  <a:pt x="3391694" y="179235"/>
                  <a:pt x="3362763" y="208356"/>
                  <a:pt x="3327000" y="208356"/>
                </a:cubicBezTo>
                <a:cubicBezTo>
                  <a:pt x="3291237" y="208356"/>
                  <a:pt x="3262078" y="179235"/>
                  <a:pt x="3262109" y="143466"/>
                </a:cubicBezTo>
                <a:cubicBezTo>
                  <a:pt x="3262109" y="113760"/>
                  <a:pt x="3282664" y="89986"/>
                  <a:pt x="3309938" y="82347"/>
                </a:cubicBezTo>
                <a:lnTo>
                  <a:pt x="3292672" y="0"/>
                </a:lnTo>
                <a:lnTo>
                  <a:pt x="3061494" y="0"/>
                </a:lnTo>
                <a:lnTo>
                  <a:pt x="3059310" y="82150"/>
                </a:lnTo>
                <a:cubicBezTo>
                  <a:pt x="3086977" y="89516"/>
                  <a:pt x="3107760" y="113481"/>
                  <a:pt x="3107728" y="143466"/>
                </a:cubicBezTo>
                <a:cubicBezTo>
                  <a:pt x="3107728" y="179235"/>
                  <a:pt x="3078804" y="208356"/>
                  <a:pt x="3043034" y="208356"/>
                </a:cubicBezTo>
                <a:cubicBezTo>
                  <a:pt x="3007271" y="208356"/>
                  <a:pt x="2978112" y="179235"/>
                  <a:pt x="2978150" y="143466"/>
                </a:cubicBezTo>
                <a:cubicBezTo>
                  <a:pt x="2978150" y="117100"/>
                  <a:pt x="2994228" y="94831"/>
                  <a:pt x="3016840" y="84728"/>
                </a:cubicBezTo>
                <a:lnTo>
                  <a:pt x="3019025" y="0"/>
                </a:lnTo>
                <a:lnTo>
                  <a:pt x="2775344" y="0"/>
                </a:lnTo>
                <a:lnTo>
                  <a:pt x="2772963" y="81553"/>
                </a:lnTo>
                <a:cubicBezTo>
                  <a:pt x="2801836" y="88075"/>
                  <a:pt x="2823763" y="112624"/>
                  <a:pt x="2823763" y="143466"/>
                </a:cubicBezTo>
                <a:cubicBezTo>
                  <a:pt x="2823763" y="179235"/>
                  <a:pt x="2794838" y="208356"/>
                  <a:pt x="2759075" y="208356"/>
                </a:cubicBezTo>
                <a:cubicBezTo>
                  <a:pt x="2723306" y="208356"/>
                  <a:pt x="2694185" y="179235"/>
                  <a:pt x="2694185" y="143466"/>
                </a:cubicBezTo>
                <a:cubicBezTo>
                  <a:pt x="2694185" y="118186"/>
                  <a:pt x="2709177" y="96984"/>
                  <a:pt x="2730297" y="86316"/>
                </a:cubicBezTo>
                <a:lnTo>
                  <a:pt x="2732678" y="0"/>
                </a:lnTo>
                <a:lnTo>
                  <a:pt x="2510231" y="0"/>
                </a:lnTo>
                <a:lnTo>
                  <a:pt x="2502891" y="85725"/>
                </a:lnTo>
                <a:cubicBezTo>
                  <a:pt x="2524582" y="96183"/>
                  <a:pt x="2539797" y="117774"/>
                  <a:pt x="2539797" y="143466"/>
                </a:cubicBezTo>
                <a:cubicBezTo>
                  <a:pt x="2539797" y="179235"/>
                  <a:pt x="2510873" y="208356"/>
                  <a:pt x="2475109" y="208356"/>
                </a:cubicBezTo>
                <a:cubicBezTo>
                  <a:pt x="2439340" y="208356"/>
                  <a:pt x="2410416" y="179235"/>
                  <a:pt x="2410416" y="143466"/>
                </a:cubicBezTo>
                <a:cubicBezTo>
                  <a:pt x="2410416" y="112840"/>
                  <a:pt x="2432056" y="88494"/>
                  <a:pt x="2460625" y="81756"/>
                </a:cubicBezTo>
                <a:lnTo>
                  <a:pt x="2467566" y="0"/>
                </a:lnTo>
                <a:lnTo>
                  <a:pt x="2212378" y="0"/>
                </a:lnTo>
                <a:lnTo>
                  <a:pt x="2210194" y="82747"/>
                </a:lnTo>
                <a:cubicBezTo>
                  <a:pt x="2236477" y="90996"/>
                  <a:pt x="2255812" y="114465"/>
                  <a:pt x="2255838" y="143466"/>
                </a:cubicBezTo>
                <a:cubicBezTo>
                  <a:pt x="2255838" y="179235"/>
                  <a:pt x="2226907" y="208356"/>
                  <a:pt x="2191144" y="208356"/>
                </a:cubicBezTo>
                <a:cubicBezTo>
                  <a:pt x="2155381" y="208356"/>
                  <a:pt x="2126456" y="179235"/>
                  <a:pt x="2126456" y="143466"/>
                </a:cubicBezTo>
                <a:cubicBezTo>
                  <a:pt x="2126456" y="116142"/>
                  <a:pt x="2143392" y="93059"/>
                  <a:pt x="2167331" y="83541"/>
                </a:cubicBezTo>
                <a:lnTo>
                  <a:pt x="2169516" y="0"/>
                </a:lnTo>
                <a:lnTo>
                  <a:pt x="1898847" y="0"/>
                </a:lnTo>
                <a:lnTo>
                  <a:pt x="1915712" y="80563"/>
                </a:lnTo>
                <a:cubicBezTo>
                  <a:pt x="1947253" y="84912"/>
                  <a:pt x="1971846" y="110725"/>
                  <a:pt x="1971872" y="143466"/>
                </a:cubicBezTo>
                <a:cubicBezTo>
                  <a:pt x="1971872" y="179235"/>
                  <a:pt x="1942948" y="208356"/>
                  <a:pt x="1907178" y="208356"/>
                </a:cubicBezTo>
                <a:cubicBezTo>
                  <a:pt x="1871415" y="208356"/>
                  <a:pt x="1842491" y="179235"/>
                  <a:pt x="1842491" y="143466"/>
                </a:cubicBezTo>
                <a:cubicBezTo>
                  <a:pt x="1842491" y="120085"/>
                  <a:pt x="1855464" y="100679"/>
                  <a:pt x="1874044" y="89294"/>
                </a:cubicBezTo>
                <a:lnTo>
                  <a:pt x="1855387" y="0"/>
                </a:lnTo>
                <a:lnTo>
                  <a:pt x="1615872" y="0"/>
                </a:lnTo>
                <a:lnTo>
                  <a:pt x="1632744" y="80759"/>
                </a:lnTo>
                <a:cubicBezTo>
                  <a:pt x="1663783" y="85547"/>
                  <a:pt x="1687906" y="111093"/>
                  <a:pt x="1687906" y="143466"/>
                </a:cubicBezTo>
                <a:cubicBezTo>
                  <a:pt x="1687906" y="179235"/>
                  <a:pt x="1658982" y="208356"/>
                  <a:pt x="1623219" y="208356"/>
                </a:cubicBezTo>
                <a:cubicBezTo>
                  <a:pt x="1587449" y="208356"/>
                  <a:pt x="1558506" y="179235"/>
                  <a:pt x="1558525" y="143466"/>
                </a:cubicBezTo>
                <a:cubicBezTo>
                  <a:pt x="1558525" y="119729"/>
                  <a:pt x="1571822" y="99987"/>
                  <a:pt x="1590872" y="88697"/>
                </a:cubicBezTo>
                <a:lnTo>
                  <a:pt x="1572419" y="0"/>
                </a:lnTo>
                <a:lnTo>
                  <a:pt x="1359891" y="0"/>
                </a:lnTo>
                <a:lnTo>
                  <a:pt x="1357706" y="82550"/>
                </a:lnTo>
                <a:cubicBezTo>
                  <a:pt x="1384294" y="90608"/>
                  <a:pt x="1404163" y="114237"/>
                  <a:pt x="1404144" y="143466"/>
                </a:cubicBezTo>
                <a:cubicBezTo>
                  <a:pt x="1404144" y="179235"/>
                  <a:pt x="1375016" y="208356"/>
                  <a:pt x="1339253" y="208356"/>
                </a:cubicBezTo>
                <a:cubicBezTo>
                  <a:pt x="1303484" y="208356"/>
                  <a:pt x="1274559" y="179235"/>
                  <a:pt x="1274559" y="143466"/>
                </a:cubicBezTo>
                <a:cubicBezTo>
                  <a:pt x="1274559" y="116294"/>
                  <a:pt x="1291311" y="93345"/>
                  <a:pt x="1315041" y="83738"/>
                </a:cubicBezTo>
                <a:lnTo>
                  <a:pt x="1317225" y="0"/>
                </a:lnTo>
                <a:lnTo>
                  <a:pt x="1073544" y="0"/>
                </a:lnTo>
                <a:lnTo>
                  <a:pt x="1071359" y="82150"/>
                </a:lnTo>
                <a:cubicBezTo>
                  <a:pt x="1099128" y="89452"/>
                  <a:pt x="1120197" y="113411"/>
                  <a:pt x="1120178" y="143466"/>
                </a:cubicBezTo>
                <a:cubicBezTo>
                  <a:pt x="1120178" y="179235"/>
                  <a:pt x="1091051" y="208356"/>
                  <a:pt x="1055287" y="208356"/>
                </a:cubicBezTo>
                <a:cubicBezTo>
                  <a:pt x="1019524" y="208356"/>
                  <a:pt x="990575" y="179235"/>
                  <a:pt x="990600" y="143466"/>
                </a:cubicBezTo>
                <a:cubicBezTo>
                  <a:pt x="990600" y="117323"/>
                  <a:pt x="1006189" y="95155"/>
                  <a:pt x="1028497" y="84931"/>
                </a:cubicBezTo>
                <a:lnTo>
                  <a:pt x="1030681" y="0"/>
                </a:lnTo>
                <a:lnTo>
                  <a:pt x="808038" y="0"/>
                </a:lnTo>
                <a:lnTo>
                  <a:pt x="800691" y="86716"/>
                </a:lnTo>
                <a:cubicBezTo>
                  <a:pt x="821468" y="97498"/>
                  <a:pt x="836225" y="118447"/>
                  <a:pt x="836212" y="143466"/>
                </a:cubicBezTo>
                <a:cubicBezTo>
                  <a:pt x="836212" y="179235"/>
                  <a:pt x="807091" y="208356"/>
                  <a:pt x="771322" y="208356"/>
                </a:cubicBezTo>
                <a:cubicBezTo>
                  <a:pt x="735559" y="208356"/>
                  <a:pt x="706634" y="179235"/>
                  <a:pt x="706634" y="143466"/>
                </a:cubicBezTo>
                <a:cubicBezTo>
                  <a:pt x="706634" y="112274"/>
                  <a:pt x="729056" y="87503"/>
                  <a:pt x="758425" y="81356"/>
                </a:cubicBezTo>
                <a:lnTo>
                  <a:pt x="765175" y="0"/>
                </a:lnTo>
                <a:lnTo>
                  <a:pt x="510381" y="0"/>
                </a:lnTo>
                <a:lnTo>
                  <a:pt x="508197" y="83141"/>
                </a:lnTo>
                <a:cubicBezTo>
                  <a:pt x="533584" y="91904"/>
                  <a:pt x="552247" y="115113"/>
                  <a:pt x="552247" y="143466"/>
                </a:cubicBezTo>
                <a:cubicBezTo>
                  <a:pt x="552247" y="179235"/>
                  <a:pt x="523126" y="208356"/>
                  <a:pt x="487363" y="208356"/>
                </a:cubicBezTo>
                <a:cubicBezTo>
                  <a:pt x="451593" y="208356"/>
                  <a:pt x="422669" y="179235"/>
                  <a:pt x="422669" y="143466"/>
                </a:cubicBezTo>
                <a:cubicBezTo>
                  <a:pt x="422669" y="115437"/>
                  <a:pt x="440614" y="92158"/>
                  <a:pt x="465531" y="83141"/>
                </a:cubicBezTo>
                <a:lnTo>
                  <a:pt x="467716" y="0"/>
                </a:lnTo>
                <a:lnTo>
                  <a:pt x="199428" y="0"/>
                </a:lnTo>
                <a:lnTo>
                  <a:pt x="216294" y="81356"/>
                </a:lnTo>
                <a:cubicBezTo>
                  <a:pt x="245758" y="87433"/>
                  <a:pt x="268300" y="112192"/>
                  <a:pt x="268288" y="143466"/>
                </a:cubicBezTo>
                <a:cubicBezTo>
                  <a:pt x="268288" y="179235"/>
                  <a:pt x="239357" y="208356"/>
                  <a:pt x="203594" y="208356"/>
                </a:cubicBezTo>
                <a:cubicBezTo>
                  <a:pt x="167830" y="208356"/>
                  <a:pt x="138703" y="179235"/>
                  <a:pt x="138703" y="143466"/>
                </a:cubicBezTo>
                <a:cubicBezTo>
                  <a:pt x="138703" y="118453"/>
                  <a:pt x="153270" y="97504"/>
                  <a:pt x="174028" y="86716"/>
                </a:cubicBezTo>
                <a:lnTo>
                  <a:pt x="155772" y="0"/>
                </a:lnTo>
                <a:lnTo>
                  <a:pt x="0" y="0"/>
                </a:lnTo>
                <a:close/>
              </a:path>
            </a:pathLst>
          </a:custGeom>
          <a:solidFill>
            <a:schemeClr val="lt2"/>
          </a:solidFill>
          <a:ln>
            <a:noFill/>
          </a:ln>
          <a:effectLst>
            <a:outerShdw blurRad="57150" dist="19050" dir="5400000" algn="bl" rotWithShape="0">
              <a:srgbClr val="000000">
                <a:alpha val="31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41" name="Google Shape;441;p7"/>
          <p:cNvGrpSpPr/>
          <p:nvPr/>
        </p:nvGrpSpPr>
        <p:grpSpPr>
          <a:xfrm>
            <a:off x="888435" y="1064858"/>
            <a:ext cx="10666076" cy="4869415"/>
            <a:chOff x="926458" y="1426165"/>
            <a:chExt cx="9078284" cy="4144536"/>
          </a:xfrm>
        </p:grpSpPr>
        <p:sp>
          <p:nvSpPr>
            <p:cNvPr id="442" name="Google Shape;442;p7"/>
            <p:cNvSpPr/>
            <p:nvPr/>
          </p:nvSpPr>
          <p:spPr>
            <a:xfrm>
              <a:off x="926458" y="1426165"/>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7"/>
            <p:cNvSpPr/>
            <p:nvPr/>
          </p:nvSpPr>
          <p:spPr>
            <a:xfrm>
              <a:off x="926458" y="3372491"/>
              <a:ext cx="9078284" cy="8591"/>
            </a:xfrm>
            <a:custGeom>
              <a:avLst/>
              <a:gdLst/>
              <a:ahLst/>
              <a:cxnLst/>
              <a:rect l="l" t="t" r="r" b="b"/>
              <a:pathLst>
                <a:path w="9078284" h="8591" extrusionOk="0">
                  <a:moveTo>
                    <a:pt x="0" y="8591"/>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4" name="Google Shape;444;p7"/>
            <p:cNvSpPr/>
            <p:nvPr/>
          </p:nvSpPr>
          <p:spPr>
            <a:xfrm>
              <a:off x="926458" y="2399328"/>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5" name="Google Shape;445;p7"/>
            <p:cNvSpPr/>
            <p:nvPr/>
          </p:nvSpPr>
          <p:spPr>
            <a:xfrm>
              <a:off x="926458" y="4345654"/>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6" name="Google Shape;446;p7"/>
            <p:cNvSpPr/>
            <p:nvPr/>
          </p:nvSpPr>
          <p:spPr>
            <a:xfrm>
              <a:off x="926458" y="1912747"/>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7" name="Google Shape;447;p7"/>
            <p:cNvSpPr/>
            <p:nvPr/>
          </p:nvSpPr>
          <p:spPr>
            <a:xfrm>
              <a:off x="926458" y="3859072"/>
              <a:ext cx="9078284" cy="8591"/>
            </a:xfrm>
            <a:custGeom>
              <a:avLst/>
              <a:gdLst/>
              <a:ahLst/>
              <a:cxnLst/>
              <a:rect l="l" t="t" r="r" b="b"/>
              <a:pathLst>
                <a:path w="9078284" h="8591" extrusionOk="0">
                  <a:moveTo>
                    <a:pt x="0" y="8591"/>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8" name="Google Shape;448;p7"/>
            <p:cNvSpPr/>
            <p:nvPr/>
          </p:nvSpPr>
          <p:spPr>
            <a:xfrm>
              <a:off x="926458" y="2885909"/>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9" name="Google Shape;449;p7"/>
            <p:cNvSpPr/>
            <p:nvPr/>
          </p:nvSpPr>
          <p:spPr>
            <a:xfrm>
              <a:off x="926458" y="4832235"/>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0" name="Google Shape;450;p7"/>
            <p:cNvSpPr/>
            <p:nvPr/>
          </p:nvSpPr>
          <p:spPr>
            <a:xfrm>
              <a:off x="926458" y="5318817"/>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1" name="Google Shape;451;p7"/>
            <p:cNvSpPr/>
            <p:nvPr/>
          </p:nvSpPr>
          <p:spPr>
            <a:xfrm>
              <a:off x="926458" y="1669453"/>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2" name="Google Shape;452;p7"/>
            <p:cNvSpPr/>
            <p:nvPr/>
          </p:nvSpPr>
          <p:spPr>
            <a:xfrm>
              <a:off x="926458" y="3615778"/>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3" name="Google Shape;453;p7"/>
            <p:cNvSpPr/>
            <p:nvPr/>
          </p:nvSpPr>
          <p:spPr>
            <a:xfrm>
              <a:off x="926458" y="2642616"/>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4" name="Google Shape;454;p7"/>
            <p:cNvSpPr/>
            <p:nvPr/>
          </p:nvSpPr>
          <p:spPr>
            <a:xfrm>
              <a:off x="926458" y="4588941"/>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5" name="Google Shape;455;p7"/>
            <p:cNvSpPr/>
            <p:nvPr/>
          </p:nvSpPr>
          <p:spPr>
            <a:xfrm>
              <a:off x="926458" y="2156034"/>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6" name="Google Shape;456;p7"/>
            <p:cNvSpPr/>
            <p:nvPr/>
          </p:nvSpPr>
          <p:spPr>
            <a:xfrm>
              <a:off x="926458" y="4102360"/>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7" name="Google Shape;457;p7"/>
            <p:cNvSpPr/>
            <p:nvPr/>
          </p:nvSpPr>
          <p:spPr>
            <a:xfrm>
              <a:off x="926458" y="3129197"/>
              <a:ext cx="9078284" cy="8597"/>
            </a:xfrm>
            <a:custGeom>
              <a:avLst/>
              <a:gdLst/>
              <a:ahLst/>
              <a:cxnLst/>
              <a:rect l="l" t="t" r="r" b="b"/>
              <a:pathLst>
                <a:path w="9078284" h="8597" extrusionOk="0">
                  <a:moveTo>
                    <a:pt x="0" y="8598"/>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8" name="Google Shape;458;p7"/>
            <p:cNvSpPr/>
            <p:nvPr/>
          </p:nvSpPr>
          <p:spPr>
            <a:xfrm>
              <a:off x="926458" y="5075529"/>
              <a:ext cx="9078284" cy="8591"/>
            </a:xfrm>
            <a:custGeom>
              <a:avLst/>
              <a:gdLst/>
              <a:ahLst/>
              <a:cxnLst/>
              <a:rect l="l" t="t" r="r" b="b"/>
              <a:pathLst>
                <a:path w="9078284" h="8591" extrusionOk="0">
                  <a:moveTo>
                    <a:pt x="0" y="8591"/>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9" name="Google Shape;459;p7"/>
            <p:cNvSpPr/>
            <p:nvPr/>
          </p:nvSpPr>
          <p:spPr>
            <a:xfrm>
              <a:off x="926458" y="5562110"/>
              <a:ext cx="9078284" cy="8591"/>
            </a:xfrm>
            <a:custGeom>
              <a:avLst/>
              <a:gdLst/>
              <a:ahLst/>
              <a:cxnLst/>
              <a:rect l="l" t="t" r="r" b="b"/>
              <a:pathLst>
                <a:path w="9078284" h="8591" extrusionOk="0">
                  <a:moveTo>
                    <a:pt x="0" y="8592"/>
                  </a:moveTo>
                  <a:lnTo>
                    <a:pt x="9078284" y="0"/>
                  </a:lnTo>
                </a:path>
              </a:pathLst>
            </a:cu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460" name="Google Shape;460;p7"/>
          <p:cNvGrpSpPr/>
          <p:nvPr/>
        </p:nvGrpSpPr>
        <p:grpSpPr>
          <a:xfrm>
            <a:off x="731151" y="258499"/>
            <a:ext cx="3089563" cy="5733220"/>
            <a:chOff x="8538424" y="335090"/>
            <a:chExt cx="1297863" cy="2408410"/>
          </a:xfrm>
        </p:grpSpPr>
        <p:sp>
          <p:nvSpPr>
            <p:cNvPr id="461" name="Google Shape;461;p7"/>
            <p:cNvSpPr/>
            <p:nvPr/>
          </p:nvSpPr>
          <p:spPr>
            <a:xfrm>
              <a:off x="8538424" y="459943"/>
              <a:ext cx="1297863" cy="2283557"/>
            </a:xfrm>
            <a:custGeom>
              <a:avLst/>
              <a:gdLst/>
              <a:ahLst/>
              <a:cxnLst/>
              <a:rect l="l" t="t" r="r" b="b"/>
              <a:pathLst>
                <a:path w="1297863" h="2283557" extrusionOk="0">
                  <a:moveTo>
                    <a:pt x="649032" y="0"/>
                  </a:moveTo>
                  <a:cubicBezTo>
                    <a:pt x="300841" y="-1"/>
                    <a:pt x="17481" y="235976"/>
                    <a:pt x="1474" y="532015"/>
                  </a:cubicBezTo>
                  <a:cubicBezTo>
                    <a:pt x="1206" y="537172"/>
                    <a:pt x="804" y="542302"/>
                    <a:pt x="670" y="547499"/>
                  </a:cubicBezTo>
                  <a:lnTo>
                    <a:pt x="670" y="568850"/>
                  </a:lnTo>
                  <a:lnTo>
                    <a:pt x="670" y="1692317"/>
                  </a:lnTo>
                  <a:lnTo>
                    <a:pt x="1942" y="1692317"/>
                  </a:lnTo>
                  <a:cubicBezTo>
                    <a:pt x="1139" y="1703300"/>
                    <a:pt x="0" y="1714237"/>
                    <a:pt x="0" y="1725381"/>
                  </a:cubicBezTo>
                  <a:cubicBezTo>
                    <a:pt x="0" y="2033636"/>
                    <a:pt x="290594" y="2283558"/>
                    <a:pt x="649032" y="2283558"/>
                  </a:cubicBezTo>
                  <a:cubicBezTo>
                    <a:pt x="1007470" y="2283558"/>
                    <a:pt x="1297863" y="2033636"/>
                    <a:pt x="1297863" y="1725381"/>
                  </a:cubicBezTo>
                  <a:cubicBezTo>
                    <a:pt x="1297863" y="1714237"/>
                    <a:pt x="1296725" y="1703300"/>
                    <a:pt x="1295921" y="1692317"/>
                  </a:cubicBezTo>
                  <a:lnTo>
                    <a:pt x="1296792" y="1692317"/>
                  </a:lnTo>
                  <a:lnTo>
                    <a:pt x="1296792" y="575963"/>
                  </a:lnTo>
                  <a:lnTo>
                    <a:pt x="1296792" y="540387"/>
                  </a:lnTo>
                  <a:cubicBezTo>
                    <a:pt x="1296658" y="537588"/>
                    <a:pt x="1296524" y="534801"/>
                    <a:pt x="1296390" y="532015"/>
                  </a:cubicBezTo>
                  <a:cubicBezTo>
                    <a:pt x="1280384" y="235976"/>
                    <a:pt x="997223" y="0"/>
                    <a:pt x="649032"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62" name="Google Shape;462;p7"/>
            <p:cNvGrpSpPr/>
            <p:nvPr/>
          </p:nvGrpSpPr>
          <p:grpSpPr>
            <a:xfrm>
              <a:off x="8718849" y="808413"/>
              <a:ext cx="922951" cy="1587459"/>
              <a:chOff x="8718849" y="808413"/>
              <a:chExt cx="922951" cy="1587459"/>
            </a:xfrm>
          </p:grpSpPr>
          <p:sp>
            <p:nvSpPr>
              <p:cNvPr id="463" name="Google Shape;463;p7"/>
              <p:cNvSpPr/>
              <p:nvPr/>
            </p:nvSpPr>
            <p:spPr>
              <a:xfrm>
                <a:off x="8718849" y="808413"/>
                <a:ext cx="922951" cy="14854"/>
              </a:xfrm>
              <a:custGeom>
                <a:avLst/>
                <a:gdLst/>
                <a:ahLst/>
                <a:cxnLst/>
                <a:rect l="l" t="t" r="r" b="b"/>
                <a:pathLst>
                  <a:path w="922951" h="14854" extrusionOk="0">
                    <a:moveTo>
                      <a:pt x="5023" y="0"/>
                    </a:moveTo>
                    <a:cubicBezTo>
                      <a:pt x="2277" y="-20"/>
                      <a:pt x="0" y="2244"/>
                      <a:pt x="0" y="5023"/>
                    </a:cubicBezTo>
                    <a:cubicBezTo>
                      <a:pt x="0" y="7796"/>
                      <a:pt x="2277" y="10026"/>
                      <a:pt x="5023" y="10046"/>
                    </a:cubicBezTo>
                    <a:lnTo>
                      <a:pt x="917927" y="14855"/>
                    </a:lnTo>
                    <a:cubicBezTo>
                      <a:pt x="920740" y="14868"/>
                      <a:pt x="922950" y="12604"/>
                      <a:pt x="922950" y="9832"/>
                    </a:cubicBezTo>
                    <a:cubicBezTo>
                      <a:pt x="923017" y="7059"/>
                      <a:pt x="920740" y="4822"/>
                      <a:pt x="917927" y="4809"/>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7"/>
              <p:cNvSpPr/>
              <p:nvPr/>
            </p:nvSpPr>
            <p:spPr>
              <a:xfrm>
                <a:off x="8718849" y="1033187"/>
                <a:ext cx="922951" cy="14653"/>
              </a:xfrm>
              <a:custGeom>
                <a:avLst/>
                <a:gdLst/>
                <a:ahLst/>
                <a:cxnLst/>
                <a:rect l="l" t="t" r="r" b="b"/>
                <a:pathLst>
                  <a:path w="922951" h="14653" extrusionOk="0">
                    <a:moveTo>
                      <a:pt x="5023" y="0"/>
                    </a:moveTo>
                    <a:cubicBezTo>
                      <a:pt x="2277" y="-13"/>
                      <a:pt x="0" y="2250"/>
                      <a:pt x="0" y="5023"/>
                    </a:cubicBezTo>
                    <a:cubicBezTo>
                      <a:pt x="0" y="7796"/>
                      <a:pt x="2277" y="10033"/>
                      <a:pt x="5023" y="10046"/>
                    </a:cubicBezTo>
                    <a:lnTo>
                      <a:pt x="917927" y="14654"/>
                    </a:lnTo>
                    <a:cubicBezTo>
                      <a:pt x="920740" y="14667"/>
                      <a:pt x="922950" y="12403"/>
                      <a:pt x="922950" y="9631"/>
                    </a:cubicBezTo>
                    <a:cubicBezTo>
                      <a:pt x="923017" y="6851"/>
                      <a:pt x="920740" y="4621"/>
                      <a:pt x="917927" y="4608"/>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5" name="Google Shape;465;p7"/>
              <p:cNvSpPr/>
              <p:nvPr/>
            </p:nvSpPr>
            <p:spPr>
              <a:xfrm>
                <a:off x="8718849" y="1257753"/>
                <a:ext cx="922951" cy="14653"/>
              </a:xfrm>
              <a:custGeom>
                <a:avLst/>
                <a:gdLst/>
                <a:ahLst/>
                <a:cxnLst/>
                <a:rect l="l" t="t" r="r" b="b"/>
                <a:pathLst>
                  <a:path w="922951" h="14653" extrusionOk="0">
                    <a:moveTo>
                      <a:pt x="5023" y="0"/>
                    </a:moveTo>
                    <a:cubicBezTo>
                      <a:pt x="2277" y="-13"/>
                      <a:pt x="0" y="2250"/>
                      <a:pt x="0" y="5023"/>
                    </a:cubicBezTo>
                    <a:cubicBezTo>
                      <a:pt x="0" y="7796"/>
                      <a:pt x="2277" y="10033"/>
                      <a:pt x="5023" y="10046"/>
                    </a:cubicBezTo>
                    <a:lnTo>
                      <a:pt x="917927" y="14654"/>
                    </a:lnTo>
                    <a:cubicBezTo>
                      <a:pt x="920740" y="14667"/>
                      <a:pt x="922950" y="12611"/>
                      <a:pt x="922950" y="9838"/>
                    </a:cubicBezTo>
                    <a:cubicBezTo>
                      <a:pt x="923017" y="7066"/>
                      <a:pt x="920740" y="4621"/>
                      <a:pt x="917927" y="4608"/>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7"/>
              <p:cNvSpPr/>
              <p:nvPr/>
            </p:nvSpPr>
            <p:spPr>
              <a:xfrm>
                <a:off x="8718849" y="1482533"/>
                <a:ext cx="922951" cy="14647"/>
              </a:xfrm>
              <a:custGeom>
                <a:avLst/>
                <a:gdLst/>
                <a:ahLst/>
                <a:cxnLst/>
                <a:rect l="l" t="t" r="r" b="b"/>
                <a:pathLst>
                  <a:path w="922951" h="14647" extrusionOk="0">
                    <a:moveTo>
                      <a:pt x="5023" y="0"/>
                    </a:moveTo>
                    <a:cubicBezTo>
                      <a:pt x="2277" y="-13"/>
                      <a:pt x="0" y="2250"/>
                      <a:pt x="0" y="5023"/>
                    </a:cubicBezTo>
                    <a:cubicBezTo>
                      <a:pt x="0" y="7796"/>
                      <a:pt x="2277" y="10033"/>
                      <a:pt x="5023" y="10046"/>
                    </a:cubicBezTo>
                    <a:lnTo>
                      <a:pt x="917927" y="14647"/>
                    </a:lnTo>
                    <a:cubicBezTo>
                      <a:pt x="920740" y="14660"/>
                      <a:pt x="922950" y="12397"/>
                      <a:pt x="922950" y="9624"/>
                    </a:cubicBezTo>
                    <a:cubicBezTo>
                      <a:pt x="923017" y="6851"/>
                      <a:pt x="920740" y="4614"/>
                      <a:pt x="917927" y="4601"/>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7"/>
              <p:cNvSpPr/>
              <p:nvPr/>
            </p:nvSpPr>
            <p:spPr>
              <a:xfrm>
                <a:off x="8718849" y="1707099"/>
                <a:ext cx="922951" cy="14653"/>
              </a:xfrm>
              <a:custGeom>
                <a:avLst/>
                <a:gdLst/>
                <a:ahLst/>
                <a:cxnLst/>
                <a:rect l="l" t="t" r="r" b="b"/>
                <a:pathLst>
                  <a:path w="922951" h="14653" extrusionOk="0">
                    <a:moveTo>
                      <a:pt x="5023" y="0"/>
                    </a:moveTo>
                    <a:cubicBezTo>
                      <a:pt x="2277" y="-13"/>
                      <a:pt x="0" y="2250"/>
                      <a:pt x="0" y="5023"/>
                    </a:cubicBezTo>
                    <a:cubicBezTo>
                      <a:pt x="0" y="7796"/>
                      <a:pt x="2277" y="10033"/>
                      <a:pt x="5023" y="10046"/>
                    </a:cubicBezTo>
                    <a:lnTo>
                      <a:pt x="917927" y="14654"/>
                    </a:lnTo>
                    <a:cubicBezTo>
                      <a:pt x="920740" y="14667"/>
                      <a:pt x="922950" y="12403"/>
                      <a:pt x="922950" y="9631"/>
                    </a:cubicBezTo>
                    <a:cubicBezTo>
                      <a:pt x="923017" y="6851"/>
                      <a:pt x="920740" y="4621"/>
                      <a:pt x="917927" y="4608"/>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7"/>
              <p:cNvSpPr/>
              <p:nvPr/>
            </p:nvSpPr>
            <p:spPr>
              <a:xfrm>
                <a:off x="8718849" y="1931879"/>
                <a:ext cx="922951" cy="14647"/>
              </a:xfrm>
              <a:custGeom>
                <a:avLst/>
                <a:gdLst/>
                <a:ahLst/>
                <a:cxnLst/>
                <a:rect l="l" t="t" r="r" b="b"/>
                <a:pathLst>
                  <a:path w="922951" h="14647" extrusionOk="0">
                    <a:moveTo>
                      <a:pt x="5023" y="0"/>
                    </a:moveTo>
                    <a:cubicBezTo>
                      <a:pt x="2277" y="-20"/>
                      <a:pt x="0" y="2036"/>
                      <a:pt x="0" y="4809"/>
                    </a:cubicBezTo>
                    <a:cubicBezTo>
                      <a:pt x="0" y="7581"/>
                      <a:pt x="2277" y="10026"/>
                      <a:pt x="5023" y="10046"/>
                    </a:cubicBezTo>
                    <a:lnTo>
                      <a:pt x="917927" y="14647"/>
                    </a:lnTo>
                    <a:cubicBezTo>
                      <a:pt x="920740" y="14660"/>
                      <a:pt x="922950" y="12397"/>
                      <a:pt x="922950" y="9624"/>
                    </a:cubicBezTo>
                    <a:cubicBezTo>
                      <a:pt x="923017" y="6851"/>
                      <a:pt x="920740" y="4615"/>
                      <a:pt x="917927" y="4601"/>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7"/>
              <p:cNvSpPr/>
              <p:nvPr/>
            </p:nvSpPr>
            <p:spPr>
              <a:xfrm>
                <a:off x="8718849" y="2156445"/>
                <a:ext cx="922951" cy="14646"/>
              </a:xfrm>
              <a:custGeom>
                <a:avLst/>
                <a:gdLst/>
                <a:ahLst/>
                <a:cxnLst/>
                <a:rect l="l" t="t" r="r" b="b"/>
                <a:pathLst>
                  <a:path w="922951" h="14646" extrusionOk="0">
                    <a:moveTo>
                      <a:pt x="5023" y="0"/>
                    </a:moveTo>
                    <a:cubicBezTo>
                      <a:pt x="2277" y="-13"/>
                      <a:pt x="0" y="2250"/>
                      <a:pt x="0" y="5023"/>
                    </a:cubicBezTo>
                    <a:cubicBezTo>
                      <a:pt x="0" y="7796"/>
                      <a:pt x="2277" y="10032"/>
                      <a:pt x="5023" y="10046"/>
                    </a:cubicBezTo>
                    <a:lnTo>
                      <a:pt x="917927" y="14647"/>
                    </a:lnTo>
                    <a:cubicBezTo>
                      <a:pt x="920740" y="14660"/>
                      <a:pt x="922950" y="12403"/>
                      <a:pt x="922950" y="9624"/>
                    </a:cubicBezTo>
                    <a:cubicBezTo>
                      <a:pt x="923017" y="6851"/>
                      <a:pt x="920740" y="4614"/>
                      <a:pt x="917927" y="4601"/>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0" name="Google Shape;470;p7"/>
              <p:cNvSpPr/>
              <p:nvPr/>
            </p:nvSpPr>
            <p:spPr>
              <a:xfrm>
                <a:off x="8718849" y="2381219"/>
                <a:ext cx="922951" cy="14653"/>
              </a:xfrm>
              <a:custGeom>
                <a:avLst/>
                <a:gdLst/>
                <a:ahLst/>
                <a:cxnLst/>
                <a:rect l="l" t="t" r="r" b="b"/>
                <a:pathLst>
                  <a:path w="922951" h="14653" extrusionOk="0">
                    <a:moveTo>
                      <a:pt x="5023" y="0"/>
                    </a:moveTo>
                    <a:cubicBezTo>
                      <a:pt x="2277" y="-13"/>
                      <a:pt x="0" y="2043"/>
                      <a:pt x="0" y="4815"/>
                    </a:cubicBezTo>
                    <a:cubicBezTo>
                      <a:pt x="0" y="7588"/>
                      <a:pt x="2277" y="10033"/>
                      <a:pt x="5023" y="10046"/>
                    </a:cubicBezTo>
                    <a:lnTo>
                      <a:pt x="917927" y="14654"/>
                    </a:lnTo>
                    <a:cubicBezTo>
                      <a:pt x="920740" y="14667"/>
                      <a:pt x="922950" y="12404"/>
                      <a:pt x="922950" y="9631"/>
                    </a:cubicBezTo>
                    <a:cubicBezTo>
                      <a:pt x="923017" y="6858"/>
                      <a:pt x="920740" y="4621"/>
                      <a:pt x="917927" y="4608"/>
                    </a:cubicBezTo>
                    <a:lnTo>
                      <a:pt x="5023" y="0"/>
                    </a:lnTo>
                    <a:close/>
                  </a:path>
                </a:pathLst>
              </a:custGeom>
              <a:solidFill>
                <a:srgbClr val="000000">
                  <a:alpha val="43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1" name="Google Shape;471;p7"/>
            <p:cNvSpPr/>
            <p:nvPr/>
          </p:nvSpPr>
          <p:spPr>
            <a:xfrm>
              <a:off x="8991896" y="335090"/>
              <a:ext cx="292419" cy="423382"/>
            </a:xfrm>
            <a:custGeom>
              <a:avLst/>
              <a:gdLst/>
              <a:ahLst/>
              <a:cxnLst/>
              <a:rect l="l" t="t" r="r" b="b"/>
              <a:pathLst>
                <a:path w="292419" h="423382" extrusionOk="0">
                  <a:moveTo>
                    <a:pt x="90012" y="56"/>
                  </a:moveTo>
                  <a:cubicBezTo>
                    <a:pt x="77958" y="-370"/>
                    <a:pt x="65902" y="1642"/>
                    <a:pt x="54182" y="6543"/>
                  </a:cubicBezTo>
                  <a:cubicBezTo>
                    <a:pt x="7502" y="26147"/>
                    <a:pt x="-12791" y="83178"/>
                    <a:pt x="8373" y="133582"/>
                  </a:cubicBezTo>
                  <a:cubicBezTo>
                    <a:pt x="10047" y="137563"/>
                    <a:pt x="13128" y="140537"/>
                    <a:pt x="15271" y="144256"/>
                  </a:cubicBezTo>
                  <a:cubicBezTo>
                    <a:pt x="23174" y="142318"/>
                    <a:pt x="31344" y="140917"/>
                    <a:pt x="39314" y="139233"/>
                  </a:cubicBezTo>
                  <a:cubicBezTo>
                    <a:pt x="36100" y="134480"/>
                    <a:pt x="32416" y="130044"/>
                    <a:pt x="30139" y="124582"/>
                  </a:cubicBezTo>
                  <a:cubicBezTo>
                    <a:pt x="13797" y="85672"/>
                    <a:pt x="28933" y="42695"/>
                    <a:pt x="63223" y="28309"/>
                  </a:cubicBezTo>
                  <a:cubicBezTo>
                    <a:pt x="97446" y="13924"/>
                    <a:pt x="138768" y="33139"/>
                    <a:pt x="155110" y="72051"/>
                  </a:cubicBezTo>
                  <a:cubicBezTo>
                    <a:pt x="155378" y="72745"/>
                    <a:pt x="169643" y="107370"/>
                    <a:pt x="176206" y="123327"/>
                  </a:cubicBezTo>
                  <a:cubicBezTo>
                    <a:pt x="204535" y="191873"/>
                    <a:pt x="267289" y="343657"/>
                    <a:pt x="267289" y="343497"/>
                  </a:cubicBezTo>
                  <a:cubicBezTo>
                    <a:pt x="273049" y="365544"/>
                    <a:pt x="262601" y="387853"/>
                    <a:pt x="242175" y="396452"/>
                  </a:cubicBezTo>
                  <a:cubicBezTo>
                    <a:pt x="219069" y="406123"/>
                    <a:pt x="192815" y="395240"/>
                    <a:pt x="183104" y="372174"/>
                  </a:cubicBezTo>
                  <a:lnTo>
                    <a:pt x="84521" y="131071"/>
                  </a:lnTo>
                  <a:lnTo>
                    <a:pt x="75747" y="109305"/>
                  </a:lnTo>
                  <a:cubicBezTo>
                    <a:pt x="73336" y="103312"/>
                    <a:pt x="66438" y="100369"/>
                    <a:pt x="60478" y="102816"/>
                  </a:cubicBezTo>
                  <a:cubicBezTo>
                    <a:pt x="54517" y="105264"/>
                    <a:pt x="51570" y="112102"/>
                    <a:pt x="53981" y="118095"/>
                  </a:cubicBezTo>
                  <a:lnTo>
                    <a:pt x="60678" y="134628"/>
                  </a:lnTo>
                  <a:lnTo>
                    <a:pt x="161338" y="381169"/>
                  </a:lnTo>
                  <a:cubicBezTo>
                    <a:pt x="176072" y="416283"/>
                    <a:pt x="216390" y="432691"/>
                    <a:pt x="251350" y="418004"/>
                  </a:cubicBezTo>
                  <a:cubicBezTo>
                    <a:pt x="282827" y="404803"/>
                    <a:pt x="298766" y="370554"/>
                    <a:pt x="290059" y="337429"/>
                  </a:cubicBezTo>
                  <a:cubicBezTo>
                    <a:pt x="289725" y="336177"/>
                    <a:pt x="232396" y="198056"/>
                    <a:pt x="201321" y="123118"/>
                  </a:cubicBezTo>
                  <a:cubicBezTo>
                    <a:pt x="192615" y="102136"/>
                    <a:pt x="177546" y="65180"/>
                    <a:pt x="176608" y="63051"/>
                  </a:cubicBezTo>
                  <a:cubicBezTo>
                    <a:pt x="160736" y="25249"/>
                    <a:pt x="126111" y="1333"/>
                    <a:pt x="90012" y="56"/>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2" name="Google Shape;472;p7"/>
          <p:cNvSpPr/>
          <p:nvPr/>
        </p:nvSpPr>
        <p:spPr>
          <a:xfrm>
            <a:off x="10632718" y="48625"/>
            <a:ext cx="1408984" cy="1228400"/>
          </a:xfrm>
          <a:custGeom>
            <a:avLst/>
            <a:gdLst/>
            <a:ahLst/>
            <a:cxnLst/>
            <a:rect l="l" t="t" r="r" b="b"/>
            <a:pathLst>
              <a:path w="1184020" h="1032269" extrusionOk="0">
                <a:moveTo>
                  <a:pt x="211073" y="0"/>
                </a:moveTo>
                <a:cubicBezTo>
                  <a:pt x="203073" y="4194"/>
                  <a:pt x="195579" y="6081"/>
                  <a:pt x="203708" y="1389"/>
                </a:cubicBezTo>
                <a:cubicBezTo>
                  <a:pt x="208914" y="-1609"/>
                  <a:pt x="196214" y="-384"/>
                  <a:pt x="193421" y="16470"/>
                </a:cubicBezTo>
                <a:cubicBezTo>
                  <a:pt x="190944" y="31234"/>
                  <a:pt x="202564" y="58197"/>
                  <a:pt x="196151" y="70247"/>
                </a:cubicBezTo>
                <a:cubicBezTo>
                  <a:pt x="190435" y="81073"/>
                  <a:pt x="166115" y="72031"/>
                  <a:pt x="163639" y="86915"/>
                </a:cubicBezTo>
                <a:cubicBezTo>
                  <a:pt x="161734" y="98260"/>
                  <a:pt x="171385" y="125774"/>
                  <a:pt x="161035" y="133152"/>
                </a:cubicBezTo>
                <a:cubicBezTo>
                  <a:pt x="150177" y="140934"/>
                  <a:pt x="132651" y="138613"/>
                  <a:pt x="127508" y="154781"/>
                </a:cubicBezTo>
                <a:cubicBezTo>
                  <a:pt x="124967" y="162867"/>
                  <a:pt x="127253" y="180267"/>
                  <a:pt x="121158" y="186333"/>
                </a:cubicBezTo>
                <a:cubicBezTo>
                  <a:pt x="110362" y="197139"/>
                  <a:pt x="92963" y="190770"/>
                  <a:pt x="85471" y="204986"/>
                </a:cubicBezTo>
                <a:cubicBezTo>
                  <a:pt x="80835" y="213689"/>
                  <a:pt x="74612" y="235904"/>
                  <a:pt x="78930" y="245467"/>
                </a:cubicBezTo>
                <a:cubicBezTo>
                  <a:pt x="80136" y="248219"/>
                  <a:pt x="83947" y="249792"/>
                  <a:pt x="84073" y="252809"/>
                </a:cubicBezTo>
                <a:cubicBezTo>
                  <a:pt x="84137" y="255640"/>
                  <a:pt x="60134" y="264579"/>
                  <a:pt x="56451" y="270272"/>
                </a:cubicBezTo>
                <a:cubicBezTo>
                  <a:pt x="45656" y="287202"/>
                  <a:pt x="70294" y="303623"/>
                  <a:pt x="57658" y="318492"/>
                </a:cubicBezTo>
                <a:cubicBezTo>
                  <a:pt x="45973" y="332278"/>
                  <a:pt x="21526" y="315914"/>
                  <a:pt x="7683" y="329803"/>
                </a:cubicBezTo>
                <a:cubicBezTo>
                  <a:pt x="-6033" y="343534"/>
                  <a:pt x="2476" y="369546"/>
                  <a:pt x="4063" y="385762"/>
                </a:cubicBezTo>
                <a:lnTo>
                  <a:pt x="938910" y="1032269"/>
                </a:lnTo>
                <a:cubicBezTo>
                  <a:pt x="940625" y="1027621"/>
                  <a:pt x="942593" y="1023068"/>
                  <a:pt x="943863" y="1018382"/>
                </a:cubicBezTo>
                <a:cubicBezTo>
                  <a:pt x="945514" y="1012717"/>
                  <a:pt x="943165" y="1002265"/>
                  <a:pt x="947292" y="998138"/>
                </a:cubicBezTo>
                <a:cubicBezTo>
                  <a:pt x="955674" y="989686"/>
                  <a:pt x="968819" y="985146"/>
                  <a:pt x="974660" y="974129"/>
                </a:cubicBezTo>
                <a:cubicBezTo>
                  <a:pt x="981772" y="960692"/>
                  <a:pt x="982408" y="943522"/>
                  <a:pt x="993330" y="931863"/>
                </a:cubicBezTo>
                <a:cubicBezTo>
                  <a:pt x="1001775" y="922827"/>
                  <a:pt x="1015682" y="914508"/>
                  <a:pt x="1017904" y="900907"/>
                </a:cubicBezTo>
                <a:cubicBezTo>
                  <a:pt x="1019746" y="889667"/>
                  <a:pt x="1010665" y="873773"/>
                  <a:pt x="1012126" y="864788"/>
                </a:cubicBezTo>
                <a:cubicBezTo>
                  <a:pt x="1012380" y="863366"/>
                  <a:pt x="1031366" y="868331"/>
                  <a:pt x="1032383" y="868166"/>
                </a:cubicBezTo>
                <a:cubicBezTo>
                  <a:pt x="1036256" y="867556"/>
                  <a:pt x="1031874" y="845160"/>
                  <a:pt x="1046479" y="838004"/>
                </a:cubicBezTo>
                <a:cubicBezTo>
                  <a:pt x="1071054" y="825951"/>
                  <a:pt x="1083754" y="846068"/>
                  <a:pt x="1101026" y="844551"/>
                </a:cubicBezTo>
                <a:lnTo>
                  <a:pt x="1111567" y="829469"/>
                </a:lnTo>
                <a:lnTo>
                  <a:pt x="1124267" y="810813"/>
                </a:lnTo>
                <a:lnTo>
                  <a:pt x="1139380" y="789185"/>
                </a:lnTo>
                <a:cubicBezTo>
                  <a:pt x="1137347" y="784251"/>
                  <a:pt x="1131633" y="780466"/>
                  <a:pt x="1130808" y="775494"/>
                </a:cubicBezTo>
                <a:cubicBezTo>
                  <a:pt x="1129664" y="768166"/>
                  <a:pt x="1146746" y="721367"/>
                  <a:pt x="1151445" y="713975"/>
                </a:cubicBezTo>
                <a:cubicBezTo>
                  <a:pt x="1160081" y="700463"/>
                  <a:pt x="1171321" y="684448"/>
                  <a:pt x="1184021" y="672700"/>
                </a:cubicBezTo>
                <a:lnTo>
                  <a:pt x="211073" y="0"/>
                </a:lnTo>
                <a:close/>
              </a:path>
            </a:pathLst>
          </a:custGeom>
          <a:solidFill>
            <a:srgbClr val="F8F1DF">
              <a:alpha val="33330"/>
            </a:srgbClr>
          </a:solidFill>
          <a:ln>
            <a:noFill/>
          </a:ln>
          <a:effectLst>
            <a:outerShdw blurRad="57150" dist="19050" dir="5400000" algn="bl" rotWithShape="0">
              <a:srgbClr val="000000">
                <a:alpha val="15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3" name="Google Shape;473;p7"/>
          <p:cNvSpPr txBox="1">
            <a:spLocks noGrp="1"/>
          </p:cNvSpPr>
          <p:nvPr>
            <p:ph type="title"/>
          </p:nvPr>
        </p:nvSpPr>
        <p:spPr>
          <a:xfrm>
            <a:off x="918525" y="880500"/>
            <a:ext cx="2600700" cy="48936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SzPts val="4500"/>
              <a:buNone/>
              <a:defRPr sz="5200"/>
            </a:lvl1pPr>
            <a:lvl2pPr lvl="1" rtl="0">
              <a:spcBef>
                <a:spcPts val="0"/>
              </a:spcBef>
              <a:spcAft>
                <a:spcPts val="0"/>
              </a:spcAft>
              <a:buSzPts val="4500"/>
              <a:buNone/>
              <a:defRPr/>
            </a:lvl2pPr>
            <a:lvl3pPr lvl="2" rtl="0">
              <a:spcBef>
                <a:spcPts val="0"/>
              </a:spcBef>
              <a:spcAft>
                <a:spcPts val="0"/>
              </a:spcAft>
              <a:buSzPts val="4500"/>
              <a:buNone/>
              <a:defRPr/>
            </a:lvl3pPr>
            <a:lvl4pPr lvl="3" rtl="0">
              <a:spcBef>
                <a:spcPts val="0"/>
              </a:spcBef>
              <a:spcAft>
                <a:spcPts val="0"/>
              </a:spcAft>
              <a:buSzPts val="4500"/>
              <a:buNone/>
              <a:defRPr/>
            </a:lvl4pPr>
            <a:lvl5pPr lvl="4" rtl="0">
              <a:spcBef>
                <a:spcPts val="0"/>
              </a:spcBef>
              <a:spcAft>
                <a:spcPts val="0"/>
              </a:spcAft>
              <a:buSzPts val="4500"/>
              <a:buNone/>
              <a:defRPr/>
            </a:lvl5pPr>
            <a:lvl6pPr lvl="5" rtl="0">
              <a:spcBef>
                <a:spcPts val="0"/>
              </a:spcBef>
              <a:spcAft>
                <a:spcPts val="0"/>
              </a:spcAft>
              <a:buSzPts val="4500"/>
              <a:buNone/>
              <a:defRPr/>
            </a:lvl6pPr>
            <a:lvl7pPr lvl="6" rtl="0">
              <a:spcBef>
                <a:spcPts val="0"/>
              </a:spcBef>
              <a:spcAft>
                <a:spcPts val="0"/>
              </a:spcAft>
              <a:buSzPts val="4500"/>
              <a:buNone/>
              <a:defRPr/>
            </a:lvl7pPr>
            <a:lvl8pPr lvl="7" rtl="0">
              <a:spcBef>
                <a:spcPts val="0"/>
              </a:spcBef>
              <a:spcAft>
                <a:spcPts val="0"/>
              </a:spcAft>
              <a:buSzPts val="4500"/>
              <a:buNone/>
              <a:defRPr/>
            </a:lvl8pPr>
            <a:lvl9pPr lvl="8" rtl="0">
              <a:spcBef>
                <a:spcPts val="0"/>
              </a:spcBef>
              <a:spcAft>
                <a:spcPts val="0"/>
              </a:spcAft>
              <a:buSzPts val="4500"/>
              <a:buNone/>
              <a:defRPr/>
            </a:lvl9pPr>
          </a:lstStyle>
          <a:p>
            <a:endParaRPr/>
          </a:p>
        </p:txBody>
      </p:sp>
      <p:sp>
        <p:nvSpPr>
          <p:cNvPr id="474" name="Google Shape;474;p7"/>
          <p:cNvSpPr txBox="1">
            <a:spLocks noGrp="1"/>
          </p:cNvSpPr>
          <p:nvPr>
            <p:ph type="subTitle" idx="1"/>
          </p:nvPr>
        </p:nvSpPr>
        <p:spPr>
          <a:xfrm>
            <a:off x="4371150" y="1445317"/>
            <a:ext cx="3354300" cy="666600"/>
          </a:xfrm>
          <a:prstGeom prst="rect">
            <a:avLst/>
          </a:prstGeom>
        </p:spPr>
        <p:txBody>
          <a:bodyPr spcFirstLastPara="1" wrap="square" lIns="121900" tIns="121900" rIns="121900" bIns="121900" anchor="t" anchorCtr="0">
            <a:normAutofit/>
          </a:bodyPr>
          <a:lstStyle>
            <a:lvl1pPr lvl="0" rtl="0">
              <a:lnSpc>
                <a:spcPct val="80000"/>
              </a:lnSpc>
              <a:spcBef>
                <a:spcPts val="0"/>
              </a:spcBef>
              <a:spcAft>
                <a:spcPts val="0"/>
              </a:spcAft>
              <a:buSzPts val="2800"/>
              <a:buNone/>
              <a:defRPr sz="32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5" name="Google Shape;475;p7"/>
          <p:cNvSpPr txBox="1">
            <a:spLocks noGrp="1"/>
          </p:cNvSpPr>
          <p:nvPr>
            <p:ph type="body" idx="2"/>
          </p:nvPr>
        </p:nvSpPr>
        <p:spPr>
          <a:xfrm>
            <a:off x="4371180" y="2111670"/>
            <a:ext cx="3354300" cy="1206300"/>
          </a:xfrm>
          <a:prstGeom prst="rect">
            <a:avLst/>
          </a:prstGeom>
        </p:spPr>
        <p:txBody>
          <a:bodyPr spcFirstLastPara="1" wrap="square" lIns="121900" tIns="121900" rIns="121900" bIns="121900" anchor="t" anchorCtr="0">
            <a:norm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476" name="Google Shape;476;p7"/>
          <p:cNvSpPr txBox="1">
            <a:spLocks noGrp="1"/>
          </p:cNvSpPr>
          <p:nvPr>
            <p:ph type="subTitle" idx="3"/>
          </p:nvPr>
        </p:nvSpPr>
        <p:spPr>
          <a:xfrm>
            <a:off x="7974263" y="1445317"/>
            <a:ext cx="3354300" cy="666600"/>
          </a:xfrm>
          <a:prstGeom prst="rect">
            <a:avLst/>
          </a:prstGeom>
        </p:spPr>
        <p:txBody>
          <a:bodyPr spcFirstLastPara="1" wrap="square" lIns="121900" tIns="121900" rIns="121900" bIns="121900" anchor="t" anchorCtr="0">
            <a:normAutofit/>
          </a:bodyPr>
          <a:lstStyle>
            <a:lvl1pPr lvl="0" rtl="0">
              <a:lnSpc>
                <a:spcPct val="80000"/>
              </a:lnSpc>
              <a:spcBef>
                <a:spcPts val="0"/>
              </a:spcBef>
              <a:spcAft>
                <a:spcPts val="0"/>
              </a:spcAft>
              <a:buSzPts val="2800"/>
              <a:buNone/>
              <a:defRPr sz="32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7" name="Google Shape;477;p7"/>
          <p:cNvSpPr txBox="1">
            <a:spLocks noGrp="1"/>
          </p:cNvSpPr>
          <p:nvPr>
            <p:ph type="body" idx="4"/>
          </p:nvPr>
        </p:nvSpPr>
        <p:spPr>
          <a:xfrm>
            <a:off x="7974299" y="2111670"/>
            <a:ext cx="3354300" cy="1206300"/>
          </a:xfrm>
          <a:prstGeom prst="rect">
            <a:avLst/>
          </a:prstGeom>
        </p:spPr>
        <p:txBody>
          <a:bodyPr spcFirstLastPara="1" wrap="square" lIns="121900" tIns="121900" rIns="121900" bIns="121900" anchor="t" anchorCtr="0">
            <a:norm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478" name="Google Shape;478;p7"/>
          <p:cNvSpPr txBox="1">
            <a:spLocks noGrp="1"/>
          </p:cNvSpPr>
          <p:nvPr>
            <p:ph type="subTitle" idx="5"/>
          </p:nvPr>
        </p:nvSpPr>
        <p:spPr>
          <a:xfrm>
            <a:off x="4371080" y="3736793"/>
            <a:ext cx="3354300" cy="666600"/>
          </a:xfrm>
          <a:prstGeom prst="rect">
            <a:avLst/>
          </a:prstGeom>
        </p:spPr>
        <p:txBody>
          <a:bodyPr spcFirstLastPara="1" wrap="square" lIns="121900" tIns="121900" rIns="121900" bIns="121900" anchor="t" anchorCtr="0">
            <a:normAutofit/>
          </a:bodyPr>
          <a:lstStyle>
            <a:lvl1pPr lvl="0" rtl="0">
              <a:lnSpc>
                <a:spcPct val="80000"/>
              </a:lnSpc>
              <a:spcBef>
                <a:spcPts val="0"/>
              </a:spcBef>
              <a:spcAft>
                <a:spcPts val="0"/>
              </a:spcAft>
              <a:buSzPts val="2800"/>
              <a:buNone/>
              <a:defRPr sz="32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9" name="Google Shape;479;p7"/>
          <p:cNvSpPr txBox="1">
            <a:spLocks noGrp="1"/>
          </p:cNvSpPr>
          <p:nvPr>
            <p:ph type="body" idx="6"/>
          </p:nvPr>
        </p:nvSpPr>
        <p:spPr>
          <a:xfrm>
            <a:off x="4371122" y="4403146"/>
            <a:ext cx="3354300" cy="1206300"/>
          </a:xfrm>
          <a:prstGeom prst="rect">
            <a:avLst/>
          </a:prstGeom>
        </p:spPr>
        <p:txBody>
          <a:bodyPr spcFirstLastPara="1" wrap="square" lIns="121900" tIns="121900" rIns="121900" bIns="121900" anchor="t" anchorCtr="0">
            <a:norm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480" name="Google Shape;480;p7"/>
          <p:cNvSpPr txBox="1">
            <a:spLocks noGrp="1"/>
          </p:cNvSpPr>
          <p:nvPr>
            <p:ph type="body" idx="7"/>
          </p:nvPr>
        </p:nvSpPr>
        <p:spPr>
          <a:xfrm>
            <a:off x="7974241" y="4403146"/>
            <a:ext cx="3354300" cy="1206300"/>
          </a:xfrm>
          <a:prstGeom prst="rect">
            <a:avLst/>
          </a:prstGeom>
        </p:spPr>
        <p:txBody>
          <a:bodyPr spcFirstLastPara="1" wrap="square" lIns="121900" tIns="121900" rIns="121900" bIns="121900" anchor="t" anchorCtr="0">
            <a:normAutofit/>
          </a:bodyPr>
          <a:lstStyle>
            <a:lvl1pPr marL="457200" lvl="0" indent="-368300" rtl="0">
              <a:spcBef>
                <a:spcPts val="0"/>
              </a:spcBef>
              <a:spcAft>
                <a:spcPts val="0"/>
              </a:spcAft>
              <a:buSzPts val="2200"/>
              <a:buChar char="●"/>
              <a:defRPr/>
            </a:lvl1pPr>
            <a:lvl2pPr marL="914400" lvl="1" indent="-368300" rtl="0">
              <a:spcBef>
                <a:spcPts val="0"/>
              </a:spcBef>
              <a:spcAft>
                <a:spcPts val="0"/>
              </a:spcAft>
              <a:buSzPts val="2200"/>
              <a:buChar char="○"/>
              <a:defRPr/>
            </a:lvl2pPr>
            <a:lvl3pPr marL="1371600" lvl="2" indent="-368300" rtl="0">
              <a:spcBef>
                <a:spcPts val="0"/>
              </a:spcBef>
              <a:spcAft>
                <a:spcPts val="0"/>
              </a:spcAft>
              <a:buSzPts val="2200"/>
              <a:buChar char="■"/>
              <a:defRPr/>
            </a:lvl3pPr>
            <a:lvl4pPr marL="1828800" lvl="3" indent="-368300" rtl="0">
              <a:spcBef>
                <a:spcPts val="0"/>
              </a:spcBef>
              <a:spcAft>
                <a:spcPts val="0"/>
              </a:spcAft>
              <a:buSzPts val="2200"/>
              <a:buChar char="●"/>
              <a:defRPr/>
            </a:lvl4pPr>
            <a:lvl5pPr marL="2286000" lvl="4" indent="-368300" rtl="0">
              <a:spcBef>
                <a:spcPts val="0"/>
              </a:spcBef>
              <a:spcAft>
                <a:spcPts val="0"/>
              </a:spcAft>
              <a:buSzPts val="2200"/>
              <a:buChar char="○"/>
              <a:defRPr/>
            </a:lvl5pPr>
            <a:lvl6pPr marL="2743200" lvl="5" indent="-368300" rtl="0">
              <a:spcBef>
                <a:spcPts val="0"/>
              </a:spcBef>
              <a:spcAft>
                <a:spcPts val="0"/>
              </a:spcAft>
              <a:buSzPts val="2200"/>
              <a:buChar char="■"/>
              <a:defRPr/>
            </a:lvl6pPr>
            <a:lvl7pPr marL="3200400" lvl="6" indent="-368300" rtl="0">
              <a:spcBef>
                <a:spcPts val="0"/>
              </a:spcBef>
              <a:spcAft>
                <a:spcPts val="0"/>
              </a:spcAft>
              <a:buSzPts val="2200"/>
              <a:buChar char="●"/>
              <a:defRPr/>
            </a:lvl7pPr>
            <a:lvl8pPr marL="3657600" lvl="7" indent="-368300" rtl="0">
              <a:spcBef>
                <a:spcPts val="0"/>
              </a:spcBef>
              <a:spcAft>
                <a:spcPts val="0"/>
              </a:spcAft>
              <a:buSzPts val="2200"/>
              <a:buChar char="○"/>
              <a:defRPr/>
            </a:lvl8pPr>
            <a:lvl9pPr marL="4114800" lvl="8" indent="-368300" rtl="0">
              <a:spcBef>
                <a:spcPts val="0"/>
              </a:spcBef>
              <a:spcAft>
                <a:spcPts val="0"/>
              </a:spcAft>
              <a:buSzPts val="2200"/>
              <a:buChar char="■"/>
              <a:defRPr/>
            </a:lvl9pPr>
          </a:lstStyle>
          <a:p>
            <a:endParaRPr/>
          </a:p>
        </p:txBody>
      </p:sp>
      <p:sp>
        <p:nvSpPr>
          <p:cNvPr id="481" name="Google Shape;481;p7"/>
          <p:cNvSpPr txBox="1">
            <a:spLocks noGrp="1"/>
          </p:cNvSpPr>
          <p:nvPr>
            <p:ph type="subTitle" idx="8"/>
          </p:nvPr>
        </p:nvSpPr>
        <p:spPr>
          <a:xfrm>
            <a:off x="7974205" y="3736793"/>
            <a:ext cx="3354300" cy="666600"/>
          </a:xfrm>
          <a:prstGeom prst="rect">
            <a:avLst/>
          </a:prstGeom>
        </p:spPr>
        <p:txBody>
          <a:bodyPr spcFirstLastPara="1" wrap="square" lIns="121900" tIns="121900" rIns="121900" bIns="121900" anchor="t" anchorCtr="0">
            <a:normAutofit/>
          </a:bodyPr>
          <a:lstStyle>
            <a:lvl1pPr lvl="0" rtl="0">
              <a:lnSpc>
                <a:spcPct val="80000"/>
              </a:lnSpc>
              <a:spcBef>
                <a:spcPts val="0"/>
              </a:spcBef>
              <a:spcAft>
                <a:spcPts val="0"/>
              </a:spcAft>
              <a:buSzPts val="2800"/>
              <a:buNone/>
              <a:defRPr sz="3200"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917643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8CE2CF-5B4C-44E6-8CDC-B1F17C413461}"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0B3CC-50ED-48D0-8DEF-6E8BE8F541FB}" type="slidenum">
              <a:rPr lang="en-US" smtClean="0"/>
              <a:t>‹#›</a:t>
            </a:fld>
            <a:endParaRPr lang="en-US"/>
          </a:p>
        </p:txBody>
      </p:sp>
    </p:spTree>
    <p:extLst>
      <p:ext uri="{BB962C8B-B14F-4D97-AF65-F5344CB8AC3E}">
        <p14:creationId xmlns:p14="http://schemas.microsoft.com/office/powerpoint/2010/main" val="2170541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8CE2CF-5B4C-44E6-8CDC-B1F17C413461}"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30B3CC-50ED-48D0-8DEF-6E8BE8F541FB}" type="slidenum">
              <a:rPr lang="en-US" smtClean="0"/>
              <a:t>‹#›</a:t>
            </a:fld>
            <a:endParaRPr lang="en-US"/>
          </a:p>
        </p:txBody>
      </p:sp>
    </p:spTree>
    <p:extLst>
      <p:ext uri="{BB962C8B-B14F-4D97-AF65-F5344CB8AC3E}">
        <p14:creationId xmlns:p14="http://schemas.microsoft.com/office/powerpoint/2010/main" val="422504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8CE2CF-5B4C-44E6-8CDC-B1F17C413461}"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0B3CC-50ED-48D0-8DEF-6E8BE8F541FB}" type="slidenum">
              <a:rPr lang="en-US" smtClean="0"/>
              <a:t>‹#›</a:t>
            </a:fld>
            <a:endParaRPr lang="en-US"/>
          </a:p>
        </p:txBody>
      </p:sp>
    </p:spTree>
    <p:extLst>
      <p:ext uri="{BB962C8B-B14F-4D97-AF65-F5344CB8AC3E}">
        <p14:creationId xmlns:p14="http://schemas.microsoft.com/office/powerpoint/2010/main" val="3934736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8CE2CF-5B4C-44E6-8CDC-B1F17C413461}"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30B3CC-50ED-48D0-8DEF-6E8BE8F541FB}" type="slidenum">
              <a:rPr lang="en-US" smtClean="0"/>
              <a:t>‹#›</a:t>
            </a:fld>
            <a:endParaRPr lang="en-US"/>
          </a:p>
        </p:txBody>
      </p:sp>
    </p:spTree>
    <p:extLst>
      <p:ext uri="{BB962C8B-B14F-4D97-AF65-F5344CB8AC3E}">
        <p14:creationId xmlns:p14="http://schemas.microsoft.com/office/powerpoint/2010/main" val="278910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8CE2CF-5B4C-44E6-8CDC-B1F17C413461}"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30B3CC-50ED-48D0-8DEF-6E8BE8F541FB}" type="slidenum">
              <a:rPr lang="en-US" smtClean="0"/>
              <a:t>‹#›</a:t>
            </a:fld>
            <a:endParaRPr lang="en-US"/>
          </a:p>
        </p:txBody>
      </p:sp>
    </p:spTree>
    <p:extLst>
      <p:ext uri="{BB962C8B-B14F-4D97-AF65-F5344CB8AC3E}">
        <p14:creationId xmlns:p14="http://schemas.microsoft.com/office/powerpoint/2010/main" val="34914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8CE2CF-5B4C-44E6-8CDC-B1F17C413461}"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30B3CC-50ED-48D0-8DEF-6E8BE8F541FB}" type="slidenum">
              <a:rPr lang="en-US" smtClean="0"/>
              <a:t>‹#›</a:t>
            </a:fld>
            <a:endParaRPr lang="en-US"/>
          </a:p>
        </p:txBody>
      </p:sp>
    </p:spTree>
    <p:extLst>
      <p:ext uri="{BB962C8B-B14F-4D97-AF65-F5344CB8AC3E}">
        <p14:creationId xmlns:p14="http://schemas.microsoft.com/office/powerpoint/2010/main" val="267074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8CE2CF-5B4C-44E6-8CDC-B1F17C413461}"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0B3CC-50ED-48D0-8DEF-6E8BE8F541FB}" type="slidenum">
              <a:rPr lang="en-US" smtClean="0"/>
              <a:t>‹#›</a:t>
            </a:fld>
            <a:endParaRPr lang="en-US"/>
          </a:p>
        </p:txBody>
      </p:sp>
    </p:spTree>
    <p:extLst>
      <p:ext uri="{BB962C8B-B14F-4D97-AF65-F5344CB8AC3E}">
        <p14:creationId xmlns:p14="http://schemas.microsoft.com/office/powerpoint/2010/main" val="2616682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8CE2CF-5B4C-44E6-8CDC-B1F17C413461}"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30B3CC-50ED-48D0-8DEF-6E8BE8F541FB}" type="slidenum">
              <a:rPr lang="en-US" smtClean="0"/>
              <a:t>‹#›</a:t>
            </a:fld>
            <a:endParaRPr lang="en-US"/>
          </a:p>
        </p:txBody>
      </p:sp>
    </p:spTree>
    <p:extLst>
      <p:ext uri="{BB962C8B-B14F-4D97-AF65-F5344CB8AC3E}">
        <p14:creationId xmlns:p14="http://schemas.microsoft.com/office/powerpoint/2010/main" val="1593122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CE2CF-5B4C-44E6-8CDC-B1F17C413461}" type="datetimeFigureOut">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0B3CC-50ED-48D0-8DEF-6E8BE8F541FB}" type="slidenum">
              <a:rPr lang="en-US" smtClean="0"/>
              <a:t>‹#›</a:t>
            </a:fld>
            <a:endParaRPr lang="en-US"/>
          </a:p>
        </p:txBody>
      </p:sp>
    </p:spTree>
    <p:extLst>
      <p:ext uri="{BB962C8B-B14F-4D97-AF65-F5344CB8AC3E}">
        <p14:creationId xmlns:p14="http://schemas.microsoft.com/office/powerpoint/2010/main" val="3341100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gif"/><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10.sv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10.sv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teach.classdojo.com/#/classes/657c7153ccc7be3a1d7e2744/points"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12.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4"/><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10.xml"/><Relationship Id="rId11" Type="http://schemas.openxmlformats.org/officeDocument/2006/relationships/image" Target="../media/image50.png"/><Relationship Id="rId5" Type="http://schemas.openxmlformats.org/officeDocument/2006/relationships/slideLayout" Target="../slideLayouts/slideLayout1.xml"/><Relationship Id="rId10" Type="http://schemas.openxmlformats.org/officeDocument/2006/relationships/image" Target="../media/image13.gif"/><Relationship Id="rId4" Type="http://schemas.openxmlformats.org/officeDocument/2006/relationships/video" Target="../media/media3.mp4"/><Relationship Id="rId9"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teach.classdojo.com/#/classes/657c7153ccc7be3a1d7e2744/points"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3.gif"/><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teach.classdojo.com/#/classes/657c7153ccc7be3a1d7e2744/poin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srcRect/>
          <a:stretch>
            <a:fillRect/>
          </a:stretch>
        </p:blipFill>
        <p:spPr>
          <a:xfrm>
            <a:off x="-22860" y="-7620"/>
            <a:ext cx="12240260" cy="6987540"/>
          </a:xfrm>
          <a:prstGeom prst="rect">
            <a:avLst/>
          </a:prstGeom>
        </p:spPr>
      </p:pic>
      <p:pic>
        <p:nvPicPr>
          <p:cNvPr id="5" name="图片 4" descr="千库网_花鸟梅花树枝_元素编号12567975"/>
          <p:cNvPicPr>
            <a:picLocks noChangeAspect="1"/>
          </p:cNvPicPr>
          <p:nvPr/>
        </p:nvPicPr>
        <p:blipFill rotWithShape="1">
          <a:blip r:embed="rId6"/>
          <a:srcRect l="2215"/>
          <a:stretch/>
        </p:blipFill>
        <p:spPr>
          <a:xfrm flipH="1">
            <a:off x="-22860" y="-7620"/>
            <a:ext cx="3367944" cy="5904230"/>
          </a:xfrm>
          <a:prstGeom prst="rect">
            <a:avLst/>
          </a:prstGeom>
        </p:spPr>
      </p:pic>
      <p:sp>
        <p:nvSpPr>
          <p:cNvPr id="8" name="PA-矩形 4"/>
          <p:cNvSpPr/>
          <p:nvPr>
            <p:custDataLst>
              <p:tags r:id="rId1"/>
            </p:custDataLst>
          </p:nvPr>
        </p:nvSpPr>
        <p:spPr>
          <a:xfrm>
            <a:off x="6647162" y="1301353"/>
            <a:ext cx="5143634" cy="1015663"/>
          </a:xfrm>
          <a:prstGeom prst="rect">
            <a:avLst/>
          </a:prstGeom>
          <a:noFill/>
          <a:effectLst/>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519373"/>
              </a:solidFill>
              <a:effectLst/>
              <a:uLnTx/>
              <a:uFillTx/>
              <a:latin typeface="字魂125号-九州真书" panose="00000500000000000000" charset="-122"/>
              <a:ea typeface="字魂125号-九州真书" panose="00000500000000000000" charset="-122"/>
              <a:cs typeface="思源黑体 CN Bold" panose="020B0800000000000000" pitchFamily="34" charset="-122"/>
              <a:sym typeface="思源黑体 CN Bold" panose="020B0800000000000000" pitchFamily="34" charset="-122"/>
            </a:endParaRPr>
          </a:p>
        </p:txBody>
      </p:sp>
      <p:sp>
        <p:nvSpPr>
          <p:cNvPr id="12" name="PA-矩形 4"/>
          <p:cNvSpPr/>
          <p:nvPr>
            <p:custDataLst>
              <p:tags r:id="rId2"/>
            </p:custDataLst>
          </p:nvPr>
        </p:nvSpPr>
        <p:spPr>
          <a:xfrm>
            <a:off x="3866140" y="2969045"/>
            <a:ext cx="7021830" cy="1015365"/>
          </a:xfrm>
          <a:prstGeom prst="rect">
            <a:avLst/>
          </a:prstGeom>
          <a:noFill/>
          <a:effectLst/>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1" name="图片 23" descr="13 (5)">
            <a:extLst>
              <a:ext uri="{FF2B5EF4-FFF2-40B4-BE49-F238E27FC236}">
                <a16:creationId xmlns:a16="http://schemas.microsoft.com/office/drawing/2014/main" id="{CC3EDD54-E7C4-EF94-87D4-676F0AB810B9}"/>
              </a:ext>
            </a:extLst>
          </p:cNvPr>
          <p:cNvPicPr>
            <a:picLocks noChangeAspect="1"/>
          </p:cNvPicPr>
          <p:nvPr/>
        </p:nvPicPr>
        <p:blipFill rotWithShape="1">
          <a:blip r:embed="rId7"/>
          <a:srcRect t="7194" r="35432"/>
          <a:stretch/>
        </p:blipFill>
        <p:spPr>
          <a:xfrm>
            <a:off x="-22860" y="2673833"/>
            <a:ext cx="12400480" cy="4479788"/>
          </a:xfrm>
          <a:prstGeom prst="rect">
            <a:avLst/>
          </a:prstGeom>
        </p:spPr>
      </p:pic>
      <p:pic>
        <p:nvPicPr>
          <p:cNvPr id="14" name="图片 20" descr="6 (27)">
            <a:extLst>
              <a:ext uri="{FF2B5EF4-FFF2-40B4-BE49-F238E27FC236}">
                <a16:creationId xmlns:a16="http://schemas.microsoft.com/office/drawing/2014/main" id="{89C1D7C7-933A-0C5F-3707-1C77F339B7A5}"/>
              </a:ext>
            </a:extLst>
          </p:cNvPr>
          <p:cNvPicPr>
            <a:picLocks noChangeAspect="1"/>
          </p:cNvPicPr>
          <p:nvPr/>
        </p:nvPicPr>
        <p:blipFill>
          <a:blip r:embed="rId8"/>
          <a:srcRect l="27633" t="25387" r="36004" b="24094"/>
          <a:stretch>
            <a:fillRect/>
          </a:stretch>
        </p:blipFill>
        <p:spPr>
          <a:xfrm flipH="1">
            <a:off x="377608" y="5154298"/>
            <a:ext cx="2825117" cy="1839412"/>
          </a:xfrm>
          <a:prstGeom prst="rect">
            <a:avLst/>
          </a:prstGeom>
        </p:spPr>
      </p:pic>
      <p:pic>
        <p:nvPicPr>
          <p:cNvPr id="9" name="图片 3">
            <a:extLst>
              <a:ext uri="{FF2B5EF4-FFF2-40B4-BE49-F238E27FC236}">
                <a16:creationId xmlns:a16="http://schemas.microsoft.com/office/drawing/2014/main" id="{C34A18B1-F9E5-A858-7D2C-B1BF1E05790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2629" r="31018"/>
          <a:stretch/>
        </p:blipFill>
        <p:spPr>
          <a:xfrm rot="290674">
            <a:off x="8180769" y="159423"/>
            <a:ext cx="3380091" cy="5028821"/>
          </a:xfrm>
          <a:prstGeom prst="rect">
            <a:avLst/>
          </a:prstGeom>
        </p:spPr>
      </p:pic>
      <p:sp>
        <p:nvSpPr>
          <p:cNvPr id="15" name="Google Shape;1888;p33">
            <a:extLst>
              <a:ext uri="{FF2B5EF4-FFF2-40B4-BE49-F238E27FC236}">
                <a16:creationId xmlns:a16="http://schemas.microsoft.com/office/drawing/2014/main" id="{91AC8897-A561-7585-E081-4174F1D8EB38}"/>
              </a:ext>
            </a:extLst>
          </p:cNvPr>
          <p:cNvSpPr/>
          <p:nvPr/>
        </p:nvSpPr>
        <p:spPr>
          <a:xfrm>
            <a:off x="3345084" y="1501254"/>
            <a:ext cx="5798916" cy="2569734"/>
          </a:xfrm>
          <a:prstGeom prst="roundRect">
            <a:avLst>
              <a:gd name="adj" fmla="val 50000"/>
            </a:avLst>
          </a:prstGeom>
          <a:solidFill>
            <a:srgbClr val="FFDA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smtClean="0">
                <a:solidFill>
                  <a:srgbClr val="002060"/>
                </a:solidFill>
                <a:latin typeface="Times New Roman" panose="02020603050405020304" pitchFamily="18" charset="0"/>
                <a:ea typeface="Nunito"/>
                <a:cs typeface="Times New Roman" panose="02020603050405020304" pitchFamily="18" charset="0"/>
                <a:sym typeface="Nunito"/>
              </a:rPr>
              <a:t>CHÀO MỪNG QUÝ THẦY CÔ VÀ CÁC EM HỌC SINH</a:t>
            </a:r>
            <a:endParaRPr sz="4000" b="1" dirty="0">
              <a:solidFill>
                <a:srgbClr val="002060"/>
              </a:solidFill>
              <a:latin typeface="Times New Roman" panose="02020603050405020304" pitchFamily="18" charset="0"/>
              <a:ea typeface="Nunito"/>
              <a:cs typeface="Times New Roman" panose="02020603050405020304" pitchFamily="18" charset="0"/>
              <a:sym typeface="Nunito"/>
            </a:endParaRPr>
          </a:p>
        </p:txBody>
      </p:sp>
      <p:pic>
        <p:nvPicPr>
          <p:cNvPr id="16" name="Picture 15">
            <a:extLst>
              <a:ext uri="{FF2B5EF4-FFF2-40B4-BE49-F238E27FC236}">
                <a16:creationId xmlns:a16="http://schemas.microsoft.com/office/drawing/2014/main" id="{66453692-D41E-63B5-19B8-7E9F50E3925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2658" y="6105832"/>
            <a:ext cx="9144000" cy="38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46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1CDB7CCA-4C97-4936-9B67-4012780A3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80" y="1069224"/>
            <a:ext cx="10734868" cy="3953832"/>
          </a:xfrm>
          <a:prstGeom prst="rect">
            <a:avLst/>
          </a:prstGeom>
        </p:spPr>
      </p:pic>
      <p:grpSp>
        <p:nvGrpSpPr>
          <p:cNvPr id="6" name="Google Shape;812;p70">
            <a:extLst>
              <a:ext uri="{FF2B5EF4-FFF2-40B4-BE49-F238E27FC236}">
                <a16:creationId xmlns:a16="http://schemas.microsoft.com/office/drawing/2014/main" id="{D9CDECD3-9188-EFB0-A361-D21FF9F5B46D}"/>
              </a:ext>
            </a:extLst>
          </p:cNvPr>
          <p:cNvGrpSpPr/>
          <p:nvPr/>
        </p:nvGrpSpPr>
        <p:grpSpPr>
          <a:xfrm>
            <a:off x="8207829" y="4613737"/>
            <a:ext cx="3733800" cy="1924903"/>
            <a:chOff x="4189650" y="2440275"/>
            <a:chExt cx="4195525" cy="2055425"/>
          </a:xfrm>
        </p:grpSpPr>
        <p:sp>
          <p:nvSpPr>
            <p:cNvPr id="7" name="Google Shape;813;p70">
              <a:extLst>
                <a:ext uri="{FF2B5EF4-FFF2-40B4-BE49-F238E27FC236}">
                  <a16:creationId xmlns:a16="http://schemas.microsoft.com/office/drawing/2014/main" id="{41993E08-A7F2-F340-11A0-23B73237AE9A}"/>
                </a:ext>
              </a:extLst>
            </p:cNvPr>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 name="Google Shape;814;p70">
              <a:extLst>
                <a:ext uri="{FF2B5EF4-FFF2-40B4-BE49-F238E27FC236}">
                  <a16:creationId xmlns:a16="http://schemas.microsoft.com/office/drawing/2014/main" id="{398C61F3-B71F-3280-0468-90EAA6898288}"/>
                </a:ext>
              </a:extLst>
            </p:cNvPr>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9" name="Google Shape;815;p70">
              <a:extLst>
                <a:ext uri="{FF2B5EF4-FFF2-40B4-BE49-F238E27FC236}">
                  <a16:creationId xmlns:a16="http://schemas.microsoft.com/office/drawing/2014/main" id="{BD997CA8-16B9-17C2-013C-ACDC41603452}"/>
                </a:ext>
              </a:extLst>
            </p:cNvPr>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0" name="Google Shape;816;p70">
              <a:extLst>
                <a:ext uri="{FF2B5EF4-FFF2-40B4-BE49-F238E27FC236}">
                  <a16:creationId xmlns:a16="http://schemas.microsoft.com/office/drawing/2014/main" id="{1CB68233-54F6-D60C-BF15-E39BBF56A646}"/>
                </a:ext>
              </a:extLst>
            </p:cNvPr>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817;p70">
              <a:extLst>
                <a:ext uri="{FF2B5EF4-FFF2-40B4-BE49-F238E27FC236}">
                  <a16:creationId xmlns:a16="http://schemas.microsoft.com/office/drawing/2014/main" id="{96AD4EDC-773F-967A-EB1B-84A4168C6F45}"/>
                </a:ext>
              </a:extLst>
            </p:cNvPr>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 name="Google Shape;818;p70">
              <a:extLst>
                <a:ext uri="{FF2B5EF4-FFF2-40B4-BE49-F238E27FC236}">
                  <a16:creationId xmlns:a16="http://schemas.microsoft.com/office/drawing/2014/main" id="{65681952-E653-5472-527C-11085F2596EE}"/>
                </a:ext>
              </a:extLst>
            </p:cNvPr>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 name="Google Shape;819;p70">
              <a:extLst>
                <a:ext uri="{FF2B5EF4-FFF2-40B4-BE49-F238E27FC236}">
                  <a16:creationId xmlns:a16="http://schemas.microsoft.com/office/drawing/2014/main" id="{298C1C2A-54BB-E73D-E4B6-D63DE50BE102}"/>
                </a:ext>
              </a:extLst>
            </p:cNvPr>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4" name="Google Shape;820;p70">
              <a:extLst>
                <a:ext uri="{FF2B5EF4-FFF2-40B4-BE49-F238E27FC236}">
                  <a16:creationId xmlns:a16="http://schemas.microsoft.com/office/drawing/2014/main" id="{110B964D-44B2-0F4C-3205-BDC4AF825F45}"/>
                </a:ext>
              </a:extLst>
            </p:cNvPr>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821;p70">
              <a:extLst>
                <a:ext uri="{FF2B5EF4-FFF2-40B4-BE49-F238E27FC236}">
                  <a16:creationId xmlns:a16="http://schemas.microsoft.com/office/drawing/2014/main" id="{7436E8D8-62C3-4770-D6C7-AF2988985136}"/>
                </a:ext>
              </a:extLst>
            </p:cNvPr>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822;p70">
              <a:extLst>
                <a:ext uri="{FF2B5EF4-FFF2-40B4-BE49-F238E27FC236}">
                  <a16:creationId xmlns:a16="http://schemas.microsoft.com/office/drawing/2014/main" id="{40584315-0C86-B6C2-F3C8-CCE43B248004}"/>
                </a:ext>
              </a:extLst>
            </p:cNvPr>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微软雅黑"/>
                <a:cs typeface="Arial"/>
                <a:sym typeface="Arial"/>
              </a:endParaRPr>
            </a:p>
          </p:txBody>
        </p:sp>
        <p:sp>
          <p:nvSpPr>
            <p:cNvPr id="17" name="Google Shape;823;p70">
              <a:extLst>
                <a:ext uri="{FF2B5EF4-FFF2-40B4-BE49-F238E27FC236}">
                  <a16:creationId xmlns:a16="http://schemas.microsoft.com/office/drawing/2014/main" id="{C7732501-A1E4-A49F-269A-00C7225CFD3D}"/>
                </a:ext>
              </a:extLst>
            </p:cNvPr>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8" name="Google Shape;824;p70">
              <a:extLst>
                <a:ext uri="{FF2B5EF4-FFF2-40B4-BE49-F238E27FC236}">
                  <a16:creationId xmlns:a16="http://schemas.microsoft.com/office/drawing/2014/main" id="{4E187E9B-998A-B0CA-0581-1577479DACC6}"/>
                </a:ext>
              </a:extLst>
            </p:cNvPr>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9" name="Google Shape;825;p70">
              <a:extLst>
                <a:ext uri="{FF2B5EF4-FFF2-40B4-BE49-F238E27FC236}">
                  <a16:creationId xmlns:a16="http://schemas.microsoft.com/office/drawing/2014/main" id="{6EF84A53-B85C-F205-C92E-D98C95BCB786}"/>
                </a:ext>
              </a:extLst>
            </p:cNvPr>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rgbClr val="8A7C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0" name="Google Shape;826;p70">
              <a:extLst>
                <a:ext uri="{FF2B5EF4-FFF2-40B4-BE49-F238E27FC236}">
                  <a16:creationId xmlns:a16="http://schemas.microsoft.com/office/drawing/2014/main" id="{FD1D8B74-E192-E7C1-847C-517CB72EF950}"/>
                </a:ext>
              </a:extLst>
            </p:cNvPr>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rgbClr val="8A7C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1" name="Google Shape;827;p70">
              <a:extLst>
                <a:ext uri="{FF2B5EF4-FFF2-40B4-BE49-F238E27FC236}">
                  <a16:creationId xmlns:a16="http://schemas.microsoft.com/office/drawing/2014/main" id="{EF9C576E-43CD-27DD-9B4A-617CB91924B9}"/>
                </a:ext>
              </a:extLst>
            </p:cNvPr>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rgbClr val="BB92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2" name="Google Shape;828;p70">
              <a:extLst>
                <a:ext uri="{FF2B5EF4-FFF2-40B4-BE49-F238E27FC236}">
                  <a16:creationId xmlns:a16="http://schemas.microsoft.com/office/drawing/2014/main" id="{DA1DD594-2C6F-8930-9AC0-28C34A2E8707}"/>
                </a:ext>
              </a:extLst>
            </p:cNvPr>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4" name="Google Shape;829;p70">
              <a:extLst>
                <a:ext uri="{FF2B5EF4-FFF2-40B4-BE49-F238E27FC236}">
                  <a16:creationId xmlns:a16="http://schemas.microsoft.com/office/drawing/2014/main" id="{CBAECB85-95EF-4464-C5EC-437F18B8B53B}"/>
                </a:ext>
              </a:extLst>
            </p:cNvPr>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rgbClr val="BB92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5" name="Google Shape;830;p70">
              <a:extLst>
                <a:ext uri="{FF2B5EF4-FFF2-40B4-BE49-F238E27FC236}">
                  <a16:creationId xmlns:a16="http://schemas.microsoft.com/office/drawing/2014/main" id="{8D4BC0AF-0315-D177-5CD0-5897CD0BF4EA}"/>
                </a:ext>
              </a:extLst>
            </p:cNvPr>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rgbClr val="8A7C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6" name="Google Shape;831;p70">
              <a:extLst>
                <a:ext uri="{FF2B5EF4-FFF2-40B4-BE49-F238E27FC236}">
                  <a16:creationId xmlns:a16="http://schemas.microsoft.com/office/drawing/2014/main" id="{A66456FC-AD5B-A48F-365B-A9274A219ABD}"/>
                </a:ext>
              </a:extLst>
            </p:cNvPr>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 name="Google Shape;832;p70">
              <a:extLst>
                <a:ext uri="{FF2B5EF4-FFF2-40B4-BE49-F238E27FC236}">
                  <a16:creationId xmlns:a16="http://schemas.microsoft.com/office/drawing/2014/main" id="{CF4DF32A-6F7A-6731-E4FE-8D313BBEEB75}"/>
                </a:ext>
              </a:extLst>
            </p:cNvPr>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8" name="Google Shape;833;p70">
              <a:extLst>
                <a:ext uri="{FF2B5EF4-FFF2-40B4-BE49-F238E27FC236}">
                  <a16:creationId xmlns:a16="http://schemas.microsoft.com/office/drawing/2014/main" id="{A92A4530-EC3C-58A5-7972-95140F7A56EE}"/>
                </a:ext>
              </a:extLst>
            </p:cNvPr>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9" name="Google Shape;834;p70">
              <a:extLst>
                <a:ext uri="{FF2B5EF4-FFF2-40B4-BE49-F238E27FC236}">
                  <a16:creationId xmlns:a16="http://schemas.microsoft.com/office/drawing/2014/main" id="{51AA6C79-F595-627B-4721-B42E53B39F9D}"/>
                </a:ext>
              </a:extLst>
            </p:cNvPr>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0" name="Google Shape;835;p70">
              <a:extLst>
                <a:ext uri="{FF2B5EF4-FFF2-40B4-BE49-F238E27FC236}">
                  <a16:creationId xmlns:a16="http://schemas.microsoft.com/office/drawing/2014/main" id="{8DAC7880-CF9F-B443-2413-667C14022C0A}"/>
                </a:ext>
              </a:extLst>
            </p:cNvPr>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1" name="Google Shape;836;p70">
              <a:extLst>
                <a:ext uri="{FF2B5EF4-FFF2-40B4-BE49-F238E27FC236}">
                  <a16:creationId xmlns:a16="http://schemas.microsoft.com/office/drawing/2014/main" id="{F8A099F0-D360-0124-C722-C21C536200D5}"/>
                </a:ext>
              </a:extLst>
            </p:cNvPr>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2" name="Google Shape;837;p70">
              <a:extLst>
                <a:ext uri="{FF2B5EF4-FFF2-40B4-BE49-F238E27FC236}">
                  <a16:creationId xmlns:a16="http://schemas.microsoft.com/office/drawing/2014/main" id="{2B9108A8-9C0B-BA13-00C2-8C4FBD2C6A73}"/>
                </a:ext>
              </a:extLst>
            </p:cNvPr>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3" name="Google Shape;838;p70">
              <a:extLst>
                <a:ext uri="{FF2B5EF4-FFF2-40B4-BE49-F238E27FC236}">
                  <a16:creationId xmlns:a16="http://schemas.microsoft.com/office/drawing/2014/main" id="{C4597BF9-5605-6624-A03A-ED0F7AC8339B}"/>
                </a:ext>
              </a:extLst>
            </p:cNvPr>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4" name="Google Shape;839;p70">
              <a:extLst>
                <a:ext uri="{FF2B5EF4-FFF2-40B4-BE49-F238E27FC236}">
                  <a16:creationId xmlns:a16="http://schemas.microsoft.com/office/drawing/2014/main" id="{0A55D3AE-2686-F724-4619-10A9DFD0F051}"/>
                </a:ext>
              </a:extLst>
            </p:cNvPr>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5" name="Google Shape;840;p70">
              <a:extLst>
                <a:ext uri="{FF2B5EF4-FFF2-40B4-BE49-F238E27FC236}">
                  <a16:creationId xmlns:a16="http://schemas.microsoft.com/office/drawing/2014/main" id="{3D1AF987-10E5-1364-BBCD-65FFEF93102D}"/>
                </a:ext>
              </a:extLst>
            </p:cNvPr>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6" name="Google Shape;841;p70">
              <a:extLst>
                <a:ext uri="{FF2B5EF4-FFF2-40B4-BE49-F238E27FC236}">
                  <a16:creationId xmlns:a16="http://schemas.microsoft.com/office/drawing/2014/main" id="{12ED20AC-4C32-442E-119D-ADDC3CE150B5}"/>
                </a:ext>
              </a:extLst>
            </p:cNvPr>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7" name="Google Shape;842;p70">
              <a:extLst>
                <a:ext uri="{FF2B5EF4-FFF2-40B4-BE49-F238E27FC236}">
                  <a16:creationId xmlns:a16="http://schemas.microsoft.com/office/drawing/2014/main" id="{D48E124C-9C41-5E76-97AD-39B1D68C4482}"/>
                </a:ext>
              </a:extLst>
            </p:cNvPr>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8" name="Google Shape;843;p70">
              <a:extLst>
                <a:ext uri="{FF2B5EF4-FFF2-40B4-BE49-F238E27FC236}">
                  <a16:creationId xmlns:a16="http://schemas.microsoft.com/office/drawing/2014/main" id="{A8533E7E-3D20-BC3A-9455-8A736CDB48A1}"/>
                </a:ext>
              </a:extLst>
            </p:cNvPr>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9" name="Google Shape;844;p70">
              <a:extLst>
                <a:ext uri="{FF2B5EF4-FFF2-40B4-BE49-F238E27FC236}">
                  <a16:creationId xmlns:a16="http://schemas.microsoft.com/office/drawing/2014/main" id="{56942F65-EB81-EC84-FFB8-034F1F20A47B}"/>
                </a:ext>
              </a:extLst>
            </p:cNvPr>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0" name="Google Shape;845;p70">
              <a:extLst>
                <a:ext uri="{FF2B5EF4-FFF2-40B4-BE49-F238E27FC236}">
                  <a16:creationId xmlns:a16="http://schemas.microsoft.com/office/drawing/2014/main" id="{E670FD4E-C984-0C38-8553-75946049B2E9}"/>
                </a:ext>
              </a:extLst>
            </p:cNvPr>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1" name="Google Shape;846;p70">
              <a:extLst>
                <a:ext uri="{FF2B5EF4-FFF2-40B4-BE49-F238E27FC236}">
                  <a16:creationId xmlns:a16="http://schemas.microsoft.com/office/drawing/2014/main" id="{850BD838-B5D3-24A6-3140-D834361C36AA}"/>
                </a:ext>
              </a:extLst>
            </p:cNvPr>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2" name="Google Shape;847;p70">
              <a:extLst>
                <a:ext uri="{FF2B5EF4-FFF2-40B4-BE49-F238E27FC236}">
                  <a16:creationId xmlns:a16="http://schemas.microsoft.com/office/drawing/2014/main" id="{2F44FB34-6C0A-0823-2AB4-16CB880D7516}"/>
                </a:ext>
              </a:extLst>
            </p:cNvPr>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3" name="Google Shape;848;p70">
              <a:extLst>
                <a:ext uri="{FF2B5EF4-FFF2-40B4-BE49-F238E27FC236}">
                  <a16:creationId xmlns:a16="http://schemas.microsoft.com/office/drawing/2014/main" id="{41628057-8E78-E121-F019-3ADBC8E7B5BB}"/>
                </a:ext>
              </a:extLst>
            </p:cNvPr>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5" name="Google Shape;849;p70">
              <a:extLst>
                <a:ext uri="{FF2B5EF4-FFF2-40B4-BE49-F238E27FC236}">
                  <a16:creationId xmlns:a16="http://schemas.microsoft.com/office/drawing/2014/main" id="{84B50581-4132-984D-C075-59B9A035075A}"/>
                </a:ext>
              </a:extLst>
            </p:cNvPr>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6" name="Google Shape;850;p70">
              <a:extLst>
                <a:ext uri="{FF2B5EF4-FFF2-40B4-BE49-F238E27FC236}">
                  <a16:creationId xmlns:a16="http://schemas.microsoft.com/office/drawing/2014/main" id="{CB1D2614-C991-7B80-94D3-2659D9B96057}"/>
                </a:ext>
              </a:extLst>
            </p:cNvPr>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pic>
        <p:nvPicPr>
          <p:cNvPr id="47" name="Picture 46">
            <a:extLst>
              <a:ext uri="{FF2B5EF4-FFF2-40B4-BE49-F238E27FC236}">
                <a16:creationId xmlns:a16="http://schemas.microsoft.com/office/drawing/2014/main" id="{5805AC05-9B90-4027-5B2D-AC6706E04BA8}"/>
              </a:ext>
            </a:extLst>
          </p:cNvPr>
          <p:cNvPicPr>
            <a:picLocks noChangeAspect="1"/>
          </p:cNvPicPr>
          <p:nvPr/>
        </p:nvPicPr>
        <p:blipFill>
          <a:blip r:embed="rId3"/>
          <a:stretch>
            <a:fillRect/>
          </a:stretch>
        </p:blipFill>
        <p:spPr>
          <a:xfrm>
            <a:off x="412898" y="4613737"/>
            <a:ext cx="2983005" cy="2128695"/>
          </a:xfrm>
          <a:prstGeom prst="rect">
            <a:avLst/>
          </a:prstGeom>
        </p:spPr>
      </p:pic>
      <p:pic>
        <p:nvPicPr>
          <p:cNvPr id="48" name="图片 5">
            <a:extLst>
              <a:ext uri="{FF2B5EF4-FFF2-40B4-BE49-F238E27FC236}">
                <a16:creationId xmlns:a16="http://schemas.microsoft.com/office/drawing/2014/main" id="{03FBA91C-DCF9-D4DE-097A-4AB4DB0C1D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723895" y="-15120"/>
            <a:ext cx="2535125" cy="1397454"/>
          </a:xfrm>
          <a:prstGeom prst="rect">
            <a:avLst/>
          </a:prstGeom>
        </p:spPr>
      </p:pic>
      <p:sp>
        <p:nvSpPr>
          <p:cNvPr id="3" name="Rectangle 2"/>
          <p:cNvSpPr/>
          <p:nvPr/>
        </p:nvSpPr>
        <p:spPr>
          <a:xfrm>
            <a:off x="3075961" y="2396702"/>
            <a:ext cx="6096000" cy="2308324"/>
          </a:xfrm>
          <a:prstGeom prst="rect">
            <a:avLst/>
          </a:prstGeom>
        </p:spPr>
        <p:txBody>
          <a:bodyPr>
            <a:spAutoFit/>
          </a:bodyPr>
          <a:lstStyle/>
          <a:p>
            <a:pPr lvl="0" algn="ctr">
              <a:buClr>
                <a:srgbClr val="000000"/>
              </a:buClr>
              <a:defRPr/>
            </a:pPr>
            <a:r>
              <a:rPr lang="en-US" sz="4800" b="1" kern="0" dirty="0" smtClean="0">
                <a:solidFill>
                  <a:srgbClr val="FF0000"/>
                </a:solidFill>
                <a:latin typeface="Times New Roman" panose="02020603050405020304" pitchFamily="18" charset="0"/>
                <a:ea typeface="Viga"/>
                <a:cs typeface="Times New Roman" panose="02020603050405020304" pitchFamily="18" charset="0"/>
                <a:sym typeface="Viga"/>
              </a:rPr>
              <a:t>ĐOẠN </a:t>
            </a:r>
            <a:r>
              <a:rPr lang="en-US" sz="4800" b="1" kern="0" dirty="0">
                <a:solidFill>
                  <a:srgbClr val="FF0000"/>
                </a:solidFill>
                <a:latin typeface="Times New Roman" panose="02020603050405020304" pitchFamily="18" charset="0"/>
                <a:ea typeface="Viga"/>
                <a:cs typeface="Times New Roman" panose="02020603050405020304" pitchFamily="18" charset="0"/>
                <a:sym typeface="Viga"/>
              </a:rPr>
              <a:t>VĂN DIỄN DỊCH VÀ ĐOẠN VĂN QUY NẠP</a:t>
            </a:r>
          </a:p>
        </p:txBody>
      </p:sp>
      <p:sp>
        <p:nvSpPr>
          <p:cNvPr id="49" name="Google Shape;3156;p40">
            <a:extLst>
              <a:ext uri="{FF2B5EF4-FFF2-40B4-BE49-F238E27FC236}">
                <a16:creationId xmlns:a16="http://schemas.microsoft.com/office/drawing/2014/main" id="{7EE33CBE-99D8-0668-569A-EF328A9044CC}"/>
              </a:ext>
            </a:extLst>
          </p:cNvPr>
          <p:cNvSpPr txBox="1"/>
          <p:nvPr/>
        </p:nvSpPr>
        <p:spPr>
          <a:xfrm>
            <a:off x="3048000" y="1697431"/>
            <a:ext cx="2740467" cy="646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smtClean="0">
                <a:ln>
                  <a:noFill/>
                </a:ln>
                <a:solidFill>
                  <a:srgbClr val="002060"/>
                </a:solidFill>
                <a:effectLst/>
                <a:uLnTx/>
                <a:uFillTx/>
                <a:latin typeface="Times New Roman" panose="02020603050405020304" pitchFamily="18" charset="0"/>
                <a:ea typeface="Viga"/>
                <a:cs typeface="Times New Roman" panose="02020603050405020304" pitchFamily="18" charset="0"/>
                <a:sym typeface="Viga"/>
              </a:rPr>
              <a:t>Tiết</a:t>
            </a:r>
            <a:r>
              <a:rPr kumimoji="0" lang="en-US" sz="4800" b="1" i="0" u="none" strike="noStrike" kern="0" cap="none" spc="0" normalizeH="0" baseline="0" noProof="0" dirty="0" smtClean="0">
                <a:ln>
                  <a:noFill/>
                </a:ln>
                <a:solidFill>
                  <a:srgbClr val="002060"/>
                </a:solidFill>
                <a:effectLst/>
                <a:uLnTx/>
                <a:uFillTx/>
                <a:latin typeface="Times New Roman" panose="02020603050405020304" pitchFamily="18" charset="0"/>
                <a:ea typeface="Viga"/>
                <a:cs typeface="Times New Roman" panose="02020603050405020304" pitchFamily="18" charset="0"/>
                <a:sym typeface="Viga"/>
              </a:rPr>
              <a:t>: 30</a:t>
            </a:r>
            <a:endParaRPr kumimoji="0" sz="4800" b="1" i="0" u="none" strike="noStrike" kern="0" cap="none" spc="0" normalizeH="0" baseline="0" noProof="0" dirty="0">
              <a:ln>
                <a:noFill/>
              </a:ln>
              <a:solidFill>
                <a:srgbClr val="002060"/>
              </a:solidFill>
              <a:effectLst/>
              <a:uLnTx/>
              <a:uFillTx/>
              <a:latin typeface="Times New Roman" panose="02020603050405020304" pitchFamily="18" charset="0"/>
              <a:ea typeface="Viga"/>
              <a:cs typeface="Times New Roman" panose="02020603050405020304" pitchFamily="18" charset="0"/>
              <a:sym typeface="Viga"/>
            </a:endParaRPr>
          </a:p>
        </p:txBody>
      </p:sp>
    </p:spTree>
    <p:extLst>
      <p:ext uri="{BB962C8B-B14F-4D97-AF65-F5344CB8AC3E}">
        <p14:creationId xmlns:p14="http://schemas.microsoft.com/office/powerpoint/2010/main" val="205575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B56827B3-9453-F96B-1CCF-C51FCC733B1E}"/>
              </a:ext>
            </a:extLst>
          </p:cNvPr>
          <p:cNvPicPr>
            <a:picLocks noChangeAspect="1"/>
          </p:cNvPicPr>
          <p:nvPr/>
        </p:nvPicPr>
        <p:blipFill>
          <a:blip r:embed="rId3"/>
          <a:srcRect/>
          <a:stretch>
            <a:fillRect/>
          </a:stretch>
        </p:blipFill>
        <p:spPr>
          <a:xfrm>
            <a:off x="-22860" y="-7620"/>
            <a:ext cx="12240260" cy="6987540"/>
          </a:xfrm>
          <a:prstGeom prst="rect">
            <a:avLst/>
          </a:prstGeom>
        </p:spPr>
      </p:pic>
      <p:sp>
        <p:nvSpPr>
          <p:cNvPr id="27" name="缺角矩形 26"/>
          <p:cNvSpPr/>
          <p:nvPr/>
        </p:nvSpPr>
        <p:spPr>
          <a:xfrm>
            <a:off x="761365" y="1872615"/>
            <a:ext cx="10782300" cy="4350385"/>
          </a:xfrm>
          <a:prstGeom prst="plaque">
            <a:avLst>
              <a:gd name="adj" fmla="val 14424"/>
            </a:avLst>
          </a:prstGeom>
          <a:solidFill>
            <a:schemeClr val="bg1">
              <a:alpha val="86000"/>
            </a:schemeClr>
          </a:solidFill>
          <a:ln w="127000">
            <a:solidFill>
              <a:schemeClr val="bg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黑体" panose="02010609060101010101" pitchFamily="49" charset="-122"/>
              <a:cs typeface="+mn-cs"/>
            </a:endParaRPr>
          </a:p>
        </p:txBody>
      </p:sp>
      <p:sp>
        <p:nvSpPr>
          <p:cNvPr id="97" name="矩形 96"/>
          <p:cNvSpPr/>
          <p:nvPr/>
        </p:nvSpPr>
        <p:spPr>
          <a:xfrm>
            <a:off x="1362710" y="4407535"/>
            <a:ext cx="243840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矩形 97"/>
          <p:cNvSpPr/>
          <p:nvPr/>
        </p:nvSpPr>
        <p:spPr>
          <a:xfrm>
            <a:off x="3884930" y="4407535"/>
            <a:ext cx="249555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矩形 98"/>
          <p:cNvSpPr/>
          <p:nvPr/>
        </p:nvSpPr>
        <p:spPr>
          <a:xfrm>
            <a:off x="6024880" y="4407535"/>
            <a:ext cx="275590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矩形 99"/>
          <p:cNvSpPr/>
          <p:nvPr/>
        </p:nvSpPr>
        <p:spPr>
          <a:xfrm>
            <a:off x="8148320" y="4420235"/>
            <a:ext cx="300990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文本框 101"/>
          <p:cNvSpPr txBox="1"/>
          <p:nvPr/>
        </p:nvSpPr>
        <p:spPr>
          <a:xfrm>
            <a:off x="1756410"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文本框 102"/>
          <p:cNvSpPr txBox="1"/>
          <p:nvPr/>
        </p:nvSpPr>
        <p:spPr>
          <a:xfrm>
            <a:off x="4180205"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文本框 103"/>
          <p:cNvSpPr txBox="1"/>
          <p:nvPr/>
        </p:nvSpPr>
        <p:spPr>
          <a:xfrm>
            <a:off x="6464300"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文本框 104"/>
          <p:cNvSpPr txBox="1"/>
          <p:nvPr/>
        </p:nvSpPr>
        <p:spPr>
          <a:xfrm>
            <a:off x="8821420"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文本框 90"/>
          <p:cNvSpPr txBox="1"/>
          <p:nvPr/>
        </p:nvSpPr>
        <p:spPr>
          <a:xfrm>
            <a:off x="4793317" y="245447"/>
            <a:ext cx="2283460" cy="141478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mn-cs"/>
              <a:sym typeface="思源黑体 CN Light" panose="020B0300000000000000" pitchFamily="34" charset="-122"/>
            </a:endParaRPr>
          </a:p>
        </p:txBody>
      </p:sp>
      <p:pic>
        <p:nvPicPr>
          <p:cNvPr id="35" name="图片 34" descr="千库网_水彩花丁香花花枝_元素编号12876565"/>
          <p:cNvPicPr>
            <a:picLocks noChangeAspect="1"/>
          </p:cNvPicPr>
          <p:nvPr/>
        </p:nvPicPr>
        <p:blipFill>
          <a:blip r:embed="rId4"/>
          <a:stretch>
            <a:fillRect/>
          </a:stretch>
        </p:blipFill>
        <p:spPr>
          <a:xfrm>
            <a:off x="-2679700" y="-2034540"/>
            <a:ext cx="9144000" cy="9144000"/>
          </a:xfrm>
          <a:prstGeom prst="rect">
            <a:avLst/>
          </a:prstGeom>
        </p:spPr>
      </p:pic>
      <p:pic>
        <p:nvPicPr>
          <p:cNvPr id="7" name="Picture 6">
            <a:extLst>
              <a:ext uri="{FF2B5EF4-FFF2-40B4-BE49-F238E27FC236}">
                <a16:creationId xmlns:a16="http://schemas.microsoft.com/office/drawing/2014/main" id="{D19F8563-5664-E2FC-C485-24F255103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32474" y="213538"/>
            <a:ext cx="5979724" cy="5054684"/>
          </a:xfrm>
          <a:prstGeom prst="rect">
            <a:avLst/>
          </a:prstGeom>
        </p:spPr>
      </p:pic>
      <p:pic>
        <p:nvPicPr>
          <p:cNvPr id="9" name="图片 3">
            <a:extLst>
              <a:ext uri="{FF2B5EF4-FFF2-40B4-BE49-F238E27FC236}">
                <a16:creationId xmlns:a16="http://schemas.microsoft.com/office/drawing/2014/main" id="{DE3B39CA-975B-2758-CE2A-C1E58E7E26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629" r="31018"/>
          <a:stretch/>
        </p:blipFill>
        <p:spPr>
          <a:xfrm rot="290674">
            <a:off x="9143947" y="2737130"/>
            <a:ext cx="3380091" cy="5028821"/>
          </a:xfrm>
          <a:prstGeom prst="rect">
            <a:avLst/>
          </a:prstGeom>
        </p:spPr>
      </p:pic>
      <p:pic>
        <p:nvPicPr>
          <p:cNvPr id="3" name="Picture 2">
            <a:extLst>
              <a:ext uri="{FF2B5EF4-FFF2-40B4-BE49-F238E27FC236}">
                <a16:creationId xmlns:a16="http://schemas.microsoft.com/office/drawing/2014/main" id="{5B3599E9-3455-9E7C-BC74-03E17EC2B6EA}"/>
              </a:ext>
            </a:extLst>
          </p:cNvPr>
          <p:cNvPicPr>
            <a:picLocks noChangeAspect="1"/>
          </p:cNvPicPr>
          <p:nvPr/>
        </p:nvPicPr>
        <p:blipFill rotWithShape="1">
          <a:blip r:embed="rId7">
            <a:biLevel thresh="50000"/>
          </a:blip>
          <a:srcRect l="28107" t="8490" r="30162" b="36521"/>
          <a:stretch/>
        </p:blipFill>
        <p:spPr>
          <a:xfrm>
            <a:off x="1194746" y="1467473"/>
            <a:ext cx="6784975" cy="5033072"/>
          </a:xfrm>
          <a:prstGeom prst="rect">
            <a:avLst/>
          </a:prstGeom>
        </p:spPr>
      </p:pic>
    </p:spTree>
    <p:extLst>
      <p:ext uri="{BB962C8B-B14F-4D97-AF65-F5344CB8AC3E}">
        <p14:creationId xmlns:p14="http://schemas.microsoft.com/office/powerpoint/2010/main" val="357292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ppt_x"/>
                                          </p:val>
                                        </p:tav>
                                        <p:tav tm="100000">
                                          <p:val>
                                            <p:strVal val="#ppt_x"/>
                                          </p:val>
                                        </p:tav>
                                      </p:tavLst>
                                    </p:anim>
                                    <p:anim calcmode="lin" valueType="num">
                                      <p:cBhvr additive="base">
                                        <p:cTn id="8" dur="500" fill="hold"/>
                                        <p:tgtEl>
                                          <p:spTgt spid="9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anim calcmode="lin" valueType="num">
                                      <p:cBhvr additive="base">
                                        <p:cTn id="15" dur="500" fill="hold"/>
                                        <p:tgtEl>
                                          <p:spTgt spid="99"/>
                                        </p:tgtEl>
                                        <p:attrNameLst>
                                          <p:attrName>ppt_x</p:attrName>
                                        </p:attrNameLst>
                                      </p:cBhvr>
                                      <p:tavLst>
                                        <p:tav tm="0">
                                          <p:val>
                                            <p:strVal val="#ppt_x"/>
                                          </p:val>
                                        </p:tav>
                                        <p:tav tm="100000">
                                          <p:val>
                                            <p:strVal val="#ppt_x"/>
                                          </p:val>
                                        </p:tav>
                                      </p:tavLst>
                                    </p:anim>
                                    <p:anim calcmode="lin" valueType="num">
                                      <p:cBhvr additive="base">
                                        <p:cTn id="16" dur="500" fill="hold"/>
                                        <p:tgtEl>
                                          <p:spTgt spid="9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anim calcmode="lin" valueType="num">
                                      <p:cBhvr additive="base">
                                        <p:cTn id="23" dur="500" fill="hold"/>
                                        <p:tgtEl>
                                          <p:spTgt spid="91"/>
                                        </p:tgtEl>
                                        <p:attrNameLst>
                                          <p:attrName>ppt_x</p:attrName>
                                        </p:attrNameLst>
                                      </p:cBhvr>
                                      <p:tavLst>
                                        <p:tav tm="0">
                                          <p:val>
                                            <p:strVal val="#ppt_x"/>
                                          </p:val>
                                        </p:tav>
                                        <p:tav tm="100000">
                                          <p:val>
                                            <p:strVal val="#ppt_x"/>
                                          </p:val>
                                        </p:tav>
                                      </p:tavLst>
                                    </p:anim>
                                    <p:anim calcmode="lin" valueType="num">
                                      <p:cBhvr additive="base">
                                        <p:cTn id="24"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7" grpId="1"/>
      <p:bldP spid="98" grpId="0"/>
      <p:bldP spid="98" grpId="1"/>
      <p:bldP spid="99" grpId="0"/>
      <p:bldP spid="99" grpId="1"/>
      <p:bldP spid="100" grpId="0"/>
      <p:bldP spid="100" grpId="1"/>
      <p:bldP spid="91" grpId="0" bldLvl="0" animBg="1"/>
      <p:bldP spid="9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1CDB7CCA-4C97-4936-9B67-4012780A3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265" y="1343830"/>
            <a:ext cx="10385945" cy="3953832"/>
          </a:xfrm>
          <a:prstGeom prst="rect">
            <a:avLst/>
          </a:prstGeom>
        </p:spPr>
      </p:pic>
      <p:grpSp>
        <p:nvGrpSpPr>
          <p:cNvPr id="6" name="Google Shape;812;p70">
            <a:extLst>
              <a:ext uri="{FF2B5EF4-FFF2-40B4-BE49-F238E27FC236}">
                <a16:creationId xmlns:a16="http://schemas.microsoft.com/office/drawing/2014/main" id="{D9CDECD3-9188-EFB0-A361-D21FF9F5B46D}"/>
              </a:ext>
            </a:extLst>
          </p:cNvPr>
          <p:cNvGrpSpPr/>
          <p:nvPr/>
        </p:nvGrpSpPr>
        <p:grpSpPr>
          <a:xfrm>
            <a:off x="8207829" y="4613737"/>
            <a:ext cx="3733800" cy="1924903"/>
            <a:chOff x="4189650" y="2440275"/>
            <a:chExt cx="4195525" cy="2055425"/>
          </a:xfrm>
        </p:grpSpPr>
        <p:sp>
          <p:nvSpPr>
            <p:cNvPr id="7" name="Google Shape;813;p70">
              <a:extLst>
                <a:ext uri="{FF2B5EF4-FFF2-40B4-BE49-F238E27FC236}">
                  <a16:creationId xmlns:a16="http://schemas.microsoft.com/office/drawing/2014/main" id="{41993E08-A7F2-F340-11A0-23B73237AE9A}"/>
                </a:ext>
              </a:extLst>
            </p:cNvPr>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 name="Google Shape;814;p70">
              <a:extLst>
                <a:ext uri="{FF2B5EF4-FFF2-40B4-BE49-F238E27FC236}">
                  <a16:creationId xmlns:a16="http://schemas.microsoft.com/office/drawing/2014/main" id="{398C61F3-B71F-3280-0468-90EAA6898288}"/>
                </a:ext>
              </a:extLst>
            </p:cNvPr>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9" name="Google Shape;815;p70">
              <a:extLst>
                <a:ext uri="{FF2B5EF4-FFF2-40B4-BE49-F238E27FC236}">
                  <a16:creationId xmlns:a16="http://schemas.microsoft.com/office/drawing/2014/main" id="{BD997CA8-16B9-17C2-013C-ACDC41603452}"/>
                </a:ext>
              </a:extLst>
            </p:cNvPr>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0" name="Google Shape;816;p70">
              <a:extLst>
                <a:ext uri="{FF2B5EF4-FFF2-40B4-BE49-F238E27FC236}">
                  <a16:creationId xmlns:a16="http://schemas.microsoft.com/office/drawing/2014/main" id="{1CB68233-54F6-D60C-BF15-E39BBF56A646}"/>
                </a:ext>
              </a:extLst>
            </p:cNvPr>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817;p70">
              <a:extLst>
                <a:ext uri="{FF2B5EF4-FFF2-40B4-BE49-F238E27FC236}">
                  <a16:creationId xmlns:a16="http://schemas.microsoft.com/office/drawing/2014/main" id="{96AD4EDC-773F-967A-EB1B-84A4168C6F45}"/>
                </a:ext>
              </a:extLst>
            </p:cNvPr>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 name="Google Shape;818;p70">
              <a:extLst>
                <a:ext uri="{FF2B5EF4-FFF2-40B4-BE49-F238E27FC236}">
                  <a16:creationId xmlns:a16="http://schemas.microsoft.com/office/drawing/2014/main" id="{65681952-E653-5472-527C-11085F2596EE}"/>
                </a:ext>
              </a:extLst>
            </p:cNvPr>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 name="Google Shape;819;p70">
              <a:extLst>
                <a:ext uri="{FF2B5EF4-FFF2-40B4-BE49-F238E27FC236}">
                  <a16:creationId xmlns:a16="http://schemas.microsoft.com/office/drawing/2014/main" id="{298C1C2A-54BB-E73D-E4B6-D63DE50BE102}"/>
                </a:ext>
              </a:extLst>
            </p:cNvPr>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4" name="Google Shape;820;p70">
              <a:extLst>
                <a:ext uri="{FF2B5EF4-FFF2-40B4-BE49-F238E27FC236}">
                  <a16:creationId xmlns:a16="http://schemas.microsoft.com/office/drawing/2014/main" id="{110B964D-44B2-0F4C-3205-BDC4AF825F45}"/>
                </a:ext>
              </a:extLst>
            </p:cNvPr>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821;p70">
              <a:extLst>
                <a:ext uri="{FF2B5EF4-FFF2-40B4-BE49-F238E27FC236}">
                  <a16:creationId xmlns:a16="http://schemas.microsoft.com/office/drawing/2014/main" id="{7436E8D8-62C3-4770-D6C7-AF2988985136}"/>
                </a:ext>
              </a:extLst>
            </p:cNvPr>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822;p70">
              <a:extLst>
                <a:ext uri="{FF2B5EF4-FFF2-40B4-BE49-F238E27FC236}">
                  <a16:creationId xmlns:a16="http://schemas.microsoft.com/office/drawing/2014/main" id="{40584315-0C86-B6C2-F3C8-CCE43B248004}"/>
                </a:ext>
              </a:extLst>
            </p:cNvPr>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微软雅黑"/>
                <a:cs typeface="Arial"/>
                <a:sym typeface="Arial"/>
              </a:endParaRPr>
            </a:p>
          </p:txBody>
        </p:sp>
        <p:sp>
          <p:nvSpPr>
            <p:cNvPr id="17" name="Google Shape;823;p70">
              <a:extLst>
                <a:ext uri="{FF2B5EF4-FFF2-40B4-BE49-F238E27FC236}">
                  <a16:creationId xmlns:a16="http://schemas.microsoft.com/office/drawing/2014/main" id="{C7732501-A1E4-A49F-269A-00C7225CFD3D}"/>
                </a:ext>
              </a:extLst>
            </p:cNvPr>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8" name="Google Shape;824;p70">
              <a:extLst>
                <a:ext uri="{FF2B5EF4-FFF2-40B4-BE49-F238E27FC236}">
                  <a16:creationId xmlns:a16="http://schemas.microsoft.com/office/drawing/2014/main" id="{4E187E9B-998A-B0CA-0581-1577479DACC6}"/>
                </a:ext>
              </a:extLst>
            </p:cNvPr>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9" name="Google Shape;825;p70">
              <a:extLst>
                <a:ext uri="{FF2B5EF4-FFF2-40B4-BE49-F238E27FC236}">
                  <a16:creationId xmlns:a16="http://schemas.microsoft.com/office/drawing/2014/main" id="{6EF84A53-B85C-F205-C92E-D98C95BCB786}"/>
                </a:ext>
              </a:extLst>
            </p:cNvPr>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rgbClr val="8A7C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0" name="Google Shape;826;p70">
              <a:extLst>
                <a:ext uri="{FF2B5EF4-FFF2-40B4-BE49-F238E27FC236}">
                  <a16:creationId xmlns:a16="http://schemas.microsoft.com/office/drawing/2014/main" id="{FD1D8B74-E192-E7C1-847C-517CB72EF950}"/>
                </a:ext>
              </a:extLst>
            </p:cNvPr>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rgbClr val="8A7C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1" name="Google Shape;827;p70">
              <a:extLst>
                <a:ext uri="{FF2B5EF4-FFF2-40B4-BE49-F238E27FC236}">
                  <a16:creationId xmlns:a16="http://schemas.microsoft.com/office/drawing/2014/main" id="{EF9C576E-43CD-27DD-9B4A-617CB91924B9}"/>
                </a:ext>
              </a:extLst>
            </p:cNvPr>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rgbClr val="BB92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2" name="Google Shape;828;p70">
              <a:extLst>
                <a:ext uri="{FF2B5EF4-FFF2-40B4-BE49-F238E27FC236}">
                  <a16:creationId xmlns:a16="http://schemas.microsoft.com/office/drawing/2014/main" id="{DA1DD594-2C6F-8930-9AC0-28C34A2E8707}"/>
                </a:ext>
              </a:extLst>
            </p:cNvPr>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4" name="Google Shape;829;p70">
              <a:extLst>
                <a:ext uri="{FF2B5EF4-FFF2-40B4-BE49-F238E27FC236}">
                  <a16:creationId xmlns:a16="http://schemas.microsoft.com/office/drawing/2014/main" id="{CBAECB85-95EF-4464-C5EC-437F18B8B53B}"/>
                </a:ext>
              </a:extLst>
            </p:cNvPr>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rgbClr val="BB92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5" name="Google Shape;830;p70">
              <a:extLst>
                <a:ext uri="{FF2B5EF4-FFF2-40B4-BE49-F238E27FC236}">
                  <a16:creationId xmlns:a16="http://schemas.microsoft.com/office/drawing/2014/main" id="{8D4BC0AF-0315-D177-5CD0-5897CD0BF4EA}"/>
                </a:ext>
              </a:extLst>
            </p:cNvPr>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rgbClr val="8A7C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6" name="Google Shape;831;p70">
              <a:extLst>
                <a:ext uri="{FF2B5EF4-FFF2-40B4-BE49-F238E27FC236}">
                  <a16:creationId xmlns:a16="http://schemas.microsoft.com/office/drawing/2014/main" id="{A66456FC-AD5B-A48F-365B-A9274A219ABD}"/>
                </a:ext>
              </a:extLst>
            </p:cNvPr>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 name="Google Shape;832;p70">
              <a:extLst>
                <a:ext uri="{FF2B5EF4-FFF2-40B4-BE49-F238E27FC236}">
                  <a16:creationId xmlns:a16="http://schemas.microsoft.com/office/drawing/2014/main" id="{CF4DF32A-6F7A-6731-E4FE-8D313BBEEB75}"/>
                </a:ext>
              </a:extLst>
            </p:cNvPr>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8" name="Google Shape;833;p70">
              <a:extLst>
                <a:ext uri="{FF2B5EF4-FFF2-40B4-BE49-F238E27FC236}">
                  <a16:creationId xmlns:a16="http://schemas.microsoft.com/office/drawing/2014/main" id="{A92A4530-EC3C-58A5-7972-95140F7A56EE}"/>
                </a:ext>
              </a:extLst>
            </p:cNvPr>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9" name="Google Shape;834;p70">
              <a:extLst>
                <a:ext uri="{FF2B5EF4-FFF2-40B4-BE49-F238E27FC236}">
                  <a16:creationId xmlns:a16="http://schemas.microsoft.com/office/drawing/2014/main" id="{51AA6C79-F595-627B-4721-B42E53B39F9D}"/>
                </a:ext>
              </a:extLst>
            </p:cNvPr>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0" name="Google Shape;835;p70">
              <a:extLst>
                <a:ext uri="{FF2B5EF4-FFF2-40B4-BE49-F238E27FC236}">
                  <a16:creationId xmlns:a16="http://schemas.microsoft.com/office/drawing/2014/main" id="{8DAC7880-CF9F-B443-2413-667C14022C0A}"/>
                </a:ext>
              </a:extLst>
            </p:cNvPr>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1" name="Google Shape;836;p70">
              <a:extLst>
                <a:ext uri="{FF2B5EF4-FFF2-40B4-BE49-F238E27FC236}">
                  <a16:creationId xmlns:a16="http://schemas.microsoft.com/office/drawing/2014/main" id="{F8A099F0-D360-0124-C722-C21C536200D5}"/>
                </a:ext>
              </a:extLst>
            </p:cNvPr>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2" name="Google Shape;837;p70">
              <a:extLst>
                <a:ext uri="{FF2B5EF4-FFF2-40B4-BE49-F238E27FC236}">
                  <a16:creationId xmlns:a16="http://schemas.microsoft.com/office/drawing/2014/main" id="{2B9108A8-9C0B-BA13-00C2-8C4FBD2C6A73}"/>
                </a:ext>
              </a:extLst>
            </p:cNvPr>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3" name="Google Shape;838;p70">
              <a:extLst>
                <a:ext uri="{FF2B5EF4-FFF2-40B4-BE49-F238E27FC236}">
                  <a16:creationId xmlns:a16="http://schemas.microsoft.com/office/drawing/2014/main" id="{C4597BF9-5605-6624-A03A-ED0F7AC8339B}"/>
                </a:ext>
              </a:extLst>
            </p:cNvPr>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4" name="Google Shape;839;p70">
              <a:extLst>
                <a:ext uri="{FF2B5EF4-FFF2-40B4-BE49-F238E27FC236}">
                  <a16:creationId xmlns:a16="http://schemas.microsoft.com/office/drawing/2014/main" id="{0A55D3AE-2686-F724-4619-10A9DFD0F051}"/>
                </a:ext>
              </a:extLst>
            </p:cNvPr>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5" name="Google Shape;840;p70">
              <a:extLst>
                <a:ext uri="{FF2B5EF4-FFF2-40B4-BE49-F238E27FC236}">
                  <a16:creationId xmlns:a16="http://schemas.microsoft.com/office/drawing/2014/main" id="{3D1AF987-10E5-1364-BBCD-65FFEF93102D}"/>
                </a:ext>
              </a:extLst>
            </p:cNvPr>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6" name="Google Shape;841;p70">
              <a:extLst>
                <a:ext uri="{FF2B5EF4-FFF2-40B4-BE49-F238E27FC236}">
                  <a16:creationId xmlns:a16="http://schemas.microsoft.com/office/drawing/2014/main" id="{12ED20AC-4C32-442E-119D-ADDC3CE150B5}"/>
                </a:ext>
              </a:extLst>
            </p:cNvPr>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7" name="Google Shape;842;p70">
              <a:extLst>
                <a:ext uri="{FF2B5EF4-FFF2-40B4-BE49-F238E27FC236}">
                  <a16:creationId xmlns:a16="http://schemas.microsoft.com/office/drawing/2014/main" id="{D48E124C-9C41-5E76-97AD-39B1D68C4482}"/>
                </a:ext>
              </a:extLst>
            </p:cNvPr>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8" name="Google Shape;843;p70">
              <a:extLst>
                <a:ext uri="{FF2B5EF4-FFF2-40B4-BE49-F238E27FC236}">
                  <a16:creationId xmlns:a16="http://schemas.microsoft.com/office/drawing/2014/main" id="{A8533E7E-3D20-BC3A-9455-8A736CDB48A1}"/>
                </a:ext>
              </a:extLst>
            </p:cNvPr>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9" name="Google Shape;844;p70">
              <a:extLst>
                <a:ext uri="{FF2B5EF4-FFF2-40B4-BE49-F238E27FC236}">
                  <a16:creationId xmlns:a16="http://schemas.microsoft.com/office/drawing/2014/main" id="{56942F65-EB81-EC84-FFB8-034F1F20A47B}"/>
                </a:ext>
              </a:extLst>
            </p:cNvPr>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0" name="Google Shape;845;p70">
              <a:extLst>
                <a:ext uri="{FF2B5EF4-FFF2-40B4-BE49-F238E27FC236}">
                  <a16:creationId xmlns:a16="http://schemas.microsoft.com/office/drawing/2014/main" id="{E670FD4E-C984-0C38-8553-75946049B2E9}"/>
                </a:ext>
              </a:extLst>
            </p:cNvPr>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1" name="Google Shape;846;p70">
              <a:extLst>
                <a:ext uri="{FF2B5EF4-FFF2-40B4-BE49-F238E27FC236}">
                  <a16:creationId xmlns:a16="http://schemas.microsoft.com/office/drawing/2014/main" id="{850BD838-B5D3-24A6-3140-D834361C36AA}"/>
                </a:ext>
              </a:extLst>
            </p:cNvPr>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2" name="Google Shape;847;p70">
              <a:extLst>
                <a:ext uri="{FF2B5EF4-FFF2-40B4-BE49-F238E27FC236}">
                  <a16:creationId xmlns:a16="http://schemas.microsoft.com/office/drawing/2014/main" id="{2F44FB34-6C0A-0823-2AB4-16CB880D7516}"/>
                </a:ext>
              </a:extLst>
            </p:cNvPr>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3" name="Google Shape;848;p70">
              <a:extLst>
                <a:ext uri="{FF2B5EF4-FFF2-40B4-BE49-F238E27FC236}">
                  <a16:creationId xmlns:a16="http://schemas.microsoft.com/office/drawing/2014/main" id="{41628057-8E78-E121-F019-3ADBC8E7B5BB}"/>
                </a:ext>
              </a:extLst>
            </p:cNvPr>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5" name="Google Shape;849;p70">
              <a:extLst>
                <a:ext uri="{FF2B5EF4-FFF2-40B4-BE49-F238E27FC236}">
                  <a16:creationId xmlns:a16="http://schemas.microsoft.com/office/drawing/2014/main" id="{84B50581-4132-984D-C075-59B9A035075A}"/>
                </a:ext>
              </a:extLst>
            </p:cNvPr>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6" name="Google Shape;850;p70">
              <a:extLst>
                <a:ext uri="{FF2B5EF4-FFF2-40B4-BE49-F238E27FC236}">
                  <a16:creationId xmlns:a16="http://schemas.microsoft.com/office/drawing/2014/main" id="{CB1D2614-C991-7B80-94D3-2659D9B96057}"/>
                </a:ext>
              </a:extLst>
            </p:cNvPr>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pic>
        <p:nvPicPr>
          <p:cNvPr id="47" name="Picture 46">
            <a:extLst>
              <a:ext uri="{FF2B5EF4-FFF2-40B4-BE49-F238E27FC236}">
                <a16:creationId xmlns:a16="http://schemas.microsoft.com/office/drawing/2014/main" id="{5805AC05-9B90-4027-5B2D-AC6706E04BA8}"/>
              </a:ext>
            </a:extLst>
          </p:cNvPr>
          <p:cNvPicPr>
            <a:picLocks noChangeAspect="1"/>
          </p:cNvPicPr>
          <p:nvPr/>
        </p:nvPicPr>
        <p:blipFill>
          <a:blip r:embed="rId3"/>
          <a:stretch>
            <a:fillRect/>
          </a:stretch>
        </p:blipFill>
        <p:spPr>
          <a:xfrm>
            <a:off x="412898" y="4613737"/>
            <a:ext cx="2983005" cy="2128695"/>
          </a:xfrm>
          <a:prstGeom prst="rect">
            <a:avLst/>
          </a:prstGeom>
        </p:spPr>
      </p:pic>
      <p:pic>
        <p:nvPicPr>
          <p:cNvPr id="48" name="图片 5">
            <a:extLst>
              <a:ext uri="{FF2B5EF4-FFF2-40B4-BE49-F238E27FC236}">
                <a16:creationId xmlns:a16="http://schemas.microsoft.com/office/drawing/2014/main" id="{03FBA91C-DCF9-D4DE-097A-4AB4DB0C1D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723895" y="-15120"/>
            <a:ext cx="2535125" cy="1397454"/>
          </a:xfrm>
          <a:prstGeom prst="rect">
            <a:avLst/>
          </a:prstGeom>
        </p:spPr>
      </p:pic>
      <p:sp>
        <p:nvSpPr>
          <p:cNvPr id="49" name="TextBox 11"/>
          <p:cNvSpPr txBox="1"/>
          <p:nvPr/>
        </p:nvSpPr>
        <p:spPr>
          <a:xfrm>
            <a:off x="3011284" y="1764584"/>
            <a:ext cx="6254901" cy="2215991"/>
          </a:xfrm>
          <a:prstGeom prst="rect">
            <a:avLst/>
          </a:prstGeom>
        </p:spPr>
        <p:txBody>
          <a:bodyPr wrap="square" lIns="0" tIns="0" rIns="0" bIns="0" rtlCol="0" anchor="t">
            <a:spAutoFit/>
          </a:bodyPr>
          <a:lstStyle/>
          <a:p>
            <a:pPr algn="ctr"/>
            <a:r>
              <a:rPr lang="en-US" sz="4800" dirty="0" smtClean="0">
                <a:solidFill>
                  <a:srgbClr val="008000"/>
                </a:solidFill>
                <a:latin typeface="Times New Roman Bold"/>
                <a:ea typeface="Times New Roman Bold"/>
                <a:cs typeface="Times New Roman Bold"/>
                <a:sym typeface="Times New Roman Bold"/>
              </a:rPr>
              <a:t>I. TÌM HIỂU CHUNG</a:t>
            </a:r>
          </a:p>
          <a:p>
            <a:pPr algn="ctr"/>
            <a:r>
              <a:rPr lang="en-US" sz="4800" dirty="0" smtClean="0">
                <a:solidFill>
                  <a:srgbClr val="008000"/>
                </a:solidFill>
                <a:latin typeface="Times New Roman Bold"/>
                <a:ea typeface="Times New Roman Bold"/>
                <a:cs typeface="Times New Roman Bold"/>
                <a:sym typeface="Times New Roman Bold"/>
              </a:rPr>
              <a:t>1. </a:t>
            </a:r>
            <a:r>
              <a:rPr lang="en-US" sz="4800" dirty="0" err="1" smtClean="0">
                <a:solidFill>
                  <a:srgbClr val="008000"/>
                </a:solidFill>
                <a:latin typeface="Times New Roman Bold"/>
                <a:ea typeface="Times New Roman Bold"/>
                <a:cs typeface="Times New Roman Bold"/>
                <a:sym typeface="Times New Roman Bold"/>
              </a:rPr>
              <a:t>Đoạn</a:t>
            </a:r>
            <a:r>
              <a:rPr lang="en-US" sz="4800" dirty="0" smtClean="0">
                <a:solidFill>
                  <a:srgbClr val="008000"/>
                </a:solidFill>
                <a:latin typeface="Times New Roman Bold"/>
                <a:ea typeface="Times New Roman Bold"/>
                <a:cs typeface="Times New Roman Bold"/>
                <a:sym typeface="Times New Roman Bold"/>
              </a:rPr>
              <a:t> </a:t>
            </a:r>
            <a:r>
              <a:rPr lang="en-US" sz="4800" dirty="0" err="1" smtClean="0">
                <a:solidFill>
                  <a:srgbClr val="008000"/>
                </a:solidFill>
                <a:latin typeface="Times New Roman Bold"/>
                <a:ea typeface="Times New Roman Bold"/>
                <a:cs typeface="Times New Roman Bold"/>
                <a:sym typeface="Times New Roman Bold"/>
              </a:rPr>
              <a:t>văn</a:t>
            </a:r>
            <a:r>
              <a:rPr lang="en-US" sz="4800" dirty="0" smtClean="0">
                <a:solidFill>
                  <a:srgbClr val="008000"/>
                </a:solidFill>
                <a:latin typeface="Times New Roman Bold"/>
                <a:ea typeface="Times New Roman Bold"/>
                <a:cs typeface="Times New Roman Bold"/>
                <a:sym typeface="Times New Roman Bold"/>
              </a:rPr>
              <a:t> </a:t>
            </a:r>
            <a:r>
              <a:rPr lang="en-US" sz="4800" dirty="0" err="1" smtClean="0">
                <a:solidFill>
                  <a:srgbClr val="008000"/>
                </a:solidFill>
                <a:latin typeface="Times New Roman Bold"/>
                <a:ea typeface="Times New Roman Bold"/>
                <a:cs typeface="Times New Roman Bold"/>
                <a:sym typeface="Times New Roman Bold"/>
              </a:rPr>
              <a:t>diễn</a:t>
            </a:r>
            <a:r>
              <a:rPr lang="en-US" sz="4800" dirty="0" smtClean="0">
                <a:solidFill>
                  <a:srgbClr val="008000"/>
                </a:solidFill>
                <a:latin typeface="Times New Roman Bold"/>
                <a:ea typeface="Times New Roman Bold"/>
                <a:cs typeface="Times New Roman Bold"/>
                <a:sym typeface="Times New Roman Bold"/>
              </a:rPr>
              <a:t> </a:t>
            </a:r>
            <a:r>
              <a:rPr lang="en-US" sz="4800" dirty="0" err="1" smtClean="0">
                <a:solidFill>
                  <a:srgbClr val="008000"/>
                </a:solidFill>
                <a:latin typeface="Times New Roman Bold"/>
                <a:ea typeface="Times New Roman Bold"/>
                <a:cs typeface="Times New Roman Bold"/>
                <a:sym typeface="Times New Roman Bold"/>
              </a:rPr>
              <a:t>dịch</a:t>
            </a:r>
            <a:r>
              <a:rPr lang="en-US" sz="4800" dirty="0" smtClean="0">
                <a:solidFill>
                  <a:srgbClr val="008000"/>
                </a:solidFill>
                <a:latin typeface="Times New Roman Bold"/>
                <a:ea typeface="Times New Roman Bold"/>
                <a:cs typeface="Times New Roman Bold"/>
                <a:sym typeface="Times New Roman Bold"/>
              </a:rPr>
              <a:t> </a:t>
            </a:r>
            <a:r>
              <a:rPr lang="en-US" sz="4800" dirty="0" err="1" smtClean="0">
                <a:solidFill>
                  <a:srgbClr val="008000"/>
                </a:solidFill>
                <a:latin typeface="Times New Roman Bold"/>
                <a:ea typeface="Times New Roman Bold"/>
                <a:cs typeface="Times New Roman Bold"/>
                <a:sym typeface="Times New Roman Bold"/>
              </a:rPr>
              <a:t>và</a:t>
            </a:r>
            <a:r>
              <a:rPr lang="en-US" sz="4800" dirty="0" smtClean="0">
                <a:solidFill>
                  <a:srgbClr val="008000"/>
                </a:solidFill>
                <a:latin typeface="Times New Roman Bold"/>
                <a:ea typeface="Times New Roman Bold"/>
                <a:cs typeface="Times New Roman Bold"/>
                <a:sym typeface="Times New Roman Bold"/>
              </a:rPr>
              <a:t> </a:t>
            </a:r>
            <a:r>
              <a:rPr lang="en-US" sz="4800" dirty="0" err="1" smtClean="0">
                <a:solidFill>
                  <a:srgbClr val="008000"/>
                </a:solidFill>
                <a:latin typeface="Times New Roman Bold"/>
                <a:ea typeface="Times New Roman Bold"/>
                <a:cs typeface="Times New Roman Bold"/>
                <a:sym typeface="Times New Roman Bold"/>
              </a:rPr>
              <a:t>đoạn</a:t>
            </a:r>
            <a:r>
              <a:rPr lang="en-US" sz="4800" dirty="0" smtClean="0">
                <a:solidFill>
                  <a:srgbClr val="008000"/>
                </a:solidFill>
                <a:latin typeface="Times New Roman Bold"/>
                <a:ea typeface="Times New Roman Bold"/>
                <a:cs typeface="Times New Roman Bold"/>
                <a:sym typeface="Times New Roman Bold"/>
              </a:rPr>
              <a:t> </a:t>
            </a:r>
            <a:r>
              <a:rPr lang="en-US" sz="4800" dirty="0" err="1" smtClean="0">
                <a:solidFill>
                  <a:srgbClr val="008000"/>
                </a:solidFill>
                <a:latin typeface="Times New Roman Bold"/>
                <a:ea typeface="Times New Roman Bold"/>
                <a:cs typeface="Times New Roman Bold"/>
                <a:sym typeface="Times New Roman Bold"/>
              </a:rPr>
              <a:t>văn</a:t>
            </a:r>
            <a:r>
              <a:rPr lang="en-US" sz="4800" dirty="0" smtClean="0">
                <a:solidFill>
                  <a:srgbClr val="008000"/>
                </a:solidFill>
                <a:latin typeface="Times New Roman Bold"/>
                <a:ea typeface="Times New Roman Bold"/>
                <a:cs typeface="Times New Roman Bold"/>
                <a:sym typeface="Times New Roman Bold"/>
              </a:rPr>
              <a:t> </a:t>
            </a:r>
            <a:r>
              <a:rPr lang="en-US" sz="4800" dirty="0" err="1" smtClean="0">
                <a:solidFill>
                  <a:srgbClr val="008000"/>
                </a:solidFill>
                <a:latin typeface="Times New Roman Bold"/>
                <a:ea typeface="Times New Roman Bold"/>
                <a:cs typeface="Times New Roman Bold"/>
                <a:sym typeface="Times New Roman Bold"/>
              </a:rPr>
              <a:t>quy</a:t>
            </a:r>
            <a:r>
              <a:rPr lang="en-US" sz="4800" dirty="0" smtClean="0">
                <a:solidFill>
                  <a:srgbClr val="008000"/>
                </a:solidFill>
                <a:latin typeface="Times New Roman Bold"/>
                <a:ea typeface="Times New Roman Bold"/>
                <a:cs typeface="Times New Roman Bold"/>
                <a:sym typeface="Times New Roman Bold"/>
              </a:rPr>
              <a:t> </a:t>
            </a:r>
            <a:r>
              <a:rPr lang="en-US" sz="4800" dirty="0" err="1" smtClean="0">
                <a:solidFill>
                  <a:srgbClr val="008000"/>
                </a:solidFill>
                <a:latin typeface="Times New Roman Bold"/>
                <a:ea typeface="Times New Roman Bold"/>
                <a:cs typeface="Times New Roman Bold"/>
                <a:sym typeface="Times New Roman Bold"/>
              </a:rPr>
              <a:t>nạp</a:t>
            </a:r>
            <a:endParaRPr lang="en-US" sz="4800" dirty="0">
              <a:solidFill>
                <a:srgbClr val="008000"/>
              </a:solidFill>
              <a:latin typeface="Times New Roman Bold"/>
              <a:ea typeface="Times New Roman Bold"/>
              <a:cs typeface="Times New Roman Bold"/>
              <a:sym typeface="Times New Roman Bold"/>
            </a:endParaRPr>
          </a:p>
        </p:txBody>
      </p:sp>
    </p:spTree>
    <p:extLst>
      <p:ext uri="{BB962C8B-B14F-4D97-AF65-F5344CB8AC3E}">
        <p14:creationId xmlns:p14="http://schemas.microsoft.com/office/powerpoint/2010/main" val="2301445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23"/>
          <p:cNvSpPr txBox="1">
            <a:spLocks noGrp="1"/>
          </p:cNvSpPr>
          <p:nvPr>
            <p:ph type="subTitle" idx="1"/>
          </p:nvPr>
        </p:nvSpPr>
        <p:spPr>
          <a:xfrm>
            <a:off x="-1476259" y="3018285"/>
            <a:ext cx="308641" cy="9957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endParaRPr sz="2500" dirty="0">
              <a:solidFill>
                <a:schemeClr val="dk2"/>
              </a:solidFill>
            </a:endParaRPr>
          </a:p>
        </p:txBody>
      </p:sp>
      <p:sp>
        <p:nvSpPr>
          <p:cNvPr id="1351" name="Google Shape;1351;p23"/>
          <p:cNvSpPr txBox="1">
            <a:spLocks noGrp="1"/>
          </p:cNvSpPr>
          <p:nvPr>
            <p:ph type="ctrTitle"/>
          </p:nvPr>
        </p:nvSpPr>
        <p:spPr>
          <a:xfrm>
            <a:off x="5073335" y="1731225"/>
            <a:ext cx="6211800" cy="2736900"/>
          </a:xfrm>
          <a:prstGeom prst="rect">
            <a:avLst/>
          </a:prstGeom>
        </p:spPr>
        <p:txBody>
          <a:bodyPr spcFirstLastPara="1" wrap="square" lIns="121900" tIns="121900" rIns="121900" bIns="121900" anchor="ctr" anchorCtr="0">
            <a:normAutofit/>
          </a:bodyPr>
          <a:lstStyle/>
          <a:p>
            <a:pPr lvl="0" algn="ctr"/>
            <a:r>
              <a:rPr lang="en-US" sz="8800" dirty="0" err="1">
                <a:solidFill>
                  <a:srgbClr val="FFC000"/>
                </a:solidFill>
                <a:latin typeface="Bauhaus 93" panose="04030905020B02020C02" pitchFamily="82" charset="0"/>
              </a:rPr>
              <a:t>Nhóm</a:t>
            </a:r>
            <a:r>
              <a:rPr lang="en-US" sz="8800" dirty="0">
                <a:solidFill>
                  <a:srgbClr val="FFC000"/>
                </a:solidFill>
                <a:latin typeface="Bauhaus 93" panose="04030905020B02020C02" pitchFamily="82" charset="0"/>
              </a:rPr>
              <a:t> </a:t>
            </a:r>
            <a:r>
              <a:rPr lang="en-US" sz="8800" dirty="0" err="1">
                <a:solidFill>
                  <a:srgbClr val="FFC000"/>
                </a:solidFill>
                <a:latin typeface="Bauhaus 93" panose="04030905020B02020C02" pitchFamily="82" charset="0"/>
              </a:rPr>
              <a:t>chuyên</a:t>
            </a:r>
            <a:r>
              <a:rPr lang="en-US" sz="8800" dirty="0">
                <a:solidFill>
                  <a:srgbClr val="FFC000"/>
                </a:solidFill>
                <a:latin typeface="Bauhaus 93" panose="04030905020B02020C02" pitchFamily="82" charset="0"/>
              </a:rPr>
              <a:t> </a:t>
            </a:r>
            <a:r>
              <a:rPr lang="en-US" sz="8800" dirty="0" err="1">
                <a:solidFill>
                  <a:srgbClr val="FFC000"/>
                </a:solidFill>
                <a:latin typeface="Bauhaus 93" panose="04030905020B02020C02" pitchFamily="82" charset="0"/>
              </a:rPr>
              <a:t>gia</a:t>
            </a:r>
            <a:endParaRPr sz="8800" dirty="0">
              <a:solidFill>
                <a:srgbClr val="FFC000"/>
              </a:solidFill>
              <a:latin typeface="Bauhaus 93" panose="04030905020B02020C02" pitchFamily="82" charset="0"/>
            </a:endParaRPr>
          </a:p>
        </p:txBody>
      </p:sp>
      <p:pic>
        <p:nvPicPr>
          <p:cNvPr id="1352" name="Google Shape;1352;p23"/>
          <p:cNvPicPr preferRelativeResize="0"/>
          <p:nvPr/>
        </p:nvPicPr>
        <p:blipFill>
          <a:blip r:embed="rId3">
            <a:alphaModFix/>
          </a:blip>
          <a:stretch>
            <a:fillRect/>
          </a:stretch>
        </p:blipFill>
        <p:spPr>
          <a:xfrm rot="-410537">
            <a:off x="597876" y="835086"/>
            <a:ext cx="4021574" cy="5362099"/>
          </a:xfrm>
          <a:prstGeom prst="rect">
            <a:avLst/>
          </a:prstGeom>
          <a:noFill/>
          <a:ln>
            <a:noFill/>
          </a:ln>
          <a:effectLst>
            <a:outerShdw blurRad="57150" dist="19050" dir="5400000" algn="bl" rotWithShape="0">
              <a:srgbClr val="000000">
                <a:alpha val="50000"/>
              </a:srgbClr>
            </a:outerShdw>
          </a:effectLst>
        </p:spPr>
      </p:pic>
      <p:sp>
        <p:nvSpPr>
          <p:cNvPr id="1353" name="Google Shape;1353;p23"/>
          <p:cNvSpPr/>
          <p:nvPr/>
        </p:nvSpPr>
        <p:spPr>
          <a:xfrm rot="-2700000">
            <a:off x="1339125" y="245535"/>
            <a:ext cx="1410730" cy="1229923"/>
          </a:xfrm>
          <a:custGeom>
            <a:avLst/>
            <a:gdLst/>
            <a:ahLst/>
            <a:cxnLst/>
            <a:rect l="l" t="t" r="r" b="b"/>
            <a:pathLst>
              <a:path w="1184020" h="1032269" extrusionOk="0">
                <a:moveTo>
                  <a:pt x="211073" y="0"/>
                </a:moveTo>
                <a:cubicBezTo>
                  <a:pt x="203073" y="4194"/>
                  <a:pt x="195579" y="6081"/>
                  <a:pt x="203708" y="1389"/>
                </a:cubicBezTo>
                <a:cubicBezTo>
                  <a:pt x="208914" y="-1609"/>
                  <a:pt x="196214" y="-384"/>
                  <a:pt x="193421" y="16470"/>
                </a:cubicBezTo>
                <a:cubicBezTo>
                  <a:pt x="190944" y="31234"/>
                  <a:pt x="202564" y="58197"/>
                  <a:pt x="196151" y="70247"/>
                </a:cubicBezTo>
                <a:cubicBezTo>
                  <a:pt x="190435" y="81073"/>
                  <a:pt x="166115" y="72031"/>
                  <a:pt x="163639" y="86915"/>
                </a:cubicBezTo>
                <a:cubicBezTo>
                  <a:pt x="161734" y="98260"/>
                  <a:pt x="171385" y="125774"/>
                  <a:pt x="161035" y="133152"/>
                </a:cubicBezTo>
                <a:cubicBezTo>
                  <a:pt x="150177" y="140934"/>
                  <a:pt x="132651" y="138613"/>
                  <a:pt x="127508" y="154781"/>
                </a:cubicBezTo>
                <a:cubicBezTo>
                  <a:pt x="124967" y="162867"/>
                  <a:pt x="127253" y="180267"/>
                  <a:pt x="121158" y="186333"/>
                </a:cubicBezTo>
                <a:cubicBezTo>
                  <a:pt x="110362" y="197139"/>
                  <a:pt x="92963" y="190770"/>
                  <a:pt x="85471" y="204986"/>
                </a:cubicBezTo>
                <a:cubicBezTo>
                  <a:pt x="80835" y="213689"/>
                  <a:pt x="74612" y="235904"/>
                  <a:pt x="78930" y="245467"/>
                </a:cubicBezTo>
                <a:cubicBezTo>
                  <a:pt x="80136" y="248219"/>
                  <a:pt x="83947" y="249792"/>
                  <a:pt x="84073" y="252809"/>
                </a:cubicBezTo>
                <a:cubicBezTo>
                  <a:pt x="84137" y="255640"/>
                  <a:pt x="60134" y="264579"/>
                  <a:pt x="56451" y="270272"/>
                </a:cubicBezTo>
                <a:cubicBezTo>
                  <a:pt x="45656" y="287202"/>
                  <a:pt x="70294" y="303623"/>
                  <a:pt x="57658" y="318492"/>
                </a:cubicBezTo>
                <a:cubicBezTo>
                  <a:pt x="45973" y="332278"/>
                  <a:pt x="21526" y="315914"/>
                  <a:pt x="7683" y="329803"/>
                </a:cubicBezTo>
                <a:cubicBezTo>
                  <a:pt x="-6033" y="343534"/>
                  <a:pt x="2476" y="369546"/>
                  <a:pt x="4063" y="385762"/>
                </a:cubicBezTo>
                <a:lnTo>
                  <a:pt x="938910" y="1032269"/>
                </a:lnTo>
                <a:cubicBezTo>
                  <a:pt x="940625" y="1027621"/>
                  <a:pt x="942593" y="1023068"/>
                  <a:pt x="943863" y="1018382"/>
                </a:cubicBezTo>
                <a:cubicBezTo>
                  <a:pt x="945514" y="1012717"/>
                  <a:pt x="943165" y="1002265"/>
                  <a:pt x="947292" y="998138"/>
                </a:cubicBezTo>
                <a:cubicBezTo>
                  <a:pt x="955674" y="989686"/>
                  <a:pt x="968819" y="985146"/>
                  <a:pt x="974660" y="974129"/>
                </a:cubicBezTo>
                <a:cubicBezTo>
                  <a:pt x="981772" y="960692"/>
                  <a:pt x="982408" y="943522"/>
                  <a:pt x="993330" y="931863"/>
                </a:cubicBezTo>
                <a:cubicBezTo>
                  <a:pt x="1001775" y="922827"/>
                  <a:pt x="1015682" y="914508"/>
                  <a:pt x="1017904" y="900907"/>
                </a:cubicBezTo>
                <a:cubicBezTo>
                  <a:pt x="1019746" y="889667"/>
                  <a:pt x="1010665" y="873773"/>
                  <a:pt x="1012126" y="864788"/>
                </a:cubicBezTo>
                <a:cubicBezTo>
                  <a:pt x="1012380" y="863366"/>
                  <a:pt x="1031366" y="868331"/>
                  <a:pt x="1032383" y="868166"/>
                </a:cubicBezTo>
                <a:cubicBezTo>
                  <a:pt x="1036256" y="867556"/>
                  <a:pt x="1031874" y="845160"/>
                  <a:pt x="1046479" y="838004"/>
                </a:cubicBezTo>
                <a:cubicBezTo>
                  <a:pt x="1071054" y="825951"/>
                  <a:pt x="1083754" y="846068"/>
                  <a:pt x="1101026" y="844551"/>
                </a:cubicBezTo>
                <a:lnTo>
                  <a:pt x="1111567" y="829469"/>
                </a:lnTo>
                <a:lnTo>
                  <a:pt x="1124267" y="810813"/>
                </a:lnTo>
                <a:lnTo>
                  <a:pt x="1139380" y="789185"/>
                </a:lnTo>
                <a:cubicBezTo>
                  <a:pt x="1137347" y="784251"/>
                  <a:pt x="1131633" y="780466"/>
                  <a:pt x="1130808" y="775494"/>
                </a:cubicBezTo>
                <a:cubicBezTo>
                  <a:pt x="1129664" y="768166"/>
                  <a:pt x="1146746" y="721367"/>
                  <a:pt x="1151445" y="713975"/>
                </a:cubicBezTo>
                <a:cubicBezTo>
                  <a:pt x="1160081" y="700463"/>
                  <a:pt x="1171321" y="684448"/>
                  <a:pt x="1184021" y="672700"/>
                </a:cubicBezTo>
                <a:lnTo>
                  <a:pt x="211073" y="0"/>
                </a:lnTo>
                <a:close/>
              </a:path>
            </a:pathLst>
          </a:custGeom>
          <a:solidFill>
            <a:srgbClr val="F8F1DF">
              <a:alpha val="33330"/>
            </a:srgbClr>
          </a:solidFill>
          <a:ln>
            <a:noFill/>
          </a:ln>
          <a:effectLst>
            <a:outerShdw blurRad="57150" dist="19050" dir="5400000" algn="bl" rotWithShape="0">
              <a:srgbClr val="000000">
                <a:alpha val="15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70313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3" name="Google Shape;1503;p34"/>
          <p:cNvSpPr/>
          <p:nvPr/>
        </p:nvSpPr>
        <p:spPr>
          <a:xfrm>
            <a:off x="5684730" y="2974355"/>
            <a:ext cx="1058011" cy="1270879"/>
          </a:xfrm>
          <a:prstGeom prst="rect">
            <a:avLst/>
          </a:prstGeom>
        </p:spPr>
        <p:txBody>
          <a:bodyPr>
            <a:prstTxWarp prst="textPlain">
              <a:avLst/>
            </a:prstTxWarp>
          </a:bodyPr>
          <a:lstStyle/>
          <a:p>
            <a:pPr lvl="0" algn="ctr"/>
            <a:r>
              <a:rPr b="1" i="1" dirty="0">
                <a:ln>
                  <a:noFill/>
                </a:ln>
                <a:solidFill>
                  <a:schemeClr val="accent4"/>
                </a:solidFill>
                <a:latin typeface="Courgette"/>
              </a:rPr>
              <a:t>3</a:t>
            </a:r>
          </a:p>
        </p:txBody>
      </p:sp>
      <p:sp>
        <p:nvSpPr>
          <p:cNvPr id="1504" name="Google Shape;1504;p34"/>
          <p:cNvSpPr/>
          <p:nvPr/>
        </p:nvSpPr>
        <p:spPr>
          <a:xfrm>
            <a:off x="7214714" y="1254867"/>
            <a:ext cx="1095853" cy="1270879"/>
          </a:xfrm>
          <a:prstGeom prst="rect">
            <a:avLst/>
          </a:prstGeom>
        </p:spPr>
        <p:txBody>
          <a:bodyPr>
            <a:prstTxWarp prst="textPlain">
              <a:avLst/>
            </a:prstTxWarp>
          </a:bodyPr>
          <a:lstStyle/>
          <a:p>
            <a:pPr lvl="0" algn="ctr"/>
            <a:r>
              <a:rPr b="1" i="1" dirty="0">
                <a:ln>
                  <a:noFill/>
                </a:ln>
                <a:solidFill>
                  <a:schemeClr val="accent4"/>
                </a:solidFill>
                <a:latin typeface="Courgette"/>
              </a:rPr>
              <a:t>2</a:t>
            </a:r>
          </a:p>
        </p:txBody>
      </p:sp>
      <p:sp>
        <p:nvSpPr>
          <p:cNvPr id="1505" name="Google Shape;1505;p34"/>
          <p:cNvSpPr/>
          <p:nvPr/>
        </p:nvSpPr>
        <p:spPr>
          <a:xfrm>
            <a:off x="4140803" y="1275999"/>
            <a:ext cx="846724" cy="1272455"/>
          </a:xfrm>
          <a:prstGeom prst="rect">
            <a:avLst/>
          </a:prstGeom>
        </p:spPr>
        <p:txBody>
          <a:bodyPr>
            <a:prstTxWarp prst="textPlain">
              <a:avLst/>
            </a:prstTxWarp>
          </a:bodyPr>
          <a:lstStyle/>
          <a:p>
            <a:pPr lvl="0" algn="ctr"/>
            <a:r>
              <a:rPr b="1" i="1" dirty="0">
                <a:ln>
                  <a:noFill/>
                </a:ln>
                <a:solidFill>
                  <a:schemeClr val="accent4"/>
                </a:solidFill>
                <a:latin typeface="Courgette"/>
              </a:rPr>
              <a:t>1</a:t>
            </a:r>
          </a:p>
        </p:txBody>
      </p:sp>
      <p:sp>
        <p:nvSpPr>
          <p:cNvPr id="1506" name="Google Shape;1506;p34"/>
          <p:cNvSpPr txBox="1">
            <a:spLocks noGrp="1"/>
          </p:cNvSpPr>
          <p:nvPr>
            <p:ph type="title"/>
          </p:nvPr>
        </p:nvSpPr>
        <p:spPr>
          <a:xfrm>
            <a:off x="673268" y="880500"/>
            <a:ext cx="3052789" cy="4728946"/>
          </a:xfrm>
          <a:prstGeom prst="rect">
            <a:avLst/>
          </a:prstGeom>
        </p:spPr>
        <p:txBody>
          <a:bodyPr spcFirstLastPara="1" wrap="square" lIns="121900" tIns="121900" rIns="121900" bIns="121900" anchor="ctr" anchorCtr="0">
            <a:normAutofit/>
          </a:bodyPr>
          <a:lstStyle/>
          <a:p>
            <a:pPr lvl="0"/>
            <a:r>
              <a:rPr lang="en-US" sz="7200" dirty="0" err="1">
                <a:solidFill>
                  <a:srgbClr val="0070C0"/>
                </a:solidFill>
                <a:latin typeface="Bauhaus 93" panose="04030905020B02020C02" pitchFamily="82" charset="0"/>
              </a:rPr>
              <a:t>Nhiệm</a:t>
            </a:r>
            <a:r>
              <a:rPr lang="en-US" sz="7200" dirty="0">
                <a:solidFill>
                  <a:srgbClr val="0070C0"/>
                </a:solidFill>
                <a:latin typeface="Bauhaus 93" panose="04030905020B02020C02" pitchFamily="82" charset="0"/>
              </a:rPr>
              <a:t> </a:t>
            </a:r>
            <a:r>
              <a:rPr lang="en-US" sz="7200" dirty="0" err="1">
                <a:solidFill>
                  <a:srgbClr val="0070C0"/>
                </a:solidFill>
                <a:latin typeface="Bauhaus 93" panose="04030905020B02020C02" pitchFamily="82" charset="0"/>
              </a:rPr>
              <a:t>vụ</a:t>
            </a:r>
            <a:endParaRPr sz="6600" dirty="0">
              <a:solidFill>
                <a:srgbClr val="0070C0"/>
              </a:solidFill>
              <a:latin typeface="Bauhaus 93" panose="04030905020B02020C02" pitchFamily="82" charset="0"/>
            </a:endParaRPr>
          </a:p>
        </p:txBody>
      </p:sp>
      <p:sp>
        <p:nvSpPr>
          <p:cNvPr id="1507" name="Google Shape;1507;p34"/>
          <p:cNvSpPr txBox="1">
            <a:spLocks noGrp="1"/>
          </p:cNvSpPr>
          <p:nvPr>
            <p:ph type="subTitle" idx="1"/>
          </p:nvPr>
        </p:nvSpPr>
        <p:spPr>
          <a:xfrm>
            <a:off x="4852236" y="1388930"/>
            <a:ext cx="3354300" cy="666600"/>
          </a:xfrm>
          <a:prstGeom prst="rect">
            <a:avLst/>
          </a:prstGeom>
        </p:spPr>
        <p:txBody>
          <a:bodyPr spcFirstLastPara="1" wrap="square" lIns="121900" tIns="121900" rIns="121900" bIns="121900" anchor="ctr" anchorCtr="0">
            <a:normAutofit lnSpcReduction="10000"/>
          </a:bodyPr>
          <a:lstStyle/>
          <a:p>
            <a:pPr marL="0" lvl="0" indent="0"/>
            <a:r>
              <a:rPr lang="en-US" sz="3600" dirty="0" err="1" smtClean="0">
                <a:solidFill>
                  <a:srgbClr val="7030A0"/>
                </a:solidFill>
                <a:latin typeface="+mj-lt"/>
              </a:rPr>
              <a:t>Quang</a:t>
            </a:r>
            <a:r>
              <a:rPr lang="en-US" sz="3600" dirty="0" smtClean="0">
                <a:solidFill>
                  <a:srgbClr val="7030A0"/>
                </a:solidFill>
                <a:latin typeface="+mj-lt"/>
              </a:rPr>
              <a:t> </a:t>
            </a:r>
            <a:r>
              <a:rPr lang="en-US" sz="3600" dirty="0" err="1" smtClean="0">
                <a:solidFill>
                  <a:srgbClr val="7030A0"/>
                </a:solidFill>
                <a:latin typeface="+mj-lt"/>
              </a:rPr>
              <a:t>Hà</a:t>
            </a:r>
            <a:endParaRPr sz="3600" dirty="0">
              <a:solidFill>
                <a:srgbClr val="7030A0"/>
              </a:solidFill>
              <a:latin typeface="+mj-lt"/>
            </a:endParaRPr>
          </a:p>
        </p:txBody>
      </p:sp>
      <p:sp>
        <p:nvSpPr>
          <p:cNvPr id="1508" name="Google Shape;1508;p34"/>
          <p:cNvSpPr txBox="1">
            <a:spLocks noGrp="1"/>
          </p:cNvSpPr>
          <p:nvPr>
            <p:ph type="body" idx="2"/>
          </p:nvPr>
        </p:nvSpPr>
        <p:spPr>
          <a:xfrm>
            <a:off x="4803412" y="1795169"/>
            <a:ext cx="3354300" cy="1206300"/>
          </a:xfrm>
          <a:prstGeom prst="rect">
            <a:avLst/>
          </a:prstGeom>
        </p:spPr>
        <p:txBody>
          <a:bodyPr spcFirstLastPara="1" wrap="square" lIns="121900" tIns="121900" rIns="121900" bIns="121900" anchor="t" anchorCtr="0">
            <a:normAutofit/>
          </a:bodyPr>
          <a:lstStyle/>
          <a:p>
            <a:pPr marL="0" lvl="0" indent="0">
              <a:spcAft>
                <a:spcPts val="1600"/>
              </a:spcAft>
              <a:buNone/>
            </a:pPr>
            <a:r>
              <a:rPr lang="en-US" sz="3600" b="1" i="1" dirty="0" err="1">
                <a:solidFill>
                  <a:srgbClr val="7030A0"/>
                </a:solidFill>
                <a:latin typeface="+mj-lt"/>
              </a:rPr>
              <a:t>Bấm</a:t>
            </a:r>
            <a:r>
              <a:rPr lang="en-US" sz="3600" b="1" i="1" dirty="0">
                <a:solidFill>
                  <a:srgbClr val="7030A0"/>
                </a:solidFill>
                <a:latin typeface="+mj-lt"/>
              </a:rPr>
              <a:t> </a:t>
            </a:r>
            <a:r>
              <a:rPr lang="en-US" sz="3600" b="1" i="1" dirty="0" err="1">
                <a:solidFill>
                  <a:srgbClr val="7030A0"/>
                </a:solidFill>
                <a:latin typeface="+mj-lt"/>
              </a:rPr>
              <a:t>máy</a:t>
            </a:r>
            <a:endParaRPr sz="3600" b="1" i="1" dirty="0">
              <a:solidFill>
                <a:srgbClr val="7030A0"/>
              </a:solidFill>
              <a:latin typeface="+mj-lt"/>
            </a:endParaRPr>
          </a:p>
        </p:txBody>
      </p:sp>
      <p:sp>
        <p:nvSpPr>
          <p:cNvPr id="1509" name="Google Shape;1509;p34"/>
          <p:cNvSpPr txBox="1">
            <a:spLocks noGrp="1"/>
          </p:cNvSpPr>
          <p:nvPr>
            <p:ph type="subTitle" idx="3"/>
          </p:nvPr>
        </p:nvSpPr>
        <p:spPr>
          <a:xfrm>
            <a:off x="8288322" y="1275999"/>
            <a:ext cx="3354300" cy="666600"/>
          </a:xfrm>
          <a:prstGeom prst="rect">
            <a:avLst/>
          </a:prstGeom>
        </p:spPr>
        <p:txBody>
          <a:bodyPr spcFirstLastPara="1" wrap="square" lIns="121900" tIns="121900" rIns="121900" bIns="121900" anchor="ctr" anchorCtr="0">
            <a:normAutofit lnSpcReduction="10000"/>
          </a:bodyPr>
          <a:lstStyle/>
          <a:p>
            <a:pPr marL="0" lvl="0" indent="0"/>
            <a:r>
              <a:rPr lang="en-US" sz="3600" dirty="0" err="1" smtClean="0">
                <a:solidFill>
                  <a:srgbClr val="7030A0"/>
                </a:solidFill>
                <a:latin typeface="+mj-lt"/>
              </a:rPr>
              <a:t>Khả</a:t>
            </a:r>
            <a:r>
              <a:rPr lang="en-US" sz="3600" dirty="0" smtClean="0">
                <a:solidFill>
                  <a:srgbClr val="7030A0"/>
                </a:solidFill>
                <a:latin typeface="+mj-lt"/>
              </a:rPr>
              <a:t> </a:t>
            </a:r>
            <a:r>
              <a:rPr lang="en-US" sz="3600" dirty="0" err="1" smtClean="0">
                <a:solidFill>
                  <a:srgbClr val="7030A0"/>
                </a:solidFill>
                <a:latin typeface="+mj-lt"/>
              </a:rPr>
              <a:t>Hân</a:t>
            </a:r>
            <a:endParaRPr sz="3600" dirty="0">
              <a:solidFill>
                <a:srgbClr val="7030A0"/>
              </a:solidFill>
              <a:latin typeface="+mj-lt"/>
            </a:endParaRPr>
          </a:p>
        </p:txBody>
      </p:sp>
      <p:sp>
        <p:nvSpPr>
          <p:cNvPr id="1510" name="Google Shape;1510;p34"/>
          <p:cNvSpPr txBox="1">
            <a:spLocks noGrp="1"/>
          </p:cNvSpPr>
          <p:nvPr>
            <p:ph type="body" idx="4"/>
          </p:nvPr>
        </p:nvSpPr>
        <p:spPr>
          <a:xfrm>
            <a:off x="8077627" y="1730590"/>
            <a:ext cx="3354300" cy="1206300"/>
          </a:xfrm>
          <a:prstGeom prst="rect">
            <a:avLst/>
          </a:prstGeom>
        </p:spPr>
        <p:txBody>
          <a:bodyPr spcFirstLastPara="1" wrap="square" lIns="121900" tIns="121900" rIns="121900" bIns="121900" anchor="t" anchorCtr="0">
            <a:normAutofit/>
          </a:bodyPr>
          <a:lstStyle/>
          <a:p>
            <a:pPr marL="0" lvl="0" indent="0">
              <a:spcAft>
                <a:spcPts val="1600"/>
              </a:spcAft>
              <a:buNone/>
            </a:pPr>
            <a:r>
              <a:rPr lang="en-US" sz="3600" b="1" i="1" dirty="0" err="1">
                <a:solidFill>
                  <a:srgbClr val="7030A0"/>
                </a:solidFill>
                <a:latin typeface="+mj-lt"/>
              </a:rPr>
              <a:t>Thuyết</a:t>
            </a:r>
            <a:r>
              <a:rPr lang="en-US" sz="3600" b="1" i="1" dirty="0">
                <a:solidFill>
                  <a:srgbClr val="7030A0"/>
                </a:solidFill>
                <a:latin typeface="+mj-lt"/>
              </a:rPr>
              <a:t> </a:t>
            </a:r>
            <a:r>
              <a:rPr lang="en-US" sz="3600" b="1" i="1" dirty="0" err="1">
                <a:solidFill>
                  <a:srgbClr val="7030A0"/>
                </a:solidFill>
                <a:latin typeface="+mj-lt"/>
              </a:rPr>
              <a:t>trình</a:t>
            </a:r>
            <a:r>
              <a:rPr lang="en-US" sz="3600" b="1" i="1" dirty="0">
                <a:solidFill>
                  <a:srgbClr val="7030A0"/>
                </a:solidFill>
                <a:latin typeface="+mj-lt"/>
              </a:rPr>
              <a:t> </a:t>
            </a:r>
            <a:r>
              <a:rPr lang="en-US" sz="3600" b="1" i="1" dirty="0" err="1">
                <a:solidFill>
                  <a:srgbClr val="7030A0"/>
                </a:solidFill>
                <a:latin typeface="+mj-lt"/>
              </a:rPr>
              <a:t>bài</a:t>
            </a:r>
            <a:endParaRPr sz="3600" b="1" i="1" dirty="0">
              <a:solidFill>
                <a:srgbClr val="7030A0"/>
              </a:solidFill>
              <a:latin typeface="+mj-lt"/>
            </a:endParaRPr>
          </a:p>
        </p:txBody>
      </p:sp>
      <p:sp>
        <p:nvSpPr>
          <p:cNvPr id="1511" name="Google Shape;1511;p34"/>
          <p:cNvSpPr txBox="1">
            <a:spLocks noGrp="1"/>
          </p:cNvSpPr>
          <p:nvPr>
            <p:ph type="subTitle" idx="5"/>
          </p:nvPr>
        </p:nvSpPr>
        <p:spPr>
          <a:xfrm>
            <a:off x="7324818" y="3370007"/>
            <a:ext cx="3354300" cy="666600"/>
          </a:xfrm>
          <a:prstGeom prst="rect">
            <a:avLst/>
          </a:prstGeom>
        </p:spPr>
        <p:txBody>
          <a:bodyPr spcFirstLastPara="1" wrap="square" lIns="121900" tIns="121900" rIns="121900" bIns="121900" anchor="ctr" anchorCtr="0">
            <a:noAutofit/>
          </a:bodyPr>
          <a:lstStyle/>
          <a:p>
            <a:pPr marL="0" lvl="0" indent="0"/>
            <a:r>
              <a:rPr lang="en-US" sz="3600" dirty="0" err="1" smtClean="0">
                <a:solidFill>
                  <a:srgbClr val="7030A0"/>
                </a:solidFill>
                <a:latin typeface="+mj-lt"/>
              </a:rPr>
              <a:t>Hoàng</a:t>
            </a:r>
            <a:r>
              <a:rPr lang="en-US" sz="3600" dirty="0" smtClean="0">
                <a:solidFill>
                  <a:srgbClr val="7030A0"/>
                </a:solidFill>
                <a:latin typeface="+mj-lt"/>
              </a:rPr>
              <a:t> </a:t>
            </a:r>
            <a:r>
              <a:rPr lang="en-US" sz="3600" dirty="0" err="1" smtClean="0">
                <a:solidFill>
                  <a:srgbClr val="7030A0"/>
                </a:solidFill>
                <a:latin typeface="+mj-lt"/>
              </a:rPr>
              <a:t>Phát</a:t>
            </a:r>
            <a:endParaRPr sz="3600" dirty="0">
              <a:solidFill>
                <a:srgbClr val="7030A0"/>
              </a:solidFill>
              <a:latin typeface="+mj-lt"/>
            </a:endParaRPr>
          </a:p>
        </p:txBody>
      </p:sp>
      <p:sp>
        <p:nvSpPr>
          <p:cNvPr id="1512" name="Google Shape;1512;p34"/>
          <p:cNvSpPr txBox="1">
            <a:spLocks noGrp="1"/>
          </p:cNvSpPr>
          <p:nvPr>
            <p:ph type="body" idx="6"/>
          </p:nvPr>
        </p:nvSpPr>
        <p:spPr>
          <a:xfrm>
            <a:off x="5402273" y="4142613"/>
            <a:ext cx="3354300" cy="1206300"/>
          </a:xfrm>
          <a:prstGeom prst="rect">
            <a:avLst/>
          </a:prstGeom>
        </p:spPr>
        <p:txBody>
          <a:bodyPr spcFirstLastPara="1" wrap="square" lIns="121900" tIns="121900" rIns="121900" bIns="121900" anchor="t" anchorCtr="0">
            <a:normAutofit/>
          </a:bodyPr>
          <a:lstStyle/>
          <a:p>
            <a:pPr marL="0" lvl="0" indent="0">
              <a:spcAft>
                <a:spcPts val="1600"/>
              </a:spcAft>
              <a:buNone/>
            </a:pPr>
            <a:r>
              <a:rPr lang="en-US" sz="3600" b="1" i="1" dirty="0" err="1">
                <a:solidFill>
                  <a:srgbClr val="7030A0"/>
                </a:solidFill>
                <a:latin typeface="+mj-lt"/>
              </a:rPr>
              <a:t>Thuyết</a:t>
            </a:r>
            <a:r>
              <a:rPr lang="en-US" sz="3600" b="1" i="1" dirty="0">
                <a:solidFill>
                  <a:srgbClr val="7030A0"/>
                </a:solidFill>
                <a:latin typeface="+mj-lt"/>
              </a:rPr>
              <a:t> </a:t>
            </a:r>
            <a:r>
              <a:rPr lang="en-US" sz="3600" b="1" i="1" dirty="0" err="1">
                <a:solidFill>
                  <a:srgbClr val="7030A0"/>
                </a:solidFill>
                <a:latin typeface="+mj-lt"/>
              </a:rPr>
              <a:t>trình</a:t>
            </a:r>
            <a:r>
              <a:rPr lang="en-US" sz="3600" b="1" i="1" dirty="0">
                <a:solidFill>
                  <a:srgbClr val="7030A0"/>
                </a:solidFill>
                <a:latin typeface="+mj-lt"/>
              </a:rPr>
              <a:t> </a:t>
            </a:r>
            <a:r>
              <a:rPr lang="en-US" sz="3600" b="1" i="1" dirty="0" err="1">
                <a:solidFill>
                  <a:srgbClr val="7030A0"/>
                </a:solidFill>
                <a:latin typeface="+mj-lt"/>
              </a:rPr>
              <a:t>bài</a:t>
            </a:r>
            <a:endParaRPr sz="3600" b="1" i="1" dirty="0">
              <a:solidFill>
                <a:srgbClr val="7030A0"/>
              </a:solidFill>
              <a:latin typeface="+mj-lt"/>
            </a:endParaRPr>
          </a:p>
        </p:txBody>
      </p:sp>
      <p:sp>
        <p:nvSpPr>
          <p:cNvPr id="1513" name="Google Shape;1513;p34"/>
          <p:cNvSpPr txBox="1">
            <a:spLocks noGrp="1"/>
          </p:cNvSpPr>
          <p:nvPr>
            <p:ph type="body" idx="7"/>
          </p:nvPr>
        </p:nvSpPr>
        <p:spPr>
          <a:xfrm>
            <a:off x="8287613" y="4159663"/>
            <a:ext cx="3538302" cy="1206300"/>
          </a:xfrm>
          <a:prstGeom prst="rect">
            <a:avLst/>
          </a:prstGeom>
        </p:spPr>
        <p:txBody>
          <a:bodyPr spcFirstLastPara="1" wrap="square" lIns="121900" tIns="121900" rIns="121900" bIns="121900" anchor="t" anchorCtr="0">
            <a:noAutofit/>
          </a:bodyPr>
          <a:lstStyle/>
          <a:p>
            <a:pPr marL="0" lvl="0" indent="0">
              <a:spcAft>
                <a:spcPts val="1600"/>
              </a:spcAft>
              <a:buNone/>
            </a:pPr>
            <a:r>
              <a:rPr lang="en-US" sz="3600" b="1" i="1" dirty="0">
                <a:solidFill>
                  <a:srgbClr val="7030A0"/>
                </a:solidFill>
                <a:latin typeface="+mj-lt"/>
              </a:rPr>
              <a:t>;</a:t>
            </a:r>
            <a:r>
              <a:rPr lang="en-US" sz="3600" b="1" i="1" dirty="0" smtClean="0">
                <a:solidFill>
                  <a:srgbClr val="7030A0"/>
                </a:solidFill>
                <a:latin typeface="+mj-lt"/>
              </a:rPr>
              <a:t> </a:t>
            </a:r>
            <a:r>
              <a:rPr lang="en-US" sz="3600" b="1" i="1" dirty="0" err="1" smtClean="0">
                <a:solidFill>
                  <a:srgbClr val="7030A0"/>
                </a:solidFill>
                <a:latin typeface="+mj-lt"/>
              </a:rPr>
              <a:t>Làm</a:t>
            </a:r>
            <a:r>
              <a:rPr lang="en-US" sz="3600" b="1" i="1" dirty="0" smtClean="0">
                <a:solidFill>
                  <a:srgbClr val="7030A0"/>
                </a:solidFill>
                <a:latin typeface="+mj-lt"/>
              </a:rPr>
              <a:t> </a:t>
            </a:r>
            <a:r>
              <a:rPr lang="en-US" sz="3600" b="1" i="1" dirty="0" err="1">
                <a:solidFill>
                  <a:srgbClr val="7030A0"/>
                </a:solidFill>
                <a:latin typeface="+mj-lt"/>
              </a:rPr>
              <a:t>powerpoint</a:t>
            </a:r>
            <a:endParaRPr sz="3600" b="1" i="1" dirty="0">
              <a:solidFill>
                <a:srgbClr val="7030A0"/>
              </a:solidFill>
              <a:latin typeface="+mj-lt"/>
            </a:endParaRPr>
          </a:p>
        </p:txBody>
      </p:sp>
    </p:spTree>
    <p:extLst>
      <p:ext uri="{BB962C8B-B14F-4D97-AF65-F5344CB8AC3E}">
        <p14:creationId xmlns:p14="http://schemas.microsoft.com/office/powerpoint/2010/main" val="16547455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F2FBA9-2784-8F91-FE0D-5379188C500D}"/>
              </a:ext>
            </a:extLst>
          </p:cNvPr>
          <p:cNvSpPr/>
          <p:nvPr/>
        </p:nvSpPr>
        <p:spPr>
          <a:xfrm>
            <a:off x="3139866" y="-14788"/>
            <a:ext cx="8234806" cy="653143"/>
          </a:xfrm>
          <a:prstGeom prst="rect">
            <a:avLst/>
          </a:prstGeom>
          <a:solidFill>
            <a:srgbClr val="E0ADA7"/>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等线" panose="020F0502020204030204"/>
            </a:endParaRPr>
          </a:p>
        </p:txBody>
      </p:sp>
      <p:sp>
        <p:nvSpPr>
          <p:cNvPr id="3" name="TextBox 14">
            <a:extLst>
              <a:ext uri="{FF2B5EF4-FFF2-40B4-BE49-F238E27FC236}">
                <a16:creationId xmlns:a16="http://schemas.microsoft.com/office/drawing/2014/main" id="{00E5ED46-9A0D-D56C-A38C-6593BA25F4D4}"/>
              </a:ext>
            </a:extLst>
          </p:cNvPr>
          <p:cNvSpPr txBox="1"/>
          <p:nvPr/>
        </p:nvSpPr>
        <p:spPr>
          <a:xfrm>
            <a:off x="3302489" y="21938"/>
            <a:ext cx="7909560" cy="523220"/>
          </a:xfrm>
          <a:prstGeom prst="rect">
            <a:avLst/>
          </a:prstGeom>
          <a:noFill/>
        </p:spPr>
        <p:txBody>
          <a:bodyPr wrap="square" rtlCol="0">
            <a:spAutoFit/>
          </a:bodyPr>
          <a:lstStyle/>
          <a:p>
            <a:pPr algn="ctr"/>
            <a:r>
              <a:rPr lang="en-US" sz="2800" b="1" dirty="0" smtClean="0">
                <a:solidFill>
                  <a:srgbClr val="008000"/>
                </a:solidFill>
                <a:latin typeface="Times New Roman Bold"/>
                <a:ea typeface="Times New Roman Bold"/>
                <a:cs typeface="Times New Roman Bold"/>
                <a:sym typeface="Times New Roman Bold"/>
              </a:rPr>
              <a:t>PHT SỐ 1</a:t>
            </a:r>
            <a:endParaRPr lang="en-US" sz="2800" b="1" dirty="0">
              <a:solidFill>
                <a:srgbClr val="008000"/>
              </a:solidFill>
              <a:latin typeface="Times New Roman Bold"/>
              <a:ea typeface="Times New Roman Bold"/>
              <a:cs typeface="Times New Roman Bold"/>
              <a:sym typeface="Times New Roman Bold"/>
            </a:endParaRPr>
          </a:p>
        </p:txBody>
      </p:sp>
      <p:pic>
        <p:nvPicPr>
          <p:cNvPr id="5" name="图片 3">
            <a:extLst>
              <a:ext uri="{FF2B5EF4-FFF2-40B4-BE49-F238E27FC236}">
                <a16:creationId xmlns:a16="http://schemas.microsoft.com/office/drawing/2014/main" id="{320208B0-5990-743B-4AA6-3D338812A5A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6" name="图片 8">
            <a:extLst>
              <a:ext uri="{FF2B5EF4-FFF2-40B4-BE49-F238E27FC236}">
                <a16:creationId xmlns:a16="http://schemas.microsoft.com/office/drawing/2014/main" id="{AE4EADB2-7722-F138-12C4-81CA29A542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2" name="图片 21" descr="07">
            <a:extLst>
              <a:ext uri="{FF2B5EF4-FFF2-40B4-BE49-F238E27FC236}">
                <a16:creationId xmlns:a16="http://schemas.microsoft.com/office/drawing/2014/main" id="{4841CBFA-F67E-7A7F-3FFD-E913FF4C67B3}"/>
              </a:ext>
            </a:extLst>
          </p:cNvPr>
          <p:cNvPicPr>
            <a:picLocks noChangeAspect="1"/>
          </p:cNvPicPr>
          <p:nvPr/>
        </p:nvPicPr>
        <p:blipFill>
          <a:blip r:embed="rId5"/>
          <a:srcRect r="54430" b="60000"/>
          <a:stretch>
            <a:fillRect/>
          </a:stretch>
        </p:blipFill>
        <p:spPr>
          <a:xfrm flipH="1">
            <a:off x="10113858" y="-289984"/>
            <a:ext cx="1575647" cy="2073487"/>
          </a:xfrm>
          <a:prstGeom prst="rect">
            <a:avLst/>
          </a:prstGeom>
        </p:spPr>
      </p:pic>
      <p:pic>
        <p:nvPicPr>
          <p:cNvPr id="7" name="图片 10">
            <a:extLst>
              <a:ext uri="{FF2B5EF4-FFF2-40B4-BE49-F238E27FC236}">
                <a16:creationId xmlns:a16="http://schemas.microsoft.com/office/drawing/2014/main" id="{349F4807-9661-4D5C-5DD8-D9640A0725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06016" y="5715081"/>
            <a:ext cx="1671279" cy="1210153"/>
          </a:xfrm>
          <a:prstGeom prst="rect">
            <a:avLst/>
          </a:prstGeom>
        </p:spPr>
      </p:pic>
      <p:sp>
        <p:nvSpPr>
          <p:cNvPr id="8" name="Google Shape;1919;p31">
            <a:extLst>
              <a:ext uri="{FF2B5EF4-FFF2-40B4-BE49-F238E27FC236}">
                <a16:creationId xmlns:a16="http://schemas.microsoft.com/office/drawing/2014/main" id="{3237D233-2E40-FFE9-396E-193CF88C9A07}"/>
              </a:ext>
            </a:extLst>
          </p:cNvPr>
          <p:cNvSpPr/>
          <p:nvPr/>
        </p:nvSpPr>
        <p:spPr>
          <a:xfrm>
            <a:off x="4375155" y="1262415"/>
            <a:ext cx="279312" cy="427775"/>
          </a:xfrm>
          <a:prstGeom prst="ellipse">
            <a:avLst/>
          </a:prstGeom>
          <a:solidFill>
            <a:srgbClr val="EDCFD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a:p>
        </p:txBody>
      </p:sp>
      <p:sp>
        <p:nvSpPr>
          <p:cNvPr id="9" name="Google Shape;1923;p31">
            <a:extLst>
              <a:ext uri="{FF2B5EF4-FFF2-40B4-BE49-F238E27FC236}">
                <a16:creationId xmlns:a16="http://schemas.microsoft.com/office/drawing/2014/main" id="{9E2C8FA7-9517-CD71-0C51-C6F1AF808A53}"/>
              </a:ext>
            </a:extLst>
          </p:cNvPr>
          <p:cNvSpPr/>
          <p:nvPr/>
        </p:nvSpPr>
        <p:spPr>
          <a:xfrm>
            <a:off x="4381635" y="3148903"/>
            <a:ext cx="280703" cy="424509"/>
          </a:xfrm>
          <a:prstGeom prst="ellipse">
            <a:avLst/>
          </a:prstGeom>
          <a:solidFill>
            <a:srgbClr val="F6D8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a:p>
        </p:txBody>
      </p:sp>
      <p:sp>
        <p:nvSpPr>
          <p:cNvPr id="10" name="Google Shape;1927;p31">
            <a:extLst>
              <a:ext uri="{FF2B5EF4-FFF2-40B4-BE49-F238E27FC236}">
                <a16:creationId xmlns:a16="http://schemas.microsoft.com/office/drawing/2014/main" id="{DF430E1F-19A2-715A-8BDD-9BEF0EF13A16}"/>
              </a:ext>
            </a:extLst>
          </p:cNvPr>
          <p:cNvSpPr/>
          <p:nvPr/>
        </p:nvSpPr>
        <p:spPr>
          <a:xfrm>
            <a:off x="4271920" y="5345384"/>
            <a:ext cx="253802" cy="459120"/>
          </a:xfrm>
          <a:prstGeom prst="ellipse">
            <a:avLst/>
          </a:prstGeom>
          <a:solidFill>
            <a:srgbClr val="6D9EE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a:p>
        </p:txBody>
      </p:sp>
      <p:sp>
        <p:nvSpPr>
          <p:cNvPr id="11" name="Google Shape;1928;p31">
            <a:extLst>
              <a:ext uri="{FF2B5EF4-FFF2-40B4-BE49-F238E27FC236}">
                <a16:creationId xmlns:a16="http://schemas.microsoft.com/office/drawing/2014/main" id="{8DC5B723-35AA-BD1F-E450-ABD656036B3C}"/>
              </a:ext>
            </a:extLst>
          </p:cNvPr>
          <p:cNvSpPr/>
          <p:nvPr/>
        </p:nvSpPr>
        <p:spPr>
          <a:xfrm>
            <a:off x="2561353" y="3418877"/>
            <a:ext cx="280947" cy="263745"/>
          </a:xfrm>
          <a:prstGeom prst="ellipse">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a:p>
        </p:txBody>
      </p:sp>
      <p:cxnSp>
        <p:nvCxnSpPr>
          <p:cNvPr id="12" name="Google Shape;1929;p31">
            <a:extLst>
              <a:ext uri="{FF2B5EF4-FFF2-40B4-BE49-F238E27FC236}">
                <a16:creationId xmlns:a16="http://schemas.microsoft.com/office/drawing/2014/main" id="{850C2943-E365-ED56-FB4B-29B837A9E9E6}"/>
              </a:ext>
            </a:extLst>
          </p:cNvPr>
          <p:cNvCxnSpPr/>
          <p:nvPr/>
        </p:nvCxnSpPr>
        <p:spPr>
          <a:xfrm flipV="1">
            <a:off x="2844700" y="1476303"/>
            <a:ext cx="1448899" cy="1557609"/>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13" name="Google Shape;1930;p31">
            <a:extLst>
              <a:ext uri="{FF2B5EF4-FFF2-40B4-BE49-F238E27FC236}">
                <a16:creationId xmlns:a16="http://schemas.microsoft.com/office/drawing/2014/main" id="{74F2ADAF-F7AD-F741-47FE-C982EE71823E}"/>
              </a:ext>
            </a:extLst>
          </p:cNvPr>
          <p:cNvCxnSpPr/>
          <p:nvPr/>
        </p:nvCxnSpPr>
        <p:spPr>
          <a:xfrm>
            <a:off x="2827515" y="3573412"/>
            <a:ext cx="1448899" cy="1965063"/>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14" name="Google Shape;1931;p31">
            <a:extLst>
              <a:ext uri="{FF2B5EF4-FFF2-40B4-BE49-F238E27FC236}">
                <a16:creationId xmlns:a16="http://schemas.microsoft.com/office/drawing/2014/main" id="{29955419-861C-7FD4-1457-3010050D9A34}"/>
              </a:ext>
            </a:extLst>
          </p:cNvPr>
          <p:cNvCxnSpPr/>
          <p:nvPr/>
        </p:nvCxnSpPr>
        <p:spPr>
          <a:xfrm>
            <a:off x="2926358" y="3306624"/>
            <a:ext cx="1448797" cy="759"/>
          </a:xfrm>
          <a:prstGeom prst="bentConnector3">
            <a:avLst>
              <a:gd name="adj1" fmla="val 50003"/>
            </a:avLst>
          </a:prstGeom>
          <a:noFill/>
          <a:ln w="9525" cap="flat" cmpd="sng">
            <a:solidFill>
              <a:srgbClr val="6A6A6A"/>
            </a:solidFill>
            <a:prstDash val="solid"/>
            <a:round/>
            <a:headEnd type="none" w="med" len="med"/>
            <a:tailEnd type="none" w="med" len="med"/>
          </a:ln>
        </p:spPr>
      </p:cxnSp>
      <p:sp>
        <p:nvSpPr>
          <p:cNvPr id="17" name="TextBox 16">
            <a:extLst>
              <a:ext uri="{FF2B5EF4-FFF2-40B4-BE49-F238E27FC236}">
                <a16:creationId xmlns:a16="http://schemas.microsoft.com/office/drawing/2014/main" id="{45FDC495-1D49-C139-44BF-0BD057772EC2}"/>
              </a:ext>
            </a:extLst>
          </p:cNvPr>
          <p:cNvSpPr txBox="1"/>
          <p:nvPr/>
        </p:nvSpPr>
        <p:spPr>
          <a:xfrm>
            <a:off x="4692926" y="5229824"/>
            <a:ext cx="7118200" cy="646331"/>
          </a:xfrm>
          <a:prstGeom prst="rect">
            <a:avLst/>
          </a:prstGeom>
          <a:solidFill>
            <a:schemeClr val="accent2">
              <a:lumMod val="20000"/>
              <a:lumOff val="80000"/>
            </a:schemeClr>
          </a:solidFill>
        </p:spPr>
        <p:txBody>
          <a:bodyPr wrap="square">
            <a:spAutoFit/>
          </a:bodyPr>
          <a:lstStyle/>
          <a:p>
            <a:pPr algn="ctr"/>
            <a:r>
              <a:rPr lang="en-US" sz="3600" dirty="0" err="1">
                <a:solidFill>
                  <a:srgbClr val="008000"/>
                </a:solidFill>
                <a:latin typeface="Times New Roman Bold"/>
                <a:ea typeface="Times New Roman Bold"/>
                <a:cs typeface="Times New Roman Bold"/>
                <a:sym typeface="Times New Roman Bold"/>
              </a:rPr>
              <a:t>Chức</a:t>
            </a:r>
            <a:r>
              <a:rPr lang="en-US" sz="3600" dirty="0">
                <a:solidFill>
                  <a:srgbClr val="008000"/>
                </a:solidFill>
                <a:latin typeface="Times New Roman Bold"/>
                <a:ea typeface="Times New Roman Bold"/>
                <a:cs typeface="Times New Roman Bold"/>
                <a:sym typeface="Times New Roman Bold"/>
              </a:rPr>
              <a:t> </a:t>
            </a:r>
            <a:r>
              <a:rPr lang="en-US" sz="3600" dirty="0" err="1">
                <a:solidFill>
                  <a:srgbClr val="008000"/>
                </a:solidFill>
                <a:latin typeface="Times New Roman Bold"/>
                <a:ea typeface="Times New Roman Bold"/>
                <a:cs typeface="Times New Roman Bold"/>
                <a:sym typeface="Times New Roman Bold"/>
              </a:rPr>
              <a:t>năng</a:t>
            </a:r>
            <a:endParaRPr lang="en-US" sz="3600" dirty="0">
              <a:solidFill>
                <a:srgbClr val="008000"/>
              </a:solidFill>
              <a:latin typeface="Times New Roman Bold"/>
              <a:ea typeface="Times New Roman Bold"/>
              <a:cs typeface="Times New Roman Bold"/>
              <a:sym typeface="Times New Roman Bold"/>
            </a:endParaRPr>
          </a:p>
        </p:txBody>
      </p:sp>
      <p:pic>
        <p:nvPicPr>
          <p:cNvPr id="18" name="Picture 17">
            <a:extLst>
              <a:ext uri="{FF2B5EF4-FFF2-40B4-BE49-F238E27FC236}">
                <a16:creationId xmlns:a16="http://schemas.microsoft.com/office/drawing/2014/main" id="{0C329D5C-144A-5047-AB80-0F192C9405A2}"/>
              </a:ext>
            </a:extLst>
          </p:cNvPr>
          <p:cNvPicPr>
            <a:picLocks noChangeAspect="1"/>
          </p:cNvPicPr>
          <p:nvPr/>
        </p:nvPicPr>
        <p:blipFill>
          <a:blip r:embed="rId7"/>
          <a:stretch>
            <a:fillRect/>
          </a:stretch>
        </p:blipFill>
        <p:spPr>
          <a:xfrm>
            <a:off x="262828" y="2678350"/>
            <a:ext cx="2996920" cy="2143951"/>
          </a:xfrm>
          <a:prstGeom prst="rect">
            <a:avLst/>
          </a:prstGeom>
        </p:spPr>
      </p:pic>
      <p:sp>
        <p:nvSpPr>
          <p:cNvPr id="19" name="椭圆 10">
            <a:extLst>
              <a:ext uri="{FF2B5EF4-FFF2-40B4-BE49-F238E27FC236}">
                <a16:creationId xmlns:a16="http://schemas.microsoft.com/office/drawing/2014/main" id="{3A4D2996-44AA-1AA5-F01B-E9CC369BC7BF}"/>
              </a:ext>
            </a:extLst>
          </p:cNvPr>
          <p:cNvSpPr/>
          <p:nvPr/>
        </p:nvSpPr>
        <p:spPr>
          <a:xfrm>
            <a:off x="1" y="2064092"/>
            <a:ext cx="3733121" cy="3390801"/>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8000"/>
                </a:solidFill>
                <a:latin typeface="Times New Roman Bold"/>
                <a:ea typeface="Times New Roman Bold"/>
                <a:cs typeface="Times New Roman Bold"/>
                <a:sym typeface="Times New Roman Bold"/>
              </a:rPr>
              <a:t>Đoạn</a:t>
            </a:r>
            <a:r>
              <a:rPr lang="en-US" sz="4000" b="1" dirty="0" smtClean="0">
                <a:solidFill>
                  <a:srgbClr val="008000"/>
                </a:solidFill>
                <a:latin typeface="Times New Roman Bold"/>
                <a:ea typeface="Times New Roman Bold"/>
                <a:cs typeface="Times New Roman Bold"/>
                <a:sym typeface="Times New Roman Bold"/>
              </a:rPr>
              <a:t> </a:t>
            </a:r>
            <a:r>
              <a:rPr lang="en-US" sz="4000" b="1" dirty="0" err="1">
                <a:solidFill>
                  <a:srgbClr val="008000"/>
                </a:solidFill>
                <a:latin typeface="Times New Roman Bold"/>
                <a:ea typeface="Times New Roman Bold"/>
                <a:cs typeface="Times New Roman Bold"/>
                <a:sym typeface="Times New Roman Bold"/>
              </a:rPr>
              <a:t>văn</a:t>
            </a:r>
            <a:r>
              <a:rPr lang="en-US" sz="4000" b="1" dirty="0">
                <a:solidFill>
                  <a:srgbClr val="008000"/>
                </a:solidFill>
                <a:latin typeface="Times New Roman Bold"/>
                <a:ea typeface="Times New Roman Bold"/>
                <a:cs typeface="Times New Roman Bold"/>
                <a:sym typeface="Times New Roman Bold"/>
              </a:rPr>
              <a:t> </a:t>
            </a:r>
            <a:r>
              <a:rPr lang="en-US" sz="4000" b="1" dirty="0" err="1">
                <a:solidFill>
                  <a:srgbClr val="008000"/>
                </a:solidFill>
                <a:latin typeface="Times New Roman Bold"/>
                <a:ea typeface="Times New Roman Bold"/>
                <a:cs typeface="Times New Roman Bold"/>
                <a:sym typeface="Times New Roman Bold"/>
              </a:rPr>
              <a:t>diễn</a:t>
            </a:r>
            <a:r>
              <a:rPr lang="en-US" sz="4000" b="1" dirty="0">
                <a:solidFill>
                  <a:srgbClr val="008000"/>
                </a:solidFill>
                <a:latin typeface="Times New Roman Bold"/>
                <a:ea typeface="Times New Roman Bold"/>
                <a:cs typeface="Times New Roman Bold"/>
                <a:sym typeface="Times New Roman Bold"/>
              </a:rPr>
              <a:t> </a:t>
            </a:r>
            <a:r>
              <a:rPr lang="en-US" sz="4000" b="1" dirty="0" err="1">
                <a:solidFill>
                  <a:srgbClr val="008000"/>
                </a:solidFill>
                <a:latin typeface="Times New Roman Bold"/>
                <a:ea typeface="Times New Roman Bold"/>
                <a:cs typeface="Times New Roman Bold"/>
                <a:sym typeface="Times New Roman Bold"/>
              </a:rPr>
              <a:t>dịch</a:t>
            </a:r>
            <a:r>
              <a:rPr lang="en-US" sz="4000" b="1" dirty="0">
                <a:solidFill>
                  <a:srgbClr val="008000"/>
                </a:solidFill>
                <a:latin typeface="Times New Roman Bold"/>
                <a:ea typeface="Times New Roman Bold"/>
                <a:cs typeface="Times New Roman Bold"/>
                <a:sym typeface="Times New Roman Bold"/>
              </a:rPr>
              <a:t> </a:t>
            </a:r>
            <a:r>
              <a:rPr lang="en-US" sz="4000" b="1" dirty="0" err="1">
                <a:solidFill>
                  <a:srgbClr val="008000"/>
                </a:solidFill>
                <a:latin typeface="Times New Roman Bold"/>
                <a:ea typeface="Times New Roman Bold"/>
                <a:cs typeface="Times New Roman Bold"/>
                <a:sym typeface="Times New Roman Bold"/>
              </a:rPr>
              <a:t>và</a:t>
            </a:r>
            <a:r>
              <a:rPr lang="en-US" sz="4000" b="1" dirty="0">
                <a:solidFill>
                  <a:srgbClr val="008000"/>
                </a:solidFill>
                <a:latin typeface="Times New Roman Bold"/>
                <a:ea typeface="Times New Roman Bold"/>
                <a:cs typeface="Times New Roman Bold"/>
                <a:sym typeface="Times New Roman Bold"/>
              </a:rPr>
              <a:t> </a:t>
            </a:r>
            <a:r>
              <a:rPr lang="en-US" sz="4000" b="1" dirty="0" err="1">
                <a:solidFill>
                  <a:srgbClr val="008000"/>
                </a:solidFill>
                <a:latin typeface="Times New Roman Bold"/>
                <a:ea typeface="Times New Roman Bold"/>
                <a:cs typeface="Times New Roman Bold"/>
                <a:sym typeface="Times New Roman Bold"/>
              </a:rPr>
              <a:t>đoạn</a:t>
            </a:r>
            <a:r>
              <a:rPr lang="en-US" sz="4000" b="1" dirty="0">
                <a:solidFill>
                  <a:srgbClr val="008000"/>
                </a:solidFill>
                <a:latin typeface="Times New Roman Bold"/>
                <a:ea typeface="Times New Roman Bold"/>
                <a:cs typeface="Times New Roman Bold"/>
                <a:sym typeface="Times New Roman Bold"/>
              </a:rPr>
              <a:t> </a:t>
            </a:r>
            <a:r>
              <a:rPr lang="en-US" sz="4000" b="1" dirty="0" err="1">
                <a:solidFill>
                  <a:srgbClr val="008000"/>
                </a:solidFill>
                <a:latin typeface="Times New Roman Bold"/>
                <a:ea typeface="Times New Roman Bold"/>
                <a:cs typeface="Times New Roman Bold"/>
                <a:sym typeface="Times New Roman Bold"/>
              </a:rPr>
              <a:t>văn</a:t>
            </a:r>
            <a:r>
              <a:rPr lang="en-US" sz="4000" b="1" dirty="0">
                <a:solidFill>
                  <a:srgbClr val="008000"/>
                </a:solidFill>
                <a:latin typeface="Times New Roman Bold"/>
                <a:ea typeface="Times New Roman Bold"/>
                <a:cs typeface="Times New Roman Bold"/>
                <a:sym typeface="Times New Roman Bold"/>
              </a:rPr>
              <a:t> </a:t>
            </a:r>
            <a:r>
              <a:rPr lang="en-US" sz="4000" b="1" dirty="0" err="1">
                <a:solidFill>
                  <a:srgbClr val="008000"/>
                </a:solidFill>
                <a:latin typeface="Times New Roman Bold"/>
                <a:ea typeface="Times New Roman Bold"/>
                <a:cs typeface="Times New Roman Bold"/>
                <a:sym typeface="Times New Roman Bold"/>
              </a:rPr>
              <a:t>quy</a:t>
            </a:r>
            <a:r>
              <a:rPr lang="en-US" sz="4000" b="1" dirty="0">
                <a:solidFill>
                  <a:srgbClr val="008000"/>
                </a:solidFill>
                <a:latin typeface="Times New Roman Bold"/>
                <a:ea typeface="Times New Roman Bold"/>
                <a:cs typeface="Times New Roman Bold"/>
                <a:sym typeface="Times New Roman Bold"/>
              </a:rPr>
              <a:t> </a:t>
            </a:r>
            <a:r>
              <a:rPr lang="en-US" sz="4000" b="1" dirty="0" err="1">
                <a:solidFill>
                  <a:srgbClr val="008000"/>
                </a:solidFill>
                <a:latin typeface="Times New Roman Bold"/>
                <a:ea typeface="Times New Roman Bold"/>
                <a:cs typeface="Times New Roman Bold"/>
                <a:sym typeface="Times New Roman Bold"/>
              </a:rPr>
              <a:t>nạp</a:t>
            </a:r>
            <a:endParaRPr lang="en-US" sz="4000" b="1" dirty="0">
              <a:solidFill>
                <a:srgbClr val="008000"/>
              </a:solidFill>
              <a:latin typeface="Times New Roman Bold"/>
              <a:ea typeface="Times New Roman Bold"/>
              <a:cs typeface="Times New Roman Bold"/>
              <a:sym typeface="Times New Roman Bold"/>
            </a:endParaRPr>
          </a:p>
        </p:txBody>
      </p:sp>
      <p:sp>
        <p:nvSpPr>
          <p:cNvPr id="32" name="Rectangle 31">
            <a:extLst>
              <a:ext uri="{FF2B5EF4-FFF2-40B4-BE49-F238E27FC236}">
                <a16:creationId xmlns:a16="http://schemas.microsoft.com/office/drawing/2014/main" id="{79F2FBA9-2784-8F91-FE0D-5379188C500D}"/>
              </a:ext>
            </a:extLst>
          </p:cNvPr>
          <p:cNvSpPr/>
          <p:nvPr/>
        </p:nvSpPr>
        <p:spPr>
          <a:xfrm>
            <a:off x="4730756" y="2990771"/>
            <a:ext cx="7143785" cy="653143"/>
          </a:xfrm>
          <a:prstGeom prst="rect">
            <a:avLst/>
          </a:prstGeom>
          <a:solidFill>
            <a:srgbClr val="E0ADA7"/>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等线" panose="020F0502020204030204"/>
            </a:endParaRPr>
          </a:p>
        </p:txBody>
      </p:sp>
      <p:sp>
        <p:nvSpPr>
          <p:cNvPr id="33" name="Google Shape;1923;p31">
            <a:extLst>
              <a:ext uri="{FF2B5EF4-FFF2-40B4-BE49-F238E27FC236}">
                <a16:creationId xmlns:a16="http://schemas.microsoft.com/office/drawing/2014/main" id="{9E2C8FA7-9517-CD71-0C51-C6F1AF808A53}"/>
              </a:ext>
            </a:extLst>
          </p:cNvPr>
          <p:cNvSpPr/>
          <p:nvPr/>
        </p:nvSpPr>
        <p:spPr>
          <a:xfrm>
            <a:off x="4358869" y="1206994"/>
            <a:ext cx="280703" cy="424509"/>
          </a:xfrm>
          <a:prstGeom prst="ellipse">
            <a:avLst/>
          </a:prstGeom>
          <a:solidFill>
            <a:srgbClr val="F6D81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a:p>
        </p:txBody>
      </p:sp>
      <p:sp>
        <p:nvSpPr>
          <p:cNvPr id="34" name="TextBox 33">
            <a:extLst>
              <a:ext uri="{FF2B5EF4-FFF2-40B4-BE49-F238E27FC236}">
                <a16:creationId xmlns:a16="http://schemas.microsoft.com/office/drawing/2014/main" id="{B159AEDB-F69E-B019-2A50-7D6814DF8BC2}"/>
              </a:ext>
            </a:extLst>
          </p:cNvPr>
          <p:cNvSpPr txBox="1"/>
          <p:nvPr/>
        </p:nvSpPr>
        <p:spPr>
          <a:xfrm>
            <a:off x="4730756" y="1033704"/>
            <a:ext cx="7068124" cy="707886"/>
          </a:xfrm>
          <a:prstGeom prst="rect">
            <a:avLst/>
          </a:prstGeom>
          <a:solidFill>
            <a:schemeClr val="accent5">
              <a:lumMod val="20000"/>
              <a:lumOff val="80000"/>
            </a:schemeClr>
          </a:solidFill>
        </p:spPr>
        <p:txBody>
          <a:bodyPr wrap="square">
            <a:spAutoFit/>
          </a:bodyPr>
          <a:lstStyle/>
          <a:p>
            <a:pPr algn="ctr" defTabSz="914377"/>
            <a:r>
              <a:rPr lang="en-US" sz="40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4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4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ví</a:t>
            </a:r>
            <a:r>
              <a:rPr lang="en-US" sz="4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a:t>
            </a:r>
            <a:r>
              <a:rPr lang="en-US" sz="4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sgk</a:t>
            </a:r>
            <a:r>
              <a:rPr lang="en-US" sz="4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40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4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64</a:t>
            </a:r>
            <a:endParaRPr lang="en-SG" sz="4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微软雅黑"/>
              <a:cs typeface="Times New Roman" panose="02020603050405020304" pitchFamily="18" charset="0"/>
            </a:endParaRPr>
          </a:p>
        </p:txBody>
      </p:sp>
      <p:sp>
        <p:nvSpPr>
          <p:cNvPr id="35" name="TextBox 14">
            <a:extLst>
              <a:ext uri="{FF2B5EF4-FFF2-40B4-BE49-F238E27FC236}">
                <a16:creationId xmlns:a16="http://schemas.microsoft.com/office/drawing/2014/main" id="{00E5ED46-9A0D-D56C-A38C-6593BA25F4D4}"/>
              </a:ext>
            </a:extLst>
          </p:cNvPr>
          <p:cNvSpPr txBox="1"/>
          <p:nvPr/>
        </p:nvSpPr>
        <p:spPr>
          <a:xfrm>
            <a:off x="4947289" y="2963399"/>
            <a:ext cx="5963175" cy="707886"/>
          </a:xfrm>
          <a:prstGeom prst="rect">
            <a:avLst/>
          </a:prstGeom>
          <a:noFill/>
        </p:spPr>
        <p:txBody>
          <a:bodyPr wrap="square" rtlCol="0">
            <a:spAutoFit/>
          </a:bodyPr>
          <a:lstStyle/>
          <a:p>
            <a:pPr algn="ctr"/>
            <a:r>
              <a:rPr lang="en-US" sz="4000" dirty="0" err="1" smtClean="0">
                <a:ln w="0"/>
                <a:effectLst>
                  <a:outerShdw blurRad="38100" dist="19050" dir="2700000" algn="tl" rotWithShape="0">
                    <a:schemeClr val="dk1">
                      <a:alpha val="40000"/>
                    </a:schemeClr>
                  </a:outerShdw>
                </a:effectLst>
                <a:latin typeface="Times New Roman Bold"/>
                <a:ea typeface="Times New Roman Bold"/>
                <a:cs typeface="Times New Roman Bold"/>
                <a:sym typeface="Times New Roman Bold"/>
              </a:rPr>
              <a:t>Đặc</a:t>
            </a:r>
            <a:r>
              <a:rPr lang="en-US" sz="4000" dirty="0" smtClean="0">
                <a:ln w="0"/>
                <a:effectLst>
                  <a:outerShdw blurRad="38100" dist="19050" dir="2700000" algn="tl" rotWithShape="0">
                    <a:schemeClr val="dk1">
                      <a:alpha val="40000"/>
                    </a:schemeClr>
                  </a:outerShdw>
                </a:effectLst>
                <a:latin typeface="Times New Roman Bold"/>
                <a:ea typeface="Times New Roman Bold"/>
                <a:cs typeface="Times New Roman Bold"/>
                <a:sym typeface="Times New Roman Bold"/>
              </a:rPr>
              <a:t> </a:t>
            </a:r>
            <a:r>
              <a:rPr lang="en-US" sz="4000" dirty="0" err="1" smtClean="0">
                <a:ln w="0"/>
                <a:effectLst>
                  <a:outerShdw blurRad="38100" dist="19050" dir="2700000" algn="tl" rotWithShape="0">
                    <a:schemeClr val="dk1">
                      <a:alpha val="40000"/>
                    </a:schemeClr>
                  </a:outerShdw>
                </a:effectLst>
                <a:latin typeface="Times New Roman Bold"/>
                <a:ea typeface="Times New Roman Bold"/>
                <a:cs typeface="Times New Roman Bold"/>
                <a:sym typeface="Times New Roman Bold"/>
              </a:rPr>
              <a:t>điểm</a:t>
            </a:r>
            <a:endParaRPr lang="en-US" sz="4000" dirty="0">
              <a:ln w="0"/>
              <a:effectLst>
                <a:outerShdw blurRad="38100" dist="19050" dir="2700000" algn="tl" rotWithShape="0">
                  <a:schemeClr val="dk1">
                    <a:alpha val="40000"/>
                  </a:schemeClr>
                </a:outerShdw>
              </a:effectLst>
              <a:latin typeface="Times New Roman Bold"/>
              <a:ea typeface="Times New Roman Bold"/>
              <a:cs typeface="Times New Roman Bold"/>
              <a:sym typeface="Times New Roman Bold"/>
            </a:endParaRPr>
          </a:p>
        </p:txBody>
      </p:sp>
    </p:spTree>
    <p:extLst>
      <p:ext uri="{BB962C8B-B14F-4D97-AF65-F5344CB8AC3E}">
        <p14:creationId xmlns:p14="http://schemas.microsoft.com/office/powerpoint/2010/main" val="4077207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grpSp>
        <p:nvGrpSpPr>
          <p:cNvPr id="18" name="Group 18"/>
          <p:cNvGrpSpPr/>
          <p:nvPr/>
        </p:nvGrpSpPr>
        <p:grpSpPr>
          <a:xfrm>
            <a:off x="110636" y="637031"/>
            <a:ext cx="7777770" cy="5908022"/>
            <a:chOff x="0" y="-38100"/>
            <a:chExt cx="1912646" cy="1826677"/>
          </a:xfrm>
        </p:grpSpPr>
        <p:sp>
          <p:nvSpPr>
            <p:cNvPr id="19" name="Freeform 19"/>
            <p:cNvSpPr/>
            <p:nvPr/>
          </p:nvSpPr>
          <p:spPr>
            <a:xfrm>
              <a:off x="0" y="0"/>
              <a:ext cx="1561823" cy="1788577"/>
            </a:xfrm>
            <a:custGeom>
              <a:avLst/>
              <a:gdLst/>
              <a:ahLst/>
              <a:cxnLst/>
              <a:rect l="l" t="t" r="r" b="b"/>
              <a:pathLst>
                <a:path w="1912646" h="1788577">
                  <a:moveTo>
                    <a:pt x="15991" y="0"/>
                  </a:moveTo>
                  <a:lnTo>
                    <a:pt x="1896655" y="0"/>
                  </a:lnTo>
                  <a:cubicBezTo>
                    <a:pt x="1900896" y="0"/>
                    <a:pt x="1904963" y="1685"/>
                    <a:pt x="1907962" y="4684"/>
                  </a:cubicBezTo>
                  <a:cubicBezTo>
                    <a:pt x="1910961" y="7683"/>
                    <a:pt x="1912646" y="11750"/>
                    <a:pt x="1912646" y="15991"/>
                  </a:cubicBezTo>
                  <a:lnTo>
                    <a:pt x="1912646" y="1772586"/>
                  </a:lnTo>
                  <a:cubicBezTo>
                    <a:pt x="1912646" y="1776827"/>
                    <a:pt x="1910961" y="1780894"/>
                    <a:pt x="1907962" y="1783893"/>
                  </a:cubicBezTo>
                  <a:cubicBezTo>
                    <a:pt x="1904963" y="1786892"/>
                    <a:pt x="1900896" y="1788577"/>
                    <a:pt x="1896655" y="1788577"/>
                  </a:cubicBezTo>
                  <a:lnTo>
                    <a:pt x="15991" y="1788577"/>
                  </a:lnTo>
                  <a:cubicBezTo>
                    <a:pt x="11750" y="1788577"/>
                    <a:pt x="7683" y="1786892"/>
                    <a:pt x="4684" y="1783893"/>
                  </a:cubicBezTo>
                  <a:cubicBezTo>
                    <a:pt x="1685" y="1780894"/>
                    <a:pt x="0" y="1776827"/>
                    <a:pt x="0" y="1772586"/>
                  </a:cubicBezTo>
                  <a:lnTo>
                    <a:pt x="0" y="15991"/>
                  </a:lnTo>
                  <a:cubicBezTo>
                    <a:pt x="0" y="11750"/>
                    <a:pt x="1685" y="7683"/>
                    <a:pt x="4684" y="4684"/>
                  </a:cubicBezTo>
                  <a:cubicBezTo>
                    <a:pt x="7683" y="1685"/>
                    <a:pt x="11750" y="0"/>
                    <a:pt x="15991" y="0"/>
                  </a:cubicBezTo>
                  <a:close/>
                </a:path>
              </a:pathLst>
            </a:custGeom>
            <a:solidFill>
              <a:srgbClr val="FFD7C4"/>
            </a:solidFill>
          </p:spPr>
          <p:txBody>
            <a:bodyPr/>
            <a:lstStyle/>
            <a:p>
              <a:pPr defTabSz="609630"/>
              <a:endParaRPr lang="en-SG" sz="1200" dirty="0">
                <a:solidFill>
                  <a:prstClr val="black"/>
                </a:solidFill>
                <a:latin typeface="+mj-lt"/>
              </a:endParaRPr>
            </a:p>
          </p:txBody>
        </p:sp>
        <p:sp>
          <p:nvSpPr>
            <p:cNvPr id="20" name="TextBox 20"/>
            <p:cNvSpPr txBox="1"/>
            <p:nvPr/>
          </p:nvSpPr>
          <p:spPr>
            <a:xfrm>
              <a:off x="0" y="-38100"/>
              <a:ext cx="1912646" cy="1826677"/>
            </a:xfrm>
            <a:prstGeom prst="rect">
              <a:avLst/>
            </a:prstGeom>
          </p:spPr>
          <p:txBody>
            <a:bodyPr lIns="33867" tIns="33867" rIns="33867" bIns="33867" rtlCol="0" anchor="ctr"/>
            <a:lstStyle/>
            <a:p>
              <a:pPr algn="ctr" defTabSz="609630"/>
              <a:endParaRPr sz="1200">
                <a:solidFill>
                  <a:prstClr val="black"/>
                </a:solidFill>
                <a:latin typeface="+mj-lt"/>
              </a:endParaRPr>
            </a:p>
          </p:txBody>
        </p:sp>
      </p:grpSp>
      <p:grpSp>
        <p:nvGrpSpPr>
          <p:cNvPr id="21" name="Group 21"/>
          <p:cNvGrpSpPr/>
          <p:nvPr/>
        </p:nvGrpSpPr>
        <p:grpSpPr>
          <a:xfrm>
            <a:off x="1673080" y="-102096"/>
            <a:ext cx="2595332" cy="739127"/>
            <a:chOff x="0" y="0"/>
            <a:chExt cx="1734007" cy="381399"/>
          </a:xfrm>
        </p:grpSpPr>
        <p:sp>
          <p:nvSpPr>
            <p:cNvPr id="22" name="Freeform 22"/>
            <p:cNvSpPr/>
            <p:nvPr/>
          </p:nvSpPr>
          <p:spPr>
            <a:xfrm>
              <a:off x="0" y="0"/>
              <a:ext cx="1734007" cy="381399"/>
            </a:xfrm>
            <a:custGeom>
              <a:avLst/>
              <a:gdLst/>
              <a:ahLst/>
              <a:cxnLst/>
              <a:rect l="l" t="t" r="r" b="b"/>
              <a:pathLst>
                <a:path w="1734007" h="381399">
                  <a:moveTo>
                    <a:pt x="17639" y="0"/>
                  </a:moveTo>
                  <a:lnTo>
                    <a:pt x="1716368" y="0"/>
                  </a:lnTo>
                  <a:cubicBezTo>
                    <a:pt x="1726110" y="0"/>
                    <a:pt x="1734007" y="7897"/>
                    <a:pt x="1734007" y="17639"/>
                  </a:cubicBezTo>
                  <a:lnTo>
                    <a:pt x="1734007" y="363760"/>
                  </a:lnTo>
                  <a:cubicBezTo>
                    <a:pt x="1734007" y="373502"/>
                    <a:pt x="1726110" y="381399"/>
                    <a:pt x="1716368" y="381399"/>
                  </a:cubicBezTo>
                  <a:lnTo>
                    <a:pt x="17639" y="381399"/>
                  </a:lnTo>
                  <a:cubicBezTo>
                    <a:pt x="7897" y="381399"/>
                    <a:pt x="0" y="373502"/>
                    <a:pt x="0" y="363760"/>
                  </a:cubicBezTo>
                  <a:lnTo>
                    <a:pt x="0" y="17639"/>
                  </a:lnTo>
                  <a:cubicBezTo>
                    <a:pt x="0" y="7897"/>
                    <a:pt x="7897" y="0"/>
                    <a:pt x="17639" y="0"/>
                  </a:cubicBezTo>
                  <a:close/>
                </a:path>
              </a:pathLst>
            </a:custGeom>
            <a:solidFill>
              <a:srgbClr val="BF5954"/>
            </a:solidFill>
          </p:spPr>
          <p:txBody>
            <a:bodyPr/>
            <a:lstStyle/>
            <a:p>
              <a:pPr defTabSz="609630"/>
              <a:endParaRPr lang="en-SG" sz="1200">
                <a:solidFill>
                  <a:prstClr val="black"/>
                </a:solidFill>
                <a:latin typeface="+mj-lt"/>
              </a:endParaRPr>
            </a:p>
          </p:txBody>
        </p:sp>
        <p:sp>
          <p:nvSpPr>
            <p:cNvPr id="23" name="TextBox 23"/>
            <p:cNvSpPr txBox="1"/>
            <p:nvPr/>
          </p:nvSpPr>
          <p:spPr>
            <a:xfrm>
              <a:off x="0" y="-38100"/>
              <a:ext cx="1734007" cy="419499"/>
            </a:xfrm>
            <a:prstGeom prst="rect">
              <a:avLst/>
            </a:prstGeom>
          </p:spPr>
          <p:txBody>
            <a:bodyPr lIns="33867" tIns="33867" rIns="33867" bIns="33867" rtlCol="0" anchor="ctr"/>
            <a:lstStyle/>
            <a:p>
              <a:pPr algn="ctr" defTabSz="609630"/>
              <a:endParaRPr sz="1200">
                <a:solidFill>
                  <a:prstClr val="black"/>
                </a:solidFill>
                <a:latin typeface="+mj-lt"/>
              </a:endParaRPr>
            </a:p>
          </p:txBody>
        </p:sp>
      </p:grpSp>
      <p:grpSp>
        <p:nvGrpSpPr>
          <p:cNvPr id="36" name="Group 36"/>
          <p:cNvGrpSpPr/>
          <p:nvPr/>
        </p:nvGrpSpPr>
        <p:grpSpPr>
          <a:xfrm>
            <a:off x="6672292" y="21778"/>
            <a:ext cx="5409071" cy="2503597"/>
            <a:chOff x="0" y="-38100"/>
            <a:chExt cx="2089918" cy="351957"/>
          </a:xfrm>
        </p:grpSpPr>
        <p:sp>
          <p:nvSpPr>
            <p:cNvPr id="37" name="Freeform 37"/>
            <p:cNvSpPr/>
            <p:nvPr/>
          </p:nvSpPr>
          <p:spPr>
            <a:xfrm>
              <a:off x="0" y="0"/>
              <a:ext cx="2089918" cy="313857"/>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609630"/>
              <a:endParaRPr lang="en-SG" sz="1200" dirty="0">
                <a:solidFill>
                  <a:prstClr val="black"/>
                </a:solidFill>
                <a:latin typeface="Calibri"/>
              </a:endParaRPr>
            </a:p>
          </p:txBody>
        </p:sp>
        <p:sp>
          <p:nvSpPr>
            <p:cNvPr id="38" name="TextBox 38"/>
            <p:cNvSpPr txBox="1"/>
            <p:nvPr/>
          </p:nvSpPr>
          <p:spPr>
            <a:xfrm>
              <a:off x="0" y="-38100"/>
              <a:ext cx="2089918" cy="33635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2" name="TextBox 52"/>
          <p:cNvSpPr txBox="1"/>
          <p:nvPr/>
        </p:nvSpPr>
        <p:spPr>
          <a:xfrm>
            <a:off x="1673080" y="-59478"/>
            <a:ext cx="2996026" cy="654025"/>
          </a:xfrm>
          <a:prstGeom prst="rect">
            <a:avLst/>
          </a:prstGeom>
        </p:spPr>
        <p:txBody>
          <a:bodyPr wrap="square" lIns="0" tIns="0" rIns="0" bIns="0" rtlCol="0" anchor="t">
            <a:spAutoFit/>
          </a:bodyPr>
          <a:lstStyle/>
          <a:p>
            <a:pPr algn="ctr" defTabSz="609630">
              <a:lnSpc>
                <a:spcPts val="5133"/>
              </a:lnSpc>
            </a:pPr>
            <a:r>
              <a:rPr lang="en-US" sz="3666" b="1" dirty="0" smtClean="0">
                <a:solidFill>
                  <a:srgbClr val="FBFAF5"/>
                </a:solidFill>
                <a:latin typeface="Eastman Grotesque Bold"/>
              </a:rPr>
              <a:t>VÍ DỤ 1</a:t>
            </a:r>
            <a:endParaRPr lang="en-US" sz="3666" b="1" dirty="0">
              <a:solidFill>
                <a:srgbClr val="FBFAF5"/>
              </a:solidFill>
              <a:latin typeface="Eastman Grotesque Bold"/>
            </a:endParaRPr>
          </a:p>
        </p:txBody>
      </p:sp>
      <p:grpSp>
        <p:nvGrpSpPr>
          <p:cNvPr id="61" name="Group 36">
            <a:extLst>
              <a:ext uri="{FF2B5EF4-FFF2-40B4-BE49-F238E27FC236}">
                <a16:creationId xmlns:a16="http://schemas.microsoft.com/office/drawing/2014/main" id="{6D31C5BA-71B0-0B30-5C46-BE42C4900D84}"/>
              </a:ext>
            </a:extLst>
          </p:cNvPr>
          <p:cNvGrpSpPr/>
          <p:nvPr/>
        </p:nvGrpSpPr>
        <p:grpSpPr>
          <a:xfrm>
            <a:off x="6645449" y="3018464"/>
            <a:ext cx="5342433" cy="3887748"/>
            <a:chOff x="0" y="-93886"/>
            <a:chExt cx="2089918" cy="392137"/>
          </a:xfrm>
        </p:grpSpPr>
        <p:sp>
          <p:nvSpPr>
            <p:cNvPr id="62" name="Freeform 37">
              <a:extLst>
                <a:ext uri="{FF2B5EF4-FFF2-40B4-BE49-F238E27FC236}">
                  <a16:creationId xmlns:a16="http://schemas.microsoft.com/office/drawing/2014/main" id="{7B86DB2A-960E-00E6-C6D6-C2341223AE27}"/>
                </a:ext>
              </a:extLst>
            </p:cNvPr>
            <p:cNvSpPr/>
            <p:nvPr/>
          </p:nvSpPr>
          <p:spPr>
            <a:xfrm>
              <a:off x="0" y="-93886"/>
              <a:ext cx="2069312" cy="347899"/>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609630"/>
              <a:endParaRPr lang="en-SG" sz="1200" dirty="0">
                <a:solidFill>
                  <a:prstClr val="black"/>
                </a:solidFill>
                <a:latin typeface="Calibri"/>
              </a:endParaRPr>
            </a:p>
          </p:txBody>
        </p:sp>
        <p:sp>
          <p:nvSpPr>
            <p:cNvPr id="63" name="TextBox 38">
              <a:extLst>
                <a:ext uri="{FF2B5EF4-FFF2-40B4-BE49-F238E27FC236}">
                  <a16:creationId xmlns:a16="http://schemas.microsoft.com/office/drawing/2014/main" id="{61D5226C-DBB3-268C-9C8F-08764AEDC2B7}"/>
                </a:ext>
              </a:extLst>
            </p:cNvPr>
            <p:cNvSpPr txBox="1"/>
            <p:nvPr/>
          </p:nvSpPr>
          <p:spPr>
            <a:xfrm>
              <a:off x="0" y="-38100"/>
              <a:ext cx="2089918" cy="33635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4" name="Freeform 19">
            <a:extLst>
              <a:ext uri="{FF2B5EF4-FFF2-40B4-BE49-F238E27FC236}">
                <a16:creationId xmlns:a16="http://schemas.microsoft.com/office/drawing/2014/main" id="{C690E9F3-447B-CB4A-8B76-64FC56B515D8}"/>
              </a:ext>
            </a:extLst>
          </p:cNvPr>
          <p:cNvSpPr/>
          <p:nvPr/>
        </p:nvSpPr>
        <p:spPr>
          <a:xfrm>
            <a:off x="2656173" y="6005635"/>
            <a:ext cx="1447281" cy="842295"/>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SG" sz="1200">
              <a:solidFill>
                <a:prstClr val="black"/>
              </a:solidFill>
              <a:latin typeface="Calibri"/>
            </a:endParaRPr>
          </a:p>
        </p:txBody>
      </p:sp>
      <p:sp>
        <p:nvSpPr>
          <p:cNvPr id="12" name="TextBox 11">
            <a:extLst>
              <a:ext uri="{FF2B5EF4-FFF2-40B4-BE49-F238E27FC236}">
                <a16:creationId xmlns:a16="http://schemas.microsoft.com/office/drawing/2014/main" id="{FC1EC054-80EC-CF48-11AD-6F80C729AFFA}"/>
              </a:ext>
            </a:extLst>
          </p:cNvPr>
          <p:cNvSpPr txBox="1"/>
          <p:nvPr/>
        </p:nvSpPr>
        <p:spPr>
          <a:xfrm>
            <a:off x="133214" y="695477"/>
            <a:ext cx="6171319" cy="5796459"/>
          </a:xfrm>
          <a:prstGeom prst="rect">
            <a:avLst/>
          </a:prstGeom>
          <a:noFill/>
        </p:spPr>
        <p:txBody>
          <a:bodyPr wrap="square">
            <a:spAutoFit/>
          </a:bodyPr>
          <a:lstStyle/>
          <a:p>
            <a:pPr algn="just">
              <a:spcAft>
                <a:spcPts val="800"/>
              </a:spcAft>
            </a:pP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vi-VN" sz="2800" b="1" i="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Tiếng </a:t>
            </a:r>
            <a:r>
              <a:rPr lang="vi-VN" sz="2800" b="1" i="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Việt có những đặc sắc của một thứ tiếng đẹp, một thứ tiếng </a:t>
            </a:r>
            <a:r>
              <a:rPr lang="vi-VN" sz="2800" b="1" i="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hay</a:t>
            </a:r>
            <a:r>
              <a:rPr lang="en-US" sz="2800" b="1" i="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vi-VN" sz="2800" b="1" i="1" dirty="0" smtClean="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Nói </a:t>
            </a:r>
            <a:r>
              <a:rPr lang="vi-VN" sz="2800" i="1" dirty="0">
                <a:latin typeface="Times New Roman" panose="02020603050405020304" pitchFamily="18" charset="0"/>
                <a:ea typeface="Calibri" panose="020F0502020204030204" pitchFamily="34" charset="0"/>
                <a:cs typeface="Times New Roman" panose="02020603050405020304" pitchFamily="18" charset="0"/>
              </a:rPr>
              <a:t>thế có nghĩa là nói rằng: tiếng Việt là một thứ tiếng hài hòa về mặt âm hưởng, thanh điệu mà cũng rất tế nhị, uyển chuyển trong cách đặt câu</a:t>
            </a: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vi-VN" sz="28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dirty="0">
                <a:latin typeface="Times New Roman" panose="02020603050405020304" pitchFamily="18" charset="0"/>
                <a:ea typeface="Calibri" panose="020F0502020204030204" pitchFamily="34" charset="0"/>
                <a:cs typeface="Times New Roman" panose="02020603050405020304" pitchFamily="18" charset="0"/>
              </a:rPr>
              <a:t>Nói thế cũng có nghĩa là nói rằng: tiếng Việt có đầy đủ khả năng để diễn đạt tình cảm, tư tưởng của người Việt Nam và để thỏa mãn cho yêu cầu của đời sống văn hóa nước nhà qua các thời kì lịch sử.</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r">
              <a:spcAft>
                <a:spcPts val="800"/>
              </a:spcAft>
            </a:pPr>
            <a:r>
              <a:rPr lang="vi-VN" sz="2800" i="1" dirty="0">
                <a:latin typeface="Times New Roman" panose="02020603050405020304" pitchFamily="18" charset="0"/>
                <a:ea typeface="Calibri" panose="020F0502020204030204" pitchFamily="34" charset="0"/>
                <a:cs typeface="Times New Roman" panose="02020603050405020304" pitchFamily="18" charset="0"/>
              </a:rPr>
              <a:t>(</a:t>
            </a:r>
            <a:r>
              <a:rPr lang="vi-VN" sz="2800" dirty="0">
                <a:latin typeface="Times New Roman" panose="02020603050405020304" pitchFamily="18" charset="0"/>
                <a:ea typeface="Calibri" panose="020F0502020204030204" pitchFamily="34" charset="0"/>
                <a:cs typeface="Times New Roman" panose="02020603050405020304" pitchFamily="18" charset="0"/>
              </a:rPr>
              <a:t>Đặng Thai Mai</a:t>
            </a:r>
            <a:r>
              <a:rPr lang="vi-VN" sz="2800" i="1" dirty="0">
                <a:latin typeface="Times New Roman" panose="02020603050405020304" pitchFamily="18" charset="0"/>
                <a:ea typeface="Calibri" panose="020F0502020204030204" pitchFamily="34" charset="0"/>
                <a:cs typeface="Times New Roman" panose="02020603050405020304" pitchFamily="18" charset="0"/>
              </a:rPr>
              <a:t>, Tiếng Việt, một biểu hiện hùng hồn của sức sống dân tộc)</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9540C40-762D-1CCB-3A01-73BF949811F2}"/>
              </a:ext>
            </a:extLst>
          </p:cNvPr>
          <p:cNvSpPr txBox="1"/>
          <p:nvPr/>
        </p:nvSpPr>
        <p:spPr>
          <a:xfrm>
            <a:off x="6784999" y="611689"/>
            <a:ext cx="5177051" cy="2000548"/>
          </a:xfrm>
          <a:prstGeom prst="rect">
            <a:avLst/>
          </a:prstGeom>
          <a:noFill/>
        </p:spPr>
        <p:txBody>
          <a:bodyPr wrap="square">
            <a:spAutoFit/>
          </a:bodyPr>
          <a:lstStyle/>
          <a:p>
            <a:pPr marL="24765" marR="60960" algn="just">
              <a:spcAft>
                <a:spcPts val="0"/>
              </a:spcAft>
              <a:tabLst>
                <a:tab pos="217805" algn="l"/>
              </a:tabLst>
            </a:pPr>
            <a:r>
              <a:rPr lang="en-US" sz="2400" dirty="0" smtClean="0">
                <a:latin typeface="+mj-lt"/>
              </a:rPr>
              <a:t>	</a:t>
            </a:r>
            <a:r>
              <a:rPr lang="vi-VN" sz="2400" dirty="0" smtClean="0">
                <a:solidFill>
                  <a:srgbClr val="002060"/>
                </a:solidFill>
                <a:latin typeface="+mj-lt"/>
              </a:rPr>
              <a:t>Câu </a:t>
            </a:r>
            <a:r>
              <a:rPr lang="vi-VN" sz="2400" dirty="0">
                <a:solidFill>
                  <a:srgbClr val="002060"/>
                </a:solidFill>
                <a:latin typeface="+mj-lt"/>
              </a:rPr>
              <a:t>chủ đề là </a:t>
            </a:r>
            <a:r>
              <a:rPr lang="vi-VN" sz="2400" dirty="0" smtClean="0">
                <a:solidFill>
                  <a:srgbClr val="002060"/>
                </a:solidFill>
                <a:latin typeface="+mj-lt"/>
              </a:rPr>
              <a:t>câu</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a:t>
            </a:r>
            <a:r>
              <a:rPr lang="vi-VN" sz="2400" dirty="0" smtClean="0">
                <a:solidFill>
                  <a:srgbClr val="002060"/>
                </a:solidFill>
                <a:latin typeface="+mj-lt"/>
              </a:rPr>
              <a:t> </a:t>
            </a:r>
            <a:r>
              <a:rPr lang="vi-VN" sz="2400" dirty="0">
                <a:solidFill>
                  <a:srgbClr val="002060"/>
                </a:solidFill>
                <a:latin typeface="+mj-lt"/>
              </a:rPr>
              <a:t>in đậm được đặt ở đầu đoạn </a:t>
            </a:r>
            <a:r>
              <a:rPr lang="vi-VN" sz="2400" dirty="0" smtClean="0">
                <a:solidFill>
                  <a:srgbClr val="002060"/>
                </a:solidFill>
                <a:latin typeface="+mj-lt"/>
              </a:rPr>
              <a:t>khẳng </a:t>
            </a:r>
            <a:r>
              <a:rPr lang="vi-VN" sz="2400" dirty="0">
                <a:solidFill>
                  <a:srgbClr val="002060"/>
                </a:solidFill>
                <a:latin typeface="+mj-lt"/>
              </a:rPr>
              <a:t>định hai nét đặc sắc của tiếng Việt là đẹp và hay. Các câu tiếp theo nói rõ cái đẹp và cái hay thể hiện cụ thể như thế nào.</a:t>
            </a:r>
            <a:endParaRPr lang="en-SG" sz="2400" dirty="0">
              <a:solidFill>
                <a:srgbClr val="002060"/>
              </a:solidFill>
              <a:effectLst/>
              <a:latin typeface="+mj-lt"/>
              <a:ea typeface="SimSun-ExtB" panose="02010609060101010101" pitchFamily="49" charset="-122"/>
              <a:cs typeface="SimSun-ExtB" panose="02010609060101010101" pitchFamily="49" charset="-122"/>
            </a:endParaRPr>
          </a:p>
        </p:txBody>
      </p:sp>
      <p:sp>
        <p:nvSpPr>
          <p:cNvPr id="24" name="TextBox 23">
            <a:extLst>
              <a:ext uri="{FF2B5EF4-FFF2-40B4-BE49-F238E27FC236}">
                <a16:creationId xmlns:a16="http://schemas.microsoft.com/office/drawing/2014/main" id="{5099EB14-EC3E-9E3B-9986-8A5A30760150}"/>
              </a:ext>
            </a:extLst>
          </p:cNvPr>
          <p:cNvSpPr txBox="1"/>
          <p:nvPr/>
        </p:nvSpPr>
        <p:spPr>
          <a:xfrm>
            <a:off x="6754224" y="3184196"/>
            <a:ext cx="5124882" cy="3108543"/>
          </a:xfrm>
          <a:prstGeom prst="rect">
            <a:avLst/>
          </a:prstGeom>
          <a:noFill/>
        </p:spPr>
        <p:txBody>
          <a:bodyPr wrap="square">
            <a:spAutoFit/>
          </a:bodyPr>
          <a:lstStyle/>
          <a:p>
            <a:pPr algn="just"/>
            <a:r>
              <a:rPr lang="en-US" sz="3200" dirty="0" smtClean="0">
                <a:solidFill>
                  <a:srgbClr val="C00000"/>
                </a:solidFill>
                <a:latin typeface="+mj-lt"/>
              </a:rPr>
              <a:t>	</a:t>
            </a:r>
            <a:r>
              <a:rPr lang="vi-VN" sz="3200" b="1" dirty="0" smtClean="0">
                <a:solidFill>
                  <a:srgbClr val="002060"/>
                </a:solidFill>
                <a:latin typeface="+mj-lt"/>
              </a:rPr>
              <a:t>Đoạn </a:t>
            </a:r>
            <a:r>
              <a:rPr lang="vi-VN" sz="3200" b="1" dirty="0">
                <a:solidFill>
                  <a:srgbClr val="002060"/>
                </a:solidFill>
                <a:latin typeface="+mj-lt"/>
              </a:rPr>
              <a:t>văn có câu chủ đề được đặt ở đầu đoạn, những câu tiếp triển khai các nội dung cụ thể để làm rõ chủ đề của đoạn văn</a:t>
            </a:r>
            <a:r>
              <a:rPr lang="vi-VN" sz="3200" b="1" dirty="0" smtClean="0">
                <a:solidFill>
                  <a:srgbClr val="002060"/>
                </a:solidFill>
                <a:latin typeface="+mj-lt"/>
              </a:rPr>
              <a:t>.</a:t>
            </a:r>
            <a:endParaRPr lang="en-US" sz="3200" b="1" dirty="0" smtClean="0">
              <a:solidFill>
                <a:srgbClr val="002060"/>
              </a:solidFill>
              <a:latin typeface="+mj-lt"/>
            </a:endParaRPr>
          </a:p>
          <a:p>
            <a:pPr algn="just"/>
            <a:r>
              <a:rPr lang="vi-VN" sz="3600" dirty="0">
                <a:solidFill>
                  <a:srgbClr val="C00000"/>
                </a:solidFill>
                <a:latin typeface="+mj-lt"/>
                <a:sym typeface="Wingdings" panose="05000000000000000000" pitchFamily="2" charset="2"/>
              </a:rPr>
              <a:t></a:t>
            </a:r>
            <a:r>
              <a:rPr lang="vi-VN" sz="3600" dirty="0">
                <a:solidFill>
                  <a:srgbClr val="C00000"/>
                </a:solidFill>
                <a:latin typeface="+mj-lt"/>
              </a:rPr>
              <a:t> </a:t>
            </a:r>
            <a:r>
              <a:rPr lang="vi-VN" sz="3600" b="1" dirty="0">
                <a:solidFill>
                  <a:srgbClr val="C00000"/>
                </a:solidFill>
                <a:latin typeface="+mj-lt"/>
              </a:rPr>
              <a:t>Đoạn văn diễn </a:t>
            </a:r>
            <a:r>
              <a:rPr lang="vi-VN" sz="3600" b="1" dirty="0" smtClean="0">
                <a:solidFill>
                  <a:srgbClr val="C00000"/>
                </a:solidFill>
                <a:latin typeface="+mj-lt"/>
              </a:rPr>
              <a:t>dịch</a:t>
            </a:r>
            <a:endParaRPr lang="en-US" sz="3600" dirty="0">
              <a:solidFill>
                <a:srgbClr val="C00000"/>
              </a:solidFill>
              <a:latin typeface="+mj-lt"/>
            </a:endParaRPr>
          </a:p>
        </p:txBody>
      </p:sp>
    </p:spTree>
    <p:extLst>
      <p:ext uri="{BB962C8B-B14F-4D97-AF65-F5344CB8AC3E}">
        <p14:creationId xmlns:p14="http://schemas.microsoft.com/office/powerpoint/2010/main" val="55207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defTabSz="609630"/>
            <a:endParaRPr lang="en-SG" sz="1200">
              <a:solidFill>
                <a:prstClr val="black"/>
              </a:solidFill>
              <a:latin typeface="Calibri"/>
            </a:endParaRPr>
          </a:p>
        </p:txBody>
      </p:sp>
      <p:grpSp>
        <p:nvGrpSpPr>
          <p:cNvPr id="18" name="Group 18"/>
          <p:cNvGrpSpPr/>
          <p:nvPr/>
        </p:nvGrpSpPr>
        <p:grpSpPr>
          <a:xfrm>
            <a:off x="110635" y="398052"/>
            <a:ext cx="8078021" cy="5908022"/>
            <a:chOff x="0" y="-38100"/>
            <a:chExt cx="1912646" cy="1826677"/>
          </a:xfrm>
        </p:grpSpPr>
        <p:sp>
          <p:nvSpPr>
            <p:cNvPr id="19" name="Freeform 19"/>
            <p:cNvSpPr/>
            <p:nvPr/>
          </p:nvSpPr>
          <p:spPr>
            <a:xfrm>
              <a:off x="0" y="0"/>
              <a:ext cx="1561823" cy="1788577"/>
            </a:xfrm>
            <a:custGeom>
              <a:avLst/>
              <a:gdLst/>
              <a:ahLst/>
              <a:cxnLst/>
              <a:rect l="l" t="t" r="r" b="b"/>
              <a:pathLst>
                <a:path w="1912646" h="1788577">
                  <a:moveTo>
                    <a:pt x="15991" y="0"/>
                  </a:moveTo>
                  <a:lnTo>
                    <a:pt x="1896655" y="0"/>
                  </a:lnTo>
                  <a:cubicBezTo>
                    <a:pt x="1900896" y="0"/>
                    <a:pt x="1904963" y="1685"/>
                    <a:pt x="1907962" y="4684"/>
                  </a:cubicBezTo>
                  <a:cubicBezTo>
                    <a:pt x="1910961" y="7683"/>
                    <a:pt x="1912646" y="11750"/>
                    <a:pt x="1912646" y="15991"/>
                  </a:cubicBezTo>
                  <a:lnTo>
                    <a:pt x="1912646" y="1772586"/>
                  </a:lnTo>
                  <a:cubicBezTo>
                    <a:pt x="1912646" y="1776827"/>
                    <a:pt x="1910961" y="1780894"/>
                    <a:pt x="1907962" y="1783893"/>
                  </a:cubicBezTo>
                  <a:cubicBezTo>
                    <a:pt x="1904963" y="1786892"/>
                    <a:pt x="1900896" y="1788577"/>
                    <a:pt x="1896655" y="1788577"/>
                  </a:cubicBezTo>
                  <a:lnTo>
                    <a:pt x="15991" y="1788577"/>
                  </a:lnTo>
                  <a:cubicBezTo>
                    <a:pt x="11750" y="1788577"/>
                    <a:pt x="7683" y="1786892"/>
                    <a:pt x="4684" y="1783893"/>
                  </a:cubicBezTo>
                  <a:cubicBezTo>
                    <a:pt x="1685" y="1780894"/>
                    <a:pt x="0" y="1776827"/>
                    <a:pt x="0" y="1772586"/>
                  </a:cubicBezTo>
                  <a:lnTo>
                    <a:pt x="0" y="15991"/>
                  </a:lnTo>
                  <a:cubicBezTo>
                    <a:pt x="0" y="11750"/>
                    <a:pt x="1685" y="7683"/>
                    <a:pt x="4684" y="4684"/>
                  </a:cubicBezTo>
                  <a:cubicBezTo>
                    <a:pt x="7683" y="1685"/>
                    <a:pt x="11750" y="0"/>
                    <a:pt x="15991" y="0"/>
                  </a:cubicBezTo>
                  <a:close/>
                </a:path>
              </a:pathLst>
            </a:custGeom>
            <a:solidFill>
              <a:srgbClr val="FFD7C4"/>
            </a:solidFill>
          </p:spPr>
          <p:txBody>
            <a:bodyPr/>
            <a:lstStyle/>
            <a:p>
              <a:pPr defTabSz="609630"/>
              <a:endParaRPr lang="en-SG" sz="1200" dirty="0">
                <a:solidFill>
                  <a:prstClr val="black"/>
                </a:solidFill>
                <a:latin typeface="+mj-lt"/>
              </a:endParaRPr>
            </a:p>
          </p:txBody>
        </p:sp>
        <p:sp>
          <p:nvSpPr>
            <p:cNvPr id="20" name="TextBox 20"/>
            <p:cNvSpPr txBox="1"/>
            <p:nvPr/>
          </p:nvSpPr>
          <p:spPr>
            <a:xfrm>
              <a:off x="0" y="-38100"/>
              <a:ext cx="1912646" cy="1826677"/>
            </a:xfrm>
            <a:prstGeom prst="rect">
              <a:avLst/>
            </a:prstGeom>
          </p:spPr>
          <p:txBody>
            <a:bodyPr lIns="33867" tIns="33867" rIns="33867" bIns="33867" rtlCol="0" anchor="ctr"/>
            <a:lstStyle/>
            <a:p>
              <a:pPr algn="ctr" defTabSz="609630"/>
              <a:endParaRPr sz="1200">
                <a:solidFill>
                  <a:prstClr val="black"/>
                </a:solidFill>
                <a:latin typeface="+mj-lt"/>
              </a:endParaRPr>
            </a:p>
          </p:txBody>
        </p:sp>
      </p:grpSp>
      <p:grpSp>
        <p:nvGrpSpPr>
          <p:cNvPr id="21" name="Group 21"/>
          <p:cNvGrpSpPr/>
          <p:nvPr/>
        </p:nvGrpSpPr>
        <p:grpSpPr>
          <a:xfrm>
            <a:off x="1673080" y="-102096"/>
            <a:ext cx="2595332" cy="623375"/>
            <a:chOff x="0" y="0"/>
            <a:chExt cx="1734007" cy="381399"/>
          </a:xfrm>
        </p:grpSpPr>
        <p:sp>
          <p:nvSpPr>
            <p:cNvPr id="22" name="Freeform 22"/>
            <p:cNvSpPr/>
            <p:nvPr/>
          </p:nvSpPr>
          <p:spPr>
            <a:xfrm>
              <a:off x="0" y="0"/>
              <a:ext cx="1734007" cy="381399"/>
            </a:xfrm>
            <a:custGeom>
              <a:avLst/>
              <a:gdLst/>
              <a:ahLst/>
              <a:cxnLst/>
              <a:rect l="l" t="t" r="r" b="b"/>
              <a:pathLst>
                <a:path w="1734007" h="381399">
                  <a:moveTo>
                    <a:pt x="17639" y="0"/>
                  </a:moveTo>
                  <a:lnTo>
                    <a:pt x="1716368" y="0"/>
                  </a:lnTo>
                  <a:cubicBezTo>
                    <a:pt x="1726110" y="0"/>
                    <a:pt x="1734007" y="7897"/>
                    <a:pt x="1734007" y="17639"/>
                  </a:cubicBezTo>
                  <a:lnTo>
                    <a:pt x="1734007" y="363760"/>
                  </a:lnTo>
                  <a:cubicBezTo>
                    <a:pt x="1734007" y="373502"/>
                    <a:pt x="1726110" y="381399"/>
                    <a:pt x="1716368" y="381399"/>
                  </a:cubicBezTo>
                  <a:lnTo>
                    <a:pt x="17639" y="381399"/>
                  </a:lnTo>
                  <a:cubicBezTo>
                    <a:pt x="7897" y="381399"/>
                    <a:pt x="0" y="373502"/>
                    <a:pt x="0" y="363760"/>
                  </a:cubicBezTo>
                  <a:lnTo>
                    <a:pt x="0" y="17639"/>
                  </a:lnTo>
                  <a:cubicBezTo>
                    <a:pt x="0" y="7897"/>
                    <a:pt x="7897" y="0"/>
                    <a:pt x="17639" y="0"/>
                  </a:cubicBezTo>
                  <a:close/>
                </a:path>
              </a:pathLst>
            </a:custGeom>
            <a:solidFill>
              <a:srgbClr val="BF5954"/>
            </a:solidFill>
          </p:spPr>
          <p:txBody>
            <a:bodyPr/>
            <a:lstStyle/>
            <a:p>
              <a:pPr defTabSz="609630"/>
              <a:endParaRPr lang="en-SG" sz="1200">
                <a:solidFill>
                  <a:prstClr val="black"/>
                </a:solidFill>
                <a:latin typeface="+mj-lt"/>
              </a:endParaRPr>
            </a:p>
          </p:txBody>
        </p:sp>
        <p:sp>
          <p:nvSpPr>
            <p:cNvPr id="23" name="TextBox 23"/>
            <p:cNvSpPr txBox="1"/>
            <p:nvPr/>
          </p:nvSpPr>
          <p:spPr>
            <a:xfrm>
              <a:off x="0" y="-38100"/>
              <a:ext cx="1734007" cy="419499"/>
            </a:xfrm>
            <a:prstGeom prst="rect">
              <a:avLst/>
            </a:prstGeom>
          </p:spPr>
          <p:txBody>
            <a:bodyPr lIns="33867" tIns="33867" rIns="33867" bIns="33867" rtlCol="0" anchor="ctr"/>
            <a:lstStyle/>
            <a:p>
              <a:pPr algn="ctr" defTabSz="609630"/>
              <a:endParaRPr sz="1200">
                <a:solidFill>
                  <a:prstClr val="black"/>
                </a:solidFill>
                <a:latin typeface="+mj-lt"/>
              </a:endParaRPr>
            </a:p>
          </p:txBody>
        </p:sp>
      </p:grpSp>
      <p:grpSp>
        <p:nvGrpSpPr>
          <p:cNvPr id="36" name="Group 36"/>
          <p:cNvGrpSpPr/>
          <p:nvPr/>
        </p:nvGrpSpPr>
        <p:grpSpPr>
          <a:xfrm>
            <a:off x="6837168" y="21778"/>
            <a:ext cx="5273398" cy="2958610"/>
            <a:chOff x="0" y="-38100"/>
            <a:chExt cx="2089918" cy="351957"/>
          </a:xfrm>
        </p:grpSpPr>
        <p:sp>
          <p:nvSpPr>
            <p:cNvPr id="37" name="Freeform 37"/>
            <p:cNvSpPr/>
            <p:nvPr/>
          </p:nvSpPr>
          <p:spPr>
            <a:xfrm>
              <a:off x="0" y="0"/>
              <a:ext cx="2089918" cy="313857"/>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609630"/>
              <a:endParaRPr lang="en-SG" sz="1200" dirty="0">
                <a:solidFill>
                  <a:prstClr val="black"/>
                </a:solidFill>
                <a:latin typeface="Calibri"/>
              </a:endParaRPr>
            </a:p>
          </p:txBody>
        </p:sp>
        <p:sp>
          <p:nvSpPr>
            <p:cNvPr id="38" name="TextBox 38"/>
            <p:cNvSpPr txBox="1"/>
            <p:nvPr/>
          </p:nvSpPr>
          <p:spPr>
            <a:xfrm>
              <a:off x="0" y="-38100"/>
              <a:ext cx="2089918" cy="33635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2" name="TextBox 52"/>
          <p:cNvSpPr txBox="1"/>
          <p:nvPr/>
        </p:nvSpPr>
        <p:spPr>
          <a:xfrm>
            <a:off x="1673080" y="-59478"/>
            <a:ext cx="2996026" cy="654025"/>
          </a:xfrm>
          <a:prstGeom prst="rect">
            <a:avLst/>
          </a:prstGeom>
        </p:spPr>
        <p:txBody>
          <a:bodyPr wrap="square" lIns="0" tIns="0" rIns="0" bIns="0" rtlCol="0" anchor="t">
            <a:spAutoFit/>
          </a:bodyPr>
          <a:lstStyle/>
          <a:p>
            <a:pPr algn="ctr" defTabSz="609630">
              <a:lnSpc>
                <a:spcPts val="5133"/>
              </a:lnSpc>
            </a:pPr>
            <a:r>
              <a:rPr lang="en-US" sz="3666" b="1" dirty="0" smtClean="0">
                <a:solidFill>
                  <a:srgbClr val="FBFAF5"/>
                </a:solidFill>
                <a:latin typeface="Eastman Grotesque Bold"/>
              </a:rPr>
              <a:t>VÍ DỤ 2</a:t>
            </a:r>
            <a:endParaRPr lang="en-US" sz="3666" b="1" dirty="0">
              <a:solidFill>
                <a:srgbClr val="FBFAF5"/>
              </a:solidFill>
              <a:latin typeface="Eastman Grotesque Bold"/>
            </a:endParaRPr>
          </a:p>
        </p:txBody>
      </p:sp>
      <p:grpSp>
        <p:nvGrpSpPr>
          <p:cNvPr id="61" name="Group 36">
            <a:extLst>
              <a:ext uri="{FF2B5EF4-FFF2-40B4-BE49-F238E27FC236}">
                <a16:creationId xmlns:a16="http://schemas.microsoft.com/office/drawing/2014/main" id="{6D31C5BA-71B0-0B30-5C46-BE42C4900D84}"/>
              </a:ext>
            </a:extLst>
          </p:cNvPr>
          <p:cNvGrpSpPr/>
          <p:nvPr/>
        </p:nvGrpSpPr>
        <p:grpSpPr>
          <a:xfrm>
            <a:off x="6837168" y="3141137"/>
            <a:ext cx="5268935" cy="4028994"/>
            <a:chOff x="0" y="-93886"/>
            <a:chExt cx="2089918" cy="392137"/>
          </a:xfrm>
        </p:grpSpPr>
        <p:sp>
          <p:nvSpPr>
            <p:cNvPr id="62" name="Freeform 37">
              <a:extLst>
                <a:ext uri="{FF2B5EF4-FFF2-40B4-BE49-F238E27FC236}">
                  <a16:creationId xmlns:a16="http://schemas.microsoft.com/office/drawing/2014/main" id="{7B86DB2A-960E-00E6-C6D6-C2341223AE27}"/>
                </a:ext>
              </a:extLst>
            </p:cNvPr>
            <p:cNvSpPr/>
            <p:nvPr/>
          </p:nvSpPr>
          <p:spPr>
            <a:xfrm>
              <a:off x="0" y="-93886"/>
              <a:ext cx="2069312" cy="347899"/>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609630"/>
              <a:endParaRPr lang="en-SG" sz="1200" dirty="0">
                <a:solidFill>
                  <a:prstClr val="black"/>
                </a:solidFill>
                <a:latin typeface="Calibri"/>
              </a:endParaRPr>
            </a:p>
          </p:txBody>
        </p:sp>
        <p:sp>
          <p:nvSpPr>
            <p:cNvPr id="63" name="TextBox 38">
              <a:extLst>
                <a:ext uri="{FF2B5EF4-FFF2-40B4-BE49-F238E27FC236}">
                  <a16:creationId xmlns:a16="http://schemas.microsoft.com/office/drawing/2014/main" id="{61D5226C-DBB3-268C-9C8F-08764AEDC2B7}"/>
                </a:ext>
              </a:extLst>
            </p:cNvPr>
            <p:cNvSpPr txBox="1"/>
            <p:nvPr/>
          </p:nvSpPr>
          <p:spPr>
            <a:xfrm>
              <a:off x="0" y="-38100"/>
              <a:ext cx="2089918" cy="33635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4" name="Freeform 19">
            <a:extLst>
              <a:ext uri="{FF2B5EF4-FFF2-40B4-BE49-F238E27FC236}">
                <a16:creationId xmlns:a16="http://schemas.microsoft.com/office/drawing/2014/main" id="{C690E9F3-447B-CB4A-8B76-64FC56B515D8}"/>
              </a:ext>
            </a:extLst>
          </p:cNvPr>
          <p:cNvSpPr/>
          <p:nvPr/>
        </p:nvSpPr>
        <p:spPr>
          <a:xfrm>
            <a:off x="2656173" y="6005635"/>
            <a:ext cx="1447281" cy="842295"/>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SG" sz="1200">
              <a:solidFill>
                <a:prstClr val="black"/>
              </a:solidFill>
              <a:latin typeface="Calibri"/>
            </a:endParaRPr>
          </a:p>
        </p:txBody>
      </p:sp>
      <p:sp>
        <p:nvSpPr>
          <p:cNvPr id="12" name="TextBox 11">
            <a:extLst>
              <a:ext uri="{FF2B5EF4-FFF2-40B4-BE49-F238E27FC236}">
                <a16:creationId xmlns:a16="http://schemas.microsoft.com/office/drawing/2014/main" id="{FC1EC054-80EC-CF48-11AD-6F80C729AFFA}"/>
              </a:ext>
            </a:extLst>
          </p:cNvPr>
          <p:cNvSpPr txBox="1"/>
          <p:nvPr/>
        </p:nvSpPr>
        <p:spPr>
          <a:xfrm>
            <a:off x="212183" y="398052"/>
            <a:ext cx="6387264" cy="6658233"/>
          </a:xfrm>
          <a:prstGeom prst="rect">
            <a:avLst/>
          </a:prstGeom>
          <a:noFill/>
        </p:spPr>
        <p:txBody>
          <a:bodyPr wrap="square">
            <a:spAutoFit/>
          </a:bodyPr>
          <a:lstStyle/>
          <a:p>
            <a:pPr algn="just">
              <a:spcAft>
                <a:spcPts val="800"/>
              </a:spcAft>
            </a:pP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i="1" dirty="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 Đề cao sự khác biệt không phải là cổ động cho lối sống cá nhân ích kỉ, hẹp hòi, chối bỏ mọi trách nhiệm</a:t>
            </a:r>
            <a:r>
              <a:rPr lang="vi-VN" sz="2800"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vi-VN" sz="2800"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Đề </a:t>
            </a:r>
            <a:r>
              <a:rPr lang="vi-VN" sz="2800" i="1" dirty="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cao sự khác biệt không có nghĩa chấp nhận những sự kì dị, quái đản cốt làm cho cá nhân nổi bật giữa đám đông, xa lạ với với văn hóa truyền thống của dân tộc</a:t>
            </a:r>
            <a:r>
              <a:rPr lang="vi-VN" sz="2800"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vi-VN" sz="2800"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Đề cao sự khác biệt cũng không đồng nghĩa với việc tán thành lối sống tự do vô mục đích</a:t>
            </a:r>
            <a:r>
              <a:rPr lang="vi-VN" sz="2800"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a:t>
            </a:r>
            <a:r>
              <a:rPr lang="vi-VN" sz="2800"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Xét </a:t>
            </a:r>
            <a:r>
              <a:rPr lang="vi-VN"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 cùng, chỉ sự khác biệt nào toát lên được giá trị của cá nhân và có ích cho cộng đồng thì mới thực sự có ý nghĩa, đáng được đề cao.</a:t>
            </a: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i="1" dirty="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(Nhiều tác giả, Để làm tốt bài thi môn </a:t>
            </a:r>
            <a:r>
              <a:rPr lang="vi-VN" sz="2800"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văn</a:t>
            </a:r>
            <a:r>
              <a:rPr lang="vi-VN" sz="2800"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 NXB </a:t>
            </a:r>
            <a:r>
              <a:rPr lang="vi-VN" sz="2800" i="1" dirty="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Giáo dục Việt Nam, 2016)</a:t>
            </a:r>
            <a:endParaRPr lang="en-US" sz="2800" dirty="0">
              <a:solidFill>
                <a:schemeClr val="accent1">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9540C40-762D-1CCB-3A01-73BF949811F2}"/>
              </a:ext>
            </a:extLst>
          </p:cNvPr>
          <p:cNvSpPr txBox="1"/>
          <p:nvPr/>
        </p:nvSpPr>
        <p:spPr>
          <a:xfrm>
            <a:off x="6974830" y="363872"/>
            <a:ext cx="5135736" cy="2782778"/>
          </a:xfrm>
          <a:prstGeom prst="rect">
            <a:avLst/>
          </a:prstGeom>
          <a:noFill/>
        </p:spPr>
        <p:txBody>
          <a:bodyPr wrap="square">
            <a:spAutoFit/>
          </a:bodyPr>
          <a:lstStyle/>
          <a:p>
            <a:pPr marL="24765" marR="60960" algn="just">
              <a:spcAft>
                <a:spcPts val="0"/>
              </a:spcAft>
              <a:tabLst>
                <a:tab pos="217805" algn="l"/>
              </a:tabLst>
            </a:pPr>
            <a:r>
              <a:rPr lang="en-US" sz="2400" dirty="0" smtClean="0">
                <a:latin typeface="+mj-lt"/>
              </a:rPr>
              <a:t>	</a:t>
            </a:r>
            <a:r>
              <a:rPr lang="vi-VN" sz="2800" dirty="0"/>
              <a:t> </a:t>
            </a:r>
            <a:r>
              <a:rPr lang="en-US" sz="2800" dirty="0" smtClean="0"/>
              <a:t>-</a:t>
            </a:r>
            <a:r>
              <a:rPr lang="vi-VN" sz="2800" dirty="0" smtClean="0"/>
              <a:t> </a:t>
            </a:r>
            <a:r>
              <a:rPr lang="vi-VN" sz="2800" dirty="0">
                <a:solidFill>
                  <a:srgbClr val="002060"/>
                </a:solidFill>
                <a:latin typeface="+mj-lt"/>
              </a:rPr>
              <a:t>Ba câu đầu nêu những biểu hiện của sự khác biệt tầm thường, vô </a:t>
            </a:r>
            <a:r>
              <a:rPr lang="vi-VN" sz="2800" dirty="0" smtClean="0">
                <a:solidFill>
                  <a:srgbClr val="002060"/>
                </a:solidFill>
                <a:latin typeface="+mj-lt"/>
              </a:rPr>
              <a:t>nghĩa</a:t>
            </a:r>
            <a:r>
              <a:rPr lang="en-US" sz="2800" dirty="0" smtClean="0">
                <a:solidFill>
                  <a:srgbClr val="002060"/>
                </a:solidFill>
                <a:latin typeface="+mj-lt"/>
              </a:rPr>
              <a:t>.</a:t>
            </a:r>
            <a:r>
              <a:rPr lang="en-US" sz="2800" dirty="0">
                <a:solidFill>
                  <a:srgbClr val="002060"/>
                </a:solidFill>
                <a:latin typeface="+mj-lt"/>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mj-lt"/>
                <a:cs typeface="Times New Roman" panose="02020603050405020304" pitchFamily="18" charset="0"/>
              </a:rPr>
              <a:t>câu chủ </a:t>
            </a:r>
            <a:r>
              <a:rPr lang="vi-VN" sz="2800" dirty="0" smtClean="0">
                <a:solidFill>
                  <a:srgbClr val="002060"/>
                </a:solidFill>
                <a:latin typeface="+mj-lt"/>
                <a:cs typeface="Times New Roman" panose="02020603050405020304" pitchFamily="18" charset="0"/>
              </a:rPr>
              <a:t>đề</a:t>
            </a:r>
            <a:r>
              <a:rPr lang="en-US" sz="2800" dirty="0" smtClean="0">
                <a:solidFill>
                  <a:srgbClr val="002060"/>
                </a:solidFill>
                <a:latin typeface="+mj-lt"/>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câu</a:t>
            </a:r>
            <a:r>
              <a:rPr lang="en-US" sz="2800" dirty="0" smtClean="0">
                <a:solidFill>
                  <a:srgbClr val="002060"/>
                </a:solidFill>
                <a:latin typeface="+mj-lt"/>
                <a:cs typeface="Times New Roman" panose="02020603050405020304" pitchFamily="18" charset="0"/>
              </a:rPr>
              <a:t> </a:t>
            </a:r>
            <a:r>
              <a:rPr lang="en-US" sz="28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a:t>
            </a:r>
            <a:r>
              <a:rPr lang="vi-VN" sz="2800" dirty="0" smtClean="0">
                <a:solidFill>
                  <a:srgbClr val="002060"/>
                </a:solidFill>
                <a:latin typeface="+mj-lt"/>
                <a:cs typeface="Times New Roman" panose="02020603050405020304" pitchFamily="18" charset="0"/>
              </a:rPr>
              <a:t>in đậm </a:t>
            </a:r>
            <a:r>
              <a:rPr lang="vi-VN" sz="2800" dirty="0">
                <a:solidFill>
                  <a:srgbClr val="002060"/>
                </a:solidFill>
                <a:latin typeface="+mj-lt"/>
                <a:cs typeface="Times New Roman" panose="02020603050405020304" pitchFamily="18" charset="0"/>
              </a:rPr>
              <a:t>ở cuối đoạn văn mới có cơ sở khẳng định sự khác biệt có ý nghĩa, đáng được đề cao</a:t>
            </a:r>
            <a:endParaRPr lang="en-SG" sz="2800" dirty="0">
              <a:solidFill>
                <a:srgbClr val="002060"/>
              </a:solidFill>
              <a:effectLst/>
              <a:latin typeface="+mj-lt"/>
              <a:ea typeface="SimSun-ExtB" panose="02010609060101010101" pitchFamily="49" charset="-122"/>
              <a:cs typeface="SimSun-ExtB" panose="02010609060101010101" pitchFamily="49" charset="-122"/>
            </a:endParaRPr>
          </a:p>
        </p:txBody>
      </p:sp>
      <p:sp>
        <p:nvSpPr>
          <p:cNvPr id="24" name="TextBox 23">
            <a:extLst>
              <a:ext uri="{FF2B5EF4-FFF2-40B4-BE49-F238E27FC236}">
                <a16:creationId xmlns:a16="http://schemas.microsoft.com/office/drawing/2014/main" id="{5099EB14-EC3E-9E3B-9986-8A5A30760150}"/>
              </a:ext>
            </a:extLst>
          </p:cNvPr>
          <p:cNvSpPr txBox="1"/>
          <p:nvPr/>
        </p:nvSpPr>
        <p:spPr>
          <a:xfrm>
            <a:off x="6985241" y="3114624"/>
            <a:ext cx="4972788" cy="3600986"/>
          </a:xfrm>
          <a:prstGeom prst="rect">
            <a:avLst/>
          </a:prstGeom>
          <a:noFill/>
        </p:spPr>
        <p:txBody>
          <a:bodyPr wrap="square">
            <a:spAutoFit/>
          </a:bodyPr>
          <a:lstStyle/>
          <a:p>
            <a:pPr algn="just"/>
            <a:r>
              <a:rPr lang="en-US" sz="3200" b="1" dirty="0">
                <a:solidFill>
                  <a:srgbClr val="C00000"/>
                </a:solidFill>
                <a:latin typeface="+mj-lt"/>
              </a:rPr>
              <a:t>	</a:t>
            </a:r>
            <a:r>
              <a:rPr lang="vi-VN" sz="3200" b="1" dirty="0" smtClean="0">
                <a:solidFill>
                  <a:srgbClr val="002060"/>
                </a:solidFill>
                <a:latin typeface="+mj-lt"/>
              </a:rPr>
              <a:t>Đoạn </a:t>
            </a:r>
            <a:r>
              <a:rPr lang="vi-VN" sz="3200" b="1" dirty="0">
                <a:solidFill>
                  <a:srgbClr val="002060"/>
                </a:solidFill>
                <a:latin typeface="+mj-lt"/>
              </a:rPr>
              <a:t>văn triển khai nội dung cụ thể trước, từ đó mới khái quát nội dung chung, được thể hiện bằng câu chủ đề ở cuối đoạn văn</a:t>
            </a:r>
            <a:r>
              <a:rPr lang="vi-VN" sz="3200" b="1" dirty="0" smtClean="0">
                <a:solidFill>
                  <a:srgbClr val="002060"/>
                </a:solidFill>
                <a:latin typeface="+mj-lt"/>
              </a:rPr>
              <a:t>.</a:t>
            </a:r>
            <a:endParaRPr lang="en-US" sz="3200" b="1" dirty="0" smtClean="0">
              <a:solidFill>
                <a:srgbClr val="002060"/>
              </a:solidFill>
              <a:latin typeface="+mj-lt"/>
            </a:endParaRPr>
          </a:p>
          <a:p>
            <a:pPr algn="just"/>
            <a:r>
              <a:rPr lang="vi-VN" sz="3600" dirty="0">
                <a:solidFill>
                  <a:srgbClr val="C00000"/>
                </a:solidFill>
                <a:latin typeface="+mj-lt"/>
                <a:sym typeface="Wingdings" panose="05000000000000000000" pitchFamily="2" charset="2"/>
              </a:rPr>
              <a:t></a:t>
            </a:r>
            <a:r>
              <a:rPr lang="vi-VN" sz="3600" dirty="0">
                <a:latin typeface="+mj-lt"/>
              </a:rPr>
              <a:t> </a:t>
            </a:r>
            <a:r>
              <a:rPr lang="vi-VN" sz="3600" b="1" dirty="0">
                <a:solidFill>
                  <a:srgbClr val="C00000"/>
                </a:solidFill>
                <a:latin typeface="+mj-lt"/>
              </a:rPr>
              <a:t>Đoạn văn quy nạp</a:t>
            </a:r>
            <a:endParaRPr lang="en-US" sz="3600" b="1" dirty="0">
              <a:solidFill>
                <a:srgbClr val="C00000"/>
              </a:solidFill>
              <a:latin typeface="+mj-lt"/>
            </a:endParaRPr>
          </a:p>
        </p:txBody>
      </p:sp>
    </p:spTree>
    <p:extLst>
      <p:ext uri="{BB962C8B-B14F-4D97-AF65-F5344CB8AC3E}">
        <p14:creationId xmlns:p14="http://schemas.microsoft.com/office/powerpoint/2010/main" val="328027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E880BAE-C55D-A2A3-9B56-667D87C06C30}"/>
              </a:ext>
            </a:extLst>
          </p:cNvPr>
          <p:cNvPicPr>
            <a:picLocks noChangeAspect="1"/>
          </p:cNvPicPr>
          <p:nvPr/>
        </p:nvPicPr>
        <p:blipFill>
          <a:blip r:embed="rId2"/>
          <a:stretch>
            <a:fillRect/>
          </a:stretch>
        </p:blipFill>
        <p:spPr>
          <a:xfrm>
            <a:off x="-137921" y="0"/>
            <a:ext cx="12192000" cy="6858000"/>
          </a:xfrm>
          <a:prstGeom prst="rect">
            <a:avLst/>
          </a:prstGeom>
        </p:spPr>
      </p:pic>
      <p:grpSp>
        <p:nvGrpSpPr>
          <p:cNvPr id="7" name="Google Shape;2136;p40">
            <a:extLst>
              <a:ext uri="{FF2B5EF4-FFF2-40B4-BE49-F238E27FC236}">
                <a16:creationId xmlns:a16="http://schemas.microsoft.com/office/drawing/2014/main" id="{6DFF8EC8-823F-7EB5-DED3-4D0B9A9095D5}"/>
              </a:ext>
            </a:extLst>
          </p:cNvPr>
          <p:cNvGrpSpPr/>
          <p:nvPr/>
        </p:nvGrpSpPr>
        <p:grpSpPr>
          <a:xfrm>
            <a:off x="3457984" y="147761"/>
            <a:ext cx="9095007" cy="2053911"/>
            <a:chOff x="2993164" y="1543659"/>
            <a:chExt cx="6823211" cy="1540433"/>
          </a:xfrm>
        </p:grpSpPr>
        <p:sp>
          <p:nvSpPr>
            <p:cNvPr id="24" name="Google Shape;2137;p40">
              <a:extLst>
                <a:ext uri="{FF2B5EF4-FFF2-40B4-BE49-F238E27FC236}">
                  <a16:creationId xmlns:a16="http://schemas.microsoft.com/office/drawing/2014/main" id="{41D78C48-4B11-EC7E-D482-60D03A1F4CB3}"/>
                </a:ext>
              </a:extLst>
            </p:cNvPr>
            <p:cNvSpPr/>
            <p:nvPr/>
          </p:nvSpPr>
          <p:spPr>
            <a:xfrm>
              <a:off x="2993164" y="1543659"/>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5" name="Google Shape;2139;p40">
              <a:extLst>
                <a:ext uri="{FF2B5EF4-FFF2-40B4-BE49-F238E27FC236}">
                  <a16:creationId xmlns:a16="http://schemas.microsoft.com/office/drawing/2014/main" id="{669D6E17-A39B-899D-46BE-21F931DC6D05}"/>
                </a:ext>
              </a:extLst>
            </p:cNvPr>
            <p:cNvSpPr txBox="1"/>
            <p:nvPr/>
          </p:nvSpPr>
          <p:spPr>
            <a:xfrm>
              <a:off x="4031665" y="2752292"/>
              <a:ext cx="5784710" cy="331800"/>
            </a:xfrm>
            <a:prstGeom prst="rect">
              <a:avLst/>
            </a:prstGeom>
            <a:noFill/>
            <a:ln>
              <a:noFill/>
            </a:ln>
          </p:spPr>
          <p:txBody>
            <a:bodyPr spcFirstLastPara="1" wrap="square" lIns="121900" tIns="121900" rIns="121900" bIns="121900" anchor="ctr" anchorCtr="0">
              <a:noAutofit/>
            </a:bodyPr>
            <a:lstStyle/>
            <a:p>
              <a:pPr algn="ctr">
                <a:spcAft>
                  <a:spcPts val="800"/>
                </a:spcAft>
              </a:pPr>
              <a:endParaRPr lang="en-SG"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9" name="Google Shape;2146;p40">
            <a:extLst>
              <a:ext uri="{FF2B5EF4-FFF2-40B4-BE49-F238E27FC236}">
                <a16:creationId xmlns:a16="http://schemas.microsoft.com/office/drawing/2014/main" id="{7D5AC6E2-901D-FA37-2EB5-045326244F9E}"/>
              </a:ext>
            </a:extLst>
          </p:cNvPr>
          <p:cNvGrpSpPr/>
          <p:nvPr/>
        </p:nvGrpSpPr>
        <p:grpSpPr>
          <a:xfrm>
            <a:off x="3506248" y="4380062"/>
            <a:ext cx="2243588" cy="836400"/>
            <a:chOff x="3233738" y="3833550"/>
            <a:chExt cx="1577802" cy="627300"/>
          </a:xfrm>
        </p:grpSpPr>
        <p:sp>
          <p:nvSpPr>
            <p:cNvPr id="30" name="Google Shape;2147;p40">
              <a:extLst>
                <a:ext uri="{FF2B5EF4-FFF2-40B4-BE49-F238E27FC236}">
                  <a16:creationId xmlns:a16="http://schemas.microsoft.com/office/drawing/2014/main" id="{FE210C94-EA92-79E5-8668-006C4C7EF9A4}"/>
                </a:ext>
              </a:extLst>
            </p:cNvPr>
            <p:cNvSpPr/>
            <p:nvPr/>
          </p:nvSpPr>
          <p:spPr>
            <a:xfrm>
              <a:off x="3233738" y="3833550"/>
              <a:ext cx="627300" cy="627300"/>
            </a:xfrm>
            <a:prstGeom prst="ellipse">
              <a:avLst/>
            </a:prstGeom>
            <a:solidFill>
              <a:srgbClr val="F3D676"/>
            </a:solidFill>
            <a:ln>
              <a:noFill/>
            </a:ln>
          </p:spPr>
          <p:txBody>
            <a:bodyPr spcFirstLastPara="1" wrap="square" lIns="121900" tIns="121900" rIns="121900" bIns="121900" anchor="ctr" anchorCtr="0">
              <a:noAutofit/>
            </a:bodyPr>
            <a:lstStyle/>
            <a:p>
              <a:pPr algn="ctr" defTabSz="1219170">
                <a:defRPr/>
              </a:pPr>
              <a:endParaRPr sz="2667" b="1" kern="0" dirty="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31" name="Google Shape;2149;p40">
              <a:extLst>
                <a:ext uri="{FF2B5EF4-FFF2-40B4-BE49-F238E27FC236}">
                  <a16:creationId xmlns:a16="http://schemas.microsoft.com/office/drawing/2014/main" id="{6A1005A0-F0B4-589A-8F51-717D89B9BAFB}"/>
                </a:ext>
              </a:extLst>
            </p:cNvPr>
            <p:cNvSpPr txBox="1"/>
            <p:nvPr/>
          </p:nvSpPr>
          <p:spPr>
            <a:xfrm>
              <a:off x="3871654" y="4000254"/>
              <a:ext cx="939886"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en-US" sz="3200" b="1" dirty="0" err="1" smtClean="0">
                  <a:solidFill>
                    <a:srgbClr val="C00000"/>
                  </a:solidFill>
                  <a:effectLst/>
                  <a:latin typeface="Times New Roman" panose="02020603050405020304" pitchFamily="18" charset="0"/>
                  <a:ea typeface="Calibri" panose="020F0502020204030204" pitchFamily="34" charset="0"/>
                </a:rPr>
                <a:t>Sơ</a:t>
              </a:r>
              <a:r>
                <a:rPr lang="en-US" sz="3200" b="1" dirty="0" smtClean="0">
                  <a:solidFill>
                    <a:srgbClr val="C00000"/>
                  </a:solidFill>
                  <a:effectLst/>
                  <a:latin typeface="Times New Roman" panose="02020603050405020304" pitchFamily="18" charset="0"/>
                  <a:ea typeface="Calibri" panose="020F0502020204030204" pitchFamily="34" charset="0"/>
                </a:rPr>
                <a:t> </a:t>
              </a:r>
              <a:r>
                <a:rPr lang="en-US" sz="3200" b="1" dirty="0" err="1" smtClean="0">
                  <a:solidFill>
                    <a:srgbClr val="C00000"/>
                  </a:solidFill>
                  <a:effectLst/>
                  <a:latin typeface="Times New Roman" panose="02020603050405020304" pitchFamily="18" charset="0"/>
                  <a:ea typeface="Calibri" panose="020F0502020204030204" pitchFamily="34" charset="0"/>
                </a:rPr>
                <a:t>đồ</a:t>
              </a:r>
              <a:endParaRPr lang="en-SG" sz="6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32" name="Google Shape;2151;p40">
            <a:extLst>
              <a:ext uri="{FF2B5EF4-FFF2-40B4-BE49-F238E27FC236}">
                <a16:creationId xmlns:a16="http://schemas.microsoft.com/office/drawing/2014/main" id="{D201F8B4-9DD2-67D3-6BE9-D98315757007}"/>
              </a:ext>
            </a:extLst>
          </p:cNvPr>
          <p:cNvCxnSpPr/>
          <p:nvPr/>
        </p:nvCxnSpPr>
        <p:spPr>
          <a:xfrm rot="5400000" flipH="1" flipV="1">
            <a:off x="1922183" y="1332519"/>
            <a:ext cx="2089985" cy="1259558"/>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33" name="Google Shape;2152;p40">
            <a:extLst>
              <a:ext uri="{FF2B5EF4-FFF2-40B4-BE49-F238E27FC236}">
                <a16:creationId xmlns:a16="http://schemas.microsoft.com/office/drawing/2014/main" id="{64FBCB9A-9AC6-1C85-CC28-69755DF0E9A7}"/>
              </a:ext>
            </a:extLst>
          </p:cNvPr>
          <p:cNvCxnSpPr/>
          <p:nvPr/>
        </p:nvCxnSpPr>
        <p:spPr>
          <a:xfrm flipV="1">
            <a:off x="2328614" y="2612335"/>
            <a:ext cx="1704443" cy="456513"/>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34" name="Google Shape;2153;p40">
            <a:extLst>
              <a:ext uri="{FF2B5EF4-FFF2-40B4-BE49-F238E27FC236}">
                <a16:creationId xmlns:a16="http://schemas.microsoft.com/office/drawing/2014/main" id="{B1E94B02-F52F-FAF1-0269-0CF70E2C05A7}"/>
              </a:ext>
            </a:extLst>
          </p:cNvPr>
          <p:cNvCxnSpPr>
            <a:endCxn id="30" idx="1"/>
          </p:cNvCxnSpPr>
          <p:nvPr/>
        </p:nvCxnSpPr>
        <p:spPr>
          <a:xfrm rot="16200000" flipH="1">
            <a:off x="2177722" y="3043393"/>
            <a:ext cx="1557916" cy="1360398"/>
          </a:xfrm>
          <a:prstGeom prst="curvedConnector3">
            <a:avLst>
              <a:gd name="adj1" fmla="val 50000"/>
            </a:avLst>
          </a:prstGeom>
          <a:noFill/>
          <a:ln w="9525" cap="flat" cmpd="sng">
            <a:solidFill>
              <a:srgbClr val="666666"/>
            </a:solidFill>
            <a:prstDash val="solid"/>
            <a:round/>
            <a:headEnd type="none" w="med" len="med"/>
            <a:tailEnd type="none" w="med" len="med"/>
          </a:ln>
        </p:spPr>
      </p:cxnSp>
      <p:grpSp>
        <p:nvGrpSpPr>
          <p:cNvPr id="35" name="Google Shape;2133;p40">
            <a:extLst>
              <a:ext uri="{FF2B5EF4-FFF2-40B4-BE49-F238E27FC236}">
                <a16:creationId xmlns:a16="http://schemas.microsoft.com/office/drawing/2014/main" id="{C76D48BB-B602-5D1F-5540-D8BFB9BF64A9}"/>
              </a:ext>
            </a:extLst>
          </p:cNvPr>
          <p:cNvGrpSpPr/>
          <p:nvPr/>
        </p:nvGrpSpPr>
        <p:grpSpPr>
          <a:xfrm>
            <a:off x="297084" y="1270264"/>
            <a:ext cx="2099169" cy="3597168"/>
            <a:chOff x="485765" y="1356984"/>
            <a:chExt cx="2172834" cy="4722484"/>
          </a:xfrm>
        </p:grpSpPr>
        <p:sp>
          <p:nvSpPr>
            <p:cNvPr id="36" name="Google Shape;2134;p40">
              <a:extLst>
                <a:ext uri="{FF2B5EF4-FFF2-40B4-BE49-F238E27FC236}">
                  <a16:creationId xmlns:a16="http://schemas.microsoft.com/office/drawing/2014/main" id="{324C84D5-13C2-8B32-6898-A80FBD4D0621}"/>
                </a:ext>
              </a:extLst>
            </p:cNvPr>
            <p:cNvSpPr/>
            <p:nvPr/>
          </p:nvSpPr>
          <p:spPr>
            <a:xfrm>
              <a:off x="624645" y="1543833"/>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37" name="Google Shape;2135;p40">
              <a:extLst>
                <a:ext uri="{FF2B5EF4-FFF2-40B4-BE49-F238E27FC236}">
                  <a16:creationId xmlns:a16="http://schemas.microsoft.com/office/drawing/2014/main" id="{714E0D4C-55D9-10C4-0451-A8E9DF3780D6}"/>
                </a:ext>
              </a:extLst>
            </p:cNvPr>
            <p:cNvSpPr/>
            <p:nvPr/>
          </p:nvSpPr>
          <p:spPr>
            <a:xfrm>
              <a:off x="485765" y="1356984"/>
              <a:ext cx="2172834" cy="4722484"/>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algn="ctr" defTabSz="1219170">
                <a:defRPr/>
              </a:pPr>
              <a:r>
                <a:rPr lang="en-US" sz="3200" b="1" dirty="0" err="1" smtClean="0">
                  <a:solidFill>
                    <a:schemeClr val="bg1"/>
                  </a:solidFill>
                  <a:latin typeface="Times New Roman" panose="02020603050405020304" pitchFamily="18" charset="0"/>
                  <a:ea typeface="Fira Sans Extra Condensed"/>
                  <a:sym typeface="Fira Sans Extra Condensed"/>
                </a:rPr>
                <a:t>Đoạn</a:t>
              </a:r>
              <a:r>
                <a:rPr lang="en-US" sz="3200" b="1" dirty="0" smtClean="0">
                  <a:solidFill>
                    <a:schemeClr val="bg1"/>
                  </a:solidFill>
                  <a:latin typeface="Times New Roman" panose="02020603050405020304" pitchFamily="18" charset="0"/>
                  <a:ea typeface="Fira Sans Extra Condensed"/>
                  <a:sym typeface="Fira Sans Extra Condensed"/>
                </a:rPr>
                <a:t> </a:t>
              </a:r>
              <a:r>
                <a:rPr lang="en-US" sz="3200" b="1" dirty="0" err="1" smtClean="0">
                  <a:solidFill>
                    <a:schemeClr val="bg1"/>
                  </a:solidFill>
                  <a:latin typeface="Times New Roman" panose="02020603050405020304" pitchFamily="18" charset="0"/>
                  <a:ea typeface="Fira Sans Extra Condensed"/>
                  <a:sym typeface="Fira Sans Extra Condensed"/>
                </a:rPr>
                <a:t>văn</a:t>
              </a:r>
              <a:r>
                <a:rPr lang="en-US" sz="3200" b="1" dirty="0" smtClean="0">
                  <a:solidFill>
                    <a:schemeClr val="bg1"/>
                  </a:solidFill>
                  <a:latin typeface="Times New Roman" panose="02020603050405020304" pitchFamily="18" charset="0"/>
                  <a:ea typeface="Fira Sans Extra Condensed"/>
                  <a:sym typeface="Fira Sans Extra Condensed"/>
                </a:rPr>
                <a:t> </a:t>
              </a:r>
              <a:r>
                <a:rPr lang="en-US" sz="3200" b="1" dirty="0" err="1" smtClean="0">
                  <a:solidFill>
                    <a:schemeClr val="bg1"/>
                  </a:solidFill>
                  <a:latin typeface="Times New Roman" panose="02020603050405020304" pitchFamily="18" charset="0"/>
                  <a:ea typeface="Fira Sans Extra Condensed"/>
                  <a:sym typeface="Fira Sans Extra Condensed"/>
                </a:rPr>
                <a:t>diễn</a:t>
              </a:r>
              <a:r>
                <a:rPr lang="en-US" sz="3200" b="1" dirty="0" smtClean="0">
                  <a:solidFill>
                    <a:schemeClr val="bg1"/>
                  </a:solidFill>
                  <a:latin typeface="Times New Roman" panose="02020603050405020304" pitchFamily="18" charset="0"/>
                  <a:ea typeface="Fira Sans Extra Condensed"/>
                  <a:sym typeface="Fira Sans Extra Condensed"/>
                </a:rPr>
                <a:t> </a:t>
              </a:r>
              <a:r>
                <a:rPr lang="en-US" sz="3200" b="1" dirty="0" err="1" smtClean="0">
                  <a:solidFill>
                    <a:schemeClr val="bg1"/>
                  </a:solidFill>
                  <a:latin typeface="Times New Roman" panose="02020603050405020304" pitchFamily="18" charset="0"/>
                  <a:ea typeface="Fira Sans Extra Condensed"/>
                  <a:sym typeface="Fira Sans Extra Condensed"/>
                </a:rPr>
                <a:t>dịch</a:t>
              </a:r>
              <a:endParaRPr sz="3200" b="1" i="1" kern="0" dirty="0">
                <a:solidFill>
                  <a:schemeClr val="bg1"/>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sp>
        <p:nvSpPr>
          <p:cNvPr id="39" name="Rectangle 38">
            <a:extLst>
              <a:ext uri="{FF2B5EF4-FFF2-40B4-BE49-F238E27FC236}">
                <a16:creationId xmlns:a16="http://schemas.microsoft.com/office/drawing/2014/main" id="{79F2FBA9-2784-8F91-FE0D-5379188C500D}"/>
              </a:ext>
            </a:extLst>
          </p:cNvPr>
          <p:cNvSpPr/>
          <p:nvPr/>
        </p:nvSpPr>
        <p:spPr>
          <a:xfrm>
            <a:off x="4294145" y="16550"/>
            <a:ext cx="7779828" cy="967611"/>
          </a:xfrm>
          <a:prstGeom prst="rect">
            <a:avLst/>
          </a:prstGeom>
          <a:solidFill>
            <a:srgbClr val="E0ADA7"/>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等线" panose="020F0502020204030204"/>
            </a:endParaRPr>
          </a:p>
        </p:txBody>
      </p:sp>
      <p:sp>
        <p:nvSpPr>
          <p:cNvPr id="40" name="TextBox 14">
            <a:extLst>
              <a:ext uri="{FF2B5EF4-FFF2-40B4-BE49-F238E27FC236}">
                <a16:creationId xmlns:a16="http://schemas.microsoft.com/office/drawing/2014/main" id="{00E5ED46-9A0D-D56C-A38C-6593BA25F4D4}"/>
              </a:ext>
            </a:extLst>
          </p:cNvPr>
          <p:cNvSpPr txBox="1"/>
          <p:nvPr/>
        </p:nvSpPr>
        <p:spPr>
          <a:xfrm>
            <a:off x="4033057" y="190650"/>
            <a:ext cx="8021022" cy="584775"/>
          </a:xfrm>
          <a:prstGeom prst="rect">
            <a:avLst/>
          </a:prstGeom>
          <a:noFill/>
        </p:spPr>
        <p:txBody>
          <a:bodyPr wrap="square" rtlCol="0">
            <a:spAutoFit/>
          </a:bodyPr>
          <a:lstStyle/>
          <a:p>
            <a:pPr algn="ctr">
              <a:spcAft>
                <a:spcPts val="800"/>
              </a:spcAft>
            </a:pPr>
            <a:r>
              <a:rPr lang="en-US" sz="3200" b="1" dirty="0" err="1">
                <a:solidFill>
                  <a:srgbClr val="002060"/>
                </a:solidFill>
                <a:latin typeface="Times New Roman" panose="02020603050405020304" pitchFamily="18" charset="0"/>
                <a:ea typeface="Calibri" panose="020F0502020204030204" pitchFamily="34" charset="0"/>
              </a:rPr>
              <a:t>Câu</a:t>
            </a:r>
            <a:r>
              <a:rPr lang="en-US" sz="3200" b="1" dirty="0">
                <a:solidFill>
                  <a:srgbClr val="002060"/>
                </a:solidFill>
                <a:latin typeface="Times New Roman" panose="02020603050405020304" pitchFamily="18" charset="0"/>
                <a:ea typeface="Calibri" panose="020F0502020204030204" pitchFamily="34" charset="0"/>
              </a:rPr>
              <a:t> 1: </a:t>
            </a:r>
            <a:r>
              <a:rPr lang="en-US" sz="3200" b="1" dirty="0" err="1">
                <a:solidFill>
                  <a:srgbClr val="002060"/>
                </a:solidFill>
                <a:latin typeface="Times New Roman" panose="02020603050405020304" pitchFamily="18" charset="0"/>
                <a:ea typeface="Calibri" panose="020F0502020204030204" pitchFamily="34" charset="0"/>
              </a:rPr>
              <a:t>câu</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chủ</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đề</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mang</a:t>
            </a:r>
            <a:r>
              <a:rPr lang="en-US" sz="3200" b="1" dirty="0">
                <a:solidFill>
                  <a:srgbClr val="002060"/>
                </a:solidFill>
                <a:latin typeface="Times New Roman" panose="02020603050405020304" pitchFamily="18" charset="0"/>
                <a:ea typeface="Calibri" panose="020F0502020204030204" pitchFamily="34" charset="0"/>
              </a:rPr>
              <a:t> ý </a:t>
            </a:r>
            <a:r>
              <a:rPr lang="en-US" sz="3200" b="1" dirty="0" err="1">
                <a:solidFill>
                  <a:srgbClr val="002060"/>
                </a:solidFill>
                <a:latin typeface="Times New Roman" panose="02020603050405020304" pitchFamily="18" charset="0"/>
                <a:ea typeface="Calibri" panose="020F0502020204030204" pitchFamily="34" charset="0"/>
              </a:rPr>
              <a:t>nghĩa</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khái</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smtClean="0">
                <a:solidFill>
                  <a:srgbClr val="002060"/>
                </a:solidFill>
                <a:latin typeface="Times New Roman" panose="02020603050405020304" pitchFamily="18" charset="0"/>
                <a:ea typeface="Calibri" panose="020F0502020204030204" pitchFamily="34" charset="0"/>
              </a:rPr>
              <a:t>quát</a:t>
            </a:r>
            <a:r>
              <a:rPr lang="en-US" sz="3200" b="1" dirty="0" smtClean="0">
                <a:solidFill>
                  <a:srgbClr val="002060"/>
                </a:solidFill>
                <a:latin typeface="Times New Roman" panose="02020603050405020304" pitchFamily="18" charset="0"/>
                <a:ea typeface="Calibri" panose="020F0502020204030204" pitchFamily="34" charset="0"/>
              </a:rPr>
              <a:t>.</a:t>
            </a:r>
            <a:endParaRPr lang="en-SG"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ectangle 40">
            <a:extLst>
              <a:ext uri="{FF2B5EF4-FFF2-40B4-BE49-F238E27FC236}">
                <a16:creationId xmlns:a16="http://schemas.microsoft.com/office/drawing/2014/main" id="{79F2FBA9-2784-8F91-FE0D-5379188C500D}"/>
              </a:ext>
            </a:extLst>
          </p:cNvPr>
          <p:cNvSpPr/>
          <p:nvPr/>
        </p:nvSpPr>
        <p:spPr>
          <a:xfrm>
            <a:off x="4254574" y="1570895"/>
            <a:ext cx="7819398" cy="1362971"/>
          </a:xfrm>
          <a:prstGeom prst="rect">
            <a:avLst/>
          </a:prstGeom>
          <a:solidFill>
            <a:srgbClr val="E0ADA7"/>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等线" panose="020F0502020204030204"/>
            </a:endParaRPr>
          </a:p>
        </p:txBody>
      </p:sp>
      <p:sp>
        <p:nvSpPr>
          <p:cNvPr id="42" name="TextBox 14">
            <a:extLst>
              <a:ext uri="{FF2B5EF4-FFF2-40B4-BE49-F238E27FC236}">
                <a16:creationId xmlns:a16="http://schemas.microsoft.com/office/drawing/2014/main" id="{00E5ED46-9A0D-D56C-A38C-6593BA25F4D4}"/>
              </a:ext>
            </a:extLst>
          </p:cNvPr>
          <p:cNvSpPr txBox="1"/>
          <p:nvPr/>
        </p:nvSpPr>
        <p:spPr>
          <a:xfrm>
            <a:off x="4227756" y="1641850"/>
            <a:ext cx="7826324" cy="1077218"/>
          </a:xfrm>
          <a:prstGeom prst="rect">
            <a:avLst/>
          </a:prstGeom>
          <a:noFill/>
        </p:spPr>
        <p:txBody>
          <a:bodyPr wrap="square" rtlCol="0">
            <a:spAutoFit/>
          </a:bodyPr>
          <a:lstStyle/>
          <a:p>
            <a:pPr algn="ct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Câu</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2,3,4…, n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triển</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khai</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ý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đã</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nêu</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trong</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câu</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chủ</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đề</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làm</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rõ</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ý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cho</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câu</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chủ</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đề</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a:t>
            </a:r>
            <a:endParaRPr lang="en-US" sz="3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endParaRPr>
          </a:p>
        </p:txBody>
      </p:sp>
      <p:grpSp>
        <p:nvGrpSpPr>
          <p:cNvPr id="43" name="Google Shape;2136;p40">
            <a:extLst>
              <a:ext uri="{FF2B5EF4-FFF2-40B4-BE49-F238E27FC236}">
                <a16:creationId xmlns:a16="http://schemas.microsoft.com/office/drawing/2014/main" id="{6DFF8EC8-823F-7EB5-DED3-4D0B9A9095D5}"/>
              </a:ext>
            </a:extLst>
          </p:cNvPr>
          <p:cNvGrpSpPr/>
          <p:nvPr/>
        </p:nvGrpSpPr>
        <p:grpSpPr>
          <a:xfrm>
            <a:off x="7791472" y="3216272"/>
            <a:ext cx="9748253" cy="2053911"/>
            <a:chOff x="2993164" y="1543659"/>
            <a:chExt cx="6823211" cy="1540433"/>
          </a:xfrm>
        </p:grpSpPr>
        <p:sp>
          <p:nvSpPr>
            <p:cNvPr id="44" name="Google Shape;2137;p40">
              <a:extLst>
                <a:ext uri="{FF2B5EF4-FFF2-40B4-BE49-F238E27FC236}">
                  <a16:creationId xmlns:a16="http://schemas.microsoft.com/office/drawing/2014/main" id="{41D78C48-4B11-EC7E-D482-60D03A1F4CB3}"/>
                </a:ext>
              </a:extLst>
            </p:cNvPr>
            <p:cNvSpPr/>
            <p:nvPr/>
          </p:nvSpPr>
          <p:spPr>
            <a:xfrm>
              <a:off x="2993164" y="1543659"/>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r>
                <a:rPr lang="f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01</a:t>
              </a: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5" name="Google Shape;2139;p40">
              <a:extLst>
                <a:ext uri="{FF2B5EF4-FFF2-40B4-BE49-F238E27FC236}">
                  <a16:creationId xmlns:a16="http://schemas.microsoft.com/office/drawing/2014/main" id="{669D6E17-A39B-899D-46BE-21F931DC6D05}"/>
                </a:ext>
              </a:extLst>
            </p:cNvPr>
            <p:cNvSpPr txBox="1"/>
            <p:nvPr/>
          </p:nvSpPr>
          <p:spPr>
            <a:xfrm>
              <a:off x="4031665" y="2752292"/>
              <a:ext cx="5784710" cy="331800"/>
            </a:xfrm>
            <a:prstGeom prst="rect">
              <a:avLst/>
            </a:prstGeom>
            <a:noFill/>
            <a:ln>
              <a:noFill/>
            </a:ln>
          </p:spPr>
          <p:txBody>
            <a:bodyPr spcFirstLastPara="1" wrap="square" lIns="121900" tIns="121900" rIns="121900" bIns="121900" anchor="ctr" anchorCtr="0">
              <a:noAutofit/>
            </a:bodyPr>
            <a:lstStyle/>
            <a:p>
              <a:pPr algn="ctr">
                <a:spcAft>
                  <a:spcPts val="800"/>
                </a:spcAft>
              </a:pPr>
              <a:endParaRPr lang="en-SG"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46" name="Google Shape;2142;p40">
            <a:extLst>
              <a:ext uri="{FF2B5EF4-FFF2-40B4-BE49-F238E27FC236}">
                <a16:creationId xmlns:a16="http://schemas.microsoft.com/office/drawing/2014/main" id="{DC34BFD2-2748-8276-FD56-F7B87D9E161C}"/>
              </a:ext>
            </a:extLst>
          </p:cNvPr>
          <p:cNvSpPr/>
          <p:nvPr/>
        </p:nvSpPr>
        <p:spPr>
          <a:xfrm>
            <a:off x="6124802" y="5581603"/>
            <a:ext cx="836400" cy="836400"/>
          </a:xfrm>
          <a:prstGeom prst="ellipse">
            <a:avLst/>
          </a:prstGeom>
          <a:solidFill>
            <a:srgbClr val="E76C5F"/>
          </a:solidFill>
          <a:ln>
            <a:noFill/>
          </a:ln>
        </p:spPr>
        <p:txBody>
          <a:bodyPr spcFirstLastPara="1" wrap="square" lIns="121900" tIns="121900" rIns="121900" bIns="121900" anchor="ctr" anchorCtr="0">
            <a:noAutofit/>
          </a:bodyPr>
          <a:lstStyle/>
          <a:p>
            <a:pPr algn="ctr" defTabSz="1219170">
              <a:defRPr/>
            </a:pPr>
            <a:r>
              <a:rPr lang="f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02</a:t>
            </a: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nvGrpSpPr>
          <p:cNvPr id="47" name="Google Shape;2146;p40">
            <a:extLst>
              <a:ext uri="{FF2B5EF4-FFF2-40B4-BE49-F238E27FC236}">
                <a16:creationId xmlns:a16="http://schemas.microsoft.com/office/drawing/2014/main" id="{7D5AC6E2-901D-FA37-2EB5-045326244F9E}"/>
              </a:ext>
            </a:extLst>
          </p:cNvPr>
          <p:cNvGrpSpPr/>
          <p:nvPr/>
        </p:nvGrpSpPr>
        <p:grpSpPr>
          <a:xfrm>
            <a:off x="8271971" y="3708977"/>
            <a:ext cx="1723861" cy="2911641"/>
            <a:chOff x="3518644" y="4000254"/>
            <a:chExt cx="1292896" cy="2732718"/>
          </a:xfrm>
        </p:grpSpPr>
        <p:sp>
          <p:nvSpPr>
            <p:cNvPr id="48" name="Google Shape;2147;p40">
              <a:extLst>
                <a:ext uri="{FF2B5EF4-FFF2-40B4-BE49-F238E27FC236}">
                  <a16:creationId xmlns:a16="http://schemas.microsoft.com/office/drawing/2014/main" id="{FE210C94-EA92-79E5-8668-006C4C7EF9A4}"/>
                </a:ext>
              </a:extLst>
            </p:cNvPr>
            <p:cNvSpPr/>
            <p:nvPr/>
          </p:nvSpPr>
          <p:spPr>
            <a:xfrm>
              <a:off x="3518644" y="5947969"/>
              <a:ext cx="627300" cy="785003"/>
            </a:xfrm>
            <a:prstGeom prst="ellipse">
              <a:avLst/>
            </a:prstGeom>
            <a:solidFill>
              <a:srgbClr val="F3D676"/>
            </a:solidFill>
            <a:ln>
              <a:noFill/>
            </a:ln>
          </p:spPr>
          <p:txBody>
            <a:bodyPr spcFirstLastPara="1" wrap="square" lIns="121900" tIns="121900" rIns="121900" bIns="121900" anchor="ctr" anchorCtr="0">
              <a:noAutofit/>
            </a:bodyPr>
            <a:lstStyle/>
            <a:p>
              <a:pPr algn="ctr" defTabSz="1219170">
                <a:defRPr/>
              </a:pPr>
              <a:r>
                <a:rPr lang="fr" sz="2667" b="1" kern="0" dirty="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rPr>
                <a:t>03</a:t>
              </a:r>
              <a:endParaRPr sz="2667" b="1" kern="0" dirty="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50" name="Google Shape;2149;p40">
              <a:extLst>
                <a:ext uri="{FF2B5EF4-FFF2-40B4-BE49-F238E27FC236}">
                  <a16:creationId xmlns:a16="http://schemas.microsoft.com/office/drawing/2014/main" id="{6A1005A0-F0B4-589A-8F51-717D89B9BAFB}"/>
                </a:ext>
              </a:extLst>
            </p:cNvPr>
            <p:cNvSpPr txBox="1"/>
            <p:nvPr/>
          </p:nvSpPr>
          <p:spPr>
            <a:xfrm>
              <a:off x="3858641" y="4000254"/>
              <a:ext cx="952899" cy="331800"/>
            </a:xfrm>
            <a:prstGeom prst="rect">
              <a:avLst/>
            </a:prstGeom>
            <a:noFill/>
            <a:ln>
              <a:noFill/>
            </a:ln>
          </p:spPr>
          <p:txBody>
            <a:bodyPr spcFirstLastPara="1" wrap="square" lIns="121900" tIns="121900" rIns="121900" bIns="121900" anchor="ctr" anchorCtr="0">
              <a:noAutofit/>
            </a:bodyPr>
            <a:lstStyle/>
            <a:p>
              <a:pPr algn="just">
                <a:spcAft>
                  <a:spcPts val="800"/>
                </a:spcAft>
              </a:pPr>
              <a:endParaRPr lang="en-SG"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53" name="Google Shape;2142;p40">
            <a:extLst>
              <a:ext uri="{FF2B5EF4-FFF2-40B4-BE49-F238E27FC236}">
                <a16:creationId xmlns:a16="http://schemas.microsoft.com/office/drawing/2014/main" id="{DC34BFD2-2748-8276-FD56-F7B87D9E161C}"/>
              </a:ext>
            </a:extLst>
          </p:cNvPr>
          <p:cNvSpPr/>
          <p:nvPr/>
        </p:nvSpPr>
        <p:spPr>
          <a:xfrm>
            <a:off x="10302325" y="5593432"/>
            <a:ext cx="836400" cy="836400"/>
          </a:xfrm>
          <a:prstGeom prst="ellipse">
            <a:avLst/>
          </a:prstGeom>
          <a:solidFill>
            <a:srgbClr val="E76C5F"/>
          </a:solidFill>
          <a:ln>
            <a:noFill/>
          </a:ln>
        </p:spPr>
        <p:txBody>
          <a:bodyPr spcFirstLastPara="1" wrap="square" lIns="121900" tIns="121900" rIns="121900" bIns="121900" anchor="ctr" anchorCtr="0">
            <a:noAutofit/>
          </a:bodyPr>
          <a:lstStyle/>
          <a:p>
            <a:pPr algn="ctr" defTabSz="1219170">
              <a:defRPr/>
            </a:pPr>
            <a:r>
              <a:rPr lang="fr" sz="2667" b="1" kern="0" dirty="0" smtClea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04</a:t>
            </a: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cxnSp>
        <p:nvCxnSpPr>
          <p:cNvPr id="14" name="Straight Arrow Connector 13"/>
          <p:cNvCxnSpPr/>
          <p:nvPr/>
        </p:nvCxnSpPr>
        <p:spPr>
          <a:xfrm flipH="1">
            <a:off x="6721324" y="4031315"/>
            <a:ext cx="1452738" cy="1512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48" idx="0"/>
          </p:cNvCxnSpPr>
          <p:nvPr/>
        </p:nvCxnSpPr>
        <p:spPr>
          <a:xfrm>
            <a:off x="8221989" y="4031315"/>
            <a:ext cx="468182" cy="1752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169839" y="4014638"/>
            <a:ext cx="2376170" cy="1616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4" name="Google Shape;2136;p40">
            <a:extLst>
              <a:ext uri="{FF2B5EF4-FFF2-40B4-BE49-F238E27FC236}">
                <a16:creationId xmlns:a16="http://schemas.microsoft.com/office/drawing/2014/main" id="{6DFF8EC8-823F-7EB5-DED3-4D0B9A9095D5}"/>
              </a:ext>
            </a:extLst>
          </p:cNvPr>
          <p:cNvGrpSpPr/>
          <p:nvPr/>
        </p:nvGrpSpPr>
        <p:grpSpPr>
          <a:xfrm>
            <a:off x="3394077" y="2187138"/>
            <a:ext cx="9095007" cy="2053911"/>
            <a:chOff x="2993164" y="1543659"/>
            <a:chExt cx="6823211" cy="1540433"/>
          </a:xfrm>
        </p:grpSpPr>
        <p:sp>
          <p:nvSpPr>
            <p:cNvPr id="55" name="Google Shape;2137;p40">
              <a:extLst>
                <a:ext uri="{FF2B5EF4-FFF2-40B4-BE49-F238E27FC236}">
                  <a16:creationId xmlns:a16="http://schemas.microsoft.com/office/drawing/2014/main" id="{41D78C48-4B11-EC7E-D482-60D03A1F4CB3}"/>
                </a:ext>
              </a:extLst>
            </p:cNvPr>
            <p:cNvSpPr/>
            <p:nvPr/>
          </p:nvSpPr>
          <p:spPr>
            <a:xfrm>
              <a:off x="2993164" y="1543659"/>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56" name="Google Shape;2139;p40">
              <a:extLst>
                <a:ext uri="{FF2B5EF4-FFF2-40B4-BE49-F238E27FC236}">
                  <a16:creationId xmlns:a16="http://schemas.microsoft.com/office/drawing/2014/main" id="{669D6E17-A39B-899D-46BE-21F931DC6D05}"/>
                </a:ext>
              </a:extLst>
            </p:cNvPr>
            <p:cNvSpPr txBox="1"/>
            <p:nvPr/>
          </p:nvSpPr>
          <p:spPr>
            <a:xfrm>
              <a:off x="4031665" y="2752292"/>
              <a:ext cx="5784710" cy="331800"/>
            </a:xfrm>
            <a:prstGeom prst="rect">
              <a:avLst/>
            </a:prstGeom>
            <a:noFill/>
            <a:ln>
              <a:noFill/>
            </a:ln>
          </p:spPr>
          <p:txBody>
            <a:bodyPr spcFirstLastPara="1" wrap="square" lIns="121900" tIns="121900" rIns="121900" bIns="121900" anchor="ctr" anchorCtr="0">
              <a:noAutofit/>
            </a:bodyPr>
            <a:lstStyle/>
            <a:p>
              <a:pPr algn="ctr">
                <a:spcAft>
                  <a:spcPts val="800"/>
                </a:spcAft>
              </a:pPr>
              <a:endParaRPr lang="en-SG"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165084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barn(inVertical)">
                                      <p:cBhvr>
                                        <p:cTn id="35" dur="500"/>
                                        <p:tgtEl>
                                          <p:spTgt spid="54"/>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500" fill="hold"/>
                                        <p:tgtEl>
                                          <p:spTgt spid="41"/>
                                        </p:tgtEl>
                                        <p:attrNameLst>
                                          <p:attrName>ppt_x</p:attrName>
                                        </p:attrNameLst>
                                      </p:cBhvr>
                                      <p:tavLst>
                                        <p:tav tm="0">
                                          <p:val>
                                            <p:strVal val="#ppt_x"/>
                                          </p:val>
                                        </p:tav>
                                        <p:tav tm="100000">
                                          <p:val>
                                            <p:strVal val="#ppt_x"/>
                                          </p:val>
                                        </p:tav>
                                      </p:tavLst>
                                    </p:anim>
                                    <p:anim calcmode="lin" valueType="num">
                                      <p:cBhvr additive="base">
                                        <p:cTn id="39" dur="500" fill="hold"/>
                                        <p:tgtEl>
                                          <p:spTgt spid="4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additive="base">
                                        <p:cTn id="42" dur="500" fill="hold"/>
                                        <p:tgtEl>
                                          <p:spTgt spid="42"/>
                                        </p:tgtEl>
                                        <p:attrNameLst>
                                          <p:attrName>ppt_x</p:attrName>
                                        </p:attrNameLst>
                                      </p:cBhvr>
                                      <p:tavLst>
                                        <p:tav tm="0">
                                          <p:val>
                                            <p:strVal val="#ppt_x"/>
                                          </p:val>
                                        </p:tav>
                                        <p:tav tm="100000">
                                          <p:val>
                                            <p:strVal val="#ppt_x"/>
                                          </p:val>
                                        </p:tav>
                                      </p:tavLst>
                                    </p:anim>
                                    <p:anim calcmode="lin" valueType="num">
                                      <p:cBhvr additive="base">
                                        <p:cTn id="4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circle(in)">
                                      <p:cBhvr>
                                        <p:cTn id="48" dur="20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circle(in)">
                                      <p:cBhvr>
                                        <p:cTn id="53" dur="2000"/>
                                        <p:tgtEl>
                                          <p:spTgt spid="34"/>
                                        </p:tgtEl>
                                      </p:cBhvr>
                                    </p:animEffect>
                                  </p:childTnLst>
                                </p:cTn>
                              </p:par>
                              <p:par>
                                <p:cTn id="54" presetID="6" presetClass="entr" presetSubtype="16"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circle(in)">
                                      <p:cBhvr>
                                        <p:cTn id="56" dur="2000"/>
                                        <p:tgtEl>
                                          <p:spTgt spid="29"/>
                                        </p:tgtEl>
                                      </p:cBhvr>
                                    </p:animEffect>
                                  </p:childTnLst>
                                </p:cTn>
                              </p:par>
                              <p:par>
                                <p:cTn id="57" presetID="6" presetClass="entr" presetSubtype="16"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ircle(in)">
                                      <p:cBhvr>
                                        <p:cTn id="59" dur="2000"/>
                                        <p:tgtEl>
                                          <p:spTgt spid="14"/>
                                        </p:tgtEl>
                                      </p:cBhvr>
                                    </p:animEffect>
                                  </p:childTnLst>
                                </p:cTn>
                              </p:par>
                              <p:par>
                                <p:cTn id="60" presetID="6" presetClass="entr" presetSubtype="16"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circle(in)">
                                      <p:cBhvr>
                                        <p:cTn id="62" dur="2000"/>
                                        <p:tgtEl>
                                          <p:spTgt spid="19"/>
                                        </p:tgtEl>
                                      </p:cBhvr>
                                    </p:animEffect>
                                  </p:childTnLst>
                                </p:cTn>
                              </p:par>
                              <p:par>
                                <p:cTn id="63" presetID="6" presetClass="entr" presetSubtype="16"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circle(in)">
                                      <p:cBhvr>
                                        <p:cTn id="65" dur="2000"/>
                                        <p:tgtEl>
                                          <p:spTgt spid="21"/>
                                        </p:tgtEl>
                                      </p:cBhvr>
                                    </p:animEffect>
                                  </p:childTnLst>
                                </p:cTn>
                              </p:par>
                              <p:par>
                                <p:cTn id="66" presetID="6" presetClass="entr" presetSubtype="16" fill="hold"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circle(in)">
                                      <p:cBhvr>
                                        <p:cTn id="68" dur="2000"/>
                                        <p:tgtEl>
                                          <p:spTgt spid="47"/>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circle(in)">
                                      <p:cBhvr>
                                        <p:cTn id="71" dur="2000"/>
                                        <p:tgtEl>
                                          <p:spTgt spid="46"/>
                                        </p:tgtEl>
                                      </p:cBhvr>
                                    </p:animEffect>
                                  </p:childTnLst>
                                </p:cTn>
                              </p:par>
                              <p:par>
                                <p:cTn id="72" presetID="6" presetClass="entr" presetSubtype="16"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circle(in)">
                                      <p:cBhvr>
                                        <p:cTn id="74" dur="2000"/>
                                        <p:tgtEl>
                                          <p:spTgt spid="43"/>
                                        </p:tgtEl>
                                      </p:cBhvr>
                                    </p:animEffect>
                                  </p:childTnLst>
                                </p:cTn>
                              </p:par>
                              <p:par>
                                <p:cTn id="75" presetID="6" presetClass="entr" presetSubtype="16"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circle(in)">
                                      <p:cBhvr>
                                        <p:cTn id="77"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animBg="1"/>
      <p:bldP spid="42" grpId="0"/>
      <p:bldP spid="46" grpId="0" animBg="1"/>
      <p:bldP spid="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2E880BAE-C55D-A2A3-9B56-667D87C06C30}"/>
              </a:ext>
            </a:extLst>
          </p:cNvPr>
          <p:cNvPicPr>
            <a:picLocks noChangeAspect="1"/>
          </p:cNvPicPr>
          <p:nvPr/>
        </p:nvPicPr>
        <p:blipFill>
          <a:blip r:embed="rId2"/>
          <a:stretch>
            <a:fillRect/>
          </a:stretch>
        </p:blipFill>
        <p:spPr>
          <a:xfrm>
            <a:off x="-137921" y="0"/>
            <a:ext cx="12192000" cy="6858000"/>
          </a:xfrm>
          <a:prstGeom prst="rect">
            <a:avLst/>
          </a:prstGeom>
        </p:spPr>
      </p:pic>
      <p:grpSp>
        <p:nvGrpSpPr>
          <p:cNvPr id="7" name="Google Shape;2136;p40">
            <a:extLst>
              <a:ext uri="{FF2B5EF4-FFF2-40B4-BE49-F238E27FC236}">
                <a16:creationId xmlns:a16="http://schemas.microsoft.com/office/drawing/2014/main" id="{6DFF8EC8-823F-7EB5-DED3-4D0B9A9095D5}"/>
              </a:ext>
            </a:extLst>
          </p:cNvPr>
          <p:cNvGrpSpPr/>
          <p:nvPr/>
        </p:nvGrpSpPr>
        <p:grpSpPr>
          <a:xfrm>
            <a:off x="3496064" y="243984"/>
            <a:ext cx="9095007" cy="2053911"/>
            <a:chOff x="2993164" y="1543659"/>
            <a:chExt cx="6823211" cy="1540433"/>
          </a:xfrm>
        </p:grpSpPr>
        <p:sp>
          <p:nvSpPr>
            <p:cNvPr id="24" name="Google Shape;2137;p40">
              <a:extLst>
                <a:ext uri="{FF2B5EF4-FFF2-40B4-BE49-F238E27FC236}">
                  <a16:creationId xmlns:a16="http://schemas.microsoft.com/office/drawing/2014/main" id="{41D78C48-4B11-EC7E-D482-60D03A1F4CB3}"/>
                </a:ext>
              </a:extLst>
            </p:cNvPr>
            <p:cNvSpPr/>
            <p:nvPr/>
          </p:nvSpPr>
          <p:spPr>
            <a:xfrm>
              <a:off x="2993164" y="1543659"/>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5" name="Google Shape;2139;p40">
              <a:extLst>
                <a:ext uri="{FF2B5EF4-FFF2-40B4-BE49-F238E27FC236}">
                  <a16:creationId xmlns:a16="http://schemas.microsoft.com/office/drawing/2014/main" id="{669D6E17-A39B-899D-46BE-21F931DC6D05}"/>
                </a:ext>
              </a:extLst>
            </p:cNvPr>
            <p:cNvSpPr txBox="1"/>
            <p:nvPr/>
          </p:nvSpPr>
          <p:spPr>
            <a:xfrm>
              <a:off x="4031665" y="2752292"/>
              <a:ext cx="5784710" cy="331800"/>
            </a:xfrm>
            <a:prstGeom prst="rect">
              <a:avLst/>
            </a:prstGeom>
            <a:noFill/>
            <a:ln>
              <a:noFill/>
            </a:ln>
          </p:spPr>
          <p:txBody>
            <a:bodyPr spcFirstLastPara="1" wrap="square" lIns="121900" tIns="121900" rIns="121900" bIns="121900" anchor="ctr" anchorCtr="0">
              <a:noAutofit/>
            </a:bodyPr>
            <a:lstStyle/>
            <a:p>
              <a:pPr algn="ctr">
                <a:spcAft>
                  <a:spcPts val="800"/>
                </a:spcAft>
              </a:pPr>
              <a:endParaRPr lang="en-SG"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9" name="Google Shape;2146;p40">
            <a:extLst>
              <a:ext uri="{FF2B5EF4-FFF2-40B4-BE49-F238E27FC236}">
                <a16:creationId xmlns:a16="http://schemas.microsoft.com/office/drawing/2014/main" id="{7D5AC6E2-901D-FA37-2EB5-045326244F9E}"/>
              </a:ext>
            </a:extLst>
          </p:cNvPr>
          <p:cNvGrpSpPr/>
          <p:nvPr/>
        </p:nvGrpSpPr>
        <p:grpSpPr>
          <a:xfrm>
            <a:off x="3587056" y="4005270"/>
            <a:ext cx="2152485" cy="944491"/>
            <a:chOff x="3233738" y="3833550"/>
            <a:chExt cx="1513734" cy="627300"/>
          </a:xfrm>
        </p:grpSpPr>
        <p:sp>
          <p:nvSpPr>
            <p:cNvPr id="30" name="Google Shape;2147;p40">
              <a:extLst>
                <a:ext uri="{FF2B5EF4-FFF2-40B4-BE49-F238E27FC236}">
                  <a16:creationId xmlns:a16="http://schemas.microsoft.com/office/drawing/2014/main" id="{FE210C94-EA92-79E5-8668-006C4C7EF9A4}"/>
                </a:ext>
              </a:extLst>
            </p:cNvPr>
            <p:cNvSpPr/>
            <p:nvPr/>
          </p:nvSpPr>
          <p:spPr>
            <a:xfrm>
              <a:off x="3233738" y="3833550"/>
              <a:ext cx="627300" cy="627300"/>
            </a:xfrm>
            <a:prstGeom prst="ellipse">
              <a:avLst/>
            </a:prstGeom>
            <a:solidFill>
              <a:srgbClr val="F3D676"/>
            </a:solidFill>
            <a:ln>
              <a:noFill/>
            </a:ln>
          </p:spPr>
          <p:txBody>
            <a:bodyPr spcFirstLastPara="1" wrap="square" lIns="121900" tIns="121900" rIns="121900" bIns="121900" anchor="ctr" anchorCtr="0">
              <a:noAutofit/>
            </a:bodyPr>
            <a:lstStyle/>
            <a:p>
              <a:pPr algn="ctr" defTabSz="1219170">
                <a:defRPr/>
              </a:pPr>
              <a:endParaRPr sz="2667" b="1" kern="0" dirty="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31" name="Google Shape;2149;p40">
              <a:extLst>
                <a:ext uri="{FF2B5EF4-FFF2-40B4-BE49-F238E27FC236}">
                  <a16:creationId xmlns:a16="http://schemas.microsoft.com/office/drawing/2014/main" id="{6A1005A0-F0B4-589A-8F51-717D89B9BAFB}"/>
                </a:ext>
              </a:extLst>
            </p:cNvPr>
            <p:cNvSpPr txBox="1"/>
            <p:nvPr/>
          </p:nvSpPr>
          <p:spPr>
            <a:xfrm>
              <a:off x="3807586" y="4058747"/>
              <a:ext cx="939886" cy="331800"/>
            </a:xfrm>
            <a:prstGeom prst="rect">
              <a:avLst/>
            </a:prstGeom>
            <a:noFill/>
            <a:ln>
              <a:noFill/>
            </a:ln>
          </p:spPr>
          <p:txBody>
            <a:bodyPr spcFirstLastPara="1" wrap="square" lIns="121900" tIns="121900" rIns="121900" bIns="121900" anchor="ctr" anchorCtr="0">
              <a:noAutofit/>
            </a:bodyPr>
            <a:lstStyle/>
            <a:p>
              <a:pPr algn="just">
                <a:spcAft>
                  <a:spcPts val="800"/>
                </a:spcAft>
              </a:pPr>
              <a:r>
                <a:rPr lang="en-US" sz="3200" b="1" dirty="0" err="1" smtClean="0">
                  <a:solidFill>
                    <a:srgbClr val="C00000"/>
                  </a:solidFill>
                  <a:effectLst/>
                  <a:latin typeface="Times New Roman" panose="02020603050405020304" pitchFamily="18" charset="0"/>
                  <a:ea typeface="Calibri" panose="020F0502020204030204" pitchFamily="34" charset="0"/>
                </a:rPr>
                <a:t>Sơ</a:t>
              </a:r>
              <a:r>
                <a:rPr lang="en-US" sz="3200" b="1" dirty="0" smtClean="0">
                  <a:solidFill>
                    <a:srgbClr val="C00000"/>
                  </a:solidFill>
                  <a:effectLst/>
                  <a:latin typeface="Times New Roman" panose="02020603050405020304" pitchFamily="18" charset="0"/>
                  <a:ea typeface="Calibri" panose="020F0502020204030204" pitchFamily="34" charset="0"/>
                </a:rPr>
                <a:t> </a:t>
              </a:r>
              <a:r>
                <a:rPr lang="en-US" sz="3200" b="1" dirty="0" err="1" smtClean="0">
                  <a:solidFill>
                    <a:srgbClr val="C00000"/>
                  </a:solidFill>
                  <a:effectLst/>
                  <a:latin typeface="Times New Roman" panose="02020603050405020304" pitchFamily="18" charset="0"/>
                  <a:ea typeface="Calibri" panose="020F0502020204030204" pitchFamily="34" charset="0"/>
                </a:rPr>
                <a:t>đồ</a:t>
              </a:r>
              <a:endParaRPr lang="en-SG" sz="60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32" name="Google Shape;2151;p40">
            <a:extLst>
              <a:ext uri="{FF2B5EF4-FFF2-40B4-BE49-F238E27FC236}">
                <a16:creationId xmlns:a16="http://schemas.microsoft.com/office/drawing/2014/main" id="{D201F8B4-9DD2-67D3-6BE9-D98315757007}"/>
              </a:ext>
            </a:extLst>
          </p:cNvPr>
          <p:cNvCxnSpPr/>
          <p:nvPr/>
        </p:nvCxnSpPr>
        <p:spPr>
          <a:xfrm rot="5400000" flipH="1" flipV="1">
            <a:off x="1922183" y="1332519"/>
            <a:ext cx="2089985" cy="1259558"/>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33" name="Google Shape;2152;p40">
            <a:extLst>
              <a:ext uri="{FF2B5EF4-FFF2-40B4-BE49-F238E27FC236}">
                <a16:creationId xmlns:a16="http://schemas.microsoft.com/office/drawing/2014/main" id="{64FBCB9A-9AC6-1C85-CC28-69755DF0E9A7}"/>
              </a:ext>
            </a:extLst>
          </p:cNvPr>
          <p:cNvCxnSpPr/>
          <p:nvPr/>
        </p:nvCxnSpPr>
        <p:spPr>
          <a:xfrm flipV="1">
            <a:off x="2276869" y="2508000"/>
            <a:ext cx="1704443" cy="456513"/>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34" name="Google Shape;2153;p40">
            <a:extLst>
              <a:ext uri="{FF2B5EF4-FFF2-40B4-BE49-F238E27FC236}">
                <a16:creationId xmlns:a16="http://schemas.microsoft.com/office/drawing/2014/main" id="{B1E94B02-F52F-FAF1-0269-0CF70E2C05A7}"/>
              </a:ext>
            </a:extLst>
          </p:cNvPr>
          <p:cNvCxnSpPr/>
          <p:nvPr/>
        </p:nvCxnSpPr>
        <p:spPr>
          <a:xfrm rot="16200000" flipH="1">
            <a:off x="2271887" y="3019269"/>
            <a:ext cx="1410470" cy="1239666"/>
          </a:xfrm>
          <a:prstGeom prst="curvedConnector3">
            <a:avLst>
              <a:gd name="adj1" fmla="val 50000"/>
            </a:avLst>
          </a:prstGeom>
          <a:noFill/>
          <a:ln w="9525" cap="flat" cmpd="sng">
            <a:solidFill>
              <a:srgbClr val="666666"/>
            </a:solidFill>
            <a:prstDash val="solid"/>
            <a:round/>
            <a:headEnd type="none" w="med" len="med"/>
            <a:tailEnd type="none" w="med" len="med"/>
          </a:ln>
        </p:spPr>
      </p:cxnSp>
      <p:grpSp>
        <p:nvGrpSpPr>
          <p:cNvPr id="35" name="Google Shape;2133;p40">
            <a:extLst>
              <a:ext uri="{FF2B5EF4-FFF2-40B4-BE49-F238E27FC236}">
                <a16:creationId xmlns:a16="http://schemas.microsoft.com/office/drawing/2014/main" id="{C76D48BB-B602-5D1F-5540-D8BFB9BF64A9}"/>
              </a:ext>
            </a:extLst>
          </p:cNvPr>
          <p:cNvGrpSpPr/>
          <p:nvPr/>
        </p:nvGrpSpPr>
        <p:grpSpPr>
          <a:xfrm>
            <a:off x="297084" y="1270264"/>
            <a:ext cx="2099169" cy="3597168"/>
            <a:chOff x="485765" y="1356984"/>
            <a:chExt cx="2172834" cy="4722484"/>
          </a:xfrm>
        </p:grpSpPr>
        <p:sp>
          <p:nvSpPr>
            <p:cNvPr id="36" name="Google Shape;2134;p40">
              <a:extLst>
                <a:ext uri="{FF2B5EF4-FFF2-40B4-BE49-F238E27FC236}">
                  <a16:creationId xmlns:a16="http://schemas.microsoft.com/office/drawing/2014/main" id="{324C84D5-13C2-8B32-6898-A80FBD4D0621}"/>
                </a:ext>
              </a:extLst>
            </p:cNvPr>
            <p:cNvSpPr/>
            <p:nvPr/>
          </p:nvSpPr>
          <p:spPr>
            <a:xfrm>
              <a:off x="624645" y="1543833"/>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37" name="Google Shape;2135;p40">
              <a:extLst>
                <a:ext uri="{FF2B5EF4-FFF2-40B4-BE49-F238E27FC236}">
                  <a16:creationId xmlns:a16="http://schemas.microsoft.com/office/drawing/2014/main" id="{714E0D4C-55D9-10C4-0451-A8E9DF3780D6}"/>
                </a:ext>
              </a:extLst>
            </p:cNvPr>
            <p:cNvSpPr/>
            <p:nvPr/>
          </p:nvSpPr>
          <p:spPr>
            <a:xfrm>
              <a:off x="485765" y="1356984"/>
              <a:ext cx="2172834" cy="4722484"/>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algn="ctr" defTabSz="1219170">
                <a:defRPr/>
              </a:pPr>
              <a:r>
                <a:rPr lang="en-US" sz="3200" b="1" dirty="0" err="1" smtClean="0">
                  <a:solidFill>
                    <a:schemeClr val="bg1"/>
                  </a:solidFill>
                  <a:latin typeface="Times New Roman" panose="02020603050405020304" pitchFamily="18" charset="0"/>
                  <a:ea typeface="Fira Sans Extra Condensed"/>
                  <a:sym typeface="Fira Sans Extra Condensed"/>
                </a:rPr>
                <a:t>Đoạn</a:t>
              </a:r>
              <a:r>
                <a:rPr lang="en-US" sz="3200" b="1" dirty="0" smtClean="0">
                  <a:solidFill>
                    <a:schemeClr val="bg1"/>
                  </a:solidFill>
                  <a:latin typeface="Times New Roman" panose="02020603050405020304" pitchFamily="18" charset="0"/>
                  <a:ea typeface="Fira Sans Extra Condensed"/>
                  <a:sym typeface="Fira Sans Extra Condensed"/>
                </a:rPr>
                <a:t> </a:t>
              </a:r>
              <a:r>
                <a:rPr lang="en-US" sz="3200" b="1" dirty="0" err="1" smtClean="0">
                  <a:solidFill>
                    <a:schemeClr val="bg1"/>
                  </a:solidFill>
                  <a:latin typeface="Times New Roman" panose="02020603050405020304" pitchFamily="18" charset="0"/>
                  <a:ea typeface="Fira Sans Extra Condensed"/>
                  <a:sym typeface="Fira Sans Extra Condensed"/>
                </a:rPr>
                <a:t>văn</a:t>
              </a:r>
              <a:r>
                <a:rPr lang="en-US" sz="3200" b="1" dirty="0" smtClean="0">
                  <a:solidFill>
                    <a:schemeClr val="bg1"/>
                  </a:solidFill>
                  <a:latin typeface="Times New Roman" panose="02020603050405020304" pitchFamily="18" charset="0"/>
                  <a:ea typeface="Fira Sans Extra Condensed"/>
                  <a:sym typeface="Fira Sans Extra Condensed"/>
                </a:rPr>
                <a:t> </a:t>
              </a:r>
              <a:r>
                <a:rPr lang="en-US" sz="3200" b="1" dirty="0" err="1" smtClean="0">
                  <a:solidFill>
                    <a:schemeClr val="bg1"/>
                  </a:solidFill>
                  <a:latin typeface="Times New Roman" panose="02020603050405020304" pitchFamily="18" charset="0"/>
                  <a:ea typeface="Fira Sans Extra Condensed"/>
                  <a:sym typeface="Fira Sans Extra Condensed"/>
                </a:rPr>
                <a:t>quy</a:t>
              </a:r>
              <a:r>
                <a:rPr lang="en-US" sz="3200" b="1" dirty="0" smtClean="0">
                  <a:solidFill>
                    <a:schemeClr val="bg1"/>
                  </a:solidFill>
                  <a:latin typeface="Times New Roman" panose="02020603050405020304" pitchFamily="18" charset="0"/>
                  <a:ea typeface="Fira Sans Extra Condensed"/>
                  <a:sym typeface="Fira Sans Extra Condensed"/>
                </a:rPr>
                <a:t> </a:t>
              </a:r>
              <a:r>
                <a:rPr lang="en-US" sz="3200" b="1" dirty="0" err="1" smtClean="0">
                  <a:solidFill>
                    <a:schemeClr val="bg1"/>
                  </a:solidFill>
                  <a:latin typeface="Times New Roman" panose="02020603050405020304" pitchFamily="18" charset="0"/>
                  <a:ea typeface="Fira Sans Extra Condensed"/>
                  <a:sym typeface="Fira Sans Extra Condensed"/>
                </a:rPr>
                <a:t>nạp</a:t>
              </a:r>
              <a:endParaRPr sz="3200" b="1" i="1" kern="0" dirty="0">
                <a:solidFill>
                  <a:schemeClr val="bg1"/>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sp>
        <p:nvSpPr>
          <p:cNvPr id="39" name="Rectangle 38">
            <a:extLst>
              <a:ext uri="{FF2B5EF4-FFF2-40B4-BE49-F238E27FC236}">
                <a16:creationId xmlns:a16="http://schemas.microsoft.com/office/drawing/2014/main" id="{79F2FBA9-2784-8F91-FE0D-5379188C500D}"/>
              </a:ext>
            </a:extLst>
          </p:cNvPr>
          <p:cNvSpPr/>
          <p:nvPr/>
        </p:nvSpPr>
        <p:spPr>
          <a:xfrm>
            <a:off x="4294145" y="16550"/>
            <a:ext cx="7779828" cy="967611"/>
          </a:xfrm>
          <a:prstGeom prst="rect">
            <a:avLst/>
          </a:prstGeom>
          <a:solidFill>
            <a:srgbClr val="E0ADA7"/>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等线" panose="020F0502020204030204"/>
            </a:endParaRPr>
          </a:p>
        </p:txBody>
      </p:sp>
      <p:sp>
        <p:nvSpPr>
          <p:cNvPr id="40" name="TextBox 14">
            <a:extLst>
              <a:ext uri="{FF2B5EF4-FFF2-40B4-BE49-F238E27FC236}">
                <a16:creationId xmlns:a16="http://schemas.microsoft.com/office/drawing/2014/main" id="{00E5ED46-9A0D-D56C-A38C-6593BA25F4D4}"/>
              </a:ext>
            </a:extLst>
          </p:cNvPr>
          <p:cNvSpPr txBox="1"/>
          <p:nvPr/>
        </p:nvSpPr>
        <p:spPr>
          <a:xfrm>
            <a:off x="4033057" y="190650"/>
            <a:ext cx="8021022" cy="584775"/>
          </a:xfrm>
          <a:prstGeom prst="rect">
            <a:avLst/>
          </a:prstGeom>
          <a:noFill/>
        </p:spPr>
        <p:txBody>
          <a:bodyPr wrap="square" rtlCol="0">
            <a:spAutoFit/>
          </a:bodyPr>
          <a:lstStyle/>
          <a:p>
            <a:pPr algn="ctr">
              <a:spcAft>
                <a:spcPts val="800"/>
              </a:spcAft>
            </a:pPr>
            <a:r>
              <a:rPr lang="en-US" sz="3200" b="1" dirty="0" err="1">
                <a:solidFill>
                  <a:srgbClr val="002060"/>
                </a:solidFill>
                <a:latin typeface="Times New Roman" panose="02020603050405020304" pitchFamily="18" charset="0"/>
                <a:ea typeface="Calibri" panose="020F0502020204030204" pitchFamily="34" charset="0"/>
              </a:rPr>
              <a:t>Câu</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smtClean="0">
                <a:solidFill>
                  <a:srgbClr val="002060"/>
                </a:solidFill>
                <a:latin typeface="Times New Roman" panose="02020603050405020304" pitchFamily="18" charset="0"/>
                <a:ea typeface="Calibri" panose="020F0502020204030204" pitchFamily="34" charset="0"/>
              </a:rPr>
              <a:t>1,2,3…: </a:t>
            </a:r>
            <a:r>
              <a:rPr lang="en-US" sz="3200" b="1" dirty="0" err="1" smtClean="0">
                <a:solidFill>
                  <a:srgbClr val="002060"/>
                </a:solidFill>
                <a:latin typeface="Times New Roman" panose="02020603050405020304" pitchFamily="18" charset="0"/>
                <a:ea typeface="Calibri" panose="020F0502020204030204" pitchFamily="34" charset="0"/>
              </a:rPr>
              <a:t>Trình</a:t>
            </a:r>
            <a:r>
              <a:rPr lang="en-US" sz="3200" b="1" dirty="0" smtClean="0">
                <a:solidFill>
                  <a:srgbClr val="002060"/>
                </a:solidFill>
                <a:latin typeface="Times New Roman" panose="02020603050405020304" pitchFamily="18" charset="0"/>
                <a:ea typeface="Calibri" panose="020F0502020204030204" pitchFamily="34" charset="0"/>
              </a:rPr>
              <a:t> </a:t>
            </a:r>
            <a:r>
              <a:rPr lang="en-US" sz="3200" b="1" dirty="0" err="1" smtClean="0">
                <a:solidFill>
                  <a:srgbClr val="002060"/>
                </a:solidFill>
                <a:latin typeface="Times New Roman" panose="02020603050405020304" pitchFamily="18" charset="0"/>
                <a:ea typeface="Calibri" panose="020F0502020204030204" pitchFamily="34" charset="0"/>
              </a:rPr>
              <a:t>bày</a:t>
            </a:r>
            <a:r>
              <a:rPr lang="en-US" sz="3200" b="1" dirty="0" smtClean="0">
                <a:solidFill>
                  <a:srgbClr val="002060"/>
                </a:solidFill>
                <a:latin typeface="Times New Roman" panose="02020603050405020304" pitchFamily="18" charset="0"/>
                <a:ea typeface="Calibri" panose="020F0502020204030204" pitchFamily="34" charset="0"/>
              </a:rPr>
              <a:t> </a:t>
            </a:r>
            <a:r>
              <a:rPr lang="en-US" sz="3200" b="1" dirty="0" err="1" smtClean="0">
                <a:solidFill>
                  <a:srgbClr val="002060"/>
                </a:solidFill>
                <a:latin typeface="Times New Roman" panose="02020603050405020304" pitchFamily="18" charset="0"/>
                <a:ea typeface="Calibri" panose="020F0502020204030204" pitchFamily="34" charset="0"/>
              </a:rPr>
              <a:t>các</a:t>
            </a:r>
            <a:r>
              <a:rPr lang="en-US" sz="3200" b="1" dirty="0" smtClean="0">
                <a:solidFill>
                  <a:srgbClr val="002060"/>
                </a:solidFill>
                <a:latin typeface="Times New Roman" panose="02020603050405020304" pitchFamily="18" charset="0"/>
                <a:ea typeface="Calibri" panose="020F0502020204030204" pitchFamily="34" charset="0"/>
              </a:rPr>
              <a:t> ý </a:t>
            </a:r>
            <a:r>
              <a:rPr lang="en-US" sz="3200" b="1" dirty="0" err="1" smtClean="0">
                <a:solidFill>
                  <a:srgbClr val="002060"/>
                </a:solidFill>
                <a:latin typeface="Times New Roman" panose="02020603050405020304" pitchFamily="18" charset="0"/>
                <a:ea typeface="Calibri" panose="020F0502020204030204" pitchFamily="34" charset="0"/>
              </a:rPr>
              <a:t>nhỏ</a:t>
            </a:r>
            <a:r>
              <a:rPr lang="en-US" sz="3200" b="1" dirty="0" smtClean="0">
                <a:solidFill>
                  <a:srgbClr val="002060"/>
                </a:solidFill>
                <a:latin typeface="Times New Roman" panose="02020603050405020304" pitchFamily="18" charset="0"/>
                <a:ea typeface="Calibri" panose="020F0502020204030204" pitchFamily="34" charset="0"/>
              </a:rPr>
              <a:t>.</a:t>
            </a:r>
            <a:endParaRPr lang="en-SG"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ectangle 40">
            <a:extLst>
              <a:ext uri="{FF2B5EF4-FFF2-40B4-BE49-F238E27FC236}">
                <a16:creationId xmlns:a16="http://schemas.microsoft.com/office/drawing/2014/main" id="{79F2FBA9-2784-8F91-FE0D-5379188C500D}"/>
              </a:ext>
            </a:extLst>
          </p:cNvPr>
          <p:cNvSpPr/>
          <p:nvPr/>
        </p:nvSpPr>
        <p:spPr>
          <a:xfrm>
            <a:off x="4254574" y="1334679"/>
            <a:ext cx="7819398" cy="1432855"/>
          </a:xfrm>
          <a:prstGeom prst="rect">
            <a:avLst/>
          </a:prstGeom>
          <a:solidFill>
            <a:srgbClr val="E0ADA7"/>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SG">
              <a:solidFill>
                <a:prstClr val="white"/>
              </a:solidFill>
              <a:latin typeface="等线" panose="020F0502020204030204"/>
            </a:endParaRPr>
          </a:p>
        </p:txBody>
      </p:sp>
      <p:sp>
        <p:nvSpPr>
          <p:cNvPr id="42" name="TextBox 14">
            <a:extLst>
              <a:ext uri="{FF2B5EF4-FFF2-40B4-BE49-F238E27FC236}">
                <a16:creationId xmlns:a16="http://schemas.microsoft.com/office/drawing/2014/main" id="{00E5ED46-9A0D-D56C-A38C-6593BA25F4D4}"/>
              </a:ext>
            </a:extLst>
          </p:cNvPr>
          <p:cNvSpPr txBox="1"/>
          <p:nvPr/>
        </p:nvSpPr>
        <p:spPr>
          <a:xfrm>
            <a:off x="4172778" y="1540272"/>
            <a:ext cx="7826324" cy="1077218"/>
          </a:xfrm>
          <a:prstGeom prst="rect">
            <a:avLst/>
          </a:prstGeom>
          <a:noFill/>
        </p:spPr>
        <p:txBody>
          <a:bodyPr wrap="square" rtlCol="0">
            <a:spAutoFit/>
          </a:bodyPr>
          <a:lstStyle/>
          <a:p>
            <a:pPr algn="ct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Câu</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chủ</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đề</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cuối</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đoạn</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Khái</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quát</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các</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ý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đã</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trình</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r>
              <a:rPr lang="en-US" sz="3200"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bày</a:t>
            </a:r>
            <a:r>
              <a:rPr lang="en-US" sz="3200"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rPr>
              <a:t>. </a:t>
            </a:r>
            <a:endParaRPr lang="en-US" sz="3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ea typeface="Times New Roman Bold"/>
              <a:cs typeface="Times New Roman" panose="02020603050405020304" pitchFamily="18" charset="0"/>
              <a:sym typeface="Times New Roman Bold"/>
            </a:endParaRPr>
          </a:p>
        </p:txBody>
      </p:sp>
      <p:grpSp>
        <p:nvGrpSpPr>
          <p:cNvPr id="43" name="Google Shape;2136;p40">
            <a:extLst>
              <a:ext uri="{FF2B5EF4-FFF2-40B4-BE49-F238E27FC236}">
                <a16:creationId xmlns:a16="http://schemas.microsoft.com/office/drawing/2014/main" id="{6DFF8EC8-823F-7EB5-DED3-4D0B9A9095D5}"/>
              </a:ext>
            </a:extLst>
          </p:cNvPr>
          <p:cNvGrpSpPr/>
          <p:nvPr/>
        </p:nvGrpSpPr>
        <p:grpSpPr>
          <a:xfrm>
            <a:off x="6121230" y="3216414"/>
            <a:ext cx="9748253" cy="2053911"/>
            <a:chOff x="2993164" y="1543659"/>
            <a:chExt cx="6823211" cy="1540433"/>
          </a:xfrm>
        </p:grpSpPr>
        <p:sp>
          <p:nvSpPr>
            <p:cNvPr id="44" name="Google Shape;2137;p40">
              <a:extLst>
                <a:ext uri="{FF2B5EF4-FFF2-40B4-BE49-F238E27FC236}">
                  <a16:creationId xmlns:a16="http://schemas.microsoft.com/office/drawing/2014/main" id="{41D78C48-4B11-EC7E-D482-60D03A1F4CB3}"/>
                </a:ext>
              </a:extLst>
            </p:cNvPr>
            <p:cNvSpPr/>
            <p:nvPr/>
          </p:nvSpPr>
          <p:spPr>
            <a:xfrm>
              <a:off x="2993164" y="1543659"/>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r>
                <a:rPr lang="f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01</a:t>
              </a: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5" name="Google Shape;2139;p40">
              <a:extLst>
                <a:ext uri="{FF2B5EF4-FFF2-40B4-BE49-F238E27FC236}">
                  <a16:creationId xmlns:a16="http://schemas.microsoft.com/office/drawing/2014/main" id="{669D6E17-A39B-899D-46BE-21F931DC6D05}"/>
                </a:ext>
              </a:extLst>
            </p:cNvPr>
            <p:cNvSpPr txBox="1"/>
            <p:nvPr/>
          </p:nvSpPr>
          <p:spPr>
            <a:xfrm>
              <a:off x="4031665" y="2752292"/>
              <a:ext cx="5784710" cy="331800"/>
            </a:xfrm>
            <a:prstGeom prst="rect">
              <a:avLst/>
            </a:prstGeom>
            <a:noFill/>
            <a:ln>
              <a:noFill/>
            </a:ln>
          </p:spPr>
          <p:txBody>
            <a:bodyPr spcFirstLastPara="1" wrap="square" lIns="121900" tIns="121900" rIns="121900" bIns="121900" anchor="ctr" anchorCtr="0">
              <a:noAutofit/>
            </a:bodyPr>
            <a:lstStyle/>
            <a:p>
              <a:pPr algn="ctr">
                <a:spcAft>
                  <a:spcPts val="800"/>
                </a:spcAft>
              </a:pPr>
              <a:endParaRPr lang="en-SG"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46" name="Google Shape;2142;p40">
            <a:extLst>
              <a:ext uri="{FF2B5EF4-FFF2-40B4-BE49-F238E27FC236}">
                <a16:creationId xmlns:a16="http://schemas.microsoft.com/office/drawing/2014/main" id="{DC34BFD2-2748-8276-FD56-F7B87D9E161C}"/>
              </a:ext>
            </a:extLst>
          </p:cNvPr>
          <p:cNvSpPr/>
          <p:nvPr/>
        </p:nvSpPr>
        <p:spPr>
          <a:xfrm>
            <a:off x="7850915" y="3232787"/>
            <a:ext cx="836400" cy="836400"/>
          </a:xfrm>
          <a:prstGeom prst="ellipse">
            <a:avLst/>
          </a:prstGeom>
          <a:solidFill>
            <a:srgbClr val="E76C5F"/>
          </a:solidFill>
          <a:ln>
            <a:noFill/>
          </a:ln>
        </p:spPr>
        <p:txBody>
          <a:bodyPr spcFirstLastPara="1" wrap="square" lIns="121900" tIns="121900" rIns="121900" bIns="121900" anchor="ctr" anchorCtr="0">
            <a:noAutofit/>
          </a:bodyPr>
          <a:lstStyle/>
          <a:p>
            <a:pPr algn="ctr" defTabSz="1219170">
              <a:defRPr/>
            </a:pPr>
            <a:r>
              <a:rPr lang="f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02</a:t>
            </a: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nvGrpSpPr>
          <p:cNvPr id="47" name="Google Shape;2146;p40">
            <a:extLst>
              <a:ext uri="{FF2B5EF4-FFF2-40B4-BE49-F238E27FC236}">
                <a16:creationId xmlns:a16="http://schemas.microsoft.com/office/drawing/2014/main" id="{7D5AC6E2-901D-FA37-2EB5-045326244F9E}"/>
              </a:ext>
            </a:extLst>
          </p:cNvPr>
          <p:cNvGrpSpPr/>
          <p:nvPr/>
        </p:nvGrpSpPr>
        <p:grpSpPr>
          <a:xfrm>
            <a:off x="9377761" y="1412589"/>
            <a:ext cx="1822697" cy="2760562"/>
            <a:chOff x="3444517" y="4000254"/>
            <a:chExt cx="1367023" cy="2590923"/>
          </a:xfrm>
        </p:grpSpPr>
        <p:sp>
          <p:nvSpPr>
            <p:cNvPr id="48" name="Google Shape;2147;p40">
              <a:extLst>
                <a:ext uri="{FF2B5EF4-FFF2-40B4-BE49-F238E27FC236}">
                  <a16:creationId xmlns:a16="http://schemas.microsoft.com/office/drawing/2014/main" id="{FE210C94-EA92-79E5-8668-006C4C7EF9A4}"/>
                </a:ext>
              </a:extLst>
            </p:cNvPr>
            <p:cNvSpPr/>
            <p:nvPr/>
          </p:nvSpPr>
          <p:spPr>
            <a:xfrm>
              <a:off x="3444517" y="5806174"/>
              <a:ext cx="627300" cy="785003"/>
            </a:xfrm>
            <a:prstGeom prst="ellipse">
              <a:avLst/>
            </a:prstGeom>
            <a:solidFill>
              <a:srgbClr val="F3D676"/>
            </a:solidFill>
            <a:ln>
              <a:noFill/>
            </a:ln>
          </p:spPr>
          <p:txBody>
            <a:bodyPr spcFirstLastPara="1" wrap="square" lIns="121900" tIns="121900" rIns="121900" bIns="121900" anchor="ctr" anchorCtr="0">
              <a:noAutofit/>
            </a:bodyPr>
            <a:lstStyle/>
            <a:p>
              <a:pPr algn="ctr" defTabSz="1219170">
                <a:defRPr/>
              </a:pPr>
              <a:r>
                <a:rPr lang="fr" sz="2667" b="1" kern="0" dirty="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rPr>
                <a:t>03</a:t>
              </a:r>
              <a:endParaRPr sz="2667" b="1" kern="0" dirty="0">
                <a:solidFill>
                  <a:srgbClr val="512651"/>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50" name="Google Shape;2149;p40">
              <a:extLst>
                <a:ext uri="{FF2B5EF4-FFF2-40B4-BE49-F238E27FC236}">
                  <a16:creationId xmlns:a16="http://schemas.microsoft.com/office/drawing/2014/main" id="{6A1005A0-F0B4-589A-8F51-717D89B9BAFB}"/>
                </a:ext>
              </a:extLst>
            </p:cNvPr>
            <p:cNvSpPr txBox="1"/>
            <p:nvPr/>
          </p:nvSpPr>
          <p:spPr>
            <a:xfrm>
              <a:off x="3858641" y="4000254"/>
              <a:ext cx="952899" cy="331800"/>
            </a:xfrm>
            <a:prstGeom prst="rect">
              <a:avLst/>
            </a:prstGeom>
            <a:noFill/>
            <a:ln>
              <a:noFill/>
            </a:ln>
          </p:spPr>
          <p:txBody>
            <a:bodyPr spcFirstLastPara="1" wrap="square" lIns="121900" tIns="121900" rIns="121900" bIns="121900" anchor="ctr" anchorCtr="0">
              <a:noAutofit/>
            </a:bodyPr>
            <a:lstStyle/>
            <a:p>
              <a:pPr algn="just">
                <a:spcAft>
                  <a:spcPts val="800"/>
                </a:spcAft>
              </a:pPr>
              <a:endParaRPr lang="en-SG"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53" name="Google Shape;2142;p40">
            <a:extLst>
              <a:ext uri="{FF2B5EF4-FFF2-40B4-BE49-F238E27FC236}">
                <a16:creationId xmlns:a16="http://schemas.microsoft.com/office/drawing/2014/main" id="{DC34BFD2-2748-8276-FD56-F7B87D9E161C}"/>
              </a:ext>
            </a:extLst>
          </p:cNvPr>
          <p:cNvSpPr/>
          <p:nvPr/>
        </p:nvSpPr>
        <p:spPr>
          <a:xfrm>
            <a:off x="7625368" y="5774020"/>
            <a:ext cx="836400" cy="836400"/>
          </a:xfrm>
          <a:prstGeom prst="ellipse">
            <a:avLst/>
          </a:prstGeom>
          <a:solidFill>
            <a:srgbClr val="E76C5F"/>
          </a:solidFill>
          <a:ln>
            <a:noFill/>
          </a:ln>
        </p:spPr>
        <p:txBody>
          <a:bodyPr spcFirstLastPara="1" wrap="square" lIns="121900" tIns="121900" rIns="121900" bIns="121900" anchor="ctr" anchorCtr="0">
            <a:noAutofit/>
          </a:bodyPr>
          <a:lstStyle/>
          <a:p>
            <a:pPr algn="ctr" defTabSz="1219170">
              <a:defRPr/>
            </a:pPr>
            <a:r>
              <a:rPr lang="fr" sz="2667" b="1" kern="0" dirty="0" smtClean="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04</a:t>
            </a: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cxnSp>
        <p:nvCxnSpPr>
          <p:cNvPr id="14" name="Straight Arrow Connector 13"/>
          <p:cNvCxnSpPr/>
          <p:nvPr/>
        </p:nvCxnSpPr>
        <p:spPr>
          <a:xfrm>
            <a:off x="6661769" y="4014638"/>
            <a:ext cx="1246778" cy="1759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6" idx="4"/>
          </p:cNvCxnSpPr>
          <p:nvPr/>
        </p:nvCxnSpPr>
        <p:spPr>
          <a:xfrm flipH="1">
            <a:off x="8043569" y="4069187"/>
            <a:ext cx="225546" cy="1704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8184059" y="4014638"/>
            <a:ext cx="1336390" cy="1759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4" name="Google Shape;2136;p40">
            <a:extLst>
              <a:ext uri="{FF2B5EF4-FFF2-40B4-BE49-F238E27FC236}">
                <a16:creationId xmlns:a16="http://schemas.microsoft.com/office/drawing/2014/main" id="{6DFF8EC8-823F-7EB5-DED3-4D0B9A9095D5}"/>
              </a:ext>
            </a:extLst>
          </p:cNvPr>
          <p:cNvGrpSpPr/>
          <p:nvPr/>
        </p:nvGrpSpPr>
        <p:grpSpPr>
          <a:xfrm>
            <a:off x="3428257" y="1837283"/>
            <a:ext cx="9133087" cy="2078528"/>
            <a:chOff x="2993164" y="1543659"/>
            <a:chExt cx="6823211" cy="1540433"/>
          </a:xfrm>
        </p:grpSpPr>
        <p:sp>
          <p:nvSpPr>
            <p:cNvPr id="55" name="Google Shape;2137;p40">
              <a:extLst>
                <a:ext uri="{FF2B5EF4-FFF2-40B4-BE49-F238E27FC236}">
                  <a16:creationId xmlns:a16="http://schemas.microsoft.com/office/drawing/2014/main" id="{41D78C48-4B11-EC7E-D482-60D03A1F4CB3}"/>
                </a:ext>
              </a:extLst>
            </p:cNvPr>
            <p:cNvSpPr/>
            <p:nvPr/>
          </p:nvSpPr>
          <p:spPr>
            <a:xfrm>
              <a:off x="2993164" y="1543659"/>
              <a:ext cx="627300" cy="627300"/>
            </a:xfrm>
            <a:prstGeom prst="ellipse">
              <a:avLst/>
            </a:prstGeom>
            <a:solidFill>
              <a:srgbClr val="ED7341"/>
            </a:solidFill>
            <a:ln>
              <a:noFill/>
            </a:ln>
          </p:spPr>
          <p:txBody>
            <a:bodyPr spcFirstLastPara="1" wrap="square" lIns="121900" tIns="121900" rIns="121900" bIns="121900" anchor="ctr" anchorCtr="0">
              <a:noAutofit/>
            </a:bodyPr>
            <a:lstStyle/>
            <a:p>
              <a:pPr algn="ctr" defTabSz="1219170">
                <a:defRPr/>
              </a:pPr>
              <a:endParaRPr sz="2667" b="1" kern="0" dirty="0">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56" name="Google Shape;2139;p40">
              <a:extLst>
                <a:ext uri="{FF2B5EF4-FFF2-40B4-BE49-F238E27FC236}">
                  <a16:creationId xmlns:a16="http://schemas.microsoft.com/office/drawing/2014/main" id="{669D6E17-A39B-899D-46BE-21F931DC6D05}"/>
                </a:ext>
              </a:extLst>
            </p:cNvPr>
            <p:cNvSpPr txBox="1"/>
            <p:nvPr/>
          </p:nvSpPr>
          <p:spPr>
            <a:xfrm>
              <a:off x="4031665" y="2752292"/>
              <a:ext cx="5784710" cy="331800"/>
            </a:xfrm>
            <a:prstGeom prst="rect">
              <a:avLst/>
            </a:prstGeom>
            <a:noFill/>
            <a:ln>
              <a:noFill/>
            </a:ln>
          </p:spPr>
          <p:txBody>
            <a:bodyPr spcFirstLastPara="1" wrap="square" lIns="121900" tIns="121900" rIns="121900" bIns="121900" anchor="ctr" anchorCtr="0">
              <a:noAutofit/>
            </a:bodyPr>
            <a:lstStyle/>
            <a:p>
              <a:pPr algn="ctr">
                <a:spcAft>
                  <a:spcPts val="800"/>
                </a:spcAft>
              </a:pPr>
              <a:endParaRPr lang="en-SG"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826948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2" presetClass="entr" presetSubtype="4"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ppt_x"/>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circle(in)">
                                      <p:cBhvr>
                                        <p:cTn id="47" dur="2000"/>
                                        <p:tgtEl>
                                          <p:spTgt spid="49"/>
                                        </p:tgtEl>
                                      </p:cBhvr>
                                    </p:animEffect>
                                  </p:childTnLst>
                                </p:cTn>
                              </p:par>
                              <p:par>
                                <p:cTn id="48" presetID="1"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1" grpId="0" animBg="1"/>
      <p:bldP spid="42" grpId="0"/>
      <p:bldP spid="46"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B56827B3-9453-F96B-1CCF-C51FCC733B1E}"/>
              </a:ext>
            </a:extLst>
          </p:cNvPr>
          <p:cNvPicPr>
            <a:picLocks noChangeAspect="1"/>
          </p:cNvPicPr>
          <p:nvPr/>
        </p:nvPicPr>
        <p:blipFill>
          <a:blip r:embed="rId2"/>
          <a:srcRect/>
          <a:stretch>
            <a:fillRect/>
          </a:stretch>
        </p:blipFill>
        <p:spPr>
          <a:xfrm>
            <a:off x="-22860" y="-7620"/>
            <a:ext cx="12240260" cy="6987540"/>
          </a:xfrm>
          <a:prstGeom prst="rect">
            <a:avLst/>
          </a:prstGeom>
        </p:spPr>
      </p:pic>
      <p:sp>
        <p:nvSpPr>
          <p:cNvPr id="27" name="缺角矩形 26"/>
          <p:cNvSpPr/>
          <p:nvPr/>
        </p:nvSpPr>
        <p:spPr>
          <a:xfrm>
            <a:off x="761365" y="1872615"/>
            <a:ext cx="10782300" cy="4350385"/>
          </a:xfrm>
          <a:prstGeom prst="plaque">
            <a:avLst>
              <a:gd name="adj" fmla="val 14424"/>
            </a:avLst>
          </a:prstGeom>
          <a:solidFill>
            <a:schemeClr val="bg1">
              <a:alpha val="86000"/>
            </a:schemeClr>
          </a:solidFill>
          <a:ln w="127000">
            <a:solidFill>
              <a:schemeClr val="bg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黑体" panose="02010609060101010101" pitchFamily="49" charset="-122"/>
              <a:cs typeface="+mn-cs"/>
            </a:endParaRPr>
          </a:p>
        </p:txBody>
      </p:sp>
      <p:sp>
        <p:nvSpPr>
          <p:cNvPr id="97" name="矩形 96"/>
          <p:cNvSpPr/>
          <p:nvPr/>
        </p:nvSpPr>
        <p:spPr>
          <a:xfrm>
            <a:off x="1362710" y="4407535"/>
            <a:ext cx="243840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矩形 97"/>
          <p:cNvSpPr/>
          <p:nvPr/>
        </p:nvSpPr>
        <p:spPr>
          <a:xfrm>
            <a:off x="3884930" y="4407535"/>
            <a:ext cx="249555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矩形 98"/>
          <p:cNvSpPr/>
          <p:nvPr/>
        </p:nvSpPr>
        <p:spPr>
          <a:xfrm>
            <a:off x="6024880" y="4407535"/>
            <a:ext cx="275590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矩形 99"/>
          <p:cNvSpPr/>
          <p:nvPr/>
        </p:nvSpPr>
        <p:spPr>
          <a:xfrm>
            <a:off x="8148320" y="4420235"/>
            <a:ext cx="300990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文本框 101"/>
          <p:cNvSpPr txBox="1"/>
          <p:nvPr/>
        </p:nvSpPr>
        <p:spPr>
          <a:xfrm>
            <a:off x="1756410"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文本框 102"/>
          <p:cNvSpPr txBox="1"/>
          <p:nvPr/>
        </p:nvSpPr>
        <p:spPr>
          <a:xfrm>
            <a:off x="4180205"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文本框 103"/>
          <p:cNvSpPr txBox="1"/>
          <p:nvPr/>
        </p:nvSpPr>
        <p:spPr>
          <a:xfrm>
            <a:off x="6464300"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文本框 104"/>
          <p:cNvSpPr txBox="1"/>
          <p:nvPr/>
        </p:nvSpPr>
        <p:spPr>
          <a:xfrm>
            <a:off x="8821420"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文本框 90"/>
          <p:cNvSpPr txBox="1"/>
          <p:nvPr/>
        </p:nvSpPr>
        <p:spPr>
          <a:xfrm>
            <a:off x="4793317" y="245447"/>
            <a:ext cx="2283460" cy="141478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mn-cs"/>
              <a:sym typeface="思源黑体 CN Light" panose="020B0300000000000000" pitchFamily="34" charset="-122"/>
            </a:endParaRPr>
          </a:p>
        </p:txBody>
      </p:sp>
      <p:pic>
        <p:nvPicPr>
          <p:cNvPr id="35" name="图片 34" descr="千库网_水彩花丁香花花枝_元素编号12876565"/>
          <p:cNvPicPr>
            <a:picLocks noChangeAspect="1"/>
          </p:cNvPicPr>
          <p:nvPr/>
        </p:nvPicPr>
        <p:blipFill>
          <a:blip r:embed="rId3"/>
          <a:stretch>
            <a:fillRect/>
          </a:stretch>
        </p:blipFill>
        <p:spPr>
          <a:xfrm>
            <a:off x="-2679700" y="-2034540"/>
            <a:ext cx="9144000" cy="9144000"/>
          </a:xfrm>
          <a:prstGeom prst="rect">
            <a:avLst/>
          </a:prstGeom>
        </p:spPr>
      </p:pic>
      <p:pic>
        <p:nvPicPr>
          <p:cNvPr id="7" name="Picture 6">
            <a:extLst>
              <a:ext uri="{FF2B5EF4-FFF2-40B4-BE49-F238E27FC236}">
                <a16:creationId xmlns:a16="http://schemas.microsoft.com/office/drawing/2014/main" id="{D19F8563-5664-E2FC-C485-24F255103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32474" y="213538"/>
            <a:ext cx="5979724" cy="5054684"/>
          </a:xfrm>
          <a:prstGeom prst="rect">
            <a:avLst/>
          </a:prstGeom>
        </p:spPr>
      </p:pic>
      <p:pic>
        <p:nvPicPr>
          <p:cNvPr id="9" name="图片 3">
            <a:extLst>
              <a:ext uri="{FF2B5EF4-FFF2-40B4-BE49-F238E27FC236}">
                <a16:creationId xmlns:a16="http://schemas.microsoft.com/office/drawing/2014/main" id="{DE3B39CA-975B-2758-CE2A-C1E58E7E26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2629" r="31018"/>
          <a:stretch/>
        </p:blipFill>
        <p:spPr>
          <a:xfrm rot="290674">
            <a:off x="9143947" y="2737130"/>
            <a:ext cx="3380091" cy="5028821"/>
          </a:xfrm>
          <a:prstGeom prst="rect">
            <a:avLst/>
          </a:prstGeom>
        </p:spPr>
      </p:pic>
      <p:pic>
        <p:nvPicPr>
          <p:cNvPr id="2" name="Picture 1">
            <a:extLst>
              <a:ext uri="{FF2B5EF4-FFF2-40B4-BE49-F238E27FC236}">
                <a16:creationId xmlns:a16="http://schemas.microsoft.com/office/drawing/2014/main" id="{54696B4E-0449-7CEE-8805-0CE42C4C5C3A}"/>
              </a:ext>
            </a:extLst>
          </p:cNvPr>
          <p:cNvPicPr>
            <a:picLocks noChangeAspect="1"/>
          </p:cNvPicPr>
          <p:nvPr/>
        </p:nvPicPr>
        <p:blipFill rotWithShape="1">
          <a:blip r:embed="rId6">
            <a:clrChange>
              <a:clrFrom>
                <a:srgbClr val="FFFFFF"/>
              </a:clrFrom>
              <a:clrTo>
                <a:srgbClr val="FFFFFF">
                  <a:alpha val="0"/>
                </a:srgbClr>
              </a:clrTo>
            </a:clrChange>
            <a:biLevel thresh="75000"/>
          </a:blip>
          <a:srcRect l="28212" t="630" r="31024" b="35143"/>
          <a:stretch/>
        </p:blipFill>
        <p:spPr>
          <a:xfrm>
            <a:off x="2119201" y="0"/>
            <a:ext cx="7727538" cy="6748524"/>
          </a:xfrm>
          <a:prstGeom prst="rect">
            <a:avLst/>
          </a:prstGeom>
        </p:spPr>
      </p:pic>
    </p:spTree>
    <p:extLst>
      <p:ext uri="{BB962C8B-B14F-4D97-AF65-F5344CB8AC3E}">
        <p14:creationId xmlns:p14="http://schemas.microsoft.com/office/powerpoint/2010/main" val="129382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ppt_x"/>
                                          </p:val>
                                        </p:tav>
                                        <p:tav tm="100000">
                                          <p:val>
                                            <p:strVal val="#ppt_x"/>
                                          </p:val>
                                        </p:tav>
                                      </p:tavLst>
                                    </p:anim>
                                    <p:anim calcmode="lin" valueType="num">
                                      <p:cBhvr additive="base">
                                        <p:cTn id="8" dur="500" fill="hold"/>
                                        <p:tgtEl>
                                          <p:spTgt spid="9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anim calcmode="lin" valueType="num">
                                      <p:cBhvr additive="base">
                                        <p:cTn id="15" dur="500" fill="hold"/>
                                        <p:tgtEl>
                                          <p:spTgt spid="99"/>
                                        </p:tgtEl>
                                        <p:attrNameLst>
                                          <p:attrName>ppt_x</p:attrName>
                                        </p:attrNameLst>
                                      </p:cBhvr>
                                      <p:tavLst>
                                        <p:tav tm="0">
                                          <p:val>
                                            <p:strVal val="#ppt_x"/>
                                          </p:val>
                                        </p:tav>
                                        <p:tav tm="100000">
                                          <p:val>
                                            <p:strVal val="#ppt_x"/>
                                          </p:val>
                                        </p:tav>
                                      </p:tavLst>
                                    </p:anim>
                                    <p:anim calcmode="lin" valueType="num">
                                      <p:cBhvr additive="base">
                                        <p:cTn id="16" dur="500" fill="hold"/>
                                        <p:tgtEl>
                                          <p:spTgt spid="9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anim calcmode="lin" valueType="num">
                                      <p:cBhvr additive="base">
                                        <p:cTn id="23" dur="500" fill="hold"/>
                                        <p:tgtEl>
                                          <p:spTgt spid="91"/>
                                        </p:tgtEl>
                                        <p:attrNameLst>
                                          <p:attrName>ppt_x</p:attrName>
                                        </p:attrNameLst>
                                      </p:cBhvr>
                                      <p:tavLst>
                                        <p:tav tm="0">
                                          <p:val>
                                            <p:strVal val="#ppt_x"/>
                                          </p:val>
                                        </p:tav>
                                        <p:tav tm="100000">
                                          <p:val>
                                            <p:strVal val="#ppt_x"/>
                                          </p:val>
                                        </p:tav>
                                      </p:tavLst>
                                    </p:anim>
                                    <p:anim calcmode="lin" valueType="num">
                                      <p:cBhvr additive="base">
                                        <p:cTn id="24"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7" grpId="1"/>
      <p:bldP spid="98" grpId="0"/>
      <p:bldP spid="98" grpId="1"/>
      <p:bldP spid="99" grpId="0"/>
      <p:bldP spid="99" grpId="1"/>
      <p:bldP spid="100" grpId="0"/>
      <p:bldP spid="100" grpId="1"/>
      <p:bldP spid="91" grpId="0" bldLvl="0" animBg="1"/>
      <p:bldP spid="9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B56827B3-9453-F96B-1CCF-C51FCC733B1E}"/>
              </a:ext>
            </a:extLst>
          </p:cNvPr>
          <p:cNvPicPr>
            <a:picLocks noChangeAspect="1"/>
          </p:cNvPicPr>
          <p:nvPr/>
        </p:nvPicPr>
        <p:blipFill>
          <a:blip r:embed="rId3"/>
          <a:srcRect/>
          <a:stretch>
            <a:fillRect/>
          </a:stretch>
        </p:blipFill>
        <p:spPr>
          <a:xfrm>
            <a:off x="-185083" y="-51116"/>
            <a:ext cx="12240260" cy="6987540"/>
          </a:xfrm>
          <a:prstGeom prst="rect">
            <a:avLst/>
          </a:prstGeom>
        </p:spPr>
      </p:pic>
      <p:sp>
        <p:nvSpPr>
          <p:cNvPr id="91" name="文本框 90"/>
          <p:cNvSpPr txBox="1"/>
          <p:nvPr/>
        </p:nvSpPr>
        <p:spPr>
          <a:xfrm>
            <a:off x="4793317" y="245447"/>
            <a:ext cx="2283460" cy="141478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mn-cs"/>
              <a:sym typeface="思源黑体 CN Light" panose="020B0300000000000000" pitchFamily="34" charset="-122"/>
            </a:endParaRPr>
          </a:p>
        </p:txBody>
      </p:sp>
      <p:pic>
        <p:nvPicPr>
          <p:cNvPr id="3" name="图片 15">
            <a:extLst>
              <a:ext uri="{FF2B5EF4-FFF2-40B4-BE49-F238E27FC236}">
                <a16:creationId xmlns:a16="http://schemas.microsoft.com/office/drawing/2014/main" id="{CFEE12B1-30A9-99D4-3598-7BC6F3D006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14" t="-5708" b="41390"/>
          <a:stretch/>
        </p:blipFill>
        <p:spPr>
          <a:xfrm flipH="1">
            <a:off x="9053072" y="5328285"/>
            <a:ext cx="3164328" cy="1664335"/>
          </a:xfrm>
          <a:prstGeom prst="rect">
            <a:avLst/>
          </a:prstGeom>
        </p:spPr>
      </p:pic>
      <p:pic>
        <p:nvPicPr>
          <p:cNvPr id="4" name="图片 10">
            <a:extLst>
              <a:ext uri="{FF2B5EF4-FFF2-40B4-BE49-F238E27FC236}">
                <a16:creationId xmlns:a16="http://schemas.microsoft.com/office/drawing/2014/main" id="{9E31BAEE-F2CF-AA80-D7E0-7443039893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7033" y="5782467"/>
            <a:ext cx="1671279" cy="1210153"/>
          </a:xfrm>
          <a:prstGeom prst="rect">
            <a:avLst/>
          </a:prstGeom>
        </p:spPr>
      </p:pic>
      <p:sp>
        <p:nvSpPr>
          <p:cNvPr id="16" name="Google Shape;1763;p37">
            <a:extLst>
              <a:ext uri="{FF2B5EF4-FFF2-40B4-BE49-F238E27FC236}">
                <a16:creationId xmlns:a16="http://schemas.microsoft.com/office/drawing/2014/main" id="{ADE76EDF-B971-1987-9B51-8B564C64C891}"/>
              </a:ext>
            </a:extLst>
          </p:cNvPr>
          <p:cNvSpPr/>
          <p:nvPr/>
        </p:nvSpPr>
        <p:spPr>
          <a:xfrm>
            <a:off x="3730652" y="141433"/>
            <a:ext cx="4855881" cy="1536217"/>
          </a:xfrm>
          <a:prstGeom prst="roundRect">
            <a:avLst>
              <a:gd name="adj" fmla="val 16667"/>
            </a:avLst>
          </a:pr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vi-VN" sz="3600" b="1" i="1" dirty="0">
                <a:solidFill>
                  <a:schemeClr val="tx1"/>
                </a:solidFill>
                <a:effectLst/>
                <a:latin typeface="Times New Roman" panose="02020603050405020304" pitchFamily="18" charset="0"/>
                <a:ea typeface="Calibri" panose="020F0502020204030204" pitchFamily="34" charset="0"/>
              </a:rPr>
              <a:t>Chức năng của đoạn diễn dịch và quy nạp</a:t>
            </a:r>
            <a:endParaRPr sz="3600" b="1" i="1" dirty="0">
              <a:solidFill>
                <a:schemeClr val="tx1"/>
              </a:solidFill>
              <a:latin typeface="Times New Roman" panose="02020603050405020304" pitchFamily="18" charset="0"/>
              <a:ea typeface="Fira Sans Extra Condensed"/>
              <a:cs typeface="Times New Roman" panose="02020603050405020304" pitchFamily="18" charset="0"/>
              <a:sym typeface="Fira Sans Extra Condensed"/>
            </a:endParaRPr>
          </a:p>
        </p:txBody>
      </p:sp>
      <p:cxnSp>
        <p:nvCxnSpPr>
          <p:cNvPr id="17" name="Google Shape;1770;p37">
            <a:extLst>
              <a:ext uri="{FF2B5EF4-FFF2-40B4-BE49-F238E27FC236}">
                <a16:creationId xmlns:a16="http://schemas.microsoft.com/office/drawing/2014/main" id="{656108A7-871D-33C8-6C51-ECB0AB1BCB2C}"/>
              </a:ext>
            </a:extLst>
          </p:cNvPr>
          <p:cNvCxnSpPr>
            <a:cxnSpLocks/>
            <a:stCxn id="16" idx="2"/>
          </p:cNvCxnSpPr>
          <p:nvPr/>
        </p:nvCxnSpPr>
        <p:spPr>
          <a:xfrm rot="16200000" flipH="1">
            <a:off x="7391029" y="445214"/>
            <a:ext cx="1948575" cy="4413446"/>
          </a:xfrm>
          <a:prstGeom prst="curvedConnector3">
            <a:avLst>
              <a:gd name="adj1" fmla="val 50000"/>
            </a:avLst>
          </a:prstGeom>
          <a:noFill/>
          <a:ln w="9525" cap="flat" cmpd="sng">
            <a:solidFill>
              <a:srgbClr val="666666"/>
            </a:solidFill>
            <a:prstDash val="solid"/>
            <a:round/>
            <a:headEnd type="none" w="med" len="med"/>
            <a:tailEnd type="oval" w="med" len="med"/>
          </a:ln>
        </p:spPr>
      </p:cxnSp>
      <p:cxnSp>
        <p:nvCxnSpPr>
          <p:cNvPr id="18" name="Google Shape;1771;p37">
            <a:extLst>
              <a:ext uri="{FF2B5EF4-FFF2-40B4-BE49-F238E27FC236}">
                <a16:creationId xmlns:a16="http://schemas.microsoft.com/office/drawing/2014/main" id="{A6467376-9177-0A40-F0D3-2BB650069729}"/>
              </a:ext>
            </a:extLst>
          </p:cNvPr>
          <p:cNvCxnSpPr>
            <a:cxnSpLocks/>
          </p:cNvCxnSpPr>
          <p:nvPr/>
        </p:nvCxnSpPr>
        <p:spPr>
          <a:xfrm rot="16200000" flipH="1">
            <a:off x="5312360" y="2539135"/>
            <a:ext cx="1736885" cy="63503"/>
          </a:xfrm>
          <a:prstGeom prst="curvedConnector3">
            <a:avLst>
              <a:gd name="adj1" fmla="val 50000"/>
            </a:avLst>
          </a:prstGeom>
          <a:noFill/>
          <a:ln w="9525" cap="flat" cmpd="sng">
            <a:solidFill>
              <a:srgbClr val="666666"/>
            </a:solidFill>
            <a:prstDash val="solid"/>
            <a:round/>
            <a:headEnd type="none" w="med" len="med"/>
            <a:tailEnd type="oval" w="med" len="med"/>
          </a:ln>
        </p:spPr>
      </p:cxnSp>
      <p:cxnSp>
        <p:nvCxnSpPr>
          <p:cNvPr id="19" name="Google Shape;1775;p37">
            <a:extLst>
              <a:ext uri="{FF2B5EF4-FFF2-40B4-BE49-F238E27FC236}">
                <a16:creationId xmlns:a16="http://schemas.microsoft.com/office/drawing/2014/main" id="{F98BBC5A-A77D-8185-FBF7-F1A77E4AA9ED}"/>
              </a:ext>
            </a:extLst>
          </p:cNvPr>
          <p:cNvCxnSpPr>
            <a:cxnSpLocks/>
          </p:cNvCxnSpPr>
          <p:nvPr/>
        </p:nvCxnSpPr>
        <p:spPr>
          <a:xfrm rot="5400000">
            <a:off x="3358980" y="664511"/>
            <a:ext cx="1786474" cy="3812749"/>
          </a:xfrm>
          <a:prstGeom prst="curvedConnector3">
            <a:avLst>
              <a:gd name="adj1" fmla="val 50000"/>
            </a:avLst>
          </a:prstGeom>
          <a:noFill/>
          <a:ln w="9525" cap="flat" cmpd="sng">
            <a:solidFill>
              <a:srgbClr val="666666"/>
            </a:solidFill>
            <a:prstDash val="solid"/>
            <a:round/>
            <a:headEnd type="none" w="med" len="med"/>
            <a:tailEnd type="oval" w="med" len="med"/>
          </a:ln>
        </p:spPr>
      </p:cxnSp>
      <p:grpSp>
        <p:nvGrpSpPr>
          <p:cNvPr id="27" name="Google Shape;2133;p40">
            <a:extLst>
              <a:ext uri="{FF2B5EF4-FFF2-40B4-BE49-F238E27FC236}">
                <a16:creationId xmlns:a16="http://schemas.microsoft.com/office/drawing/2014/main" id="{C76D48BB-B602-5D1F-5540-D8BFB9BF64A9}"/>
              </a:ext>
            </a:extLst>
          </p:cNvPr>
          <p:cNvGrpSpPr/>
          <p:nvPr/>
        </p:nvGrpSpPr>
        <p:grpSpPr>
          <a:xfrm>
            <a:off x="-75171" y="3602039"/>
            <a:ext cx="4107978" cy="3683633"/>
            <a:chOff x="423976" y="-105065"/>
            <a:chExt cx="2172835" cy="4835998"/>
          </a:xfrm>
        </p:grpSpPr>
        <p:sp>
          <p:nvSpPr>
            <p:cNvPr id="28" name="Google Shape;2134;p40">
              <a:extLst>
                <a:ext uri="{FF2B5EF4-FFF2-40B4-BE49-F238E27FC236}">
                  <a16:creationId xmlns:a16="http://schemas.microsoft.com/office/drawing/2014/main" id="{324C84D5-13C2-8B32-6898-A80FBD4D0621}"/>
                </a:ext>
              </a:extLst>
            </p:cNvPr>
            <p:cNvSpPr/>
            <p:nvPr/>
          </p:nvSpPr>
          <p:spPr>
            <a:xfrm>
              <a:off x="624645" y="1543833"/>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29" name="Google Shape;2135;p40">
              <a:extLst>
                <a:ext uri="{FF2B5EF4-FFF2-40B4-BE49-F238E27FC236}">
                  <a16:creationId xmlns:a16="http://schemas.microsoft.com/office/drawing/2014/main" id="{714E0D4C-55D9-10C4-0451-A8E9DF3780D6}"/>
                </a:ext>
              </a:extLst>
            </p:cNvPr>
            <p:cNvSpPr/>
            <p:nvPr/>
          </p:nvSpPr>
          <p:spPr>
            <a:xfrm>
              <a:off x="423976" y="-105065"/>
              <a:ext cx="2172835" cy="4042973"/>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algn="ctr" defTabSz="685800">
                <a:buClrTx/>
              </a:pPr>
              <a:r>
                <a:rPr lang="en-US"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a:t>
              </a: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à hai kiểu tổ chức đoạn văn khác nhau nhưng đều đáp ứng yêu cầu cơ bản của một đoạn văn: thể hiện rõ chủ đề</a:t>
              </a:r>
              <a:endParaRPr lang="en-US" sz="3200" b="1" dirty="0">
                <a:solidFill>
                  <a:schemeClr val="bg1"/>
                </a:solidFill>
                <a:latin typeface="Times New Roman" panose="02020603050405020304" pitchFamily="18" charset="0"/>
                <a:cs typeface="Times New Roman" panose="02020603050405020304" pitchFamily="18" charset="0"/>
              </a:endParaRPr>
            </a:p>
          </p:txBody>
        </p:sp>
      </p:grpSp>
      <p:grpSp>
        <p:nvGrpSpPr>
          <p:cNvPr id="31" name="Google Shape;2133;p40">
            <a:extLst>
              <a:ext uri="{FF2B5EF4-FFF2-40B4-BE49-F238E27FC236}">
                <a16:creationId xmlns:a16="http://schemas.microsoft.com/office/drawing/2014/main" id="{C76D48BB-B602-5D1F-5540-D8BFB9BF64A9}"/>
              </a:ext>
            </a:extLst>
          </p:cNvPr>
          <p:cNvGrpSpPr/>
          <p:nvPr/>
        </p:nvGrpSpPr>
        <p:grpSpPr>
          <a:xfrm>
            <a:off x="4179209" y="3635139"/>
            <a:ext cx="4135678" cy="3312720"/>
            <a:chOff x="208659" y="381882"/>
            <a:chExt cx="2187486" cy="4349051"/>
          </a:xfrm>
        </p:grpSpPr>
        <p:sp>
          <p:nvSpPr>
            <p:cNvPr id="32" name="Google Shape;2134;p40">
              <a:extLst>
                <a:ext uri="{FF2B5EF4-FFF2-40B4-BE49-F238E27FC236}">
                  <a16:creationId xmlns:a16="http://schemas.microsoft.com/office/drawing/2014/main" id="{324C84D5-13C2-8B32-6898-A80FBD4D0621}"/>
                </a:ext>
              </a:extLst>
            </p:cNvPr>
            <p:cNvSpPr/>
            <p:nvPr/>
          </p:nvSpPr>
          <p:spPr>
            <a:xfrm>
              <a:off x="624645" y="1543833"/>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33" name="Google Shape;2135;p40">
              <a:extLst>
                <a:ext uri="{FF2B5EF4-FFF2-40B4-BE49-F238E27FC236}">
                  <a16:creationId xmlns:a16="http://schemas.microsoft.com/office/drawing/2014/main" id="{714E0D4C-55D9-10C4-0451-A8E9DF3780D6}"/>
                </a:ext>
              </a:extLst>
            </p:cNvPr>
            <p:cNvSpPr/>
            <p:nvPr/>
          </p:nvSpPr>
          <p:spPr>
            <a:xfrm>
              <a:off x="208659" y="381882"/>
              <a:ext cx="2093913" cy="4042971"/>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marL="54293" marR="6668" indent="211455" algn="ctr" defTabSz="685800">
                <a:spcAft>
                  <a:spcPts val="180"/>
                </a:spcAft>
                <a:buClrTx/>
              </a:pP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Do có câu chủ đề, việc tiếp nhận nội dung đoạn văn trở nên thuận tiện hơn</a:t>
              </a:r>
              <a:endPar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43" name="Google Shape;2133;p40">
            <a:extLst>
              <a:ext uri="{FF2B5EF4-FFF2-40B4-BE49-F238E27FC236}">
                <a16:creationId xmlns:a16="http://schemas.microsoft.com/office/drawing/2014/main" id="{C76D48BB-B602-5D1F-5540-D8BFB9BF64A9}"/>
              </a:ext>
            </a:extLst>
          </p:cNvPr>
          <p:cNvGrpSpPr/>
          <p:nvPr/>
        </p:nvGrpSpPr>
        <p:grpSpPr>
          <a:xfrm>
            <a:off x="8404750" y="3719755"/>
            <a:ext cx="4135678" cy="3312720"/>
            <a:chOff x="208659" y="381882"/>
            <a:chExt cx="2187486" cy="4349051"/>
          </a:xfrm>
        </p:grpSpPr>
        <p:sp>
          <p:nvSpPr>
            <p:cNvPr id="44" name="Google Shape;2134;p40">
              <a:extLst>
                <a:ext uri="{FF2B5EF4-FFF2-40B4-BE49-F238E27FC236}">
                  <a16:creationId xmlns:a16="http://schemas.microsoft.com/office/drawing/2014/main" id="{324C84D5-13C2-8B32-6898-A80FBD4D0621}"/>
                </a:ext>
              </a:extLst>
            </p:cNvPr>
            <p:cNvSpPr/>
            <p:nvPr/>
          </p:nvSpPr>
          <p:spPr>
            <a:xfrm>
              <a:off x="624645" y="1543833"/>
              <a:ext cx="1771500" cy="3187100"/>
            </a:xfrm>
            <a:prstGeom prst="roundRect">
              <a:avLst>
                <a:gd name="adj" fmla="val 8831"/>
              </a:avLst>
            </a:prstGeom>
            <a:solidFill>
              <a:srgbClr val="7AB848">
                <a:alpha val="12549"/>
              </a:srgbClr>
            </a:solidFill>
            <a:ln>
              <a:noFill/>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Roboto"/>
                <a:ea typeface="Roboto"/>
                <a:cs typeface="Roboto"/>
                <a:sym typeface="Roboto"/>
              </a:endParaRPr>
            </a:p>
          </p:txBody>
        </p:sp>
        <p:sp>
          <p:nvSpPr>
            <p:cNvPr id="45" name="Google Shape;2135;p40">
              <a:extLst>
                <a:ext uri="{FF2B5EF4-FFF2-40B4-BE49-F238E27FC236}">
                  <a16:creationId xmlns:a16="http://schemas.microsoft.com/office/drawing/2014/main" id="{714E0D4C-55D9-10C4-0451-A8E9DF3780D6}"/>
                </a:ext>
              </a:extLst>
            </p:cNvPr>
            <p:cNvSpPr/>
            <p:nvPr/>
          </p:nvSpPr>
          <p:spPr>
            <a:xfrm>
              <a:off x="208659" y="381882"/>
              <a:ext cx="1849193" cy="4042970"/>
            </a:xfrm>
            <a:prstGeom prst="roundRect">
              <a:avLst>
                <a:gd name="adj" fmla="val 16667"/>
              </a:avLst>
            </a:prstGeom>
            <a:solidFill>
              <a:srgbClr val="5F4776"/>
            </a:solidFill>
            <a:ln>
              <a:noFill/>
            </a:ln>
          </p:spPr>
          <p:txBody>
            <a:bodyPr spcFirstLastPara="1" wrap="square" lIns="121900" tIns="121900" rIns="121900" bIns="121900" anchor="ctr" anchorCtr="0">
              <a:noAutofit/>
            </a:bodyPr>
            <a:lstStyle/>
            <a:p>
              <a:pPr algn="ctr"/>
              <a:r>
                <a:rPr lang="vi-VN" sz="3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 kiểu đoạn văn này đặc biệt phù hợp với văn bản nghị luận</a:t>
              </a:r>
              <a:endParaRPr lang="en-US" sz="32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0743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fill="hold"/>
                                        <p:tgtEl>
                                          <p:spTgt spid="91"/>
                                        </p:tgtEl>
                                        <p:attrNameLst>
                                          <p:attrName>ppt_x</p:attrName>
                                        </p:attrNameLst>
                                      </p:cBhvr>
                                      <p:tavLst>
                                        <p:tav tm="0">
                                          <p:val>
                                            <p:strVal val="#ppt_x"/>
                                          </p:val>
                                        </p:tav>
                                        <p:tav tm="100000">
                                          <p:val>
                                            <p:strVal val="#ppt_x"/>
                                          </p:val>
                                        </p:tav>
                                      </p:tavLst>
                                    </p:anim>
                                    <p:anim calcmode="lin" valueType="num">
                                      <p:cBhvr additive="base">
                                        <p:cTn id="8"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fill="hold"/>
                                        <p:tgtEl>
                                          <p:spTgt spid="43"/>
                                        </p:tgtEl>
                                        <p:attrNameLst>
                                          <p:attrName>ppt_x</p:attrName>
                                        </p:attrNameLst>
                                      </p:cBhvr>
                                      <p:tavLst>
                                        <p:tav tm="0">
                                          <p:val>
                                            <p:strVal val="#ppt_x"/>
                                          </p:val>
                                        </p:tav>
                                        <p:tav tm="100000">
                                          <p:val>
                                            <p:strVal val="#ppt_x"/>
                                          </p:val>
                                        </p:tav>
                                      </p:tavLst>
                                    </p:anim>
                                    <p:anim calcmode="lin" valueType="num">
                                      <p:cBhvr additive="base">
                                        <p:cTn id="4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1"/>
      <p:bldP spid="91" grpId="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B56827B3-9453-F96B-1CCF-C51FCC733B1E}"/>
              </a:ext>
            </a:extLst>
          </p:cNvPr>
          <p:cNvPicPr>
            <a:picLocks noChangeAspect="1"/>
          </p:cNvPicPr>
          <p:nvPr/>
        </p:nvPicPr>
        <p:blipFill>
          <a:blip r:embed="rId3"/>
          <a:srcRect/>
          <a:stretch>
            <a:fillRect/>
          </a:stretch>
        </p:blipFill>
        <p:spPr>
          <a:xfrm>
            <a:off x="-22860" y="-7620"/>
            <a:ext cx="12240260" cy="6987540"/>
          </a:xfrm>
          <a:prstGeom prst="rect">
            <a:avLst/>
          </a:prstGeom>
        </p:spPr>
      </p:pic>
      <p:sp>
        <p:nvSpPr>
          <p:cNvPr id="27" name="缺角矩形 26"/>
          <p:cNvSpPr/>
          <p:nvPr/>
        </p:nvSpPr>
        <p:spPr>
          <a:xfrm>
            <a:off x="761365" y="1872615"/>
            <a:ext cx="10782300" cy="4350385"/>
          </a:xfrm>
          <a:prstGeom prst="plaque">
            <a:avLst>
              <a:gd name="adj" fmla="val 14424"/>
            </a:avLst>
          </a:prstGeom>
          <a:solidFill>
            <a:schemeClr val="bg1">
              <a:alpha val="86000"/>
            </a:schemeClr>
          </a:solidFill>
          <a:ln w="127000">
            <a:solidFill>
              <a:schemeClr val="bg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黑体" panose="02010609060101010101" pitchFamily="49" charset="-122"/>
              <a:cs typeface="+mn-cs"/>
            </a:endParaRPr>
          </a:p>
        </p:txBody>
      </p:sp>
      <p:sp>
        <p:nvSpPr>
          <p:cNvPr id="97" name="矩形 96"/>
          <p:cNvSpPr/>
          <p:nvPr/>
        </p:nvSpPr>
        <p:spPr>
          <a:xfrm>
            <a:off x="1362710" y="4407535"/>
            <a:ext cx="243840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矩形 97"/>
          <p:cNvSpPr/>
          <p:nvPr/>
        </p:nvSpPr>
        <p:spPr>
          <a:xfrm>
            <a:off x="3884930" y="4407535"/>
            <a:ext cx="249555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矩形 98"/>
          <p:cNvSpPr/>
          <p:nvPr/>
        </p:nvSpPr>
        <p:spPr>
          <a:xfrm>
            <a:off x="6024880" y="4407535"/>
            <a:ext cx="275590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矩形 99"/>
          <p:cNvSpPr/>
          <p:nvPr/>
        </p:nvSpPr>
        <p:spPr>
          <a:xfrm>
            <a:off x="8148320" y="4420235"/>
            <a:ext cx="300990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文本框 101"/>
          <p:cNvSpPr txBox="1"/>
          <p:nvPr/>
        </p:nvSpPr>
        <p:spPr>
          <a:xfrm>
            <a:off x="1756410"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文本框 102"/>
          <p:cNvSpPr txBox="1"/>
          <p:nvPr/>
        </p:nvSpPr>
        <p:spPr>
          <a:xfrm>
            <a:off x="4180205"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文本框 103"/>
          <p:cNvSpPr txBox="1"/>
          <p:nvPr/>
        </p:nvSpPr>
        <p:spPr>
          <a:xfrm>
            <a:off x="6464300"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文本框 104"/>
          <p:cNvSpPr txBox="1"/>
          <p:nvPr/>
        </p:nvSpPr>
        <p:spPr>
          <a:xfrm>
            <a:off x="8821420"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文本框 90"/>
          <p:cNvSpPr txBox="1"/>
          <p:nvPr/>
        </p:nvSpPr>
        <p:spPr>
          <a:xfrm>
            <a:off x="4793317" y="245447"/>
            <a:ext cx="2283460" cy="141478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mn-cs"/>
              <a:sym typeface="思源黑体 CN Light" panose="020B0300000000000000" pitchFamily="34" charset="-122"/>
            </a:endParaRPr>
          </a:p>
        </p:txBody>
      </p:sp>
      <p:pic>
        <p:nvPicPr>
          <p:cNvPr id="35" name="图片 34" descr="千库网_水彩花丁香花花枝_元素编号12876565"/>
          <p:cNvPicPr>
            <a:picLocks noChangeAspect="1"/>
          </p:cNvPicPr>
          <p:nvPr/>
        </p:nvPicPr>
        <p:blipFill>
          <a:blip r:embed="rId4"/>
          <a:stretch>
            <a:fillRect/>
          </a:stretch>
        </p:blipFill>
        <p:spPr>
          <a:xfrm>
            <a:off x="-2679700" y="-2034540"/>
            <a:ext cx="9144000" cy="9144000"/>
          </a:xfrm>
          <a:prstGeom prst="rect">
            <a:avLst/>
          </a:prstGeom>
        </p:spPr>
      </p:pic>
      <p:pic>
        <p:nvPicPr>
          <p:cNvPr id="7" name="Picture 6">
            <a:extLst>
              <a:ext uri="{FF2B5EF4-FFF2-40B4-BE49-F238E27FC236}">
                <a16:creationId xmlns:a16="http://schemas.microsoft.com/office/drawing/2014/main" id="{D19F8563-5664-E2FC-C485-24F2551033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32474" y="213538"/>
            <a:ext cx="5979724" cy="5054684"/>
          </a:xfrm>
          <a:prstGeom prst="rect">
            <a:avLst/>
          </a:prstGeom>
        </p:spPr>
      </p:pic>
      <p:pic>
        <p:nvPicPr>
          <p:cNvPr id="9" name="图片 3">
            <a:extLst>
              <a:ext uri="{FF2B5EF4-FFF2-40B4-BE49-F238E27FC236}">
                <a16:creationId xmlns:a16="http://schemas.microsoft.com/office/drawing/2014/main" id="{DE3B39CA-975B-2758-CE2A-C1E58E7E26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2629" r="31018"/>
          <a:stretch/>
        </p:blipFill>
        <p:spPr>
          <a:xfrm rot="290674">
            <a:off x="9143947" y="2737130"/>
            <a:ext cx="3380091" cy="5028821"/>
          </a:xfrm>
          <a:prstGeom prst="rect">
            <a:avLst/>
          </a:prstGeom>
        </p:spPr>
      </p:pic>
      <p:pic>
        <p:nvPicPr>
          <p:cNvPr id="2" name="Picture 1">
            <a:extLst>
              <a:ext uri="{FF2B5EF4-FFF2-40B4-BE49-F238E27FC236}">
                <a16:creationId xmlns:a16="http://schemas.microsoft.com/office/drawing/2014/main" id="{249D4C84-9469-9376-8140-C9F2BCBE20C7}"/>
              </a:ext>
            </a:extLst>
          </p:cNvPr>
          <p:cNvPicPr>
            <a:picLocks noChangeAspect="1"/>
          </p:cNvPicPr>
          <p:nvPr/>
        </p:nvPicPr>
        <p:blipFill rotWithShape="1">
          <a:blip r:embed="rId7">
            <a:clrChange>
              <a:clrFrom>
                <a:srgbClr val="FFFFFF"/>
              </a:clrFrom>
              <a:clrTo>
                <a:srgbClr val="FFFFFF">
                  <a:alpha val="0"/>
                </a:srgbClr>
              </a:clrTo>
            </a:clrChange>
          </a:blip>
          <a:srcRect l="25129" t="20221" r="26679" b="27945"/>
          <a:stretch/>
        </p:blipFill>
        <p:spPr>
          <a:xfrm>
            <a:off x="175198" y="2137157"/>
            <a:ext cx="8422712" cy="5095830"/>
          </a:xfrm>
          <a:prstGeom prst="rect">
            <a:avLst/>
          </a:prstGeom>
        </p:spPr>
      </p:pic>
      <p:sp>
        <p:nvSpPr>
          <p:cNvPr id="19" name="TextBox 18">
            <a:extLst>
              <a:ext uri="{FF2B5EF4-FFF2-40B4-BE49-F238E27FC236}">
                <a16:creationId xmlns:a16="http://schemas.microsoft.com/office/drawing/2014/main" id="{7D37B9D3-EF2A-A21B-DC9C-FAC9529861F3}"/>
              </a:ext>
            </a:extLst>
          </p:cNvPr>
          <p:cNvSpPr txBox="1"/>
          <p:nvPr/>
        </p:nvSpPr>
        <p:spPr>
          <a:xfrm>
            <a:off x="2849026" y="-1774078"/>
            <a:ext cx="6548192" cy="1569660"/>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3. Tìm hiểu yếu tố kì ảo và yếu tố hiện thực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Google Shape;1763;p37">
            <a:extLst>
              <a:ext uri="{FF2B5EF4-FFF2-40B4-BE49-F238E27FC236}">
                <a16:creationId xmlns:a16="http://schemas.microsoft.com/office/drawing/2014/main" id="{ADE76EDF-B971-1987-9B51-8B564C64C891}"/>
              </a:ext>
            </a:extLst>
          </p:cNvPr>
          <p:cNvSpPr/>
          <p:nvPr/>
        </p:nvSpPr>
        <p:spPr>
          <a:xfrm>
            <a:off x="97178" y="-1629994"/>
            <a:ext cx="2369665" cy="974371"/>
          </a:xfrm>
          <a:prstGeom prst="roundRect">
            <a:avLst>
              <a:gd name="adj" fmla="val 16667"/>
            </a:avLst>
          </a:pr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2800" b="1" i="1" dirty="0" err="1" smtClean="0">
                <a:solidFill>
                  <a:schemeClr val="tx1"/>
                </a:solidFill>
                <a:effectLst/>
                <a:latin typeface="Times New Roman" panose="02020603050405020304" pitchFamily="18" charset="0"/>
                <a:ea typeface="Calibri" panose="020F0502020204030204" pitchFamily="34" charset="0"/>
              </a:rPr>
              <a:t>Bài</a:t>
            </a:r>
            <a:r>
              <a:rPr lang="en-US" sz="2800" b="1" i="1" dirty="0" smtClean="0">
                <a:solidFill>
                  <a:schemeClr val="tx1"/>
                </a:solidFill>
                <a:effectLst/>
                <a:latin typeface="Times New Roman" panose="02020603050405020304" pitchFamily="18" charset="0"/>
                <a:ea typeface="Calibri" panose="020F0502020204030204" pitchFamily="34" charset="0"/>
              </a:rPr>
              <a:t> </a:t>
            </a:r>
            <a:r>
              <a:rPr lang="en-US" sz="2800" b="1" i="1" dirty="0" err="1" smtClean="0">
                <a:solidFill>
                  <a:schemeClr val="tx1"/>
                </a:solidFill>
                <a:effectLst/>
                <a:latin typeface="Times New Roman" panose="02020603050405020304" pitchFamily="18" charset="0"/>
                <a:ea typeface="Calibri" panose="020F0502020204030204" pitchFamily="34" charset="0"/>
              </a:rPr>
              <a:t>tập</a:t>
            </a:r>
            <a:r>
              <a:rPr lang="en-US" sz="2800" b="1" i="1" dirty="0" smtClean="0">
                <a:solidFill>
                  <a:schemeClr val="tx1"/>
                </a:solidFill>
                <a:effectLst/>
                <a:latin typeface="Times New Roman" panose="02020603050405020304" pitchFamily="18" charset="0"/>
                <a:ea typeface="Calibri" panose="020F0502020204030204" pitchFamily="34" charset="0"/>
              </a:rPr>
              <a:t> 1</a:t>
            </a:r>
            <a:endParaRPr sz="3600" b="1" i="1" dirty="0">
              <a:solidFill>
                <a:schemeClr val="tx1"/>
              </a:solidFill>
              <a:latin typeface="Times New Roman" panose="02020603050405020304" pitchFamily="18" charset="0"/>
              <a:ea typeface="Fira Sans Extra Condensed"/>
              <a:cs typeface="Times New Roman" panose="02020603050405020304" pitchFamily="18" charset="0"/>
              <a:sym typeface="Fira Sans Extra Condensed"/>
            </a:endParaRPr>
          </a:p>
        </p:txBody>
      </p:sp>
    </p:spTree>
    <p:extLst>
      <p:ext uri="{BB962C8B-B14F-4D97-AF65-F5344CB8AC3E}">
        <p14:creationId xmlns:p14="http://schemas.microsoft.com/office/powerpoint/2010/main" val="3915523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ppt_x"/>
                                          </p:val>
                                        </p:tav>
                                        <p:tav tm="100000">
                                          <p:val>
                                            <p:strVal val="#ppt_x"/>
                                          </p:val>
                                        </p:tav>
                                      </p:tavLst>
                                    </p:anim>
                                    <p:anim calcmode="lin" valueType="num">
                                      <p:cBhvr additive="base">
                                        <p:cTn id="8" dur="500" fill="hold"/>
                                        <p:tgtEl>
                                          <p:spTgt spid="9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anim calcmode="lin" valueType="num">
                                      <p:cBhvr additive="base">
                                        <p:cTn id="15" dur="500" fill="hold"/>
                                        <p:tgtEl>
                                          <p:spTgt spid="99"/>
                                        </p:tgtEl>
                                        <p:attrNameLst>
                                          <p:attrName>ppt_x</p:attrName>
                                        </p:attrNameLst>
                                      </p:cBhvr>
                                      <p:tavLst>
                                        <p:tav tm="0">
                                          <p:val>
                                            <p:strVal val="#ppt_x"/>
                                          </p:val>
                                        </p:tav>
                                        <p:tav tm="100000">
                                          <p:val>
                                            <p:strVal val="#ppt_x"/>
                                          </p:val>
                                        </p:tav>
                                      </p:tavLst>
                                    </p:anim>
                                    <p:anim calcmode="lin" valueType="num">
                                      <p:cBhvr additive="base">
                                        <p:cTn id="16" dur="500" fill="hold"/>
                                        <p:tgtEl>
                                          <p:spTgt spid="9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anim calcmode="lin" valueType="num">
                                      <p:cBhvr additive="base">
                                        <p:cTn id="23" dur="500" fill="hold"/>
                                        <p:tgtEl>
                                          <p:spTgt spid="91"/>
                                        </p:tgtEl>
                                        <p:attrNameLst>
                                          <p:attrName>ppt_x</p:attrName>
                                        </p:attrNameLst>
                                      </p:cBhvr>
                                      <p:tavLst>
                                        <p:tav tm="0">
                                          <p:val>
                                            <p:strVal val="#ppt_x"/>
                                          </p:val>
                                        </p:tav>
                                        <p:tav tm="100000">
                                          <p:val>
                                            <p:strVal val="#ppt_x"/>
                                          </p:val>
                                        </p:tav>
                                      </p:tavLst>
                                    </p:anim>
                                    <p:anim calcmode="lin" valueType="num">
                                      <p:cBhvr additive="base">
                                        <p:cTn id="24"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7" grpId="1"/>
      <p:bldP spid="98" grpId="0"/>
      <p:bldP spid="98" grpId="1"/>
      <p:bldP spid="99" grpId="0"/>
      <p:bldP spid="99" grpId="1"/>
      <p:bldP spid="100" grpId="0"/>
      <p:bldP spid="100" grpId="1"/>
      <p:bldP spid="91" grpId="0" bldLvl="0" animBg="1"/>
      <p:bldP spid="91" grpId="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6" name="文本框 22">
            <a:extLst>
              <a:ext uri="{FF2B5EF4-FFF2-40B4-BE49-F238E27FC236}">
                <a16:creationId xmlns:a16="http://schemas.microsoft.com/office/drawing/2014/main" id="{0025D9F0-1843-B735-C2C5-230AC6107906}"/>
              </a:ext>
            </a:extLst>
          </p:cNvPr>
          <p:cNvSpPr txBox="1"/>
          <p:nvPr/>
        </p:nvSpPr>
        <p:spPr>
          <a:xfrm>
            <a:off x="5944202" y="2352984"/>
            <a:ext cx="4929658" cy="3170099"/>
          </a:xfrm>
          <a:prstGeom prst="rect">
            <a:avLst/>
          </a:prstGeom>
          <a:noFill/>
        </p:spPr>
        <p:txBody>
          <a:bodyPr wrap="square" rtlCol="0">
            <a:spAutoFit/>
            <a:scene3d>
              <a:camera prst="orthographicFront"/>
              <a:lightRig rig="threePt" dir="t"/>
            </a:scene3d>
            <a:sp3d contourW="12700"/>
          </a:bodyPr>
          <a:lstStyle/>
          <a:p>
            <a:pPr algn="ctr"/>
            <a:r>
              <a:rPr lang="vi-VN" sz="4000" dirty="0">
                <a:latin typeface="Times New Roman" panose="02020603050405020304" pitchFamily="18" charset="0"/>
                <a:cs typeface="Times New Roman" panose="02020603050405020304" pitchFamily="18" charset="0"/>
              </a:rPr>
              <a:t>Hs thảo luận nhóm 4-6 theo PHT số 4 để tìm hiểu yếu tố kì ảo và yếu tố hiện thực trong tác phẩm</a:t>
            </a:r>
            <a:endParaRPr lang="en-SG" sz="4000" dirty="0">
              <a:latin typeface="Times New Roman" panose="02020603050405020304" pitchFamily="18" charset="0"/>
              <a:cs typeface="Times New Roman" panose="02020603050405020304" pitchFamily="18" charset="0"/>
            </a:endParaRPr>
          </a:p>
        </p:txBody>
      </p:sp>
      <p:pic>
        <p:nvPicPr>
          <p:cNvPr id="42" name="Picture 41">
            <a:extLst>
              <a:ext uri="{FF2B5EF4-FFF2-40B4-BE49-F238E27FC236}">
                <a16:creationId xmlns:a16="http://schemas.microsoft.com/office/drawing/2014/main" id="{358044DA-1003-DBFF-0CB0-28450E83B020}"/>
              </a:ext>
            </a:extLst>
          </p:cNvPr>
          <p:cNvPicPr>
            <a:picLocks noChangeAspect="1"/>
          </p:cNvPicPr>
          <p:nvPr/>
        </p:nvPicPr>
        <p:blipFill>
          <a:blip r:embed="rId4"/>
          <a:stretch>
            <a:fillRect/>
          </a:stretch>
        </p:blipFill>
        <p:spPr>
          <a:xfrm>
            <a:off x="-22953" y="0"/>
            <a:ext cx="12192000" cy="6858000"/>
          </a:xfrm>
          <a:prstGeom prst="rect">
            <a:avLst/>
          </a:prstGeom>
        </p:spPr>
      </p:pic>
      <p:pic>
        <p:nvPicPr>
          <p:cNvPr id="44" name="图片 3" descr="C:\Users\summer\Desktop\PPT\ALL\ALL-素材\卡通\元素及艺术字\5c5e6ea995f8256a447f1e669a3c8b3c.png5c5e6ea995f8256a447f1e669a3c8b3c">
            <a:extLst>
              <a:ext uri="{FF2B5EF4-FFF2-40B4-BE49-F238E27FC236}">
                <a16:creationId xmlns:a16="http://schemas.microsoft.com/office/drawing/2014/main" id="{A5C81EEB-FD9F-EF25-001C-5E71874814AF}"/>
              </a:ext>
            </a:extLst>
          </p:cNvPr>
          <p:cNvPicPr>
            <a:picLocks noChangeAspect="1"/>
          </p:cNvPicPr>
          <p:nvPr/>
        </p:nvPicPr>
        <p:blipFill>
          <a:blip r:embed="rId5"/>
          <a:srcRect/>
          <a:stretch>
            <a:fillRect/>
          </a:stretch>
        </p:blipFill>
        <p:spPr>
          <a:xfrm rot="445339" flipH="1">
            <a:off x="2999365" y="-635505"/>
            <a:ext cx="8590438" cy="8315638"/>
          </a:xfrm>
          <a:prstGeom prst="rect">
            <a:avLst/>
          </a:prstGeom>
        </p:spPr>
      </p:pic>
      <p:sp>
        <p:nvSpPr>
          <p:cNvPr id="45" name="文本框 22">
            <a:extLst>
              <a:ext uri="{FF2B5EF4-FFF2-40B4-BE49-F238E27FC236}">
                <a16:creationId xmlns:a16="http://schemas.microsoft.com/office/drawing/2014/main" id="{0025D9F0-1843-B735-C2C5-230AC6107906}"/>
              </a:ext>
            </a:extLst>
          </p:cNvPr>
          <p:cNvSpPr txBox="1"/>
          <p:nvPr/>
        </p:nvSpPr>
        <p:spPr>
          <a:xfrm>
            <a:off x="4005512" y="2724086"/>
            <a:ext cx="6745428" cy="2308324"/>
          </a:xfrm>
          <a:prstGeom prst="rect">
            <a:avLst/>
          </a:prstGeom>
          <a:noFill/>
        </p:spPr>
        <p:txBody>
          <a:bodyPr wrap="square" rtlCol="0">
            <a:spAutoFit/>
            <a:scene3d>
              <a:camera prst="orthographicFront"/>
              <a:lightRig rig="threePt" dir="t"/>
            </a:scene3d>
            <a:sp3d contourW="12700"/>
          </a:bodyPr>
          <a:lstStyle/>
          <a:p>
            <a:pPr algn="ctr"/>
            <a:r>
              <a:rPr lang="vi-VN" sz="3600" b="1" dirty="0">
                <a:solidFill>
                  <a:srgbClr val="7030A0"/>
                </a:solidFill>
                <a:latin typeface="Times New Roman" panose="02020603050405020304" pitchFamily="18" charset="0"/>
                <a:cs typeface="Times New Roman" panose="02020603050405020304" pitchFamily="18" charset="0"/>
              </a:rPr>
              <a:t>Hs thảo luận nhóm </a:t>
            </a:r>
            <a:r>
              <a:rPr lang="en-US" sz="3600" b="1" dirty="0" err="1" smtClean="0">
                <a:solidFill>
                  <a:srgbClr val="7030A0"/>
                </a:solidFill>
                <a:latin typeface="Times New Roman" panose="02020603050405020304" pitchFamily="18" charset="0"/>
                <a:cs typeface="Times New Roman" panose="02020603050405020304" pitchFamily="18" charset="0"/>
              </a:rPr>
              <a:t>làm</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Bài</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tập</a:t>
            </a:r>
            <a:r>
              <a:rPr lang="en-US" sz="3600" b="1" dirty="0" smtClean="0">
                <a:solidFill>
                  <a:srgbClr val="7030A0"/>
                </a:solidFill>
                <a:latin typeface="Times New Roman" panose="02020603050405020304" pitchFamily="18" charset="0"/>
                <a:cs typeface="Times New Roman" panose="02020603050405020304" pitchFamily="18" charset="0"/>
              </a:rPr>
              <a:t> 1</a:t>
            </a:r>
          </a:p>
          <a:p>
            <a:pPr algn="ct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Nhóm</a:t>
            </a:r>
            <a:r>
              <a:rPr lang="en-US" sz="3600" b="1" dirty="0" smtClean="0">
                <a:solidFill>
                  <a:srgbClr val="7030A0"/>
                </a:solidFill>
                <a:latin typeface="Times New Roman" panose="02020603050405020304" pitchFamily="18" charset="0"/>
                <a:cs typeface="Times New Roman" panose="02020603050405020304" pitchFamily="18" charset="0"/>
              </a:rPr>
              <a:t> 1,2,5,6: </a:t>
            </a:r>
            <a:r>
              <a:rPr lang="en-US" sz="3600" b="1" dirty="0" err="1" smtClean="0">
                <a:solidFill>
                  <a:srgbClr val="7030A0"/>
                </a:solidFill>
                <a:latin typeface="Times New Roman" panose="02020603050405020304" pitchFamily="18" charset="0"/>
                <a:cs typeface="Times New Roman" panose="02020603050405020304" pitchFamily="18" charset="0"/>
              </a:rPr>
              <a:t>làm</a:t>
            </a:r>
            <a:r>
              <a:rPr lang="en-US" sz="3600" b="1" dirty="0" smtClean="0">
                <a:solidFill>
                  <a:srgbClr val="7030A0"/>
                </a:solidFill>
                <a:latin typeface="Times New Roman" panose="02020603050405020304" pitchFamily="18" charset="0"/>
                <a:cs typeface="Times New Roman" panose="02020603050405020304" pitchFamily="18" charset="0"/>
              </a:rPr>
              <a:t> PHT 2A</a:t>
            </a:r>
          </a:p>
          <a:p>
            <a:pPr algn="ct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Nhóm</a:t>
            </a:r>
            <a:r>
              <a:rPr lang="en-US" sz="3600" b="1" dirty="0" smtClean="0">
                <a:solidFill>
                  <a:srgbClr val="7030A0"/>
                </a:solidFill>
                <a:latin typeface="Times New Roman" panose="02020603050405020304" pitchFamily="18" charset="0"/>
                <a:cs typeface="Times New Roman" panose="02020603050405020304" pitchFamily="18" charset="0"/>
              </a:rPr>
              <a:t> 3,4,7,8: </a:t>
            </a:r>
            <a:r>
              <a:rPr lang="en-US" sz="3600" b="1" dirty="0" err="1" smtClean="0">
                <a:solidFill>
                  <a:srgbClr val="7030A0"/>
                </a:solidFill>
                <a:latin typeface="Times New Roman" panose="02020603050405020304" pitchFamily="18" charset="0"/>
                <a:cs typeface="Times New Roman" panose="02020603050405020304" pitchFamily="18" charset="0"/>
              </a:rPr>
              <a:t>làm</a:t>
            </a:r>
            <a:r>
              <a:rPr lang="en-US" sz="3600" b="1" dirty="0" smtClean="0">
                <a:solidFill>
                  <a:srgbClr val="7030A0"/>
                </a:solidFill>
                <a:latin typeface="Times New Roman" panose="02020603050405020304" pitchFamily="18" charset="0"/>
                <a:cs typeface="Times New Roman" panose="02020603050405020304" pitchFamily="18" charset="0"/>
              </a:rPr>
              <a:t> PHT 2B</a:t>
            </a:r>
          </a:p>
          <a:p>
            <a:pPr algn="ct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Thời</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gian</a:t>
            </a:r>
            <a:r>
              <a:rPr lang="en-US" sz="3600" b="1" dirty="0" smtClean="0">
                <a:solidFill>
                  <a:srgbClr val="7030A0"/>
                </a:solidFill>
                <a:latin typeface="Times New Roman" panose="02020603050405020304" pitchFamily="18" charset="0"/>
                <a:cs typeface="Times New Roman" panose="02020603050405020304" pitchFamily="18" charset="0"/>
              </a:rPr>
              <a:t>: 3 </a:t>
            </a:r>
            <a:r>
              <a:rPr lang="en-US" sz="3600" b="1" dirty="0" err="1" smtClean="0">
                <a:solidFill>
                  <a:srgbClr val="7030A0"/>
                </a:solidFill>
                <a:latin typeface="Times New Roman" panose="02020603050405020304" pitchFamily="18" charset="0"/>
                <a:cs typeface="Times New Roman" panose="02020603050405020304" pitchFamily="18" charset="0"/>
              </a:rPr>
              <a:t>phút</a:t>
            </a:r>
            <a:endParaRPr lang="en-SG" sz="3600" b="1" dirty="0">
              <a:solidFill>
                <a:srgbClr val="7030A0"/>
              </a:solidFill>
              <a:latin typeface="Times New Roman" panose="02020603050405020304" pitchFamily="18" charset="0"/>
              <a:cs typeface="Times New Roman" panose="02020603050405020304" pitchFamily="18" charset="0"/>
            </a:endParaRPr>
          </a:p>
        </p:txBody>
      </p:sp>
      <p:grpSp>
        <p:nvGrpSpPr>
          <p:cNvPr id="46" name="Google Shape;49;p15">
            <a:extLst>
              <a:ext uri="{FF2B5EF4-FFF2-40B4-BE49-F238E27FC236}">
                <a16:creationId xmlns:a16="http://schemas.microsoft.com/office/drawing/2014/main" id="{84BD443A-DB0B-9F43-8990-F22A9D3BA3BD}"/>
              </a:ext>
            </a:extLst>
          </p:cNvPr>
          <p:cNvGrpSpPr/>
          <p:nvPr/>
        </p:nvGrpSpPr>
        <p:grpSpPr>
          <a:xfrm>
            <a:off x="-322315" y="2282785"/>
            <a:ext cx="4172813" cy="4183082"/>
            <a:chOff x="457200" y="1608525"/>
            <a:chExt cx="3653750" cy="3648425"/>
          </a:xfrm>
        </p:grpSpPr>
        <p:sp>
          <p:nvSpPr>
            <p:cNvPr id="47" name="Google Shape;50;p15">
              <a:extLst>
                <a:ext uri="{FF2B5EF4-FFF2-40B4-BE49-F238E27FC236}">
                  <a16:creationId xmlns:a16="http://schemas.microsoft.com/office/drawing/2014/main" id="{18601CF7-62D6-7D85-9849-DB12255BF42E}"/>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48" name="Google Shape;51;p15">
              <a:extLst>
                <a:ext uri="{FF2B5EF4-FFF2-40B4-BE49-F238E27FC236}">
                  <a16:creationId xmlns:a16="http://schemas.microsoft.com/office/drawing/2014/main" id="{52E7D18F-47D1-6446-C761-3DE7485983D4}"/>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9" name="Google Shape;52;p15">
              <a:extLst>
                <a:ext uri="{FF2B5EF4-FFF2-40B4-BE49-F238E27FC236}">
                  <a16:creationId xmlns:a16="http://schemas.microsoft.com/office/drawing/2014/main" id="{C160E735-6A0E-6D35-9E13-4AF903FC772D}"/>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50" name="Google Shape;53;p15">
              <a:extLst>
                <a:ext uri="{FF2B5EF4-FFF2-40B4-BE49-F238E27FC236}">
                  <a16:creationId xmlns:a16="http://schemas.microsoft.com/office/drawing/2014/main" id="{7846F2C3-D31E-9908-8AAA-6A977BC8926E}"/>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1" name="Google Shape;54;p15">
              <a:extLst>
                <a:ext uri="{FF2B5EF4-FFF2-40B4-BE49-F238E27FC236}">
                  <a16:creationId xmlns:a16="http://schemas.microsoft.com/office/drawing/2014/main" id="{E4F69F74-84AE-9DC6-866F-6ADF1CAAAC5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2" name="Google Shape;55;p15">
              <a:extLst>
                <a:ext uri="{FF2B5EF4-FFF2-40B4-BE49-F238E27FC236}">
                  <a16:creationId xmlns:a16="http://schemas.microsoft.com/office/drawing/2014/main" id="{AFEB3560-2555-748E-705E-7A84BDB1123D}"/>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3" name="Google Shape;56;p15">
              <a:extLst>
                <a:ext uri="{FF2B5EF4-FFF2-40B4-BE49-F238E27FC236}">
                  <a16:creationId xmlns:a16="http://schemas.microsoft.com/office/drawing/2014/main" id="{D2FF5F8B-9D81-747F-BC32-515CCE7F944B}"/>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4" name="Google Shape;57;p15">
              <a:extLst>
                <a:ext uri="{FF2B5EF4-FFF2-40B4-BE49-F238E27FC236}">
                  <a16:creationId xmlns:a16="http://schemas.microsoft.com/office/drawing/2014/main" id="{8B4D89F6-2AE7-A95B-243D-64FF65055970}"/>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5" name="Google Shape;58;p15">
              <a:extLst>
                <a:ext uri="{FF2B5EF4-FFF2-40B4-BE49-F238E27FC236}">
                  <a16:creationId xmlns:a16="http://schemas.microsoft.com/office/drawing/2014/main" id="{34F6B5CE-98A7-7344-4EE9-3F165C9E081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6" name="Google Shape;59;p15">
              <a:extLst>
                <a:ext uri="{FF2B5EF4-FFF2-40B4-BE49-F238E27FC236}">
                  <a16:creationId xmlns:a16="http://schemas.microsoft.com/office/drawing/2014/main" id="{02CB6548-5E61-0887-AC44-4FCC48240AAE}"/>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7" name="Google Shape;60;p15">
              <a:extLst>
                <a:ext uri="{FF2B5EF4-FFF2-40B4-BE49-F238E27FC236}">
                  <a16:creationId xmlns:a16="http://schemas.microsoft.com/office/drawing/2014/main" id="{4D35F84A-DDF7-ECF6-694B-0052320978DF}"/>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8" name="Google Shape;61;p15">
              <a:extLst>
                <a:ext uri="{FF2B5EF4-FFF2-40B4-BE49-F238E27FC236}">
                  <a16:creationId xmlns:a16="http://schemas.microsoft.com/office/drawing/2014/main" id="{90C1C998-D262-2308-5C3A-F5ECE8F2472D}"/>
                </a:ext>
              </a:extLst>
            </p:cNvPr>
            <p:cNvSpPr/>
            <p:nvPr/>
          </p:nvSpPr>
          <p:spPr>
            <a:xfrm>
              <a:off x="985075" y="3698075"/>
              <a:ext cx="768575" cy="646850"/>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9" name="Google Shape;62;p15">
              <a:extLst>
                <a:ext uri="{FF2B5EF4-FFF2-40B4-BE49-F238E27FC236}">
                  <a16:creationId xmlns:a16="http://schemas.microsoft.com/office/drawing/2014/main" id="{429B23CC-CA39-D14A-77B9-CE1C7E8B2D7E}"/>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0" name="Google Shape;63;p15">
              <a:extLst>
                <a:ext uri="{FF2B5EF4-FFF2-40B4-BE49-F238E27FC236}">
                  <a16:creationId xmlns:a16="http://schemas.microsoft.com/office/drawing/2014/main" id="{10E6CB5C-0764-0451-7678-99A9151EB50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1" name="Google Shape;64;p15">
              <a:extLst>
                <a:ext uri="{FF2B5EF4-FFF2-40B4-BE49-F238E27FC236}">
                  <a16:creationId xmlns:a16="http://schemas.microsoft.com/office/drawing/2014/main" id="{483330EF-57E7-A773-AD70-FAF89DE060D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2" name="Google Shape;65;p15">
              <a:extLst>
                <a:ext uri="{FF2B5EF4-FFF2-40B4-BE49-F238E27FC236}">
                  <a16:creationId xmlns:a16="http://schemas.microsoft.com/office/drawing/2014/main" id="{D0FAEE27-4AD1-51D9-ACCA-A92858F64EC6}"/>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3" name="Google Shape;66;p15">
              <a:extLst>
                <a:ext uri="{FF2B5EF4-FFF2-40B4-BE49-F238E27FC236}">
                  <a16:creationId xmlns:a16="http://schemas.microsoft.com/office/drawing/2014/main" id="{8438D672-EDF0-F360-2192-073FA5AEDE5D}"/>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4" name="Google Shape;67;p15">
              <a:extLst>
                <a:ext uri="{FF2B5EF4-FFF2-40B4-BE49-F238E27FC236}">
                  <a16:creationId xmlns:a16="http://schemas.microsoft.com/office/drawing/2014/main" id="{63C266DA-1E35-BE6E-86CB-651A280CA62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5" name="Google Shape;68;p15">
              <a:extLst>
                <a:ext uri="{FF2B5EF4-FFF2-40B4-BE49-F238E27FC236}">
                  <a16:creationId xmlns:a16="http://schemas.microsoft.com/office/drawing/2014/main" id="{93F7845C-CEB0-F2B5-BBF9-5976DBCE1090}"/>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66" name="Google Shape;69;p15">
              <a:extLst>
                <a:ext uri="{FF2B5EF4-FFF2-40B4-BE49-F238E27FC236}">
                  <a16:creationId xmlns:a16="http://schemas.microsoft.com/office/drawing/2014/main" id="{FB7EF25B-A750-0C4D-CCFB-ABC0B8CD8C98}"/>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7" name="Google Shape;70;p15">
              <a:extLst>
                <a:ext uri="{FF2B5EF4-FFF2-40B4-BE49-F238E27FC236}">
                  <a16:creationId xmlns:a16="http://schemas.microsoft.com/office/drawing/2014/main" id="{5DD12EAB-4B72-A453-501E-D1BDC6382C8A}"/>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8" name="Google Shape;71;p15">
              <a:extLst>
                <a:ext uri="{FF2B5EF4-FFF2-40B4-BE49-F238E27FC236}">
                  <a16:creationId xmlns:a16="http://schemas.microsoft.com/office/drawing/2014/main" id="{14712A0F-FBDD-6A96-AE08-9796C9FDE98D}"/>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9" name="Google Shape;72;p15">
              <a:extLst>
                <a:ext uri="{FF2B5EF4-FFF2-40B4-BE49-F238E27FC236}">
                  <a16:creationId xmlns:a16="http://schemas.microsoft.com/office/drawing/2014/main" id="{9D3C1E75-5C64-69F0-D19F-F99F6E38FE9B}"/>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0" name="Google Shape;73;p15">
              <a:extLst>
                <a:ext uri="{FF2B5EF4-FFF2-40B4-BE49-F238E27FC236}">
                  <a16:creationId xmlns:a16="http://schemas.microsoft.com/office/drawing/2014/main" id="{FBFFC151-6DF8-4875-931C-7B8083CD16F1}"/>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1" name="Google Shape;74;p15">
              <a:extLst>
                <a:ext uri="{FF2B5EF4-FFF2-40B4-BE49-F238E27FC236}">
                  <a16:creationId xmlns:a16="http://schemas.microsoft.com/office/drawing/2014/main" id="{9A000451-7CE6-8333-95E5-B317F009B46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2" name="Google Shape;75;p15">
              <a:extLst>
                <a:ext uri="{FF2B5EF4-FFF2-40B4-BE49-F238E27FC236}">
                  <a16:creationId xmlns:a16="http://schemas.microsoft.com/office/drawing/2014/main" id="{CD3FC7F5-6305-C220-A776-3E69A1BB881E}"/>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3" name="Google Shape;76;p15">
              <a:extLst>
                <a:ext uri="{FF2B5EF4-FFF2-40B4-BE49-F238E27FC236}">
                  <a16:creationId xmlns:a16="http://schemas.microsoft.com/office/drawing/2014/main" id="{D91898BF-2E45-B54C-C59F-465072342EE7}"/>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4" name="Google Shape;77;p15">
              <a:extLst>
                <a:ext uri="{FF2B5EF4-FFF2-40B4-BE49-F238E27FC236}">
                  <a16:creationId xmlns:a16="http://schemas.microsoft.com/office/drawing/2014/main" id="{5389CDAF-764F-9ECA-91D7-AB18EEC633D6}"/>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5" name="Google Shape;83;p15">
              <a:extLst>
                <a:ext uri="{FF2B5EF4-FFF2-40B4-BE49-F238E27FC236}">
                  <a16:creationId xmlns:a16="http://schemas.microsoft.com/office/drawing/2014/main" id="{1124CEC9-401E-A1C6-3C1C-1113728BD63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76" name="Google Shape;84;p15">
              <a:extLst>
                <a:ext uri="{FF2B5EF4-FFF2-40B4-BE49-F238E27FC236}">
                  <a16:creationId xmlns:a16="http://schemas.microsoft.com/office/drawing/2014/main" id="{22380209-CDAA-5B4A-765B-573CA0E7B4CA}"/>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7" name="Google Shape;85;p15">
              <a:extLst>
                <a:ext uri="{FF2B5EF4-FFF2-40B4-BE49-F238E27FC236}">
                  <a16:creationId xmlns:a16="http://schemas.microsoft.com/office/drawing/2014/main" id="{6C6BBE1A-E028-1503-5826-C589BB580747}"/>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8" name="Google Shape;86;p15">
              <a:extLst>
                <a:ext uri="{FF2B5EF4-FFF2-40B4-BE49-F238E27FC236}">
                  <a16:creationId xmlns:a16="http://schemas.microsoft.com/office/drawing/2014/main" id="{423E4E2E-24AF-9767-32FE-9A1490AD362E}"/>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9" name="Google Shape;87;p15">
              <a:extLst>
                <a:ext uri="{FF2B5EF4-FFF2-40B4-BE49-F238E27FC236}">
                  <a16:creationId xmlns:a16="http://schemas.microsoft.com/office/drawing/2014/main" id="{DCFA8F1F-C007-3BFC-76C0-84FF8B00755E}"/>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80" name="Google Shape;88;p15">
              <a:extLst>
                <a:ext uri="{FF2B5EF4-FFF2-40B4-BE49-F238E27FC236}">
                  <a16:creationId xmlns:a16="http://schemas.microsoft.com/office/drawing/2014/main" id="{1A729C48-C69F-0B2A-CCC0-2C40E3EDBE48}"/>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grpSp>
      <p:sp>
        <p:nvSpPr>
          <p:cNvPr id="81" name="Google Shape;1763;p37">
            <a:extLst>
              <a:ext uri="{FF2B5EF4-FFF2-40B4-BE49-F238E27FC236}">
                <a16:creationId xmlns:a16="http://schemas.microsoft.com/office/drawing/2014/main" id="{ADE76EDF-B971-1987-9B51-8B564C64C891}"/>
              </a:ext>
            </a:extLst>
          </p:cNvPr>
          <p:cNvSpPr/>
          <p:nvPr/>
        </p:nvSpPr>
        <p:spPr>
          <a:xfrm>
            <a:off x="2908723" y="59490"/>
            <a:ext cx="6564573" cy="827614"/>
          </a:xfrm>
          <a:prstGeom prst="roundRect">
            <a:avLst>
              <a:gd name="adj" fmla="val 16667"/>
            </a:avLst>
          </a:pr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4000" b="1" i="1" dirty="0" err="1" smtClean="0">
                <a:solidFill>
                  <a:schemeClr val="tx1"/>
                </a:solidFill>
                <a:effectLst/>
                <a:latin typeface="Times New Roman" panose="02020603050405020304" pitchFamily="18" charset="0"/>
                <a:ea typeface="Calibri" panose="020F0502020204030204" pitchFamily="34" charset="0"/>
              </a:rPr>
              <a:t>Bài</a:t>
            </a:r>
            <a:r>
              <a:rPr lang="en-US" sz="4000" b="1" i="1" dirty="0" smtClean="0">
                <a:solidFill>
                  <a:schemeClr val="tx1"/>
                </a:solidFill>
                <a:effectLst/>
                <a:latin typeface="Times New Roman" panose="02020603050405020304" pitchFamily="18" charset="0"/>
                <a:ea typeface="Calibri" panose="020F0502020204030204" pitchFamily="34" charset="0"/>
              </a:rPr>
              <a:t> </a:t>
            </a:r>
            <a:r>
              <a:rPr lang="en-US" sz="4000" b="1" i="1" dirty="0" err="1" smtClean="0">
                <a:solidFill>
                  <a:schemeClr val="tx1"/>
                </a:solidFill>
                <a:effectLst/>
                <a:latin typeface="Times New Roman" panose="02020603050405020304" pitchFamily="18" charset="0"/>
                <a:ea typeface="Calibri" panose="020F0502020204030204" pitchFamily="34" charset="0"/>
              </a:rPr>
              <a:t>tập</a:t>
            </a:r>
            <a:r>
              <a:rPr lang="en-US" sz="4000" b="1" i="1" dirty="0" smtClean="0">
                <a:solidFill>
                  <a:schemeClr val="tx1"/>
                </a:solidFill>
                <a:effectLst/>
                <a:latin typeface="Times New Roman" panose="02020603050405020304" pitchFamily="18" charset="0"/>
                <a:ea typeface="Calibri" panose="020F0502020204030204" pitchFamily="34" charset="0"/>
              </a:rPr>
              <a:t> 1: SGK/64</a:t>
            </a:r>
            <a:endParaRPr sz="4000" b="1" i="1" dirty="0">
              <a:solidFill>
                <a:schemeClr val="tx1"/>
              </a:solidFill>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82" name="Đồng hồ đếm ngược 3 phút gây sốc  3 Minute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44059" y="59490"/>
            <a:ext cx="2413761" cy="1148941"/>
          </a:xfrm>
          <a:prstGeom prst="rect">
            <a:avLst/>
          </a:prstGeom>
        </p:spPr>
      </p:pic>
    </p:spTree>
    <p:extLst>
      <p:ext uri="{BB962C8B-B14F-4D97-AF65-F5344CB8AC3E}">
        <p14:creationId xmlns:p14="http://schemas.microsoft.com/office/powerpoint/2010/main" val="349946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500" fill="hold"/>
                                        <p:tgtEl>
                                          <p:spTgt spid="81"/>
                                        </p:tgtEl>
                                        <p:attrNameLst>
                                          <p:attrName>ppt_x</p:attrName>
                                        </p:attrNameLst>
                                      </p:cBhvr>
                                      <p:tavLst>
                                        <p:tav tm="0">
                                          <p:val>
                                            <p:strVal val="#ppt_x"/>
                                          </p:val>
                                        </p:tav>
                                        <p:tav tm="100000">
                                          <p:val>
                                            <p:strVal val="#ppt_x"/>
                                          </p:val>
                                        </p:tav>
                                      </p:tavLst>
                                    </p:anim>
                                    <p:anim calcmode="lin" valueType="num">
                                      <p:cBhvr additive="base">
                                        <p:cTn id="28" dur="500" fill="hold"/>
                                        <p:tgtEl>
                                          <p:spTgt spid="8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anim calcmode="lin" valueType="num">
                                      <p:cBhvr additive="base">
                                        <p:cTn id="31" dur="500" fill="hold"/>
                                        <p:tgtEl>
                                          <p:spTgt spid="82"/>
                                        </p:tgtEl>
                                        <p:attrNameLst>
                                          <p:attrName>ppt_x</p:attrName>
                                        </p:attrNameLst>
                                      </p:cBhvr>
                                      <p:tavLst>
                                        <p:tav tm="0">
                                          <p:val>
                                            <p:strVal val="#ppt_x"/>
                                          </p:val>
                                        </p:tav>
                                        <p:tav tm="100000">
                                          <p:val>
                                            <p:strVal val="#ppt_x"/>
                                          </p:val>
                                        </p:tav>
                                      </p:tavLst>
                                    </p:anim>
                                    <p:anim calcmode="lin" valueType="num">
                                      <p:cBhvr additive="base">
                                        <p:cTn id="3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82"/>
                </p:tgtEl>
              </p:cMediaNode>
            </p:video>
          </p:childTnLst>
        </p:cTn>
      </p:par>
    </p:tnLst>
    <p:bldLst>
      <p:bldP spid="6" grpId="0"/>
      <p:bldP spid="45" grpId="0"/>
      <p:bldP spid="8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2192000" cy="6858000"/>
          </a:xfrm>
          <a:prstGeom prst="rect">
            <a:avLst/>
          </a:prstGeom>
        </p:spPr>
      </p:pic>
      <p:sp>
        <p:nvSpPr>
          <p:cNvPr id="3" name="Freeform 3"/>
          <p:cNvSpPr/>
          <p:nvPr/>
        </p:nvSpPr>
        <p:spPr>
          <a:xfrm rot="6581393" flipV="1">
            <a:off x="-2011504" y="-752415"/>
            <a:ext cx="6257555" cy="547442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380719" flipV="1">
            <a:off x="4365064" y="3668129"/>
            <a:ext cx="6257555" cy="5474420"/>
          </a:xfrm>
          <a:custGeom>
            <a:avLst/>
            <a:gdLst/>
            <a:ahLst/>
            <a:cxnLst/>
            <a:rect l="l" t="t" r="r" b="b"/>
            <a:pathLst>
              <a:path w="9386333" h="8211630">
                <a:moveTo>
                  <a:pt x="0" y="8211629"/>
                </a:moveTo>
                <a:lnTo>
                  <a:pt x="9386333" y="8211629"/>
                </a:lnTo>
                <a:lnTo>
                  <a:pt x="9386333" y="0"/>
                </a:lnTo>
                <a:lnTo>
                  <a:pt x="0" y="0"/>
                </a:lnTo>
                <a:lnTo>
                  <a:pt x="0" y="8211629"/>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5857459" y="-2737210"/>
            <a:ext cx="6257555" cy="547442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6965452" y="228600"/>
            <a:ext cx="4972549" cy="6451600"/>
            <a:chOff x="0" y="0"/>
            <a:chExt cx="1793876" cy="2167467"/>
          </a:xfrm>
        </p:grpSpPr>
        <p:sp>
          <p:nvSpPr>
            <p:cNvPr id="7" name="Freeform 7"/>
            <p:cNvSpPr/>
            <p:nvPr/>
          </p:nvSpPr>
          <p:spPr>
            <a:xfrm>
              <a:off x="0" y="0"/>
              <a:ext cx="1793876" cy="2167467"/>
            </a:xfrm>
            <a:custGeom>
              <a:avLst/>
              <a:gdLst/>
              <a:ahLst/>
              <a:cxnLst/>
              <a:rect l="l" t="t" r="r" b="b"/>
              <a:pathLst>
                <a:path w="1793876" h="2167467">
                  <a:moveTo>
                    <a:pt x="57970" y="0"/>
                  </a:moveTo>
                  <a:lnTo>
                    <a:pt x="1735906" y="0"/>
                  </a:lnTo>
                  <a:cubicBezTo>
                    <a:pt x="1767922" y="0"/>
                    <a:pt x="1793876" y="25954"/>
                    <a:pt x="1793876" y="57970"/>
                  </a:cubicBezTo>
                  <a:lnTo>
                    <a:pt x="1793876" y="2109497"/>
                  </a:lnTo>
                  <a:cubicBezTo>
                    <a:pt x="1793876" y="2141513"/>
                    <a:pt x="1767922" y="2167467"/>
                    <a:pt x="1735906" y="2167467"/>
                  </a:cubicBezTo>
                  <a:lnTo>
                    <a:pt x="57970" y="2167467"/>
                  </a:lnTo>
                  <a:cubicBezTo>
                    <a:pt x="42595" y="2167467"/>
                    <a:pt x="27850" y="2161359"/>
                    <a:pt x="16979" y="2150488"/>
                  </a:cubicBezTo>
                  <a:cubicBezTo>
                    <a:pt x="6107" y="2139616"/>
                    <a:pt x="0" y="2124872"/>
                    <a:pt x="0" y="2109497"/>
                  </a:cubicBezTo>
                  <a:lnTo>
                    <a:pt x="0" y="57970"/>
                  </a:lnTo>
                  <a:cubicBezTo>
                    <a:pt x="0" y="25954"/>
                    <a:pt x="25954" y="0"/>
                    <a:pt x="57970" y="0"/>
                  </a:cubicBezTo>
                  <a:close/>
                </a:path>
              </a:pathLst>
            </a:custGeom>
            <a:solidFill>
              <a:srgbClr val="FFEEC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79132" y="228600"/>
            <a:ext cx="6532319" cy="6451600"/>
            <a:chOff x="0" y="0"/>
            <a:chExt cx="2336562" cy="2167467"/>
          </a:xfrm>
        </p:grpSpPr>
        <p:sp>
          <p:nvSpPr>
            <p:cNvPr id="10" name="Freeform 10"/>
            <p:cNvSpPr/>
            <p:nvPr/>
          </p:nvSpPr>
          <p:spPr>
            <a:xfrm>
              <a:off x="0" y="0"/>
              <a:ext cx="2336562" cy="2167467"/>
            </a:xfrm>
            <a:custGeom>
              <a:avLst/>
              <a:gdLst/>
              <a:ahLst/>
              <a:cxnLst/>
              <a:rect l="l" t="t" r="r" b="b"/>
              <a:pathLst>
                <a:path w="2336562" h="2167467">
                  <a:moveTo>
                    <a:pt x="44506" y="0"/>
                  </a:moveTo>
                  <a:lnTo>
                    <a:pt x="2292056" y="0"/>
                  </a:lnTo>
                  <a:cubicBezTo>
                    <a:pt x="2303860" y="0"/>
                    <a:pt x="2315180" y="4689"/>
                    <a:pt x="2323526" y="13035"/>
                  </a:cubicBezTo>
                  <a:cubicBezTo>
                    <a:pt x="2331873" y="21382"/>
                    <a:pt x="2336562" y="32702"/>
                    <a:pt x="2336562" y="44506"/>
                  </a:cubicBezTo>
                  <a:lnTo>
                    <a:pt x="2336562" y="2122961"/>
                  </a:lnTo>
                  <a:cubicBezTo>
                    <a:pt x="2336562" y="2147541"/>
                    <a:pt x="2316636" y="2167467"/>
                    <a:pt x="2292056" y="2167467"/>
                  </a:cubicBezTo>
                  <a:lnTo>
                    <a:pt x="44506" y="2167467"/>
                  </a:lnTo>
                  <a:cubicBezTo>
                    <a:pt x="32702" y="2167467"/>
                    <a:pt x="21382" y="2162778"/>
                    <a:pt x="13035" y="2154431"/>
                  </a:cubicBezTo>
                  <a:cubicBezTo>
                    <a:pt x="4689" y="2146085"/>
                    <a:pt x="0" y="2134765"/>
                    <a:pt x="0" y="2122961"/>
                  </a:cubicBezTo>
                  <a:lnTo>
                    <a:pt x="0" y="44506"/>
                  </a:lnTo>
                  <a:cubicBezTo>
                    <a:pt x="0" y="32702"/>
                    <a:pt x="4689" y="21382"/>
                    <a:pt x="13035" y="13035"/>
                  </a:cubicBezTo>
                  <a:cubicBezTo>
                    <a:pt x="21382" y="4689"/>
                    <a:pt x="32702" y="0"/>
                    <a:pt x="44506" y="0"/>
                  </a:cubicBezTo>
                  <a:close/>
                </a:path>
              </a:pathLst>
            </a:custGeom>
            <a:solidFill>
              <a:srgbClr val="FFEEC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a:off x="8806273" y="6083734"/>
            <a:ext cx="4219503" cy="1714944"/>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676620" y="-926074"/>
            <a:ext cx="4219503" cy="1714944"/>
          </a:xfrm>
          <a:custGeom>
            <a:avLst/>
            <a:gdLst/>
            <a:ahLst/>
            <a:cxnLst/>
            <a:rect l="l" t="t" r="r" b="b"/>
            <a:pathLst>
              <a:path w="6329254" h="2572416">
                <a:moveTo>
                  <a:pt x="0" y="0"/>
                </a:moveTo>
                <a:lnTo>
                  <a:pt x="6329254" y="0"/>
                </a:lnTo>
                <a:lnTo>
                  <a:pt x="6329254" y="2572416"/>
                </a:lnTo>
                <a:lnTo>
                  <a:pt x="0" y="25724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312928">
            <a:off x="11176469" y="5871000"/>
            <a:ext cx="772186" cy="746733"/>
          </a:xfrm>
          <a:custGeom>
            <a:avLst/>
            <a:gdLst/>
            <a:ahLst/>
            <a:cxnLst/>
            <a:rect l="l" t="t" r="r" b="b"/>
            <a:pathLst>
              <a:path w="1448112" h="1363858">
                <a:moveTo>
                  <a:pt x="0" y="0"/>
                </a:moveTo>
                <a:lnTo>
                  <a:pt x="1448111" y="0"/>
                </a:lnTo>
                <a:lnTo>
                  <a:pt x="1448111" y="1363858"/>
                </a:lnTo>
                <a:lnTo>
                  <a:pt x="0" y="136385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1857385" flipH="1">
            <a:off x="-139949" y="-96608"/>
            <a:ext cx="575871" cy="616100"/>
          </a:xfrm>
          <a:custGeom>
            <a:avLst/>
            <a:gdLst/>
            <a:ahLst/>
            <a:cxnLst/>
            <a:rect l="l" t="t" r="r" b="b"/>
            <a:pathLst>
              <a:path w="1448112" h="1363858">
                <a:moveTo>
                  <a:pt x="1448111" y="0"/>
                </a:moveTo>
                <a:lnTo>
                  <a:pt x="0" y="0"/>
                </a:lnTo>
                <a:lnTo>
                  <a:pt x="0" y="1363858"/>
                </a:lnTo>
                <a:lnTo>
                  <a:pt x="1448111" y="1363858"/>
                </a:lnTo>
                <a:lnTo>
                  <a:pt x="1448111"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A cartoon of kids with school supplies around a book&#10;&#10;Description automatically generated">
            <a:extLst>
              <a:ext uri="{FF2B5EF4-FFF2-40B4-BE49-F238E27FC236}">
                <a16:creationId xmlns:a16="http://schemas.microsoft.com/office/drawing/2014/main" id="{712D6581-4DBB-D0F1-9A25-D3B73D03AB03}"/>
              </a:ext>
            </a:extLst>
          </p:cNvPr>
          <p:cNvPicPr>
            <a:picLocks noChangeAspect="1"/>
          </p:cNvPicPr>
          <p:nvPr/>
        </p:nvPicPr>
        <p:blipFill>
          <a:blip r:embed="rId9"/>
          <a:stretch>
            <a:fillRect/>
          </a:stretch>
        </p:blipFill>
        <p:spPr>
          <a:xfrm>
            <a:off x="5799783" y="6015249"/>
            <a:ext cx="1847174" cy="1038406"/>
          </a:xfrm>
          <a:prstGeom prst="rect">
            <a:avLst/>
          </a:prstGeom>
        </p:spPr>
      </p:pic>
      <p:sp>
        <p:nvSpPr>
          <p:cNvPr id="14" name="TextBox 13">
            <a:extLst>
              <a:ext uri="{FF2B5EF4-FFF2-40B4-BE49-F238E27FC236}">
                <a16:creationId xmlns:a16="http://schemas.microsoft.com/office/drawing/2014/main" id="{8EF698AF-6834-31AE-129E-666A68358E06}"/>
              </a:ext>
            </a:extLst>
          </p:cNvPr>
          <p:cNvSpPr txBox="1"/>
          <p:nvPr/>
        </p:nvSpPr>
        <p:spPr>
          <a:xfrm>
            <a:off x="202772" y="345704"/>
            <a:ext cx="6487402" cy="7109639"/>
          </a:xfrm>
          <a:prstGeom prst="rect">
            <a:avLst/>
          </a:prstGeom>
          <a:noFill/>
        </p:spPr>
        <p:txBody>
          <a:bodyPr wrap="square">
            <a:spAutoFit/>
          </a:bodyPr>
          <a:lstStyle/>
          <a:p>
            <a:pPr algn="just">
              <a:spcAft>
                <a:spcPts val="800"/>
              </a:spcAft>
            </a:pPr>
            <a:r>
              <a:rPr lang="en-US" sz="24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Tìm </a:t>
            </a:r>
            <a:r>
              <a:rPr lang="vi-VN"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 chủ đề trong các đoạn văn sau, từ đó, xác định kiểu đoạn văn (diễn dịch, quy nạp). Phân tích tác dụng của từng cách thức tổ chức đoạn văn. </a:t>
            </a:r>
            <a:endParaRPr lang="en-US"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24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 Ta thường nghe: Kỉ Tín đem mình chết thay, cứu thoát cho Cao Đế; Do Vu chìa lưng chịu giáo, che chở cho Chiêu Vương; Dự Nhượng nuốt than để báo thù cho chủ; Thân Khoái chặt tay cứu nạn cho nước; Kính Đức, một chàng tuổi trẻ, thân phò Thái Tông thoát khỏi vòng vây Thế Sung; Cảo Khanh, một bề tôi xa, miệng mắng Lộc Sơn, không theo mưu kế nghịch tặc. Từ xưa các bậc trung thần nghĩa sĩ bỏ mình vì nước, đời nào không có? Giả sử các bậc đó cứ khư khư theo thói nữ nhi thường tình, thì cũng chết già ở xó cửa, sao có thể lưu danh sử sách, cùng trời đất muôn đời bất hủ được! </a:t>
            </a:r>
            <a:endParaRPr lang="en-US"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400"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(Trần Quốc Tuấn, Hịch tướng sĩ) </a:t>
            </a:r>
            <a:endParaRPr lang="en-US"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99EE56E-B6FC-E553-9258-0A7FABE5E1B3}"/>
              </a:ext>
            </a:extLst>
          </p:cNvPr>
          <p:cNvSpPr txBox="1"/>
          <p:nvPr/>
        </p:nvSpPr>
        <p:spPr>
          <a:xfrm>
            <a:off x="7328035" y="121783"/>
            <a:ext cx="4497647" cy="1815882"/>
          </a:xfrm>
          <a:prstGeom prst="rect">
            <a:avLst/>
          </a:prstGeom>
          <a:noFill/>
        </p:spPr>
        <p:txBody>
          <a:bodyPr wrap="square">
            <a:spAutoFit/>
          </a:bodyPr>
          <a:lstStyle/>
          <a:p>
            <a:r>
              <a:rPr lang="vi-VN" sz="2800" b="1" dirty="0">
                <a:solidFill>
                  <a:srgbClr val="002060"/>
                </a:solidFill>
                <a:latin typeface="+mj-lt"/>
              </a:rPr>
              <a:t>Câu chủ đề</a:t>
            </a:r>
            <a:r>
              <a:rPr lang="vi-VN" sz="2800" b="1" dirty="0" smtClean="0">
                <a:latin typeface="+mj-lt"/>
              </a:rPr>
              <a:t>:</a:t>
            </a:r>
            <a:r>
              <a:rPr lang="en-US" sz="2800" b="1" dirty="0" smtClean="0">
                <a:latin typeface="+mj-lt"/>
              </a:rPr>
              <a:t>…………………………</a:t>
            </a:r>
            <a:r>
              <a:rPr lang="vi-VN" sz="2800" b="1" dirty="0" smtClean="0">
                <a:latin typeface="+mj-lt"/>
              </a:rPr>
              <a:t> </a:t>
            </a:r>
            <a:r>
              <a:rPr lang="en-US" sz="2800" b="1" i="1" dirty="0" smtClean="0">
                <a:latin typeface="+mj-lt"/>
              </a:rPr>
              <a:t>……………………………………………………………………………………………………………………………………..........</a:t>
            </a:r>
            <a:endParaRPr lang="en-US" sz="2800" b="1" i="1" dirty="0">
              <a:latin typeface="+mj-lt"/>
            </a:endParaRPr>
          </a:p>
        </p:txBody>
      </p:sp>
      <p:pic>
        <p:nvPicPr>
          <p:cNvPr id="17" name="图片 3" descr="5">
            <a:extLst>
              <a:ext uri="{FF2B5EF4-FFF2-40B4-BE49-F238E27FC236}">
                <a16:creationId xmlns:a16="http://schemas.microsoft.com/office/drawing/2014/main" id="{9850575F-78C7-CEC2-1338-0A7C67C1269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802774" y="322997"/>
            <a:ext cx="585133" cy="49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 descr="5">
            <a:extLst>
              <a:ext uri="{FF2B5EF4-FFF2-40B4-BE49-F238E27FC236}">
                <a16:creationId xmlns:a16="http://schemas.microsoft.com/office/drawing/2014/main" id="{1B031FAB-1D25-35CE-E7D9-AC075B533D6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775113" y="2585766"/>
            <a:ext cx="585133" cy="49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6A88BECA-E49B-8105-F8A5-CF353D54E03D}"/>
              </a:ext>
            </a:extLst>
          </p:cNvPr>
          <p:cNvSpPr txBox="1"/>
          <p:nvPr/>
        </p:nvSpPr>
        <p:spPr>
          <a:xfrm>
            <a:off x="7006379" y="1764955"/>
            <a:ext cx="4467236" cy="523220"/>
          </a:xfrm>
          <a:prstGeom prst="rect">
            <a:avLst/>
          </a:prstGeom>
          <a:noFill/>
        </p:spPr>
        <p:txBody>
          <a:bodyPr wrap="square">
            <a:spAutoFit/>
          </a:bodyPr>
          <a:lstStyle/>
          <a:p>
            <a:pPr algn="just"/>
            <a:r>
              <a:rPr lang="vi-VN" sz="2800" b="1" dirty="0">
                <a:latin typeface="+mj-lt"/>
              </a:rPr>
              <a:t>→ </a:t>
            </a:r>
            <a:r>
              <a:rPr lang="vi-VN" sz="2800" b="1" i="1" dirty="0" smtClean="0">
                <a:solidFill>
                  <a:srgbClr val="002060"/>
                </a:solidFill>
                <a:latin typeface="+mj-lt"/>
              </a:rPr>
              <a:t>Đây là đoạn </a:t>
            </a:r>
            <a:r>
              <a:rPr lang="vi-VN" sz="2800" b="1" i="1" dirty="0">
                <a:solidFill>
                  <a:srgbClr val="002060"/>
                </a:solidFill>
                <a:latin typeface="+mj-lt"/>
              </a:rPr>
              <a:t>văn </a:t>
            </a:r>
            <a:r>
              <a:rPr lang="en-US" sz="2800" b="1" i="1" dirty="0" smtClean="0">
                <a:latin typeface="+mj-lt"/>
              </a:rPr>
              <a:t>…………….</a:t>
            </a:r>
            <a:endParaRPr lang="en-US" sz="2800" b="1" i="1" dirty="0">
              <a:latin typeface="+mj-lt"/>
            </a:endParaRPr>
          </a:p>
        </p:txBody>
      </p:sp>
      <p:sp>
        <p:nvSpPr>
          <p:cNvPr id="27" name="TextBox 26">
            <a:extLst>
              <a:ext uri="{FF2B5EF4-FFF2-40B4-BE49-F238E27FC236}">
                <a16:creationId xmlns:a16="http://schemas.microsoft.com/office/drawing/2014/main" id="{29FDF801-1480-9195-CB56-692B352C183A}"/>
              </a:ext>
            </a:extLst>
          </p:cNvPr>
          <p:cNvSpPr txBox="1"/>
          <p:nvPr/>
        </p:nvSpPr>
        <p:spPr>
          <a:xfrm>
            <a:off x="7292606" y="2354521"/>
            <a:ext cx="4533026" cy="4401205"/>
          </a:xfrm>
          <a:prstGeom prst="rect">
            <a:avLst/>
          </a:prstGeom>
          <a:noFill/>
        </p:spPr>
        <p:txBody>
          <a:bodyPr wrap="square">
            <a:spAutoFit/>
          </a:bodyPr>
          <a:lstStyle/>
          <a:p>
            <a:pPr lvl="0" algn="ctr">
              <a:spcAft>
                <a:spcPts val="800"/>
              </a:spcAft>
            </a:pPr>
            <a:r>
              <a:rPr lang="vi-VN" sz="2800" b="1" dirty="0">
                <a:solidFill>
                  <a:srgbClr val="002060"/>
                </a:solidFill>
                <a:latin typeface="+mj-lt"/>
              </a:rPr>
              <a:t>Tác dụng của cách thức tổ chức đoạn văn</a:t>
            </a:r>
            <a:r>
              <a:rPr lang="vi-VN" sz="2800" dirty="0">
                <a:solidFill>
                  <a:srgbClr val="002060"/>
                </a:solidFill>
                <a:latin typeface="+mj-lt"/>
              </a:rPr>
              <a:t>: </a:t>
            </a:r>
            <a:r>
              <a:rPr lang="en-US" sz="2800" dirty="0" smtClean="0">
                <a:latin typeface="+mj-lt"/>
              </a:rPr>
              <a:t>…………………………………………………………………………………………………………………………………………………………………………………………………………………………………………………………………………………………………………………………………………………………………………</a:t>
            </a:r>
            <a:endParaRPr lang="en-US" sz="2800" dirty="0">
              <a:latin typeface="+mj-lt"/>
            </a:endParaRPr>
          </a:p>
        </p:txBody>
      </p:sp>
      <p:sp>
        <p:nvSpPr>
          <p:cNvPr id="25" name="Google Shape;1763;p37">
            <a:extLst>
              <a:ext uri="{FF2B5EF4-FFF2-40B4-BE49-F238E27FC236}">
                <a16:creationId xmlns:a16="http://schemas.microsoft.com/office/drawing/2014/main" id="{ADE76EDF-B971-1987-9B51-8B564C64C891}"/>
              </a:ext>
            </a:extLst>
          </p:cNvPr>
          <p:cNvSpPr/>
          <p:nvPr/>
        </p:nvSpPr>
        <p:spPr>
          <a:xfrm>
            <a:off x="586537" y="47509"/>
            <a:ext cx="5810801" cy="327865"/>
          </a:xfrm>
          <a:prstGeom prst="roundRect">
            <a:avLst>
              <a:gd name="adj" fmla="val 16667"/>
            </a:avLst>
          </a:pr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2800" b="1" i="1" dirty="0" err="1" smtClean="0">
                <a:solidFill>
                  <a:schemeClr val="tx1"/>
                </a:solidFill>
                <a:effectLst/>
                <a:latin typeface="Times New Roman" panose="02020603050405020304" pitchFamily="18" charset="0"/>
                <a:ea typeface="Calibri" panose="020F0502020204030204" pitchFamily="34" charset="0"/>
              </a:rPr>
              <a:t>Bài</a:t>
            </a:r>
            <a:r>
              <a:rPr lang="en-US" sz="2800" b="1" i="1" dirty="0" smtClean="0">
                <a:solidFill>
                  <a:schemeClr val="tx1"/>
                </a:solidFill>
                <a:effectLst/>
                <a:latin typeface="Times New Roman" panose="02020603050405020304" pitchFamily="18" charset="0"/>
                <a:ea typeface="Calibri" panose="020F0502020204030204" pitchFamily="34" charset="0"/>
              </a:rPr>
              <a:t> </a:t>
            </a:r>
            <a:r>
              <a:rPr lang="en-US" sz="2800" b="1" i="1" dirty="0" err="1" smtClean="0">
                <a:solidFill>
                  <a:schemeClr val="tx1"/>
                </a:solidFill>
                <a:effectLst/>
                <a:latin typeface="Times New Roman" panose="02020603050405020304" pitchFamily="18" charset="0"/>
                <a:ea typeface="Calibri" panose="020F0502020204030204" pitchFamily="34" charset="0"/>
              </a:rPr>
              <a:t>tập</a:t>
            </a:r>
            <a:r>
              <a:rPr lang="en-US" sz="2800" b="1" i="1" dirty="0" smtClean="0">
                <a:solidFill>
                  <a:schemeClr val="tx1"/>
                </a:solidFill>
                <a:effectLst/>
                <a:latin typeface="Times New Roman" panose="02020603050405020304" pitchFamily="18" charset="0"/>
                <a:ea typeface="Calibri" panose="020F0502020204030204" pitchFamily="34" charset="0"/>
              </a:rPr>
              <a:t> 1: PHT  SỐ 2A             </a:t>
            </a:r>
            <a:endParaRPr sz="3600" b="1" i="1" dirty="0">
              <a:solidFill>
                <a:schemeClr val="tx1"/>
              </a:solidFill>
              <a:latin typeface="Times New Roman" panose="02020603050405020304" pitchFamily="18" charset="0"/>
              <a:ea typeface="Fira Sans Extra Condensed"/>
              <a:cs typeface="Times New Roman" panose="02020603050405020304" pitchFamily="18" charset="0"/>
              <a:sym typeface="Fira Sans Extra Condensed"/>
            </a:endParaRPr>
          </a:p>
        </p:txBody>
      </p:sp>
    </p:spTree>
    <p:extLst>
      <p:ext uri="{BB962C8B-B14F-4D97-AF65-F5344CB8AC3E}">
        <p14:creationId xmlns:p14="http://schemas.microsoft.com/office/powerpoint/2010/main" val="3386274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313" t="27676" r="10313" b="27676"/>
          <a:stretch>
            <a:fillRect/>
          </a:stretch>
        </p:blipFill>
        <p:spPr>
          <a:xfrm>
            <a:off x="0" y="0"/>
            <a:ext cx="12192000" cy="6858000"/>
          </a:xfrm>
          <a:prstGeom prst="rect">
            <a:avLst/>
          </a:prstGeom>
        </p:spPr>
      </p:pic>
      <p:sp>
        <p:nvSpPr>
          <p:cNvPr id="3" name="Freeform 3"/>
          <p:cNvSpPr/>
          <p:nvPr/>
        </p:nvSpPr>
        <p:spPr>
          <a:xfrm rot="6581393" flipV="1">
            <a:off x="-2011504" y="-752415"/>
            <a:ext cx="6257555" cy="5474420"/>
          </a:xfrm>
          <a:custGeom>
            <a:avLst/>
            <a:gdLst/>
            <a:ahLst/>
            <a:cxnLst/>
            <a:rect l="l" t="t" r="r" b="b"/>
            <a:pathLst>
              <a:path w="9386333" h="8211630">
                <a:moveTo>
                  <a:pt x="0" y="8211629"/>
                </a:moveTo>
                <a:lnTo>
                  <a:pt x="9386334" y="8211629"/>
                </a:lnTo>
                <a:lnTo>
                  <a:pt x="9386334" y="0"/>
                </a:lnTo>
                <a:lnTo>
                  <a:pt x="0" y="0"/>
                </a:lnTo>
                <a:lnTo>
                  <a:pt x="0" y="8211629"/>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380719" flipV="1">
            <a:off x="4365064" y="3668129"/>
            <a:ext cx="6257555" cy="5474420"/>
          </a:xfrm>
          <a:custGeom>
            <a:avLst/>
            <a:gdLst/>
            <a:ahLst/>
            <a:cxnLst/>
            <a:rect l="l" t="t" r="r" b="b"/>
            <a:pathLst>
              <a:path w="9386333" h="8211630">
                <a:moveTo>
                  <a:pt x="0" y="8211629"/>
                </a:moveTo>
                <a:lnTo>
                  <a:pt x="9386333" y="8211629"/>
                </a:lnTo>
                <a:lnTo>
                  <a:pt x="9386333" y="0"/>
                </a:lnTo>
                <a:lnTo>
                  <a:pt x="0" y="0"/>
                </a:lnTo>
                <a:lnTo>
                  <a:pt x="0" y="8211629"/>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800000" flipV="1">
            <a:off x="5857459" y="-2737210"/>
            <a:ext cx="6257555" cy="5474420"/>
          </a:xfrm>
          <a:custGeom>
            <a:avLst/>
            <a:gdLst/>
            <a:ahLst/>
            <a:cxnLst/>
            <a:rect l="l" t="t" r="r" b="b"/>
            <a:pathLst>
              <a:path w="9386333" h="8211630">
                <a:moveTo>
                  <a:pt x="0" y="8211630"/>
                </a:moveTo>
                <a:lnTo>
                  <a:pt x="9386333" y="8211630"/>
                </a:lnTo>
                <a:lnTo>
                  <a:pt x="9386333" y="0"/>
                </a:lnTo>
                <a:lnTo>
                  <a:pt x="0" y="0"/>
                </a:lnTo>
                <a:lnTo>
                  <a:pt x="0" y="821163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6965452" y="228600"/>
            <a:ext cx="4972549" cy="6451600"/>
            <a:chOff x="0" y="0"/>
            <a:chExt cx="1793876" cy="2167467"/>
          </a:xfrm>
        </p:grpSpPr>
        <p:sp>
          <p:nvSpPr>
            <p:cNvPr id="7" name="Freeform 7"/>
            <p:cNvSpPr/>
            <p:nvPr/>
          </p:nvSpPr>
          <p:spPr>
            <a:xfrm>
              <a:off x="0" y="0"/>
              <a:ext cx="1793876" cy="2167467"/>
            </a:xfrm>
            <a:custGeom>
              <a:avLst/>
              <a:gdLst/>
              <a:ahLst/>
              <a:cxnLst/>
              <a:rect l="l" t="t" r="r" b="b"/>
              <a:pathLst>
                <a:path w="1793876" h="2167467">
                  <a:moveTo>
                    <a:pt x="57970" y="0"/>
                  </a:moveTo>
                  <a:lnTo>
                    <a:pt x="1735906" y="0"/>
                  </a:lnTo>
                  <a:cubicBezTo>
                    <a:pt x="1767922" y="0"/>
                    <a:pt x="1793876" y="25954"/>
                    <a:pt x="1793876" y="57970"/>
                  </a:cubicBezTo>
                  <a:lnTo>
                    <a:pt x="1793876" y="2109497"/>
                  </a:lnTo>
                  <a:cubicBezTo>
                    <a:pt x="1793876" y="2141513"/>
                    <a:pt x="1767922" y="2167467"/>
                    <a:pt x="1735906" y="2167467"/>
                  </a:cubicBezTo>
                  <a:lnTo>
                    <a:pt x="57970" y="2167467"/>
                  </a:lnTo>
                  <a:cubicBezTo>
                    <a:pt x="42595" y="2167467"/>
                    <a:pt x="27850" y="2161359"/>
                    <a:pt x="16979" y="2150488"/>
                  </a:cubicBezTo>
                  <a:cubicBezTo>
                    <a:pt x="6107" y="2139616"/>
                    <a:pt x="0" y="2124872"/>
                    <a:pt x="0" y="2109497"/>
                  </a:cubicBezTo>
                  <a:lnTo>
                    <a:pt x="0" y="57970"/>
                  </a:lnTo>
                  <a:cubicBezTo>
                    <a:pt x="0" y="25954"/>
                    <a:pt x="25954" y="0"/>
                    <a:pt x="57970" y="0"/>
                  </a:cubicBezTo>
                  <a:close/>
                </a:path>
              </a:pathLst>
            </a:custGeom>
            <a:solidFill>
              <a:srgbClr val="FFEEC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179132" y="228600"/>
            <a:ext cx="6532319" cy="6451600"/>
            <a:chOff x="0" y="0"/>
            <a:chExt cx="2336562" cy="2167467"/>
          </a:xfrm>
        </p:grpSpPr>
        <p:sp>
          <p:nvSpPr>
            <p:cNvPr id="10" name="Freeform 10"/>
            <p:cNvSpPr/>
            <p:nvPr/>
          </p:nvSpPr>
          <p:spPr>
            <a:xfrm>
              <a:off x="0" y="0"/>
              <a:ext cx="2336562" cy="2167467"/>
            </a:xfrm>
            <a:custGeom>
              <a:avLst/>
              <a:gdLst/>
              <a:ahLst/>
              <a:cxnLst/>
              <a:rect l="l" t="t" r="r" b="b"/>
              <a:pathLst>
                <a:path w="2336562" h="2167467">
                  <a:moveTo>
                    <a:pt x="44506" y="0"/>
                  </a:moveTo>
                  <a:lnTo>
                    <a:pt x="2292056" y="0"/>
                  </a:lnTo>
                  <a:cubicBezTo>
                    <a:pt x="2303860" y="0"/>
                    <a:pt x="2315180" y="4689"/>
                    <a:pt x="2323526" y="13035"/>
                  </a:cubicBezTo>
                  <a:cubicBezTo>
                    <a:pt x="2331873" y="21382"/>
                    <a:pt x="2336562" y="32702"/>
                    <a:pt x="2336562" y="44506"/>
                  </a:cubicBezTo>
                  <a:lnTo>
                    <a:pt x="2336562" y="2122961"/>
                  </a:lnTo>
                  <a:cubicBezTo>
                    <a:pt x="2336562" y="2147541"/>
                    <a:pt x="2316636" y="2167467"/>
                    <a:pt x="2292056" y="2167467"/>
                  </a:cubicBezTo>
                  <a:lnTo>
                    <a:pt x="44506" y="2167467"/>
                  </a:lnTo>
                  <a:cubicBezTo>
                    <a:pt x="32702" y="2167467"/>
                    <a:pt x="21382" y="2162778"/>
                    <a:pt x="13035" y="2154431"/>
                  </a:cubicBezTo>
                  <a:cubicBezTo>
                    <a:pt x="4689" y="2146085"/>
                    <a:pt x="0" y="2134765"/>
                    <a:pt x="0" y="2122961"/>
                  </a:cubicBezTo>
                  <a:lnTo>
                    <a:pt x="0" y="44506"/>
                  </a:lnTo>
                  <a:cubicBezTo>
                    <a:pt x="0" y="32702"/>
                    <a:pt x="4689" y="21382"/>
                    <a:pt x="13035" y="13035"/>
                  </a:cubicBezTo>
                  <a:cubicBezTo>
                    <a:pt x="21382" y="4689"/>
                    <a:pt x="32702" y="0"/>
                    <a:pt x="44506" y="0"/>
                  </a:cubicBezTo>
                  <a:close/>
                </a:path>
              </a:pathLst>
            </a:custGeom>
            <a:solidFill>
              <a:srgbClr val="FFEEC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flipH="1">
            <a:off x="9828249" y="6085583"/>
            <a:ext cx="4219503" cy="1714944"/>
          </a:xfrm>
          <a:custGeom>
            <a:avLst/>
            <a:gdLst/>
            <a:ahLst/>
            <a:cxnLst/>
            <a:rect l="l" t="t" r="r" b="b"/>
            <a:pathLst>
              <a:path w="6329254" h="2572416">
                <a:moveTo>
                  <a:pt x="6329254" y="0"/>
                </a:moveTo>
                <a:lnTo>
                  <a:pt x="0" y="0"/>
                </a:lnTo>
                <a:lnTo>
                  <a:pt x="0" y="2572416"/>
                </a:lnTo>
                <a:lnTo>
                  <a:pt x="6329254" y="2572416"/>
                </a:lnTo>
                <a:lnTo>
                  <a:pt x="632925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676620" y="-926074"/>
            <a:ext cx="4219503" cy="1714944"/>
          </a:xfrm>
          <a:custGeom>
            <a:avLst/>
            <a:gdLst/>
            <a:ahLst/>
            <a:cxnLst/>
            <a:rect l="l" t="t" r="r" b="b"/>
            <a:pathLst>
              <a:path w="6329254" h="2572416">
                <a:moveTo>
                  <a:pt x="0" y="0"/>
                </a:moveTo>
                <a:lnTo>
                  <a:pt x="6329254" y="0"/>
                </a:lnTo>
                <a:lnTo>
                  <a:pt x="6329254" y="2572416"/>
                </a:lnTo>
                <a:lnTo>
                  <a:pt x="0" y="25724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312928">
            <a:off x="11093425" y="5876920"/>
            <a:ext cx="772186" cy="746733"/>
          </a:xfrm>
          <a:custGeom>
            <a:avLst/>
            <a:gdLst/>
            <a:ahLst/>
            <a:cxnLst/>
            <a:rect l="l" t="t" r="r" b="b"/>
            <a:pathLst>
              <a:path w="1448112" h="1363858">
                <a:moveTo>
                  <a:pt x="0" y="0"/>
                </a:moveTo>
                <a:lnTo>
                  <a:pt x="1448111" y="0"/>
                </a:lnTo>
                <a:lnTo>
                  <a:pt x="1448111" y="1363858"/>
                </a:lnTo>
                <a:lnTo>
                  <a:pt x="0" y="136385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1857385" flipH="1">
            <a:off x="-139949" y="-96608"/>
            <a:ext cx="575871" cy="616100"/>
          </a:xfrm>
          <a:custGeom>
            <a:avLst/>
            <a:gdLst/>
            <a:ahLst/>
            <a:cxnLst/>
            <a:rect l="l" t="t" r="r" b="b"/>
            <a:pathLst>
              <a:path w="1448112" h="1363858">
                <a:moveTo>
                  <a:pt x="1448111" y="0"/>
                </a:moveTo>
                <a:lnTo>
                  <a:pt x="0" y="0"/>
                </a:lnTo>
                <a:lnTo>
                  <a:pt x="0" y="1363858"/>
                </a:lnTo>
                <a:lnTo>
                  <a:pt x="1448111" y="1363858"/>
                </a:lnTo>
                <a:lnTo>
                  <a:pt x="1448111"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A cartoon of kids with school supplies around a book&#10;&#10;Description automatically generated">
            <a:extLst>
              <a:ext uri="{FF2B5EF4-FFF2-40B4-BE49-F238E27FC236}">
                <a16:creationId xmlns:a16="http://schemas.microsoft.com/office/drawing/2014/main" id="{712D6581-4DBB-D0F1-9A25-D3B73D03AB03}"/>
              </a:ext>
            </a:extLst>
          </p:cNvPr>
          <p:cNvPicPr>
            <a:picLocks noChangeAspect="1"/>
          </p:cNvPicPr>
          <p:nvPr/>
        </p:nvPicPr>
        <p:blipFill>
          <a:blip r:embed="rId9"/>
          <a:stretch>
            <a:fillRect/>
          </a:stretch>
        </p:blipFill>
        <p:spPr>
          <a:xfrm>
            <a:off x="6545008" y="5753516"/>
            <a:ext cx="1422547" cy="1086359"/>
          </a:xfrm>
          <a:prstGeom prst="rect">
            <a:avLst/>
          </a:prstGeom>
        </p:spPr>
      </p:pic>
      <p:sp>
        <p:nvSpPr>
          <p:cNvPr id="14" name="TextBox 13">
            <a:extLst>
              <a:ext uri="{FF2B5EF4-FFF2-40B4-BE49-F238E27FC236}">
                <a16:creationId xmlns:a16="http://schemas.microsoft.com/office/drawing/2014/main" id="{8EF698AF-6834-31AE-129E-666A68358E06}"/>
              </a:ext>
            </a:extLst>
          </p:cNvPr>
          <p:cNvSpPr txBox="1"/>
          <p:nvPr/>
        </p:nvSpPr>
        <p:spPr>
          <a:xfrm>
            <a:off x="262542" y="274794"/>
            <a:ext cx="6487402" cy="6904454"/>
          </a:xfrm>
          <a:prstGeom prst="rect">
            <a:avLst/>
          </a:prstGeom>
          <a:noFill/>
        </p:spPr>
        <p:txBody>
          <a:bodyPr wrap="square">
            <a:spAutoFit/>
          </a:bodyPr>
          <a:lstStyle/>
          <a:p>
            <a:pPr algn="just">
              <a:spcAft>
                <a:spcPts val="800"/>
              </a:spcAft>
            </a:pPr>
            <a:r>
              <a:rPr lang="en-US" sz="2400" b="1"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Tìm </a:t>
            </a:r>
            <a:r>
              <a:rPr lang="vi-VN"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 chủ đề trong các đoạn văn sau, từ đó, xác định kiểu đoạn văn (diễn dịch, quy nạp). Phân tích tác dụng của từng cách thức tổ chức đoạn văn. </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vi-VN" sz="2400" i="1" dirty="0">
                <a:solidFill>
                  <a:srgbClr val="002060"/>
                </a:solidFill>
                <a:latin typeface="+mj-lt"/>
              </a:rPr>
              <a:t>b. Đồng phục không chỉ đẹp mà còn góp phần tạo nên bản sắc của mỗi trường. Cậu này là học sinh Trường THCS Lê Quý Đôn, bạn ấy thuộc Trường THCS Lương Thế Vinh, còn cô bé kia học ở Trường THCS Đặng Thai Mai,… tất cả đều được nhận ra nhờ bộ đồng phục mà họ mặc. Trong cuộc thi “nhóm bạn lí tưởng” ở huyện, “màu cờ sắc áo” không chỉ thể hiện ở tài trí của năm bạn trong đội hình thi đấu trên sân khấu, mà còn ở các nhóm cổ động viên tưng bừng, nổi bật trong bộ đồng phục của trường mình trên khán đài. </a:t>
            </a:r>
            <a:endParaRPr lang="en-US" sz="2400" dirty="0">
              <a:solidFill>
                <a:srgbClr val="002060"/>
              </a:solidFill>
              <a:latin typeface="+mj-lt"/>
            </a:endParaRPr>
          </a:p>
          <a:p>
            <a:pPr algn="just"/>
            <a:r>
              <a:rPr lang="vi-VN" sz="2400" i="1" dirty="0">
                <a:solidFill>
                  <a:srgbClr val="002060"/>
                </a:solidFill>
                <a:latin typeface="+mj-lt"/>
              </a:rPr>
              <a:t>(Dẫn theo Ngữ văn 6, tập hai – Kết nối tri thức với cuộc sống, NXB Giáo dục Việt Nam, 2021, tr. 67)</a:t>
            </a:r>
            <a:endParaRPr lang="en-US" sz="2400" dirty="0">
              <a:solidFill>
                <a:srgbClr val="002060"/>
              </a:solidFill>
              <a:latin typeface="+mj-lt"/>
            </a:endParaRPr>
          </a:p>
          <a:p>
            <a:pPr marL="0" marR="0" lvl="0" indent="0" algn="l" defTabSz="914400" rtl="0" eaLnBrk="1" fontAlgn="auto" latinLnBrk="0" hangingPunct="1">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99EE56E-B6FC-E553-9258-0A7FABE5E1B3}"/>
              </a:ext>
            </a:extLst>
          </p:cNvPr>
          <p:cNvSpPr txBox="1"/>
          <p:nvPr/>
        </p:nvSpPr>
        <p:spPr>
          <a:xfrm>
            <a:off x="7409882" y="179793"/>
            <a:ext cx="4527815" cy="2246769"/>
          </a:xfrm>
          <a:prstGeom prst="rect">
            <a:avLst/>
          </a:prstGeom>
          <a:noFill/>
        </p:spPr>
        <p:txBody>
          <a:bodyPr wrap="square">
            <a:spAutoFit/>
          </a:bodyPr>
          <a:lstStyle/>
          <a:p>
            <a:pPr algn="ctr"/>
            <a:r>
              <a:rPr lang="vi-VN" sz="2800" b="1" dirty="0">
                <a:solidFill>
                  <a:srgbClr val="002060"/>
                </a:solidFill>
                <a:latin typeface="+mj-lt"/>
              </a:rPr>
              <a:t>Câu chủ đề: </a:t>
            </a:r>
            <a:r>
              <a:rPr lang="en-US" sz="2800" b="1" i="1" dirty="0" smtClean="0">
                <a:latin typeface="+mj-lt"/>
              </a:rPr>
              <a:t>……………………………………………………………………………………………………………………..........................</a:t>
            </a:r>
            <a:endParaRPr lang="en-US" sz="2800" i="1" dirty="0">
              <a:latin typeface="+mj-lt"/>
            </a:endParaRPr>
          </a:p>
          <a:p>
            <a:pPr algn="just"/>
            <a:endParaRPr lang="en-US" sz="2800" dirty="0">
              <a:latin typeface="+mj-lt"/>
            </a:endParaRPr>
          </a:p>
        </p:txBody>
      </p:sp>
      <p:pic>
        <p:nvPicPr>
          <p:cNvPr id="17" name="图片 3" descr="5">
            <a:extLst>
              <a:ext uri="{FF2B5EF4-FFF2-40B4-BE49-F238E27FC236}">
                <a16:creationId xmlns:a16="http://schemas.microsoft.com/office/drawing/2014/main" id="{9850575F-78C7-CEC2-1338-0A7C67C1269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863315" y="413037"/>
            <a:ext cx="585133" cy="49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 descr="5">
            <a:extLst>
              <a:ext uri="{FF2B5EF4-FFF2-40B4-BE49-F238E27FC236}">
                <a16:creationId xmlns:a16="http://schemas.microsoft.com/office/drawing/2014/main" id="{1B031FAB-1D25-35CE-E7D9-AC075B533D6E}"/>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765981" y="2962097"/>
            <a:ext cx="585133" cy="49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6A88BECA-E49B-8105-F8A5-CF353D54E03D}"/>
              </a:ext>
            </a:extLst>
          </p:cNvPr>
          <p:cNvSpPr txBox="1"/>
          <p:nvPr/>
        </p:nvSpPr>
        <p:spPr>
          <a:xfrm>
            <a:off x="7279565" y="1932482"/>
            <a:ext cx="4467236" cy="523220"/>
          </a:xfrm>
          <a:prstGeom prst="rect">
            <a:avLst/>
          </a:prstGeom>
          <a:noFill/>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Đoạn văn </a:t>
            </a:r>
            <a:r>
              <a:rPr lang="en-US" sz="2800"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29FDF801-1480-9195-CB56-692B352C183A}"/>
              </a:ext>
            </a:extLst>
          </p:cNvPr>
          <p:cNvSpPr txBox="1"/>
          <p:nvPr/>
        </p:nvSpPr>
        <p:spPr>
          <a:xfrm>
            <a:off x="7261251" y="2586306"/>
            <a:ext cx="4620871" cy="4072910"/>
          </a:xfrm>
          <a:prstGeom prst="rect">
            <a:avLst/>
          </a:prstGeom>
          <a:noFill/>
        </p:spPr>
        <p:txBody>
          <a:bodyPr wrap="square">
            <a:spAutoFit/>
          </a:bodyPr>
          <a:lstStyle/>
          <a:p>
            <a:pPr lvl="0" algn="ctr">
              <a:spcAft>
                <a:spcPts val="800"/>
              </a:spcAft>
            </a:pPr>
            <a:r>
              <a:rPr lang="vi-VN" sz="2800" b="1" dirty="0">
                <a:solidFill>
                  <a:srgbClr val="002060"/>
                </a:solidFill>
                <a:latin typeface="+mj-lt"/>
              </a:rPr>
              <a:t>Tác dụng của cách thức tổ chức đoạn văn</a:t>
            </a:r>
            <a:r>
              <a:rPr lang="vi-VN" sz="2800" dirty="0">
                <a:solidFill>
                  <a:srgbClr val="002060"/>
                </a:solidFill>
                <a:latin typeface="+mj-lt"/>
              </a:rPr>
              <a:t>: </a:t>
            </a:r>
            <a:endParaRPr lang="en-US" sz="2800" dirty="0">
              <a:solidFill>
                <a:srgbClr val="002060"/>
              </a:solidFill>
              <a:latin typeface="+mj-lt"/>
            </a:endParaRPr>
          </a:p>
          <a:p>
            <a:pPr lvl="0" algn="just">
              <a:spcAft>
                <a:spcPts val="800"/>
              </a:spcAft>
            </a:pPr>
            <a:r>
              <a:rPr kumimoji="0" lang="en-US" sz="2800" b="0" i="0" u="none" strike="noStrike" kern="1200" cap="none" spc="0" normalizeH="0" baseline="0" noProof="0" dirty="0" smtClean="0">
                <a:ln>
                  <a:noFill/>
                </a:ln>
                <a:solidFill>
                  <a:prstClr val="black"/>
                </a:solidFill>
                <a:effectLst/>
                <a:uLnTx/>
                <a:uFillTx/>
                <a:latin typeface="+mj-lt"/>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sp>
        <p:nvSpPr>
          <p:cNvPr id="25" name="Google Shape;1763;p37">
            <a:extLst>
              <a:ext uri="{FF2B5EF4-FFF2-40B4-BE49-F238E27FC236}">
                <a16:creationId xmlns:a16="http://schemas.microsoft.com/office/drawing/2014/main" id="{ADE76EDF-B971-1987-9B51-8B564C64C891}"/>
              </a:ext>
            </a:extLst>
          </p:cNvPr>
          <p:cNvSpPr/>
          <p:nvPr/>
        </p:nvSpPr>
        <p:spPr>
          <a:xfrm>
            <a:off x="586537" y="47509"/>
            <a:ext cx="5810801" cy="327865"/>
          </a:xfrm>
          <a:prstGeom prst="roundRect">
            <a:avLst>
              <a:gd name="adj" fmla="val 16667"/>
            </a:avLst>
          </a:pr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2800" b="1" i="1" dirty="0" err="1" smtClean="0">
                <a:solidFill>
                  <a:schemeClr val="tx1"/>
                </a:solidFill>
                <a:effectLst/>
                <a:latin typeface="Times New Roman" panose="02020603050405020304" pitchFamily="18" charset="0"/>
                <a:ea typeface="Calibri" panose="020F0502020204030204" pitchFamily="34" charset="0"/>
              </a:rPr>
              <a:t>Bài</a:t>
            </a:r>
            <a:r>
              <a:rPr lang="en-US" sz="2800" b="1" i="1" dirty="0" smtClean="0">
                <a:solidFill>
                  <a:schemeClr val="tx1"/>
                </a:solidFill>
                <a:effectLst/>
                <a:latin typeface="Times New Roman" panose="02020603050405020304" pitchFamily="18" charset="0"/>
                <a:ea typeface="Calibri" panose="020F0502020204030204" pitchFamily="34" charset="0"/>
              </a:rPr>
              <a:t> </a:t>
            </a:r>
            <a:r>
              <a:rPr lang="en-US" sz="2800" b="1" i="1" dirty="0" err="1" smtClean="0">
                <a:solidFill>
                  <a:schemeClr val="tx1"/>
                </a:solidFill>
                <a:effectLst/>
                <a:latin typeface="Times New Roman" panose="02020603050405020304" pitchFamily="18" charset="0"/>
                <a:ea typeface="Calibri" panose="020F0502020204030204" pitchFamily="34" charset="0"/>
              </a:rPr>
              <a:t>tập</a:t>
            </a:r>
            <a:r>
              <a:rPr lang="en-US" sz="2800" b="1" i="1" dirty="0" smtClean="0">
                <a:solidFill>
                  <a:schemeClr val="tx1"/>
                </a:solidFill>
                <a:effectLst/>
                <a:latin typeface="Times New Roman" panose="02020603050405020304" pitchFamily="18" charset="0"/>
                <a:ea typeface="Calibri" panose="020F0502020204030204" pitchFamily="34" charset="0"/>
              </a:rPr>
              <a:t> 1: PHT  SỐ 2 B            </a:t>
            </a:r>
            <a:endParaRPr sz="3600" b="1" i="1" dirty="0">
              <a:solidFill>
                <a:schemeClr val="tx1"/>
              </a:solidFill>
              <a:latin typeface="Times New Roman" panose="02020603050405020304" pitchFamily="18" charset="0"/>
              <a:ea typeface="Fira Sans Extra Condensed"/>
              <a:cs typeface="Times New Roman" panose="02020603050405020304" pitchFamily="18" charset="0"/>
              <a:sym typeface="Fira Sans Extra Condensed"/>
            </a:endParaRPr>
          </a:p>
        </p:txBody>
      </p:sp>
    </p:spTree>
    <p:extLst>
      <p:ext uri="{BB962C8B-B14F-4D97-AF65-F5344CB8AC3E}">
        <p14:creationId xmlns:p14="http://schemas.microsoft.com/office/powerpoint/2010/main" val="3763343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6" name="文本框 22">
            <a:extLst>
              <a:ext uri="{FF2B5EF4-FFF2-40B4-BE49-F238E27FC236}">
                <a16:creationId xmlns:a16="http://schemas.microsoft.com/office/drawing/2014/main" id="{0025D9F0-1843-B735-C2C5-230AC6107906}"/>
              </a:ext>
            </a:extLst>
          </p:cNvPr>
          <p:cNvSpPr txBox="1"/>
          <p:nvPr/>
        </p:nvSpPr>
        <p:spPr>
          <a:xfrm>
            <a:off x="5944202" y="2352984"/>
            <a:ext cx="4929658" cy="3170099"/>
          </a:xfrm>
          <a:prstGeom prst="rect">
            <a:avLst/>
          </a:prstGeom>
          <a:noFill/>
        </p:spPr>
        <p:txBody>
          <a:bodyPr wrap="square" rtlCol="0">
            <a:spAutoFit/>
            <a:scene3d>
              <a:camera prst="orthographicFront"/>
              <a:lightRig rig="threePt" dir="t"/>
            </a:scene3d>
            <a:sp3d contourW="12700"/>
          </a:bodyPr>
          <a:lstStyle/>
          <a:p>
            <a:pPr algn="ctr"/>
            <a:r>
              <a:rPr lang="vi-VN" sz="4000" dirty="0">
                <a:latin typeface="Times New Roman" panose="02020603050405020304" pitchFamily="18" charset="0"/>
                <a:cs typeface="Times New Roman" panose="02020603050405020304" pitchFamily="18" charset="0"/>
              </a:rPr>
              <a:t>Hs thảo luận nhóm 4-6 theo PHT số 4 để tìm hiểu yếu tố kì ảo và yếu tố hiện thực trong tác phẩm</a:t>
            </a:r>
            <a:endParaRPr lang="en-SG" sz="4000" dirty="0">
              <a:latin typeface="Times New Roman" panose="02020603050405020304" pitchFamily="18" charset="0"/>
              <a:cs typeface="Times New Roman" panose="02020603050405020304" pitchFamily="18" charset="0"/>
            </a:endParaRPr>
          </a:p>
        </p:txBody>
      </p:sp>
      <p:pic>
        <p:nvPicPr>
          <p:cNvPr id="42" name="Picture 41">
            <a:extLst>
              <a:ext uri="{FF2B5EF4-FFF2-40B4-BE49-F238E27FC236}">
                <a16:creationId xmlns:a16="http://schemas.microsoft.com/office/drawing/2014/main" id="{358044DA-1003-DBFF-0CB0-28450E83B020}"/>
              </a:ext>
            </a:extLst>
          </p:cNvPr>
          <p:cNvPicPr>
            <a:picLocks noChangeAspect="1"/>
          </p:cNvPicPr>
          <p:nvPr/>
        </p:nvPicPr>
        <p:blipFill>
          <a:blip r:embed="rId4"/>
          <a:stretch>
            <a:fillRect/>
          </a:stretch>
        </p:blipFill>
        <p:spPr>
          <a:xfrm>
            <a:off x="-22953" y="0"/>
            <a:ext cx="12192000" cy="6858000"/>
          </a:xfrm>
          <a:prstGeom prst="rect">
            <a:avLst/>
          </a:prstGeom>
        </p:spPr>
      </p:pic>
      <p:pic>
        <p:nvPicPr>
          <p:cNvPr id="44" name="图片 3" descr="C:\Users\summer\Desktop\PPT\ALL\ALL-素材\卡通\元素及艺术字\5c5e6ea995f8256a447f1e669a3c8b3c.png5c5e6ea995f8256a447f1e669a3c8b3c">
            <a:extLst>
              <a:ext uri="{FF2B5EF4-FFF2-40B4-BE49-F238E27FC236}">
                <a16:creationId xmlns:a16="http://schemas.microsoft.com/office/drawing/2014/main" id="{A5C81EEB-FD9F-EF25-001C-5E71874814AF}"/>
              </a:ext>
            </a:extLst>
          </p:cNvPr>
          <p:cNvPicPr>
            <a:picLocks noChangeAspect="1"/>
          </p:cNvPicPr>
          <p:nvPr/>
        </p:nvPicPr>
        <p:blipFill>
          <a:blip r:embed="rId5"/>
          <a:srcRect/>
          <a:stretch>
            <a:fillRect/>
          </a:stretch>
        </p:blipFill>
        <p:spPr>
          <a:xfrm rot="445339" flipH="1">
            <a:off x="2999365" y="-635505"/>
            <a:ext cx="8590438" cy="8315638"/>
          </a:xfrm>
          <a:prstGeom prst="rect">
            <a:avLst/>
          </a:prstGeom>
        </p:spPr>
      </p:pic>
      <p:sp>
        <p:nvSpPr>
          <p:cNvPr id="45" name="文本框 22">
            <a:extLst>
              <a:ext uri="{FF2B5EF4-FFF2-40B4-BE49-F238E27FC236}">
                <a16:creationId xmlns:a16="http://schemas.microsoft.com/office/drawing/2014/main" id="{0025D9F0-1843-B735-C2C5-230AC6107906}"/>
              </a:ext>
            </a:extLst>
          </p:cNvPr>
          <p:cNvSpPr txBox="1"/>
          <p:nvPr/>
        </p:nvSpPr>
        <p:spPr>
          <a:xfrm>
            <a:off x="4005512" y="2724086"/>
            <a:ext cx="6745428" cy="2308324"/>
          </a:xfrm>
          <a:prstGeom prst="rect">
            <a:avLst/>
          </a:prstGeom>
          <a:noFill/>
        </p:spPr>
        <p:txBody>
          <a:bodyPr wrap="square" rtlCol="0">
            <a:spAutoFit/>
            <a:scene3d>
              <a:camera prst="orthographicFront"/>
              <a:lightRig rig="threePt" dir="t"/>
            </a:scene3d>
            <a:sp3d contourW="12700"/>
          </a:bodyPr>
          <a:lstStyle/>
          <a:p>
            <a:pPr algn="ctr"/>
            <a:r>
              <a:rPr lang="vi-VN" sz="3600" b="1" dirty="0">
                <a:solidFill>
                  <a:srgbClr val="7030A0"/>
                </a:solidFill>
                <a:latin typeface="Times New Roman" panose="02020603050405020304" pitchFamily="18" charset="0"/>
                <a:cs typeface="Times New Roman" panose="02020603050405020304" pitchFamily="18" charset="0"/>
              </a:rPr>
              <a:t>Hs thảo luận nhóm </a:t>
            </a:r>
            <a:r>
              <a:rPr lang="en-US" sz="3600" b="1" dirty="0" err="1" smtClean="0">
                <a:solidFill>
                  <a:srgbClr val="7030A0"/>
                </a:solidFill>
                <a:latin typeface="Times New Roman" panose="02020603050405020304" pitchFamily="18" charset="0"/>
                <a:cs typeface="Times New Roman" panose="02020603050405020304" pitchFamily="18" charset="0"/>
              </a:rPr>
              <a:t>làm</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Bài</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tập</a:t>
            </a:r>
            <a:r>
              <a:rPr lang="en-US" sz="3600" b="1" dirty="0" smtClean="0">
                <a:solidFill>
                  <a:srgbClr val="7030A0"/>
                </a:solidFill>
                <a:latin typeface="Times New Roman" panose="02020603050405020304" pitchFamily="18" charset="0"/>
                <a:cs typeface="Times New Roman" panose="02020603050405020304" pitchFamily="18" charset="0"/>
              </a:rPr>
              <a:t> 1</a:t>
            </a:r>
          </a:p>
          <a:p>
            <a:pPr algn="ct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Nhóm</a:t>
            </a:r>
            <a:r>
              <a:rPr lang="en-US" sz="3600" b="1" dirty="0" smtClean="0">
                <a:solidFill>
                  <a:srgbClr val="7030A0"/>
                </a:solidFill>
                <a:latin typeface="Times New Roman" panose="02020603050405020304" pitchFamily="18" charset="0"/>
                <a:cs typeface="Times New Roman" panose="02020603050405020304" pitchFamily="18" charset="0"/>
              </a:rPr>
              <a:t> 1,2,5,6: </a:t>
            </a:r>
            <a:r>
              <a:rPr lang="en-US" sz="3600" b="1" dirty="0" err="1" smtClean="0">
                <a:solidFill>
                  <a:srgbClr val="7030A0"/>
                </a:solidFill>
                <a:latin typeface="Times New Roman" panose="02020603050405020304" pitchFamily="18" charset="0"/>
                <a:cs typeface="Times New Roman" panose="02020603050405020304" pitchFamily="18" charset="0"/>
              </a:rPr>
              <a:t>làm</a:t>
            </a:r>
            <a:r>
              <a:rPr lang="en-US" sz="3600" b="1" dirty="0" smtClean="0">
                <a:solidFill>
                  <a:srgbClr val="7030A0"/>
                </a:solidFill>
                <a:latin typeface="Times New Roman" panose="02020603050405020304" pitchFamily="18" charset="0"/>
                <a:cs typeface="Times New Roman" panose="02020603050405020304" pitchFamily="18" charset="0"/>
              </a:rPr>
              <a:t> PHT 2A</a:t>
            </a:r>
          </a:p>
          <a:p>
            <a:pPr algn="ct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Nhóm</a:t>
            </a:r>
            <a:r>
              <a:rPr lang="en-US" sz="3600" b="1" dirty="0" smtClean="0">
                <a:solidFill>
                  <a:srgbClr val="7030A0"/>
                </a:solidFill>
                <a:latin typeface="Times New Roman" panose="02020603050405020304" pitchFamily="18" charset="0"/>
                <a:cs typeface="Times New Roman" panose="02020603050405020304" pitchFamily="18" charset="0"/>
              </a:rPr>
              <a:t> 3,4,7,8: </a:t>
            </a:r>
            <a:r>
              <a:rPr lang="en-US" sz="3600" b="1" dirty="0" err="1" smtClean="0">
                <a:solidFill>
                  <a:srgbClr val="7030A0"/>
                </a:solidFill>
                <a:latin typeface="Times New Roman" panose="02020603050405020304" pitchFamily="18" charset="0"/>
                <a:cs typeface="Times New Roman" panose="02020603050405020304" pitchFamily="18" charset="0"/>
              </a:rPr>
              <a:t>làm</a:t>
            </a:r>
            <a:r>
              <a:rPr lang="en-US" sz="3600" b="1" dirty="0" smtClean="0">
                <a:solidFill>
                  <a:srgbClr val="7030A0"/>
                </a:solidFill>
                <a:latin typeface="Times New Roman" panose="02020603050405020304" pitchFamily="18" charset="0"/>
                <a:cs typeface="Times New Roman" panose="02020603050405020304" pitchFamily="18" charset="0"/>
              </a:rPr>
              <a:t> PHT 2B</a:t>
            </a:r>
          </a:p>
          <a:p>
            <a:pPr algn="ct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Thời</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gian</a:t>
            </a:r>
            <a:r>
              <a:rPr lang="en-US" sz="3600" b="1" dirty="0" smtClean="0">
                <a:solidFill>
                  <a:srgbClr val="7030A0"/>
                </a:solidFill>
                <a:latin typeface="Times New Roman" panose="02020603050405020304" pitchFamily="18" charset="0"/>
                <a:cs typeface="Times New Roman" panose="02020603050405020304" pitchFamily="18" charset="0"/>
              </a:rPr>
              <a:t>: 3 </a:t>
            </a:r>
            <a:r>
              <a:rPr lang="en-US" sz="3600" b="1" dirty="0" err="1" smtClean="0">
                <a:solidFill>
                  <a:srgbClr val="7030A0"/>
                </a:solidFill>
                <a:latin typeface="Times New Roman" panose="02020603050405020304" pitchFamily="18" charset="0"/>
                <a:cs typeface="Times New Roman" panose="02020603050405020304" pitchFamily="18" charset="0"/>
              </a:rPr>
              <a:t>phút</a:t>
            </a:r>
            <a:endParaRPr lang="en-SG" sz="3600" b="1" dirty="0">
              <a:solidFill>
                <a:srgbClr val="7030A0"/>
              </a:solidFill>
              <a:latin typeface="Times New Roman" panose="02020603050405020304" pitchFamily="18" charset="0"/>
              <a:cs typeface="Times New Roman" panose="02020603050405020304" pitchFamily="18" charset="0"/>
            </a:endParaRPr>
          </a:p>
        </p:txBody>
      </p:sp>
      <p:grpSp>
        <p:nvGrpSpPr>
          <p:cNvPr id="46" name="Google Shape;49;p15">
            <a:extLst>
              <a:ext uri="{FF2B5EF4-FFF2-40B4-BE49-F238E27FC236}">
                <a16:creationId xmlns:a16="http://schemas.microsoft.com/office/drawing/2014/main" id="{84BD443A-DB0B-9F43-8990-F22A9D3BA3BD}"/>
              </a:ext>
            </a:extLst>
          </p:cNvPr>
          <p:cNvGrpSpPr/>
          <p:nvPr/>
        </p:nvGrpSpPr>
        <p:grpSpPr>
          <a:xfrm>
            <a:off x="-322315" y="2282785"/>
            <a:ext cx="4172813" cy="4183082"/>
            <a:chOff x="457200" y="1608525"/>
            <a:chExt cx="3653750" cy="3648425"/>
          </a:xfrm>
        </p:grpSpPr>
        <p:sp>
          <p:nvSpPr>
            <p:cNvPr id="47" name="Google Shape;50;p15">
              <a:extLst>
                <a:ext uri="{FF2B5EF4-FFF2-40B4-BE49-F238E27FC236}">
                  <a16:creationId xmlns:a16="http://schemas.microsoft.com/office/drawing/2014/main" id="{18601CF7-62D6-7D85-9849-DB12255BF42E}"/>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48" name="Google Shape;51;p15">
              <a:extLst>
                <a:ext uri="{FF2B5EF4-FFF2-40B4-BE49-F238E27FC236}">
                  <a16:creationId xmlns:a16="http://schemas.microsoft.com/office/drawing/2014/main" id="{52E7D18F-47D1-6446-C761-3DE7485983D4}"/>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9" name="Google Shape;52;p15">
              <a:extLst>
                <a:ext uri="{FF2B5EF4-FFF2-40B4-BE49-F238E27FC236}">
                  <a16:creationId xmlns:a16="http://schemas.microsoft.com/office/drawing/2014/main" id="{C160E735-6A0E-6D35-9E13-4AF903FC772D}"/>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50" name="Google Shape;53;p15">
              <a:extLst>
                <a:ext uri="{FF2B5EF4-FFF2-40B4-BE49-F238E27FC236}">
                  <a16:creationId xmlns:a16="http://schemas.microsoft.com/office/drawing/2014/main" id="{7846F2C3-D31E-9908-8AAA-6A977BC8926E}"/>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1" name="Google Shape;54;p15">
              <a:extLst>
                <a:ext uri="{FF2B5EF4-FFF2-40B4-BE49-F238E27FC236}">
                  <a16:creationId xmlns:a16="http://schemas.microsoft.com/office/drawing/2014/main" id="{E4F69F74-84AE-9DC6-866F-6ADF1CAAAC5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2" name="Google Shape;55;p15">
              <a:extLst>
                <a:ext uri="{FF2B5EF4-FFF2-40B4-BE49-F238E27FC236}">
                  <a16:creationId xmlns:a16="http://schemas.microsoft.com/office/drawing/2014/main" id="{AFEB3560-2555-748E-705E-7A84BDB1123D}"/>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3" name="Google Shape;56;p15">
              <a:extLst>
                <a:ext uri="{FF2B5EF4-FFF2-40B4-BE49-F238E27FC236}">
                  <a16:creationId xmlns:a16="http://schemas.microsoft.com/office/drawing/2014/main" id="{D2FF5F8B-9D81-747F-BC32-515CCE7F944B}"/>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4" name="Google Shape;57;p15">
              <a:extLst>
                <a:ext uri="{FF2B5EF4-FFF2-40B4-BE49-F238E27FC236}">
                  <a16:creationId xmlns:a16="http://schemas.microsoft.com/office/drawing/2014/main" id="{8B4D89F6-2AE7-A95B-243D-64FF65055970}"/>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5" name="Google Shape;58;p15">
              <a:extLst>
                <a:ext uri="{FF2B5EF4-FFF2-40B4-BE49-F238E27FC236}">
                  <a16:creationId xmlns:a16="http://schemas.microsoft.com/office/drawing/2014/main" id="{34F6B5CE-98A7-7344-4EE9-3F165C9E081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6" name="Google Shape;59;p15">
              <a:extLst>
                <a:ext uri="{FF2B5EF4-FFF2-40B4-BE49-F238E27FC236}">
                  <a16:creationId xmlns:a16="http://schemas.microsoft.com/office/drawing/2014/main" id="{02CB6548-5E61-0887-AC44-4FCC48240AAE}"/>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7" name="Google Shape;60;p15">
              <a:extLst>
                <a:ext uri="{FF2B5EF4-FFF2-40B4-BE49-F238E27FC236}">
                  <a16:creationId xmlns:a16="http://schemas.microsoft.com/office/drawing/2014/main" id="{4D35F84A-DDF7-ECF6-694B-0052320978DF}"/>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8" name="Google Shape;61;p15">
              <a:extLst>
                <a:ext uri="{FF2B5EF4-FFF2-40B4-BE49-F238E27FC236}">
                  <a16:creationId xmlns:a16="http://schemas.microsoft.com/office/drawing/2014/main" id="{90C1C998-D262-2308-5C3A-F5ECE8F2472D}"/>
                </a:ext>
              </a:extLst>
            </p:cNvPr>
            <p:cNvSpPr/>
            <p:nvPr/>
          </p:nvSpPr>
          <p:spPr>
            <a:xfrm>
              <a:off x="985075" y="3698075"/>
              <a:ext cx="768575" cy="646850"/>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9" name="Google Shape;62;p15">
              <a:extLst>
                <a:ext uri="{FF2B5EF4-FFF2-40B4-BE49-F238E27FC236}">
                  <a16:creationId xmlns:a16="http://schemas.microsoft.com/office/drawing/2014/main" id="{429B23CC-CA39-D14A-77B9-CE1C7E8B2D7E}"/>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0" name="Google Shape;63;p15">
              <a:extLst>
                <a:ext uri="{FF2B5EF4-FFF2-40B4-BE49-F238E27FC236}">
                  <a16:creationId xmlns:a16="http://schemas.microsoft.com/office/drawing/2014/main" id="{10E6CB5C-0764-0451-7678-99A9151EB50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1" name="Google Shape;64;p15">
              <a:extLst>
                <a:ext uri="{FF2B5EF4-FFF2-40B4-BE49-F238E27FC236}">
                  <a16:creationId xmlns:a16="http://schemas.microsoft.com/office/drawing/2014/main" id="{483330EF-57E7-A773-AD70-FAF89DE060D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2" name="Google Shape;65;p15">
              <a:extLst>
                <a:ext uri="{FF2B5EF4-FFF2-40B4-BE49-F238E27FC236}">
                  <a16:creationId xmlns:a16="http://schemas.microsoft.com/office/drawing/2014/main" id="{D0FAEE27-4AD1-51D9-ACCA-A92858F64EC6}"/>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3" name="Google Shape;66;p15">
              <a:extLst>
                <a:ext uri="{FF2B5EF4-FFF2-40B4-BE49-F238E27FC236}">
                  <a16:creationId xmlns:a16="http://schemas.microsoft.com/office/drawing/2014/main" id="{8438D672-EDF0-F360-2192-073FA5AEDE5D}"/>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4" name="Google Shape;67;p15">
              <a:extLst>
                <a:ext uri="{FF2B5EF4-FFF2-40B4-BE49-F238E27FC236}">
                  <a16:creationId xmlns:a16="http://schemas.microsoft.com/office/drawing/2014/main" id="{63C266DA-1E35-BE6E-86CB-651A280CA62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5" name="Google Shape;68;p15">
              <a:extLst>
                <a:ext uri="{FF2B5EF4-FFF2-40B4-BE49-F238E27FC236}">
                  <a16:creationId xmlns:a16="http://schemas.microsoft.com/office/drawing/2014/main" id="{93F7845C-CEB0-F2B5-BBF9-5976DBCE1090}"/>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66" name="Google Shape;69;p15">
              <a:extLst>
                <a:ext uri="{FF2B5EF4-FFF2-40B4-BE49-F238E27FC236}">
                  <a16:creationId xmlns:a16="http://schemas.microsoft.com/office/drawing/2014/main" id="{FB7EF25B-A750-0C4D-CCFB-ABC0B8CD8C98}"/>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7" name="Google Shape;70;p15">
              <a:extLst>
                <a:ext uri="{FF2B5EF4-FFF2-40B4-BE49-F238E27FC236}">
                  <a16:creationId xmlns:a16="http://schemas.microsoft.com/office/drawing/2014/main" id="{5DD12EAB-4B72-A453-501E-D1BDC6382C8A}"/>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8" name="Google Shape;71;p15">
              <a:extLst>
                <a:ext uri="{FF2B5EF4-FFF2-40B4-BE49-F238E27FC236}">
                  <a16:creationId xmlns:a16="http://schemas.microsoft.com/office/drawing/2014/main" id="{14712A0F-FBDD-6A96-AE08-9796C9FDE98D}"/>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9" name="Google Shape;72;p15">
              <a:extLst>
                <a:ext uri="{FF2B5EF4-FFF2-40B4-BE49-F238E27FC236}">
                  <a16:creationId xmlns:a16="http://schemas.microsoft.com/office/drawing/2014/main" id="{9D3C1E75-5C64-69F0-D19F-F99F6E38FE9B}"/>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0" name="Google Shape;73;p15">
              <a:extLst>
                <a:ext uri="{FF2B5EF4-FFF2-40B4-BE49-F238E27FC236}">
                  <a16:creationId xmlns:a16="http://schemas.microsoft.com/office/drawing/2014/main" id="{FBFFC151-6DF8-4875-931C-7B8083CD16F1}"/>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1" name="Google Shape;74;p15">
              <a:extLst>
                <a:ext uri="{FF2B5EF4-FFF2-40B4-BE49-F238E27FC236}">
                  <a16:creationId xmlns:a16="http://schemas.microsoft.com/office/drawing/2014/main" id="{9A000451-7CE6-8333-95E5-B317F009B46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2" name="Google Shape;75;p15">
              <a:extLst>
                <a:ext uri="{FF2B5EF4-FFF2-40B4-BE49-F238E27FC236}">
                  <a16:creationId xmlns:a16="http://schemas.microsoft.com/office/drawing/2014/main" id="{CD3FC7F5-6305-C220-A776-3E69A1BB881E}"/>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3" name="Google Shape;76;p15">
              <a:extLst>
                <a:ext uri="{FF2B5EF4-FFF2-40B4-BE49-F238E27FC236}">
                  <a16:creationId xmlns:a16="http://schemas.microsoft.com/office/drawing/2014/main" id="{D91898BF-2E45-B54C-C59F-465072342EE7}"/>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4" name="Google Shape;77;p15">
              <a:extLst>
                <a:ext uri="{FF2B5EF4-FFF2-40B4-BE49-F238E27FC236}">
                  <a16:creationId xmlns:a16="http://schemas.microsoft.com/office/drawing/2014/main" id="{5389CDAF-764F-9ECA-91D7-AB18EEC633D6}"/>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5" name="Google Shape;83;p15">
              <a:extLst>
                <a:ext uri="{FF2B5EF4-FFF2-40B4-BE49-F238E27FC236}">
                  <a16:creationId xmlns:a16="http://schemas.microsoft.com/office/drawing/2014/main" id="{1124CEC9-401E-A1C6-3C1C-1113728BD63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76" name="Google Shape;84;p15">
              <a:extLst>
                <a:ext uri="{FF2B5EF4-FFF2-40B4-BE49-F238E27FC236}">
                  <a16:creationId xmlns:a16="http://schemas.microsoft.com/office/drawing/2014/main" id="{22380209-CDAA-5B4A-765B-573CA0E7B4CA}"/>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7" name="Google Shape;85;p15">
              <a:extLst>
                <a:ext uri="{FF2B5EF4-FFF2-40B4-BE49-F238E27FC236}">
                  <a16:creationId xmlns:a16="http://schemas.microsoft.com/office/drawing/2014/main" id="{6C6BBE1A-E028-1503-5826-C589BB580747}"/>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8" name="Google Shape;86;p15">
              <a:extLst>
                <a:ext uri="{FF2B5EF4-FFF2-40B4-BE49-F238E27FC236}">
                  <a16:creationId xmlns:a16="http://schemas.microsoft.com/office/drawing/2014/main" id="{423E4E2E-24AF-9767-32FE-9A1490AD362E}"/>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9" name="Google Shape;87;p15">
              <a:extLst>
                <a:ext uri="{FF2B5EF4-FFF2-40B4-BE49-F238E27FC236}">
                  <a16:creationId xmlns:a16="http://schemas.microsoft.com/office/drawing/2014/main" id="{DCFA8F1F-C007-3BFC-76C0-84FF8B00755E}"/>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80" name="Google Shape;88;p15">
              <a:extLst>
                <a:ext uri="{FF2B5EF4-FFF2-40B4-BE49-F238E27FC236}">
                  <a16:creationId xmlns:a16="http://schemas.microsoft.com/office/drawing/2014/main" id="{1A729C48-C69F-0B2A-CCC0-2C40E3EDBE48}"/>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grpSp>
      <p:sp>
        <p:nvSpPr>
          <p:cNvPr id="81" name="Google Shape;1763;p37">
            <a:extLst>
              <a:ext uri="{FF2B5EF4-FFF2-40B4-BE49-F238E27FC236}">
                <a16:creationId xmlns:a16="http://schemas.microsoft.com/office/drawing/2014/main" id="{ADE76EDF-B971-1987-9B51-8B564C64C891}"/>
              </a:ext>
            </a:extLst>
          </p:cNvPr>
          <p:cNvSpPr/>
          <p:nvPr/>
        </p:nvSpPr>
        <p:spPr>
          <a:xfrm>
            <a:off x="2908723" y="59490"/>
            <a:ext cx="6564573" cy="827614"/>
          </a:xfrm>
          <a:prstGeom prst="roundRect">
            <a:avLst>
              <a:gd name="adj" fmla="val 16667"/>
            </a:avLst>
          </a:pr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4000" b="1" i="1" dirty="0" err="1" smtClean="0">
                <a:solidFill>
                  <a:schemeClr val="tx1"/>
                </a:solidFill>
                <a:effectLst/>
                <a:latin typeface="Times New Roman" panose="02020603050405020304" pitchFamily="18" charset="0"/>
                <a:ea typeface="Calibri" panose="020F0502020204030204" pitchFamily="34" charset="0"/>
              </a:rPr>
              <a:t>Bài</a:t>
            </a:r>
            <a:r>
              <a:rPr lang="en-US" sz="4000" b="1" i="1" dirty="0" smtClean="0">
                <a:solidFill>
                  <a:schemeClr val="tx1"/>
                </a:solidFill>
                <a:effectLst/>
                <a:latin typeface="Times New Roman" panose="02020603050405020304" pitchFamily="18" charset="0"/>
                <a:ea typeface="Calibri" panose="020F0502020204030204" pitchFamily="34" charset="0"/>
              </a:rPr>
              <a:t> </a:t>
            </a:r>
            <a:r>
              <a:rPr lang="en-US" sz="4000" b="1" i="1" dirty="0" err="1" smtClean="0">
                <a:solidFill>
                  <a:schemeClr val="tx1"/>
                </a:solidFill>
                <a:effectLst/>
                <a:latin typeface="Times New Roman" panose="02020603050405020304" pitchFamily="18" charset="0"/>
                <a:ea typeface="Calibri" panose="020F0502020204030204" pitchFamily="34" charset="0"/>
              </a:rPr>
              <a:t>tập</a:t>
            </a:r>
            <a:r>
              <a:rPr lang="en-US" sz="4000" b="1" i="1" dirty="0" smtClean="0">
                <a:solidFill>
                  <a:schemeClr val="tx1"/>
                </a:solidFill>
                <a:effectLst/>
                <a:latin typeface="Times New Roman" panose="02020603050405020304" pitchFamily="18" charset="0"/>
                <a:ea typeface="Calibri" panose="020F0502020204030204" pitchFamily="34" charset="0"/>
              </a:rPr>
              <a:t> 1: SGK/64</a:t>
            </a:r>
            <a:endParaRPr sz="4000" b="1" i="1" dirty="0">
              <a:solidFill>
                <a:schemeClr val="tx1"/>
              </a:solidFill>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82" name="Đồng hồ đếm ngược 3 phút gây sốc  3 Minute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44059" y="59490"/>
            <a:ext cx="2413761" cy="1148941"/>
          </a:xfrm>
          <a:prstGeom prst="rect">
            <a:avLst/>
          </a:prstGeom>
        </p:spPr>
      </p:pic>
      <p:sp>
        <p:nvSpPr>
          <p:cNvPr id="83" name="5-Point Star 82">
            <a:hlinkClick r:id="rId7"/>
          </p:cNvPr>
          <p:cNvSpPr/>
          <p:nvPr/>
        </p:nvSpPr>
        <p:spPr>
          <a:xfrm>
            <a:off x="450868" y="173050"/>
            <a:ext cx="891709" cy="8935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00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500" fill="hold"/>
                                        <p:tgtEl>
                                          <p:spTgt spid="81"/>
                                        </p:tgtEl>
                                        <p:attrNameLst>
                                          <p:attrName>ppt_x</p:attrName>
                                        </p:attrNameLst>
                                      </p:cBhvr>
                                      <p:tavLst>
                                        <p:tav tm="0">
                                          <p:val>
                                            <p:strVal val="#ppt_x"/>
                                          </p:val>
                                        </p:tav>
                                        <p:tav tm="100000">
                                          <p:val>
                                            <p:strVal val="#ppt_x"/>
                                          </p:val>
                                        </p:tav>
                                      </p:tavLst>
                                    </p:anim>
                                    <p:anim calcmode="lin" valueType="num">
                                      <p:cBhvr additive="base">
                                        <p:cTn id="28" dur="500" fill="hold"/>
                                        <p:tgtEl>
                                          <p:spTgt spid="8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anim calcmode="lin" valueType="num">
                                      <p:cBhvr additive="base">
                                        <p:cTn id="31" dur="500" fill="hold"/>
                                        <p:tgtEl>
                                          <p:spTgt spid="82"/>
                                        </p:tgtEl>
                                        <p:attrNameLst>
                                          <p:attrName>ppt_x</p:attrName>
                                        </p:attrNameLst>
                                      </p:cBhvr>
                                      <p:tavLst>
                                        <p:tav tm="0">
                                          <p:val>
                                            <p:strVal val="#ppt_x"/>
                                          </p:val>
                                        </p:tav>
                                        <p:tav tm="100000">
                                          <p:val>
                                            <p:strVal val="#ppt_x"/>
                                          </p:val>
                                        </p:tav>
                                      </p:tavLst>
                                    </p:anim>
                                    <p:anim calcmode="lin" valueType="num">
                                      <p:cBhvr additive="base">
                                        <p:cTn id="3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82"/>
                </p:tgtEl>
              </p:cMediaNode>
            </p:video>
          </p:childTnLst>
        </p:cTn>
      </p:par>
    </p:tnLst>
    <p:bldLst>
      <p:bldP spid="6" grpId="0"/>
      <p:bldP spid="45" grpId="0"/>
      <p:bldP spid="8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ĐÊM NGƯƠC 1 PHUT 30 GIÂY - BONG SÔ">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
        <p:nvSpPr>
          <p:cNvPr id="6" name="文本框 22">
            <a:extLst>
              <a:ext uri="{FF2B5EF4-FFF2-40B4-BE49-F238E27FC236}">
                <a16:creationId xmlns:a16="http://schemas.microsoft.com/office/drawing/2014/main" id="{0025D9F0-1843-B735-C2C5-230AC6107906}"/>
              </a:ext>
            </a:extLst>
          </p:cNvPr>
          <p:cNvSpPr txBox="1"/>
          <p:nvPr/>
        </p:nvSpPr>
        <p:spPr>
          <a:xfrm>
            <a:off x="5944202" y="2352984"/>
            <a:ext cx="4929658" cy="3170099"/>
          </a:xfrm>
          <a:prstGeom prst="rect">
            <a:avLst/>
          </a:prstGeom>
          <a:noFill/>
        </p:spPr>
        <p:txBody>
          <a:bodyPr wrap="square" rtlCol="0">
            <a:spAutoFit/>
            <a:scene3d>
              <a:camera prst="orthographicFront"/>
              <a:lightRig rig="threePt" dir="t"/>
            </a:scene3d>
            <a:sp3d contourW="12700"/>
          </a:bodyPr>
          <a:lstStyle/>
          <a:p>
            <a:pPr algn="ctr"/>
            <a:r>
              <a:rPr lang="vi-VN" sz="4000" dirty="0">
                <a:latin typeface="Times New Roman" panose="02020603050405020304" pitchFamily="18" charset="0"/>
                <a:cs typeface="Times New Roman" panose="02020603050405020304" pitchFamily="18" charset="0"/>
              </a:rPr>
              <a:t>Hs thảo luận nhóm 4-6 theo PHT số 4 để tìm hiểu yếu tố kì ảo và yếu tố hiện thực trong tác phẩm</a:t>
            </a:r>
            <a:endParaRPr lang="en-SG" sz="4000" dirty="0">
              <a:latin typeface="Times New Roman" panose="02020603050405020304" pitchFamily="18" charset="0"/>
              <a:cs typeface="Times New Roman" panose="02020603050405020304" pitchFamily="18" charset="0"/>
            </a:endParaRPr>
          </a:p>
        </p:txBody>
      </p:sp>
      <p:pic>
        <p:nvPicPr>
          <p:cNvPr id="42" name="Picture 41">
            <a:extLst>
              <a:ext uri="{FF2B5EF4-FFF2-40B4-BE49-F238E27FC236}">
                <a16:creationId xmlns:a16="http://schemas.microsoft.com/office/drawing/2014/main" id="{358044DA-1003-DBFF-0CB0-28450E83B020}"/>
              </a:ext>
            </a:extLst>
          </p:cNvPr>
          <p:cNvPicPr>
            <a:picLocks noChangeAspect="1"/>
          </p:cNvPicPr>
          <p:nvPr/>
        </p:nvPicPr>
        <p:blipFill>
          <a:blip r:embed="rId5"/>
          <a:stretch>
            <a:fillRect/>
          </a:stretch>
        </p:blipFill>
        <p:spPr>
          <a:xfrm>
            <a:off x="-22953" y="0"/>
            <a:ext cx="12192000" cy="6858000"/>
          </a:xfrm>
          <a:prstGeom prst="rect">
            <a:avLst/>
          </a:prstGeom>
        </p:spPr>
      </p:pic>
      <p:pic>
        <p:nvPicPr>
          <p:cNvPr id="44" name="图片 3" descr="C:\Users\summer\Desktop\PPT\ALL\ALL-素材\卡通\元素及艺术字\5c5e6ea995f8256a447f1e669a3c8b3c.png5c5e6ea995f8256a447f1e669a3c8b3c">
            <a:extLst>
              <a:ext uri="{FF2B5EF4-FFF2-40B4-BE49-F238E27FC236}">
                <a16:creationId xmlns:a16="http://schemas.microsoft.com/office/drawing/2014/main" id="{A5C81EEB-FD9F-EF25-001C-5E71874814AF}"/>
              </a:ext>
            </a:extLst>
          </p:cNvPr>
          <p:cNvPicPr>
            <a:picLocks noChangeAspect="1"/>
          </p:cNvPicPr>
          <p:nvPr/>
        </p:nvPicPr>
        <p:blipFill>
          <a:blip r:embed="rId6"/>
          <a:srcRect/>
          <a:stretch>
            <a:fillRect/>
          </a:stretch>
        </p:blipFill>
        <p:spPr>
          <a:xfrm rot="445339" flipH="1">
            <a:off x="2999365" y="-635505"/>
            <a:ext cx="8590438" cy="8315638"/>
          </a:xfrm>
          <a:prstGeom prst="rect">
            <a:avLst/>
          </a:prstGeom>
        </p:spPr>
      </p:pic>
      <p:sp>
        <p:nvSpPr>
          <p:cNvPr id="45" name="文本框 22">
            <a:extLst>
              <a:ext uri="{FF2B5EF4-FFF2-40B4-BE49-F238E27FC236}">
                <a16:creationId xmlns:a16="http://schemas.microsoft.com/office/drawing/2014/main" id="{0025D9F0-1843-B735-C2C5-230AC6107906}"/>
              </a:ext>
            </a:extLst>
          </p:cNvPr>
          <p:cNvSpPr txBox="1"/>
          <p:nvPr/>
        </p:nvSpPr>
        <p:spPr>
          <a:xfrm>
            <a:off x="4005512" y="2724086"/>
            <a:ext cx="6745428" cy="1754326"/>
          </a:xfrm>
          <a:prstGeom prst="rect">
            <a:avLst/>
          </a:prstGeom>
          <a:noFill/>
        </p:spPr>
        <p:txBody>
          <a:bodyPr wrap="square" rtlCol="0">
            <a:spAutoFit/>
            <a:scene3d>
              <a:camera prst="orthographicFront"/>
              <a:lightRig rig="threePt" dir="t"/>
            </a:scene3d>
            <a:sp3d contourW="12700"/>
          </a:bodyPr>
          <a:lstStyle/>
          <a:p>
            <a:pPr algn="ctr"/>
            <a:r>
              <a:rPr lang="vi-VN" sz="3600" b="1" dirty="0">
                <a:solidFill>
                  <a:srgbClr val="7030A0"/>
                </a:solidFill>
                <a:latin typeface="Times New Roman" panose="02020603050405020304" pitchFamily="18" charset="0"/>
                <a:cs typeface="Times New Roman" panose="02020603050405020304" pitchFamily="18" charset="0"/>
              </a:rPr>
              <a:t>Hs </a:t>
            </a:r>
            <a:r>
              <a:rPr lang="en-US" sz="3600" b="1" dirty="0" err="1" smtClean="0">
                <a:solidFill>
                  <a:srgbClr val="7030A0"/>
                </a:solidFill>
                <a:latin typeface="Times New Roman" panose="02020603050405020304" pitchFamily="18" charset="0"/>
                <a:cs typeface="Times New Roman" panose="02020603050405020304" pitchFamily="18" charset="0"/>
              </a:rPr>
              <a:t>tự</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đánh</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giá</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đánh</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giá</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chéo</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lẫn</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nhau</a:t>
            </a:r>
            <a:endParaRPr lang="en-US" sz="3600" b="1" dirty="0" smtClean="0">
              <a:solidFill>
                <a:srgbClr val="7030A0"/>
              </a:solidFill>
              <a:latin typeface="Times New Roman" panose="02020603050405020304" pitchFamily="18" charset="0"/>
              <a:cs typeface="Times New Roman" panose="02020603050405020304" pitchFamily="18" charset="0"/>
            </a:endParaRPr>
          </a:p>
          <a:p>
            <a:pPr algn="ctr"/>
            <a:r>
              <a:rPr lang="en-US" sz="3600" b="1" dirty="0" smtClean="0">
                <a:solidFill>
                  <a:srgbClr val="7030A0"/>
                </a:solidFill>
                <a:latin typeface="Times New Roman" panose="02020603050405020304" pitchFamily="18" charset="0"/>
                <a:cs typeface="Times New Roman" panose="02020603050405020304" pitchFamily="18" charset="0"/>
              </a:rPr>
              <a:t> </a:t>
            </a:r>
            <a:endParaRPr lang="en-SG" sz="3600" b="1" dirty="0">
              <a:solidFill>
                <a:srgbClr val="7030A0"/>
              </a:solidFill>
              <a:latin typeface="+mj-lt"/>
              <a:cs typeface="Times New Roman" panose="02020603050405020304" pitchFamily="18" charset="0"/>
            </a:endParaRPr>
          </a:p>
        </p:txBody>
      </p:sp>
      <p:grpSp>
        <p:nvGrpSpPr>
          <p:cNvPr id="46" name="Google Shape;49;p15">
            <a:extLst>
              <a:ext uri="{FF2B5EF4-FFF2-40B4-BE49-F238E27FC236}">
                <a16:creationId xmlns:a16="http://schemas.microsoft.com/office/drawing/2014/main" id="{84BD443A-DB0B-9F43-8990-F22A9D3BA3BD}"/>
              </a:ext>
            </a:extLst>
          </p:cNvPr>
          <p:cNvGrpSpPr/>
          <p:nvPr/>
        </p:nvGrpSpPr>
        <p:grpSpPr>
          <a:xfrm>
            <a:off x="-322315" y="2282785"/>
            <a:ext cx="4172813" cy="4183082"/>
            <a:chOff x="457200" y="1608525"/>
            <a:chExt cx="3653750" cy="3648425"/>
          </a:xfrm>
        </p:grpSpPr>
        <p:sp>
          <p:nvSpPr>
            <p:cNvPr id="47" name="Google Shape;50;p15">
              <a:extLst>
                <a:ext uri="{FF2B5EF4-FFF2-40B4-BE49-F238E27FC236}">
                  <a16:creationId xmlns:a16="http://schemas.microsoft.com/office/drawing/2014/main" id="{18601CF7-62D6-7D85-9849-DB12255BF42E}"/>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48" name="Google Shape;51;p15">
              <a:extLst>
                <a:ext uri="{FF2B5EF4-FFF2-40B4-BE49-F238E27FC236}">
                  <a16:creationId xmlns:a16="http://schemas.microsoft.com/office/drawing/2014/main" id="{52E7D18F-47D1-6446-C761-3DE7485983D4}"/>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9" name="Google Shape;52;p15">
              <a:extLst>
                <a:ext uri="{FF2B5EF4-FFF2-40B4-BE49-F238E27FC236}">
                  <a16:creationId xmlns:a16="http://schemas.microsoft.com/office/drawing/2014/main" id="{C160E735-6A0E-6D35-9E13-4AF903FC772D}"/>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50" name="Google Shape;53;p15">
              <a:extLst>
                <a:ext uri="{FF2B5EF4-FFF2-40B4-BE49-F238E27FC236}">
                  <a16:creationId xmlns:a16="http://schemas.microsoft.com/office/drawing/2014/main" id="{7846F2C3-D31E-9908-8AAA-6A977BC8926E}"/>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1" name="Google Shape;54;p15">
              <a:extLst>
                <a:ext uri="{FF2B5EF4-FFF2-40B4-BE49-F238E27FC236}">
                  <a16:creationId xmlns:a16="http://schemas.microsoft.com/office/drawing/2014/main" id="{E4F69F74-84AE-9DC6-866F-6ADF1CAAAC5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2" name="Google Shape;55;p15">
              <a:extLst>
                <a:ext uri="{FF2B5EF4-FFF2-40B4-BE49-F238E27FC236}">
                  <a16:creationId xmlns:a16="http://schemas.microsoft.com/office/drawing/2014/main" id="{AFEB3560-2555-748E-705E-7A84BDB1123D}"/>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3" name="Google Shape;56;p15">
              <a:extLst>
                <a:ext uri="{FF2B5EF4-FFF2-40B4-BE49-F238E27FC236}">
                  <a16:creationId xmlns:a16="http://schemas.microsoft.com/office/drawing/2014/main" id="{D2FF5F8B-9D81-747F-BC32-515CCE7F944B}"/>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4" name="Google Shape;57;p15">
              <a:extLst>
                <a:ext uri="{FF2B5EF4-FFF2-40B4-BE49-F238E27FC236}">
                  <a16:creationId xmlns:a16="http://schemas.microsoft.com/office/drawing/2014/main" id="{8B4D89F6-2AE7-A95B-243D-64FF65055970}"/>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5" name="Google Shape;58;p15">
              <a:extLst>
                <a:ext uri="{FF2B5EF4-FFF2-40B4-BE49-F238E27FC236}">
                  <a16:creationId xmlns:a16="http://schemas.microsoft.com/office/drawing/2014/main" id="{34F6B5CE-98A7-7344-4EE9-3F165C9E081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6" name="Google Shape;59;p15">
              <a:extLst>
                <a:ext uri="{FF2B5EF4-FFF2-40B4-BE49-F238E27FC236}">
                  <a16:creationId xmlns:a16="http://schemas.microsoft.com/office/drawing/2014/main" id="{02CB6548-5E61-0887-AC44-4FCC48240AAE}"/>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7" name="Google Shape;60;p15">
              <a:extLst>
                <a:ext uri="{FF2B5EF4-FFF2-40B4-BE49-F238E27FC236}">
                  <a16:creationId xmlns:a16="http://schemas.microsoft.com/office/drawing/2014/main" id="{4D35F84A-DDF7-ECF6-694B-0052320978DF}"/>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8" name="Google Shape;61;p15">
              <a:extLst>
                <a:ext uri="{FF2B5EF4-FFF2-40B4-BE49-F238E27FC236}">
                  <a16:creationId xmlns:a16="http://schemas.microsoft.com/office/drawing/2014/main" id="{90C1C998-D262-2308-5C3A-F5ECE8F2472D}"/>
                </a:ext>
              </a:extLst>
            </p:cNvPr>
            <p:cNvSpPr/>
            <p:nvPr/>
          </p:nvSpPr>
          <p:spPr>
            <a:xfrm>
              <a:off x="985075" y="3698075"/>
              <a:ext cx="768575" cy="646850"/>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9" name="Google Shape;62;p15">
              <a:extLst>
                <a:ext uri="{FF2B5EF4-FFF2-40B4-BE49-F238E27FC236}">
                  <a16:creationId xmlns:a16="http://schemas.microsoft.com/office/drawing/2014/main" id="{429B23CC-CA39-D14A-77B9-CE1C7E8B2D7E}"/>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0" name="Google Shape;63;p15">
              <a:extLst>
                <a:ext uri="{FF2B5EF4-FFF2-40B4-BE49-F238E27FC236}">
                  <a16:creationId xmlns:a16="http://schemas.microsoft.com/office/drawing/2014/main" id="{10E6CB5C-0764-0451-7678-99A9151EB50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1" name="Google Shape;64;p15">
              <a:extLst>
                <a:ext uri="{FF2B5EF4-FFF2-40B4-BE49-F238E27FC236}">
                  <a16:creationId xmlns:a16="http://schemas.microsoft.com/office/drawing/2014/main" id="{483330EF-57E7-A773-AD70-FAF89DE060D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2" name="Google Shape;65;p15">
              <a:extLst>
                <a:ext uri="{FF2B5EF4-FFF2-40B4-BE49-F238E27FC236}">
                  <a16:creationId xmlns:a16="http://schemas.microsoft.com/office/drawing/2014/main" id="{D0FAEE27-4AD1-51D9-ACCA-A92858F64EC6}"/>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3" name="Google Shape;66;p15">
              <a:extLst>
                <a:ext uri="{FF2B5EF4-FFF2-40B4-BE49-F238E27FC236}">
                  <a16:creationId xmlns:a16="http://schemas.microsoft.com/office/drawing/2014/main" id="{8438D672-EDF0-F360-2192-073FA5AEDE5D}"/>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4" name="Google Shape;67;p15">
              <a:extLst>
                <a:ext uri="{FF2B5EF4-FFF2-40B4-BE49-F238E27FC236}">
                  <a16:creationId xmlns:a16="http://schemas.microsoft.com/office/drawing/2014/main" id="{63C266DA-1E35-BE6E-86CB-651A280CA62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5" name="Google Shape;68;p15">
              <a:extLst>
                <a:ext uri="{FF2B5EF4-FFF2-40B4-BE49-F238E27FC236}">
                  <a16:creationId xmlns:a16="http://schemas.microsoft.com/office/drawing/2014/main" id="{93F7845C-CEB0-F2B5-BBF9-5976DBCE1090}"/>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66" name="Google Shape;69;p15">
              <a:extLst>
                <a:ext uri="{FF2B5EF4-FFF2-40B4-BE49-F238E27FC236}">
                  <a16:creationId xmlns:a16="http://schemas.microsoft.com/office/drawing/2014/main" id="{FB7EF25B-A750-0C4D-CCFB-ABC0B8CD8C98}"/>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7" name="Google Shape;70;p15">
              <a:extLst>
                <a:ext uri="{FF2B5EF4-FFF2-40B4-BE49-F238E27FC236}">
                  <a16:creationId xmlns:a16="http://schemas.microsoft.com/office/drawing/2014/main" id="{5DD12EAB-4B72-A453-501E-D1BDC6382C8A}"/>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8" name="Google Shape;71;p15">
              <a:extLst>
                <a:ext uri="{FF2B5EF4-FFF2-40B4-BE49-F238E27FC236}">
                  <a16:creationId xmlns:a16="http://schemas.microsoft.com/office/drawing/2014/main" id="{14712A0F-FBDD-6A96-AE08-9796C9FDE98D}"/>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9" name="Google Shape;72;p15">
              <a:extLst>
                <a:ext uri="{FF2B5EF4-FFF2-40B4-BE49-F238E27FC236}">
                  <a16:creationId xmlns:a16="http://schemas.microsoft.com/office/drawing/2014/main" id="{9D3C1E75-5C64-69F0-D19F-F99F6E38FE9B}"/>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0" name="Google Shape;73;p15">
              <a:extLst>
                <a:ext uri="{FF2B5EF4-FFF2-40B4-BE49-F238E27FC236}">
                  <a16:creationId xmlns:a16="http://schemas.microsoft.com/office/drawing/2014/main" id="{FBFFC151-6DF8-4875-931C-7B8083CD16F1}"/>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1" name="Google Shape;74;p15">
              <a:extLst>
                <a:ext uri="{FF2B5EF4-FFF2-40B4-BE49-F238E27FC236}">
                  <a16:creationId xmlns:a16="http://schemas.microsoft.com/office/drawing/2014/main" id="{9A000451-7CE6-8333-95E5-B317F009B46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2" name="Google Shape;75;p15">
              <a:extLst>
                <a:ext uri="{FF2B5EF4-FFF2-40B4-BE49-F238E27FC236}">
                  <a16:creationId xmlns:a16="http://schemas.microsoft.com/office/drawing/2014/main" id="{CD3FC7F5-6305-C220-A776-3E69A1BB881E}"/>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3" name="Google Shape;76;p15">
              <a:extLst>
                <a:ext uri="{FF2B5EF4-FFF2-40B4-BE49-F238E27FC236}">
                  <a16:creationId xmlns:a16="http://schemas.microsoft.com/office/drawing/2014/main" id="{D91898BF-2E45-B54C-C59F-465072342EE7}"/>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4" name="Google Shape;77;p15">
              <a:extLst>
                <a:ext uri="{FF2B5EF4-FFF2-40B4-BE49-F238E27FC236}">
                  <a16:creationId xmlns:a16="http://schemas.microsoft.com/office/drawing/2014/main" id="{5389CDAF-764F-9ECA-91D7-AB18EEC633D6}"/>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5" name="Google Shape;83;p15">
              <a:extLst>
                <a:ext uri="{FF2B5EF4-FFF2-40B4-BE49-F238E27FC236}">
                  <a16:creationId xmlns:a16="http://schemas.microsoft.com/office/drawing/2014/main" id="{1124CEC9-401E-A1C6-3C1C-1113728BD63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76" name="Google Shape;84;p15">
              <a:extLst>
                <a:ext uri="{FF2B5EF4-FFF2-40B4-BE49-F238E27FC236}">
                  <a16:creationId xmlns:a16="http://schemas.microsoft.com/office/drawing/2014/main" id="{22380209-CDAA-5B4A-765B-573CA0E7B4CA}"/>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7" name="Google Shape;85;p15">
              <a:extLst>
                <a:ext uri="{FF2B5EF4-FFF2-40B4-BE49-F238E27FC236}">
                  <a16:creationId xmlns:a16="http://schemas.microsoft.com/office/drawing/2014/main" id="{6C6BBE1A-E028-1503-5826-C589BB580747}"/>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8" name="Google Shape;86;p15">
              <a:extLst>
                <a:ext uri="{FF2B5EF4-FFF2-40B4-BE49-F238E27FC236}">
                  <a16:creationId xmlns:a16="http://schemas.microsoft.com/office/drawing/2014/main" id="{423E4E2E-24AF-9767-32FE-9A1490AD362E}"/>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9" name="Google Shape;87;p15">
              <a:extLst>
                <a:ext uri="{FF2B5EF4-FFF2-40B4-BE49-F238E27FC236}">
                  <a16:creationId xmlns:a16="http://schemas.microsoft.com/office/drawing/2014/main" id="{DCFA8F1F-C007-3BFC-76C0-84FF8B00755E}"/>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80" name="Google Shape;88;p15">
              <a:extLst>
                <a:ext uri="{FF2B5EF4-FFF2-40B4-BE49-F238E27FC236}">
                  <a16:creationId xmlns:a16="http://schemas.microsoft.com/office/drawing/2014/main" id="{1A729C48-C69F-0B2A-CCC0-2C40E3EDBE48}"/>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grpSp>
      <p:sp>
        <p:nvSpPr>
          <p:cNvPr id="81" name="Google Shape;1763;p37">
            <a:extLst>
              <a:ext uri="{FF2B5EF4-FFF2-40B4-BE49-F238E27FC236}">
                <a16:creationId xmlns:a16="http://schemas.microsoft.com/office/drawing/2014/main" id="{ADE76EDF-B971-1987-9B51-8B564C64C891}"/>
              </a:ext>
            </a:extLst>
          </p:cNvPr>
          <p:cNvSpPr/>
          <p:nvPr/>
        </p:nvSpPr>
        <p:spPr>
          <a:xfrm>
            <a:off x="2908723" y="59490"/>
            <a:ext cx="6564573" cy="827614"/>
          </a:xfrm>
          <a:prstGeom prst="roundRect">
            <a:avLst>
              <a:gd name="adj" fmla="val 16667"/>
            </a:avLst>
          </a:pr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4000" b="1" i="1" dirty="0" err="1" smtClean="0">
                <a:solidFill>
                  <a:schemeClr val="tx1"/>
                </a:solidFill>
                <a:effectLst/>
                <a:latin typeface="Times New Roman" panose="02020603050405020304" pitchFamily="18" charset="0"/>
                <a:ea typeface="Calibri" panose="020F0502020204030204" pitchFamily="34" charset="0"/>
              </a:rPr>
              <a:t>Bài</a:t>
            </a:r>
            <a:r>
              <a:rPr lang="en-US" sz="4000" b="1" i="1" dirty="0" smtClean="0">
                <a:solidFill>
                  <a:schemeClr val="tx1"/>
                </a:solidFill>
                <a:effectLst/>
                <a:latin typeface="Times New Roman" panose="02020603050405020304" pitchFamily="18" charset="0"/>
                <a:ea typeface="Calibri" panose="020F0502020204030204" pitchFamily="34" charset="0"/>
              </a:rPr>
              <a:t> </a:t>
            </a:r>
            <a:r>
              <a:rPr lang="en-US" sz="4000" b="1" i="1" dirty="0" err="1" smtClean="0">
                <a:solidFill>
                  <a:schemeClr val="tx1"/>
                </a:solidFill>
                <a:effectLst/>
                <a:latin typeface="Times New Roman" panose="02020603050405020304" pitchFamily="18" charset="0"/>
                <a:ea typeface="Calibri" panose="020F0502020204030204" pitchFamily="34" charset="0"/>
              </a:rPr>
              <a:t>tập</a:t>
            </a:r>
            <a:r>
              <a:rPr lang="en-US" sz="4000" b="1" i="1" dirty="0" smtClean="0">
                <a:solidFill>
                  <a:schemeClr val="tx1"/>
                </a:solidFill>
                <a:effectLst/>
                <a:latin typeface="Times New Roman" panose="02020603050405020304" pitchFamily="18" charset="0"/>
                <a:ea typeface="Calibri" panose="020F0502020204030204" pitchFamily="34" charset="0"/>
              </a:rPr>
              <a:t> 1: SGK/64</a:t>
            </a:r>
            <a:endParaRPr sz="4000" b="1" i="1" dirty="0">
              <a:solidFill>
                <a:schemeClr val="tx1"/>
              </a:solidFill>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5" name="ĐÊM NGƯƠC 1 PHUT 30 GIÂY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50800" y="107379"/>
            <a:ext cx="2462623" cy="1000652"/>
          </a:xfrm>
          <a:prstGeom prst="rect">
            <a:avLst/>
          </a:prstGeom>
        </p:spPr>
      </p:pic>
    </p:spTree>
    <p:extLst>
      <p:ext uri="{BB962C8B-B14F-4D97-AF65-F5344CB8AC3E}">
        <p14:creationId xmlns:p14="http://schemas.microsoft.com/office/powerpoint/2010/main" val="5033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500" fill="hold"/>
                                        <p:tgtEl>
                                          <p:spTgt spid="81"/>
                                        </p:tgtEl>
                                        <p:attrNameLst>
                                          <p:attrName>ppt_x</p:attrName>
                                        </p:attrNameLst>
                                      </p:cBhvr>
                                      <p:tavLst>
                                        <p:tav tm="0">
                                          <p:val>
                                            <p:strVal val="#ppt_x"/>
                                          </p:val>
                                        </p:tav>
                                        <p:tav tm="100000">
                                          <p:val>
                                            <p:strVal val="#ppt_x"/>
                                          </p:val>
                                        </p:tav>
                                      </p:tavLst>
                                    </p:anim>
                                    <p:anim calcmode="lin" valueType="num">
                                      <p:cBhvr additive="base">
                                        <p:cTn id="28"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4"/>
                                        </p:tgtEl>
                                      </p:cBhvr>
                                    </p:cmd>
                                  </p:childTnLst>
                                </p:cTn>
                              </p:par>
                            </p:childTnLst>
                          </p:cTn>
                        </p:par>
                      </p:childTnLst>
                    </p:cTn>
                  </p:par>
                </p:childTnLst>
              </p:cTn>
              <p:nextCondLst>
                <p:cond evt="onClick" delay="0">
                  <p:tgtEl>
                    <p:spTgt spid="4"/>
                  </p:tgtEl>
                </p:cond>
              </p:nextCondLst>
            </p:seq>
            <p:video>
              <p:cMediaNode vol="80000">
                <p:cTn id="34" fill="hold" display="0">
                  <p:stCondLst>
                    <p:cond delay="indefinite"/>
                  </p:stCondLst>
                </p:cTn>
                <p:tgtEl>
                  <p:spTgt spid="4"/>
                </p:tgtEl>
              </p:cMediaNode>
            </p:vide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5"/>
                                        </p:tgtEl>
                                      </p:cBhvr>
                                    </p:cmd>
                                  </p:childTnLst>
                                </p:cTn>
                              </p:par>
                            </p:childTnLst>
                          </p:cTn>
                        </p:par>
                      </p:childTnLst>
                    </p:cTn>
                  </p:par>
                </p:childTnLst>
              </p:cTn>
              <p:nextCondLst>
                <p:cond evt="onClick" delay="0">
                  <p:tgtEl>
                    <p:spTgt spid="5"/>
                  </p:tgtEl>
                </p:cond>
              </p:nextCondLst>
            </p:seq>
            <p:video>
              <p:cMediaNode vol="80000">
                <p:cTn id="40" fill="hold" display="0">
                  <p:stCondLst>
                    <p:cond delay="indefinite"/>
                  </p:stCondLst>
                </p:cTn>
                <p:tgtEl>
                  <p:spTgt spid="5"/>
                </p:tgtEl>
              </p:cMediaNode>
            </p:video>
          </p:childTnLst>
        </p:cTn>
      </p:par>
    </p:tnLst>
    <p:bldLst>
      <p:bldP spid="6" grpId="0"/>
      <p:bldP spid="45" grpId="0"/>
      <p:bldP spid="8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400" y="0"/>
            <a:ext cx="10515600" cy="1325563"/>
          </a:xfrm>
        </p:spPr>
        <p:txBody>
          <a:bodyPr/>
          <a:lstStyle/>
          <a:p>
            <a:endParaRPr lang="en-US" sz="2000" dirty="0">
              <a:latin typeface="Times New Roman" panose="02020603050405020304" pitchFamily="18" charset="0"/>
              <a:cs typeface="Times New Roman" panose="02020603050405020304" pitchFamily="18"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72120310"/>
              </p:ext>
            </p:extLst>
          </p:nvPr>
        </p:nvGraphicFramePr>
        <p:xfrm>
          <a:off x="1637730" y="973689"/>
          <a:ext cx="9298324" cy="4119261"/>
        </p:xfrm>
        <a:graphic>
          <a:graphicData uri="http://schemas.openxmlformats.org/drawingml/2006/table">
            <a:tbl>
              <a:tblPr firstRow="1" firstCol="1" bandRow="1"/>
              <a:tblGrid>
                <a:gridCol w="7294019">
                  <a:extLst>
                    <a:ext uri="{9D8B030D-6E8A-4147-A177-3AD203B41FA5}">
                      <a16:colId xmlns:a16="http://schemas.microsoft.com/office/drawing/2014/main" val="951539165"/>
                    </a:ext>
                  </a:extLst>
                </a:gridCol>
                <a:gridCol w="2004305">
                  <a:extLst>
                    <a:ext uri="{9D8B030D-6E8A-4147-A177-3AD203B41FA5}">
                      <a16:colId xmlns:a16="http://schemas.microsoft.com/office/drawing/2014/main" val="134277193"/>
                    </a:ext>
                  </a:extLst>
                </a:gridCol>
              </a:tblGrid>
              <a:tr h="635435">
                <a:tc>
                  <a:txBody>
                    <a:bodyPr/>
                    <a:lstStyle/>
                    <a:p>
                      <a:pPr marL="0" marR="0" indent="457200" algn="just">
                        <a:lnSpc>
                          <a:spcPct val="115000"/>
                        </a:lnSpc>
                        <a:spcBef>
                          <a:spcPts val="1200"/>
                        </a:spcBef>
                        <a:spcAft>
                          <a:spcPts val="0"/>
                        </a:spcAft>
                        <a:tabLst>
                          <a:tab pos="210820" algn="l"/>
                        </a:tabLst>
                      </a:pPr>
                      <a:r>
                        <a:rPr lang="nl-NL"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Tiêu chí đánh giá cá nhân khi thảo luận nhóm</a:t>
                      </a:r>
                      <a:endPar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lnSpc>
                          <a:spcPct val="115000"/>
                        </a:lnSpc>
                        <a:spcBef>
                          <a:spcPts val="1200"/>
                        </a:spcBef>
                        <a:spcAft>
                          <a:spcPts val="0"/>
                        </a:spcAft>
                        <a:tabLst>
                          <a:tab pos="210820" algn="l"/>
                        </a:tabLst>
                      </a:pP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9792364"/>
                  </a:ext>
                </a:extLst>
              </a:tr>
              <a:tr h="1270870">
                <a:tc>
                  <a:txBody>
                    <a:bodyPr/>
                    <a:lstStyle/>
                    <a:p>
                      <a:pPr marL="0" marR="0" indent="457200" algn="just">
                        <a:lnSpc>
                          <a:spcPct val="115000"/>
                        </a:lnSpc>
                        <a:spcBef>
                          <a:spcPts val="1200"/>
                        </a:spcBef>
                        <a:spcAft>
                          <a:spcPts val="0"/>
                        </a:spcAft>
                        <a:tabLst>
                          <a:tab pos="210820" algn="l"/>
                        </a:tabLst>
                      </a:pP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lnSpc>
                          <a:spcPct val="115000"/>
                        </a:lnSpc>
                        <a:spcBef>
                          <a:spcPts val="1200"/>
                        </a:spcBef>
                        <a:spcAft>
                          <a:spcPts val="0"/>
                        </a:spcAft>
                        <a:tabLst>
                          <a:tab pos="21082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7758298"/>
                  </a:ext>
                </a:extLst>
              </a:tr>
              <a:tr h="635435">
                <a:tc>
                  <a:txBody>
                    <a:bodyPr/>
                    <a:lstStyle/>
                    <a:p>
                      <a:pPr marL="0" marR="0" indent="457200" algn="just">
                        <a:lnSpc>
                          <a:spcPct val="115000"/>
                        </a:lnSpc>
                        <a:spcBef>
                          <a:spcPts val="1200"/>
                        </a:spcBef>
                        <a:spcAft>
                          <a:spcPts val="0"/>
                        </a:spcAft>
                        <a:tabLst>
                          <a:tab pos="210820" algn="l"/>
                        </a:tabLst>
                      </a:pP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vụ</a:t>
                      </a:r>
                      <a:endPar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lnSpc>
                          <a:spcPct val="115000"/>
                        </a:lnSpc>
                        <a:spcBef>
                          <a:spcPts val="1200"/>
                        </a:spcBef>
                        <a:spcAft>
                          <a:spcPts val="0"/>
                        </a:spcAft>
                        <a:tabLst>
                          <a:tab pos="21082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486711"/>
                  </a:ext>
                </a:extLst>
              </a:tr>
              <a:tr h="635435">
                <a:tc>
                  <a:txBody>
                    <a:bodyPr/>
                    <a:lstStyle/>
                    <a:p>
                      <a:pPr marL="0" marR="0" indent="457200" algn="just">
                        <a:lnSpc>
                          <a:spcPct val="115000"/>
                        </a:lnSpc>
                        <a:spcBef>
                          <a:spcPts val="1200"/>
                        </a:spcBef>
                        <a:spcAft>
                          <a:spcPts val="0"/>
                        </a:spcAft>
                        <a:tabLst>
                          <a:tab pos="210820" algn="l"/>
                        </a:tabLst>
                      </a:pP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vụ</a:t>
                      </a:r>
                      <a:endPar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lnSpc>
                          <a:spcPct val="115000"/>
                        </a:lnSpc>
                        <a:spcBef>
                          <a:spcPts val="1200"/>
                        </a:spcBef>
                        <a:spcAft>
                          <a:spcPts val="0"/>
                        </a:spcAft>
                        <a:tabLst>
                          <a:tab pos="21082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4521635"/>
                  </a:ext>
                </a:extLst>
              </a:tr>
              <a:tr h="635435">
                <a:tc>
                  <a:txBody>
                    <a:bodyPr/>
                    <a:lstStyle/>
                    <a:p>
                      <a:pPr marL="0" marR="0" indent="457200" algn="just">
                        <a:lnSpc>
                          <a:spcPct val="115000"/>
                        </a:lnSpc>
                        <a:spcBef>
                          <a:spcPts val="1200"/>
                        </a:spcBef>
                        <a:spcAft>
                          <a:spcPts val="0"/>
                        </a:spcAft>
                        <a:tabLst>
                          <a:tab pos="210820" algn="l"/>
                        </a:tabLst>
                      </a:pP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vụ</a:t>
                      </a:r>
                      <a:endParaRPr lang="en-US" sz="28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lnSpc>
                          <a:spcPct val="115000"/>
                        </a:lnSpc>
                        <a:spcBef>
                          <a:spcPts val="1200"/>
                        </a:spcBef>
                        <a:spcAft>
                          <a:spcPts val="0"/>
                        </a:spcAft>
                        <a:tabLst>
                          <a:tab pos="21082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0972704"/>
                  </a:ext>
                </a:extLst>
              </a:tr>
            </a:tbl>
          </a:graphicData>
        </a:graphic>
      </p:graphicFrame>
      <p:sp>
        <p:nvSpPr>
          <p:cNvPr id="7" name="Rectangle 2"/>
          <p:cNvSpPr>
            <a:spLocks noChangeArrowheads="1"/>
          </p:cNvSpPr>
          <p:nvPr/>
        </p:nvSpPr>
        <p:spPr bwMode="auto">
          <a:xfrm>
            <a:off x="1288400" y="194481"/>
            <a:ext cx="10249469" cy="58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2352"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2800" b="1" i="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TIÊU CHÍ ĐÁNH GIÁ CÁ NHÂN KHI THẢO LUẬN NHÓM</a:t>
            </a:r>
            <a:endParaRPr kumimoji="0" lang="nl-NL" altLang="en-US" sz="28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3" name="Rectangle 2"/>
          <p:cNvSpPr/>
          <p:nvPr/>
        </p:nvSpPr>
        <p:spPr>
          <a:xfrm>
            <a:off x="1637729" y="5287431"/>
            <a:ext cx="9403309" cy="1415772"/>
          </a:xfrm>
          <a:prstGeom prst="rect">
            <a:avLst/>
          </a:prstGeom>
        </p:spPr>
        <p:txBody>
          <a:bodyPr wrap="square">
            <a:spAutoFit/>
          </a:bodyPr>
          <a:lstStyle/>
          <a:p>
            <a:pPr algn="just"/>
            <a:r>
              <a:rPr lang="nl-NL" sz="3200" b="1" dirty="0">
                <a:solidFill>
                  <a:srgbClr val="002060"/>
                </a:solidFill>
                <a:latin typeface="Times New Roman" panose="02020603050405020304" pitchFamily="18" charset="0"/>
                <a:ea typeface="Calibri" panose="020F0502020204030204" pitchFamily="34" charset="0"/>
              </a:rPr>
              <a:t>Tên thành </a:t>
            </a:r>
            <a:r>
              <a:rPr lang="nl-NL" sz="3200" b="1" dirty="0" smtClean="0">
                <a:solidFill>
                  <a:srgbClr val="002060"/>
                </a:solidFill>
                <a:latin typeface="Times New Roman" panose="02020603050405020304" pitchFamily="18" charset="0"/>
                <a:ea typeface="Calibri" panose="020F0502020204030204" pitchFamily="34" charset="0"/>
              </a:rPr>
              <a:t>viên</a:t>
            </a:r>
            <a:r>
              <a:rPr lang="nl-NL" sz="3200" b="1" dirty="0">
                <a:solidFill>
                  <a:srgbClr val="002060"/>
                </a:solidFill>
                <a:latin typeface="Times New Roman" panose="02020603050405020304" pitchFamily="18" charset="0"/>
                <a:ea typeface="Calibri" panose="020F0502020204030204" pitchFamily="34" charset="0"/>
              </a:rPr>
              <a:t>:.......</a:t>
            </a:r>
            <a:r>
              <a:rPr lang="nl-NL" b="1" dirty="0">
                <a:solidFill>
                  <a:srgbClr val="002060"/>
                </a:solidFill>
                <a:latin typeface="Times New Roman" panose="02020603050405020304" pitchFamily="18" charset="0"/>
                <a:ea typeface="Calibri" panose="020F0502020204030204" pitchFamily="34" charset="0"/>
              </a:rPr>
              <a:t>.................................................................................................. </a:t>
            </a:r>
            <a:r>
              <a:rPr lang="nl-NL" b="1" dirty="0" smtClean="0">
                <a:solidFill>
                  <a:srgbClr val="002060"/>
                </a:solidFill>
                <a:latin typeface="Times New Roman" panose="02020603050405020304" pitchFamily="18" charset="0"/>
                <a:ea typeface="Calibri" panose="020F0502020204030204" pitchFamily="34" charset="0"/>
              </a:rPr>
              <a:t>...................................................................................................................................................................................................................................................................................................................................................................................................................................................................................................</a:t>
            </a:r>
            <a:endParaRPr lang="en-US" b="1" dirty="0">
              <a:solidFill>
                <a:srgbClr val="002060"/>
              </a:solidFill>
            </a:endParaRPr>
          </a:p>
        </p:txBody>
      </p:sp>
    </p:spTree>
    <p:extLst>
      <p:ext uri="{BB962C8B-B14F-4D97-AF65-F5344CB8AC3E}">
        <p14:creationId xmlns:p14="http://schemas.microsoft.com/office/powerpoint/2010/main" val="11315169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764137130"/>
              </p:ext>
            </p:extLst>
          </p:nvPr>
        </p:nvGraphicFramePr>
        <p:xfrm>
          <a:off x="886264" y="1167617"/>
          <a:ext cx="10564838" cy="5432440"/>
        </p:xfrm>
        <a:graphic>
          <a:graphicData uri="http://schemas.openxmlformats.org/drawingml/2006/table">
            <a:tbl>
              <a:tblPr firstRow="1" firstCol="1" bandRow="1"/>
              <a:tblGrid>
                <a:gridCol w="842804">
                  <a:extLst>
                    <a:ext uri="{9D8B030D-6E8A-4147-A177-3AD203B41FA5}">
                      <a16:colId xmlns:a16="http://schemas.microsoft.com/office/drawing/2014/main" val="3075662137"/>
                    </a:ext>
                  </a:extLst>
                </a:gridCol>
                <a:gridCol w="3619905">
                  <a:extLst>
                    <a:ext uri="{9D8B030D-6E8A-4147-A177-3AD203B41FA5}">
                      <a16:colId xmlns:a16="http://schemas.microsoft.com/office/drawing/2014/main" val="3433626706"/>
                    </a:ext>
                  </a:extLst>
                </a:gridCol>
                <a:gridCol w="1447963">
                  <a:extLst>
                    <a:ext uri="{9D8B030D-6E8A-4147-A177-3AD203B41FA5}">
                      <a16:colId xmlns:a16="http://schemas.microsoft.com/office/drawing/2014/main" val="2445181573"/>
                    </a:ext>
                  </a:extLst>
                </a:gridCol>
                <a:gridCol w="4654166">
                  <a:extLst>
                    <a:ext uri="{9D8B030D-6E8A-4147-A177-3AD203B41FA5}">
                      <a16:colId xmlns:a16="http://schemas.microsoft.com/office/drawing/2014/main" val="2608657078"/>
                    </a:ext>
                  </a:extLst>
                </a:gridCol>
              </a:tblGrid>
              <a:tr h="1328308">
                <a:tc>
                  <a:txBody>
                    <a:bodyPr/>
                    <a:lstStyle/>
                    <a:p>
                      <a:pPr marL="0" marR="0" indent="457200" algn="just">
                        <a:spcBef>
                          <a:spcPts val="0"/>
                        </a:spcBef>
                        <a:spcAft>
                          <a:spcPts val="0"/>
                        </a:spcAft>
                      </a:pPr>
                      <a:r>
                        <a:rPr lang="nl-NL" sz="13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nl-NL" sz="13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nl-NL" sz="13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nl-NL" sz="1300" b="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spcBef>
                          <a:spcPts val="0"/>
                        </a:spcBef>
                        <a:spcAft>
                          <a:spcPts val="0"/>
                        </a:spcAft>
                      </a:pPr>
                      <a:r>
                        <a:rPr lang="nl-NL"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 chủ đề</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pPr>
                      <a:r>
                        <a:rPr lang="nl-NL"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 văn</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spcBef>
                          <a:spcPts val="0"/>
                        </a:spcBef>
                        <a:spcAft>
                          <a:spcPts val="0"/>
                        </a:spcAft>
                      </a:pPr>
                      <a:r>
                        <a:rPr lang="vi-VN"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 dụng của cách thức tổ chức đoạn văn:</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282654"/>
                  </a:ext>
                </a:extLst>
              </a:tr>
              <a:tr h="3372612">
                <a:tc>
                  <a:txBody>
                    <a:bodyPr/>
                    <a:lstStyle/>
                    <a:p>
                      <a:pPr marL="0" marR="0" indent="457200" algn="just">
                        <a:spcBef>
                          <a:spcPts val="0"/>
                        </a:spcBef>
                        <a:spcAft>
                          <a:spcPts val="0"/>
                        </a:spcAft>
                      </a:pPr>
                      <a:r>
                        <a:rPr lang="vi-VN" sz="13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vi-VN" sz="13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vi-VN" sz="13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vi-VN" sz="13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vi-VN" sz="1300" b="1" i="1">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spcBef>
                          <a:spcPts val="0"/>
                        </a:spcBef>
                        <a:spcAft>
                          <a:spcPts val="0"/>
                        </a:spcAft>
                      </a:pPr>
                      <a:r>
                        <a:rPr lang="vi-VN" sz="24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Giả sử các bậc đó cứ khư khư theo thói nữ nhi thường tình, thì cũng chết già ở xó cửa, sao có thể lưu danh sử sách, cùng trời đất muôn đời bất hủ được!</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pPr>
                      <a:r>
                        <a:rPr lang="nl-NL"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-&gt; Đoạn văn quy nạp</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8260" indent="0" algn="just">
                        <a:spcBef>
                          <a:spcPts val="0"/>
                        </a:spcBef>
                        <a:spcAft>
                          <a:spcPts val="0"/>
                        </a:spcAft>
                      </a:pP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bậc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nhở</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binh</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gián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khơi</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dậy</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trách</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đấng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nam</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nhi</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4804079"/>
                  </a:ext>
                </a:extLst>
              </a:tr>
              <a:tr h="332077">
                <a:tc>
                  <a:txBody>
                    <a:bodyPr/>
                    <a:lstStyle/>
                    <a:p>
                      <a:pPr marL="0" marR="0" indent="0" algn="just">
                        <a:spcBef>
                          <a:spcPts val="0"/>
                        </a:spcBef>
                        <a:spcAft>
                          <a:spcPts val="0"/>
                        </a:spcAft>
                      </a:pPr>
                      <a:r>
                        <a:rPr lang="en-US" sz="24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spcBef>
                          <a:spcPts val="0"/>
                        </a:spcBef>
                        <a:spcAft>
                          <a:spcPts val="0"/>
                        </a:spcAft>
                      </a:pP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1,5</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pPr>
                      <a:r>
                        <a:rPr lang="nl-NL"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spcBef>
                          <a:spcPts val="0"/>
                        </a:spcBef>
                        <a:spcAft>
                          <a:spcPts val="0"/>
                        </a:spcAft>
                      </a:pPr>
                      <a:r>
                        <a:rPr lang="en-US"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2,5</a:t>
                      </a:r>
                    </a:p>
                    <a:p>
                      <a:pPr marL="0" marR="0" indent="457200" algn="just">
                        <a:spcBef>
                          <a:spcPts val="0"/>
                        </a:spcBef>
                        <a:spcAft>
                          <a:spcPts val="0"/>
                        </a:spcAft>
                      </a:pP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0815469"/>
                  </a:ext>
                </a:extLst>
              </a:tr>
            </a:tbl>
          </a:graphicData>
        </a:graphic>
      </p:graphicFrame>
      <p:sp>
        <p:nvSpPr>
          <p:cNvPr id="8" name="Rectangle 2"/>
          <p:cNvSpPr>
            <a:spLocks noGrp="1" noChangeArrowheads="1"/>
          </p:cNvSpPr>
          <p:nvPr>
            <p:ph type="title"/>
          </p:nvPr>
        </p:nvSpPr>
        <p:spPr bwMode="auto">
          <a:xfrm>
            <a:off x="1793811" y="223797"/>
            <a:ext cx="94474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nl-NL" altLang="en-US" sz="2000" b="1" i="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TIÊU CHÍ ĐÁNH GIÁ CHÉO CÁC NHÓM Ở PHIẾU HỌC TẬP SỐ 2A</a:t>
            </a:r>
            <a:endParaRPr kumimoji="0" lang="en-US" altLang="en-US" sz="20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nl-NL" altLang="en-US" sz="2000" b="1" i="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Nhóm đánh giá:..................          Nhóm được đánh giá...........</a:t>
            </a:r>
            <a:endParaRPr kumimoji="0" lang="nl-NL" altLang="en-US" sz="20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1800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30734178"/>
              </p:ext>
            </p:extLst>
          </p:nvPr>
        </p:nvGraphicFramePr>
        <p:xfrm>
          <a:off x="1610436" y="1346919"/>
          <a:ext cx="9743364" cy="4023360"/>
        </p:xfrm>
        <a:graphic>
          <a:graphicData uri="http://schemas.openxmlformats.org/drawingml/2006/table">
            <a:tbl>
              <a:tblPr firstRow="1" firstCol="1" bandRow="1"/>
              <a:tblGrid>
                <a:gridCol w="936863">
                  <a:extLst>
                    <a:ext uri="{9D8B030D-6E8A-4147-A177-3AD203B41FA5}">
                      <a16:colId xmlns:a16="http://schemas.microsoft.com/office/drawing/2014/main" val="2123598997"/>
                    </a:ext>
                  </a:extLst>
                </a:gridCol>
                <a:gridCol w="3279016">
                  <a:extLst>
                    <a:ext uri="{9D8B030D-6E8A-4147-A177-3AD203B41FA5}">
                      <a16:colId xmlns:a16="http://schemas.microsoft.com/office/drawing/2014/main" val="1584364253"/>
                    </a:ext>
                  </a:extLst>
                </a:gridCol>
                <a:gridCol w="1311606">
                  <a:extLst>
                    <a:ext uri="{9D8B030D-6E8A-4147-A177-3AD203B41FA5}">
                      <a16:colId xmlns:a16="http://schemas.microsoft.com/office/drawing/2014/main" val="581892738"/>
                    </a:ext>
                  </a:extLst>
                </a:gridCol>
                <a:gridCol w="4215879">
                  <a:extLst>
                    <a:ext uri="{9D8B030D-6E8A-4147-A177-3AD203B41FA5}">
                      <a16:colId xmlns:a16="http://schemas.microsoft.com/office/drawing/2014/main" val="3720435677"/>
                    </a:ext>
                  </a:extLst>
                </a:gridCol>
              </a:tblGrid>
              <a:tr h="0">
                <a:tc>
                  <a:txBody>
                    <a:bodyPr/>
                    <a:lstStyle/>
                    <a:p>
                      <a:pPr marL="0" marR="0" indent="457200" algn="just">
                        <a:spcBef>
                          <a:spcPts val="0"/>
                        </a:spcBef>
                        <a:spcAft>
                          <a:spcPts val="0"/>
                        </a:spcAft>
                      </a:pPr>
                      <a:r>
                        <a:rPr lang="nl-NL"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nl-NL"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nl-NL"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nl-NL"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spcBef>
                          <a:spcPts val="0"/>
                        </a:spcBef>
                        <a:spcAft>
                          <a:spcPts val="0"/>
                        </a:spcAft>
                      </a:pPr>
                      <a:r>
                        <a:rPr lang="nl-NL"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 chủ đề</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pPr>
                      <a:r>
                        <a:rPr lang="nl-NL" sz="24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 văn</a:t>
                      </a:r>
                      <a:endParaRPr lang="en-US" sz="2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spcBef>
                          <a:spcPts val="0"/>
                        </a:spcBef>
                        <a:spcAft>
                          <a:spcPts val="0"/>
                        </a:spcAft>
                      </a:pPr>
                      <a:r>
                        <a:rPr lang="vi-VN"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Tác dụng của cách thức tổ chức đoạn văn:</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8956849"/>
                  </a:ext>
                </a:extLst>
              </a:tr>
              <a:tr h="0">
                <a:tc>
                  <a:txBody>
                    <a:bodyPr/>
                    <a:lstStyle/>
                    <a:p>
                      <a:pPr marL="0" marR="0" indent="457200" algn="just">
                        <a:spcBef>
                          <a:spcPts val="0"/>
                        </a:spcBef>
                        <a:spcAft>
                          <a:spcPts val="0"/>
                        </a:spcAft>
                      </a:pPr>
                      <a:r>
                        <a:rPr lang="vi-VN"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vi-VN"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vi-VN"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vi-VN"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gn="just">
                        <a:spcBef>
                          <a:spcPts val="0"/>
                        </a:spcBef>
                        <a:spcAft>
                          <a:spcPts val="0"/>
                        </a:spcAft>
                      </a:pPr>
                      <a:r>
                        <a:rPr lang="vi-VN" sz="2400" b="1"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spcBef>
                          <a:spcPts val="0"/>
                        </a:spcBef>
                        <a:spcAft>
                          <a:spcPts val="0"/>
                        </a:spcAft>
                      </a:pP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pPr>
                      <a:r>
                        <a:rPr lang="nl-NL"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dịch</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48260" indent="0" algn="just">
                        <a:spcBef>
                          <a:spcPts val="0"/>
                        </a:spcBef>
                        <a:spcAft>
                          <a:spcPts val="0"/>
                        </a:spcAft>
                      </a:pP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khẳng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2348252"/>
                  </a:ext>
                </a:extLst>
              </a:tr>
              <a:tr h="0">
                <a:tc>
                  <a:txBody>
                    <a:bodyPr/>
                    <a:lstStyle/>
                    <a:p>
                      <a:pPr marL="0" marR="0" indent="0" algn="just">
                        <a:spcBef>
                          <a:spcPts val="0"/>
                        </a:spcBef>
                        <a:spcAft>
                          <a:spcPts val="0"/>
                        </a:spcAft>
                      </a:pPr>
                      <a:r>
                        <a:rPr lang="en-US" sz="24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Điểm</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spcBef>
                          <a:spcPts val="0"/>
                        </a:spcBef>
                        <a:spcAft>
                          <a:spcPts val="0"/>
                        </a:spcAft>
                      </a:pPr>
                      <a:r>
                        <a:rPr lang="en-US" sz="24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1,5</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spcBef>
                          <a:spcPts val="0"/>
                        </a:spcBef>
                        <a:spcAft>
                          <a:spcPts val="0"/>
                        </a:spcAft>
                      </a:pPr>
                      <a:r>
                        <a:rPr lang="nl-NL" sz="24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just">
                        <a:spcBef>
                          <a:spcPts val="0"/>
                        </a:spcBef>
                        <a:spcAft>
                          <a:spcPts val="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2,5</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3699523"/>
                  </a:ext>
                </a:extLst>
              </a:tr>
            </a:tbl>
          </a:graphicData>
        </a:graphic>
      </p:graphicFrame>
      <p:sp>
        <p:nvSpPr>
          <p:cNvPr id="5" name="Rectangle 1"/>
          <p:cNvSpPr>
            <a:spLocks noChangeArrowheads="1"/>
          </p:cNvSpPr>
          <p:nvPr/>
        </p:nvSpPr>
        <p:spPr bwMode="auto">
          <a:xfrm>
            <a:off x="1364775" y="365125"/>
            <a:ext cx="117916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nl-NL" altLang="en-US" sz="2400" b="1" i="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TIÊU CHÍ ĐÁNH GIÁ CHÉO CÁC NHÓM Ở PHIẾU HỌC TẬP SỐ 2B</a:t>
            </a:r>
            <a:endParaRPr kumimoji="0" lang="en-US" altLang="en-US" sz="24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nl-NL" altLang="en-US" sz="2400" b="1" i="0" u="none"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Nhóm đánh giá:..................          Nhóm được đánh giá...........</a:t>
            </a:r>
            <a:endParaRPr kumimoji="0" lang="en-US" altLang="en-US" sz="24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25287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812;p70">
            <a:extLst>
              <a:ext uri="{FF2B5EF4-FFF2-40B4-BE49-F238E27FC236}">
                <a16:creationId xmlns:a16="http://schemas.microsoft.com/office/drawing/2014/main" id="{D9CDECD3-9188-EFB0-A361-D21FF9F5B46D}"/>
              </a:ext>
            </a:extLst>
          </p:cNvPr>
          <p:cNvGrpSpPr/>
          <p:nvPr/>
        </p:nvGrpSpPr>
        <p:grpSpPr>
          <a:xfrm>
            <a:off x="8207829" y="4613737"/>
            <a:ext cx="3733800" cy="1924903"/>
            <a:chOff x="4189650" y="2440275"/>
            <a:chExt cx="4195525" cy="2055425"/>
          </a:xfrm>
        </p:grpSpPr>
        <p:sp>
          <p:nvSpPr>
            <p:cNvPr id="7" name="Google Shape;813;p70">
              <a:extLst>
                <a:ext uri="{FF2B5EF4-FFF2-40B4-BE49-F238E27FC236}">
                  <a16:creationId xmlns:a16="http://schemas.microsoft.com/office/drawing/2014/main" id="{41993E08-A7F2-F340-11A0-23B73237AE9A}"/>
                </a:ext>
              </a:extLst>
            </p:cNvPr>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 name="Google Shape;814;p70">
              <a:extLst>
                <a:ext uri="{FF2B5EF4-FFF2-40B4-BE49-F238E27FC236}">
                  <a16:creationId xmlns:a16="http://schemas.microsoft.com/office/drawing/2014/main" id="{398C61F3-B71F-3280-0468-90EAA6898288}"/>
                </a:ext>
              </a:extLst>
            </p:cNvPr>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9" name="Google Shape;815;p70">
              <a:extLst>
                <a:ext uri="{FF2B5EF4-FFF2-40B4-BE49-F238E27FC236}">
                  <a16:creationId xmlns:a16="http://schemas.microsoft.com/office/drawing/2014/main" id="{BD997CA8-16B9-17C2-013C-ACDC41603452}"/>
                </a:ext>
              </a:extLst>
            </p:cNvPr>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0" name="Google Shape;816;p70">
              <a:extLst>
                <a:ext uri="{FF2B5EF4-FFF2-40B4-BE49-F238E27FC236}">
                  <a16:creationId xmlns:a16="http://schemas.microsoft.com/office/drawing/2014/main" id="{1CB68233-54F6-D60C-BF15-E39BBF56A646}"/>
                </a:ext>
              </a:extLst>
            </p:cNvPr>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817;p70">
              <a:extLst>
                <a:ext uri="{FF2B5EF4-FFF2-40B4-BE49-F238E27FC236}">
                  <a16:creationId xmlns:a16="http://schemas.microsoft.com/office/drawing/2014/main" id="{96AD4EDC-773F-967A-EB1B-84A4168C6F45}"/>
                </a:ext>
              </a:extLst>
            </p:cNvPr>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 name="Google Shape;818;p70">
              <a:extLst>
                <a:ext uri="{FF2B5EF4-FFF2-40B4-BE49-F238E27FC236}">
                  <a16:creationId xmlns:a16="http://schemas.microsoft.com/office/drawing/2014/main" id="{65681952-E653-5472-527C-11085F2596EE}"/>
                </a:ext>
              </a:extLst>
            </p:cNvPr>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 name="Google Shape;819;p70">
              <a:extLst>
                <a:ext uri="{FF2B5EF4-FFF2-40B4-BE49-F238E27FC236}">
                  <a16:creationId xmlns:a16="http://schemas.microsoft.com/office/drawing/2014/main" id="{298C1C2A-54BB-E73D-E4B6-D63DE50BE102}"/>
                </a:ext>
              </a:extLst>
            </p:cNvPr>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4" name="Google Shape;820;p70">
              <a:extLst>
                <a:ext uri="{FF2B5EF4-FFF2-40B4-BE49-F238E27FC236}">
                  <a16:creationId xmlns:a16="http://schemas.microsoft.com/office/drawing/2014/main" id="{110B964D-44B2-0F4C-3205-BDC4AF825F45}"/>
                </a:ext>
              </a:extLst>
            </p:cNvPr>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821;p70">
              <a:extLst>
                <a:ext uri="{FF2B5EF4-FFF2-40B4-BE49-F238E27FC236}">
                  <a16:creationId xmlns:a16="http://schemas.microsoft.com/office/drawing/2014/main" id="{7436E8D8-62C3-4770-D6C7-AF2988985136}"/>
                </a:ext>
              </a:extLst>
            </p:cNvPr>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822;p70">
              <a:extLst>
                <a:ext uri="{FF2B5EF4-FFF2-40B4-BE49-F238E27FC236}">
                  <a16:creationId xmlns:a16="http://schemas.microsoft.com/office/drawing/2014/main" id="{40584315-0C86-B6C2-F3C8-CCE43B248004}"/>
                </a:ext>
              </a:extLst>
            </p:cNvPr>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微软雅黑"/>
                <a:cs typeface="Arial"/>
                <a:sym typeface="Arial"/>
              </a:endParaRPr>
            </a:p>
          </p:txBody>
        </p:sp>
        <p:sp>
          <p:nvSpPr>
            <p:cNvPr id="17" name="Google Shape;823;p70">
              <a:extLst>
                <a:ext uri="{FF2B5EF4-FFF2-40B4-BE49-F238E27FC236}">
                  <a16:creationId xmlns:a16="http://schemas.microsoft.com/office/drawing/2014/main" id="{C7732501-A1E4-A49F-269A-00C7225CFD3D}"/>
                </a:ext>
              </a:extLst>
            </p:cNvPr>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8" name="Google Shape;824;p70">
              <a:extLst>
                <a:ext uri="{FF2B5EF4-FFF2-40B4-BE49-F238E27FC236}">
                  <a16:creationId xmlns:a16="http://schemas.microsoft.com/office/drawing/2014/main" id="{4E187E9B-998A-B0CA-0581-1577479DACC6}"/>
                </a:ext>
              </a:extLst>
            </p:cNvPr>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9" name="Google Shape;825;p70">
              <a:extLst>
                <a:ext uri="{FF2B5EF4-FFF2-40B4-BE49-F238E27FC236}">
                  <a16:creationId xmlns:a16="http://schemas.microsoft.com/office/drawing/2014/main" id="{6EF84A53-B85C-F205-C92E-D98C95BCB786}"/>
                </a:ext>
              </a:extLst>
            </p:cNvPr>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rgbClr val="8A7C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0" name="Google Shape;826;p70">
              <a:extLst>
                <a:ext uri="{FF2B5EF4-FFF2-40B4-BE49-F238E27FC236}">
                  <a16:creationId xmlns:a16="http://schemas.microsoft.com/office/drawing/2014/main" id="{FD1D8B74-E192-E7C1-847C-517CB72EF950}"/>
                </a:ext>
              </a:extLst>
            </p:cNvPr>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rgbClr val="8A7C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1" name="Google Shape;827;p70">
              <a:extLst>
                <a:ext uri="{FF2B5EF4-FFF2-40B4-BE49-F238E27FC236}">
                  <a16:creationId xmlns:a16="http://schemas.microsoft.com/office/drawing/2014/main" id="{EF9C576E-43CD-27DD-9B4A-617CB91924B9}"/>
                </a:ext>
              </a:extLst>
            </p:cNvPr>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rgbClr val="BB92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2" name="Google Shape;828;p70">
              <a:extLst>
                <a:ext uri="{FF2B5EF4-FFF2-40B4-BE49-F238E27FC236}">
                  <a16:creationId xmlns:a16="http://schemas.microsoft.com/office/drawing/2014/main" id="{DA1DD594-2C6F-8930-9AC0-28C34A2E8707}"/>
                </a:ext>
              </a:extLst>
            </p:cNvPr>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4" name="Google Shape;829;p70">
              <a:extLst>
                <a:ext uri="{FF2B5EF4-FFF2-40B4-BE49-F238E27FC236}">
                  <a16:creationId xmlns:a16="http://schemas.microsoft.com/office/drawing/2014/main" id="{CBAECB85-95EF-4464-C5EC-437F18B8B53B}"/>
                </a:ext>
              </a:extLst>
            </p:cNvPr>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rgbClr val="BB92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5" name="Google Shape;830;p70">
              <a:extLst>
                <a:ext uri="{FF2B5EF4-FFF2-40B4-BE49-F238E27FC236}">
                  <a16:creationId xmlns:a16="http://schemas.microsoft.com/office/drawing/2014/main" id="{8D4BC0AF-0315-D177-5CD0-5897CD0BF4EA}"/>
                </a:ext>
              </a:extLst>
            </p:cNvPr>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rgbClr val="8A7C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6" name="Google Shape;831;p70">
              <a:extLst>
                <a:ext uri="{FF2B5EF4-FFF2-40B4-BE49-F238E27FC236}">
                  <a16:creationId xmlns:a16="http://schemas.microsoft.com/office/drawing/2014/main" id="{A66456FC-AD5B-A48F-365B-A9274A219ABD}"/>
                </a:ext>
              </a:extLst>
            </p:cNvPr>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 name="Google Shape;832;p70">
              <a:extLst>
                <a:ext uri="{FF2B5EF4-FFF2-40B4-BE49-F238E27FC236}">
                  <a16:creationId xmlns:a16="http://schemas.microsoft.com/office/drawing/2014/main" id="{CF4DF32A-6F7A-6731-E4FE-8D313BBEEB75}"/>
                </a:ext>
              </a:extLst>
            </p:cNvPr>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8" name="Google Shape;833;p70">
              <a:extLst>
                <a:ext uri="{FF2B5EF4-FFF2-40B4-BE49-F238E27FC236}">
                  <a16:creationId xmlns:a16="http://schemas.microsoft.com/office/drawing/2014/main" id="{A92A4530-EC3C-58A5-7972-95140F7A56EE}"/>
                </a:ext>
              </a:extLst>
            </p:cNvPr>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9" name="Google Shape;834;p70">
              <a:extLst>
                <a:ext uri="{FF2B5EF4-FFF2-40B4-BE49-F238E27FC236}">
                  <a16:creationId xmlns:a16="http://schemas.microsoft.com/office/drawing/2014/main" id="{51AA6C79-F595-627B-4721-B42E53B39F9D}"/>
                </a:ext>
              </a:extLst>
            </p:cNvPr>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0" name="Google Shape;835;p70">
              <a:extLst>
                <a:ext uri="{FF2B5EF4-FFF2-40B4-BE49-F238E27FC236}">
                  <a16:creationId xmlns:a16="http://schemas.microsoft.com/office/drawing/2014/main" id="{8DAC7880-CF9F-B443-2413-667C14022C0A}"/>
                </a:ext>
              </a:extLst>
            </p:cNvPr>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1" name="Google Shape;836;p70">
              <a:extLst>
                <a:ext uri="{FF2B5EF4-FFF2-40B4-BE49-F238E27FC236}">
                  <a16:creationId xmlns:a16="http://schemas.microsoft.com/office/drawing/2014/main" id="{F8A099F0-D360-0124-C722-C21C536200D5}"/>
                </a:ext>
              </a:extLst>
            </p:cNvPr>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2" name="Google Shape;837;p70">
              <a:extLst>
                <a:ext uri="{FF2B5EF4-FFF2-40B4-BE49-F238E27FC236}">
                  <a16:creationId xmlns:a16="http://schemas.microsoft.com/office/drawing/2014/main" id="{2B9108A8-9C0B-BA13-00C2-8C4FBD2C6A73}"/>
                </a:ext>
              </a:extLst>
            </p:cNvPr>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3" name="Google Shape;838;p70">
              <a:extLst>
                <a:ext uri="{FF2B5EF4-FFF2-40B4-BE49-F238E27FC236}">
                  <a16:creationId xmlns:a16="http://schemas.microsoft.com/office/drawing/2014/main" id="{C4597BF9-5605-6624-A03A-ED0F7AC8339B}"/>
                </a:ext>
              </a:extLst>
            </p:cNvPr>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4" name="Google Shape;839;p70">
              <a:extLst>
                <a:ext uri="{FF2B5EF4-FFF2-40B4-BE49-F238E27FC236}">
                  <a16:creationId xmlns:a16="http://schemas.microsoft.com/office/drawing/2014/main" id="{0A55D3AE-2686-F724-4619-10A9DFD0F051}"/>
                </a:ext>
              </a:extLst>
            </p:cNvPr>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5" name="Google Shape;840;p70">
              <a:extLst>
                <a:ext uri="{FF2B5EF4-FFF2-40B4-BE49-F238E27FC236}">
                  <a16:creationId xmlns:a16="http://schemas.microsoft.com/office/drawing/2014/main" id="{3D1AF987-10E5-1364-BBCD-65FFEF93102D}"/>
                </a:ext>
              </a:extLst>
            </p:cNvPr>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6" name="Google Shape;841;p70">
              <a:extLst>
                <a:ext uri="{FF2B5EF4-FFF2-40B4-BE49-F238E27FC236}">
                  <a16:creationId xmlns:a16="http://schemas.microsoft.com/office/drawing/2014/main" id="{12ED20AC-4C32-442E-119D-ADDC3CE150B5}"/>
                </a:ext>
              </a:extLst>
            </p:cNvPr>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7" name="Google Shape;842;p70">
              <a:extLst>
                <a:ext uri="{FF2B5EF4-FFF2-40B4-BE49-F238E27FC236}">
                  <a16:creationId xmlns:a16="http://schemas.microsoft.com/office/drawing/2014/main" id="{D48E124C-9C41-5E76-97AD-39B1D68C4482}"/>
                </a:ext>
              </a:extLst>
            </p:cNvPr>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8" name="Google Shape;843;p70">
              <a:extLst>
                <a:ext uri="{FF2B5EF4-FFF2-40B4-BE49-F238E27FC236}">
                  <a16:creationId xmlns:a16="http://schemas.microsoft.com/office/drawing/2014/main" id="{A8533E7E-3D20-BC3A-9455-8A736CDB48A1}"/>
                </a:ext>
              </a:extLst>
            </p:cNvPr>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9" name="Google Shape;844;p70">
              <a:extLst>
                <a:ext uri="{FF2B5EF4-FFF2-40B4-BE49-F238E27FC236}">
                  <a16:creationId xmlns:a16="http://schemas.microsoft.com/office/drawing/2014/main" id="{56942F65-EB81-EC84-FFB8-034F1F20A47B}"/>
                </a:ext>
              </a:extLst>
            </p:cNvPr>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0" name="Google Shape;845;p70">
              <a:extLst>
                <a:ext uri="{FF2B5EF4-FFF2-40B4-BE49-F238E27FC236}">
                  <a16:creationId xmlns:a16="http://schemas.microsoft.com/office/drawing/2014/main" id="{E670FD4E-C984-0C38-8553-75946049B2E9}"/>
                </a:ext>
              </a:extLst>
            </p:cNvPr>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1" name="Google Shape;846;p70">
              <a:extLst>
                <a:ext uri="{FF2B5EF4-FFF2-40B4-BE49-F238E27FC236}">
                  <a16:creationId xmlns:a16="http://schemas.microsoft.com/office/drawing/2014/main" id="{850BD838-B5D3-24A6-3140-D834361C36AA}"/>
                </a:ext>
              </a:extLst>
            </p:cNvPr>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2" name="Google Shape;847;p70">
              <a:extLst>
                <a:ext uri="{FF2B5EF4-FFF2-40B4-BE49-F238E27FC236}">
                  <a16:creationId xmlns:a16="http://schemas.microsoft.com/office/drawing/2014/main" id="{2F44FB34-6C0A-0823-2AB4-16CB880D7516}"/>
                </a:ext>
              </a:extLst>
            </p:cNvPr>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3" name="Google Shape;848;p70">
              <a:extLst>
                <a:ext uri="{FF2B5EF4-FFF2-40B4-BE49-F238E27FC236}">
                  <a16:creationId xmlns:a16="http://schemas.microsoft.com/office/drawing/2014/main" id="{41628057-8E78-E121-F019-3ADBC8E7B5BB}"/>
                </a:ext>
              </a:extLst>
            </p:cNvPr>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5" name="Google Shape;849;p70">
              <a:extLst>
                <a:ext uri="{FF2B5EF4-FFF2-40B4-BE49-F238E27FC236}">
                  <a16:creationId xmlns:a16="http://schemas.microsoft.com/office/drawing/2014/main" id="{84B50581-4132-984D-C075-59B9A035075A}"/>
                </a:ext>
              </a:extLst>
            </p:cNvPr>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6" name="Google Shape;850;p70">
              <a:extLst>
                <a:ext uri="{FF2B5EF4-FFF2-40B4-BE49-F238E27FC236}">
                  <a16:creationId xmlns:a16="http://schemas.microsoft.com/office/drawing/2014/main" id="{CB1D2614-C991-7B80-94D3-2659D9B96057}"/>
                </a:ext>
              </a:extLst>
            </p:cNvPr>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pic>
        <p:nvPicPr>
          <p:cNvPr id="47" name="Picture 46">
            <a:extLst>
              <a:ext uri="{FF2B5EF4-FFF2-40B4-BE49-F238E27FC236}">
                <a16:creationId xmlns:a16="http://schemas.microsoft.com/office/drawing/2014/main" id="{5805AC05-9B90-4027-5B2D-AC6706E04BA8}"/>
              </a:ext>
            </a:extLst>
          </p:cNvPr>
          <p:cNvPicPr>
            <a:picLocks noChangeAspect="1"/>
          </p:cNvPicPr>
          <p:nvPr/>
        </p:nvPicPr>
        <p:blipFill>
          <a:blip r:embed="rId2"/>
          <a:stretch>
            <a:fillRect/>
          </a:stretch>
        </p:blipFill>
        <p:spPr>
          <a:xfrm>
            <a:off x="412898" y="4613737"/>
            <a:ext cx="2983005" cy="2128695"/>
          </a:xfrm>
          <a:prstGeom prst="rect">
            <a:avLst/>
          </a:prstGeom>
        </p:spPr>
      </p:pic>
      <p:pic>
        <p:nvPicPr>
          <p:cNvPr id="48" name="图片 5">
            <a:extLst>
              <a:ext uri="{FF2B5EF4-FFF2-40B4-BE49-F238E27FC236}">
                <a16:creationId xmlns:a16="http://schemas.microsoft.com/office/drawing/2014/main" id="{03FBA91C-DCF9-D4DE-097A-4AB4DB0C1D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723895" y="-15120"/>
            <a:ext cx="2535125" cy="1397454"/>
          </a:xfrm>
          <a:prstGeom prst="rect">
            <a:avLst/>
          </a:prstGeom>
        </p:spPr>
      </p:pic>
      <p:pic>
        <p:nvPicPr>
          <p:cNvPr id="50"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507062" y="1201993"/>
            <a:ext cx="4660712" cy="4955458"/>
          </a:xfrm>
          <a:prstGeom prst="rect">
            <a:avLst/>
          </a:prstGeom>
        </p:spPr>
      </p:pic>
      <p:sp>
        <p:nvSpPr>
          <p:cNvPr id="51" name="Rectangle 50"/>
          <p:cNvSpPr/>
          <p:nvPr/>
        </p:nvSpPr>
        <p:spPr>
          <a:xfrm>
            <a:off x="4539880" y="2206480"/>
            <a:ext cx="5287880" cy="2862322"/>
          </a:xfrm>
          <a:prstGeom prst="rect">
            <a:avLst/>
          </a:prstGeom>
        </p:spPr>
        <p:txBody>
          <a:bodyPr wrap="square">
            <a:spAutoFit/>
          </a:bodyPr>
          <a:lstStyle/>
          <a:p>
            <a:pPr algn="ctr" defTabSz="914377">
              <a:defRPr/>
            </a:pPr>
            <a:r>
              <a:rPr lang="en-US" sz="6000" b="1" dirty="0">
                <a:ln w="6600">
                  <a:solidFill>
                    <a:srgbClr val="ED7D31"/>
                  </a:solidFill>
                  <a:prstDash val="solid"/>
                </a:ln>
                <a:solidFill>
                  <a:srgbClr val="FF0000"/>
                </a:solidFill>
                <a:effectLst>
                  <a:outerShdw dist="38100" dir="2700000" algn="tl" rotWithShape="0">
                    <a:srgbClr val="ED7D31"/>
                  </a:outerShdw>
                </a:effectLst>
                <a:cs typeface="Arial"/>
                <a:sym typeface="Arial"/>
              </a:rPr>
              <a:t>TRÒ CHƠI</a:t>
            </a:r>
          </a:p>
          <a:p>
            <a:pPr algn="ctr" defTabSz="914377">
              <a:defRPr/>
            </a:pPr>
            <a:r>
              <a:rPr lang="en-US" sz="6000" b="1" dirty="0">
                <a:ln w="6600">
                  <a:solidFill>
                    <a:srgbClr val="ED7D31"/>
                  </a:solidFill>
                  <a:prstDash val="solid"/>
                </a:ln>
                <a:solidFill>
                  <a:srgbClr val="FF0000"/>
                </a:solidFill>
                <a:effectLst>
                  <a:outerShdw dist="38100" dir="2700000" algn="tl" rotWithShape="0">
                    <a:srgbClr val="ED7D31"/>
                  </a:outerShdw>
                </a:effectLst>
                <a:cs typeface="Arial"/>
                <a:sym typeface="Arial"/>
              </a:rPr>
              <a:t>THỬ THÁCH TRÍ NHỚ</a:t>
            </a:r>
          </a:p>
        </p:txBody>
      </p:sp>
      <p:grpSp>
        <p:nvGrpSpPr>
          <p:cNvPr id="52" name="Group 51">
            <a:extLst>
              <a:ext uri="{FF2B5EF4-FFF2-40B4-BE49-F238E27FC236}">
                <a16:creationId xmlns:a16="http://schemas.microsoft.com/office/drawing/2014/main" id="{24654C0D-9601-A7D7-610E-4F5FE051FC69}"/>
              </a:ext>
            </a:extLst>
          </p:cNvPr>
          <p:cNvGrpSpPr/>
          <p:nvPr/>
        </p:nvGrpSpPr>
        <p:grpSpPr>
          <a:xfrm flipH="1">
            <a:off x="9189963" y="2386821"/>
            <a:ext cx="2499358" cy="4069080"/>
            <a:chOff x="-84820" y="1936425"/>
            <a:chExt cx="3281981" cy="5502737"/>
          </a:xfrm>
        </p:grpSpPr>
        <p:sp>
          <p:nvSpPr>
            <p:cNvPr id="53" name="Google Shape;763;p46">
              <a:extLst>
                <a:ext uri="{FF2B5EF4-FFF2-40B4-BE49-F238E27FC236}">
                  <a16:creationId xmlns:a16="http://schemas.microsoft.com/office/drawing/2014/main" id="{3A8756B9-A4DD-9766-ADC7-DFB7EE43187D}"/>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4" name="Google Shape;994;p31">
              <a:extLst>
                <a:ext uri="{FF2B5EF4-FFF2-40B4-BE49-F238E27FC236}">
                  <a16:creationId xmlns:a16="http://schemas.microsoft.com/office/drawing/2014/main" id="{A6000B6E-4810-130E-33D5-08B5C08F0CD2}"/>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95;p31">
              <a:extLst>
                <a:ext uri="{FF2B5EF4-FFF2-40B4-BE49-F238E27FC236}">
                  <a16:creationId xmlns:a16="http://schemas.microsoft.com/office/drawing/2014/main" id="{03CA4374-7ACC-0150-D976-46446F9650B8}"/>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96;p31">
              <a:extLst>
                <a:ext uri="{FF2B5EF4-FFF2-40B4-BE49-F238E27FC236}">
                  <a16:creationId xmlns:a16="http://schemas.microsoft.com/office/drawing/2014/main" id="{939258D9-1BEB-6B4A-D19D-0F0DA65A8C0A}"/>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97;p31">
              <a:extLst>
                <a:ext uri="{FF2B5EF4-FFF2-40B4-BE49-F238E27FC236}">
                  <a16:creationId xmlns:a16="http://schemas.microsoft.com/office/drawing/2014/main" id="{5C40D3FF-A893-B31F-1511-E821BD0EB3C7}"/>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98;p31">
              <a:extLst>
                <a:ext uri="{FF2B5EF4-FFF2-40B4-BE49-F238E27FC236}">
                  <a16:creationId xmlns:a16="http://schemas.microsoft.com/office/drawing/2014/main" id="{36FB534D-AA2B-4961-44B2-4868BA6F68E1}"/>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999;p31">
              <a:extLst>
                <a:ext uri="{FF2B5EF4-FFF2-40B4-BE49-F238E27FC236}">
                  <a16:creationId xmlns:a16="http://schemas.microsoft.com/office/drawing/2014/main" id="{6796591F-A4CB-2041-29BD-7E84F5679852}"/>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00;p31">
              <a:extLst>
                <a:ext uri="{FF2B5EF4-FFF2-40B4-BE49-F238E27FC236}">
                  <a16:creationId xmlns:a16="http://schemas.microsoft.com/office/drawing/2014/main" id="{8086836F-DD79-7CDC-1DE1-2093E0095C33}"/>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01;p31">
              <a:extLst>
                <a:ext uri="{FF2B5EF4-FFF2-40B4-BE49-F238E27FC236}">
                  <a16:creationId xmlns:a16="http://schemas.microsoft.com/office/drawing/2014/main" id="{D99D9242-9621-60CC-58A7-76B40FD03577}"/>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02;p31">
              <a:extLst>
                <a:ext uri="{FF2B5EF4-FFF2-40B4-BE49-F238E27FC236}">
                  <a16:creationId xmlns:a16="http://schemas.microsoft.com/office/drawing/2014/main" id="{2EB4E3EC-2F5E-BCDD-2412-C67D5E9D678D}"/>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03;p31">
              <a:extLst>
                <a:ext uri="{FF2B5EF4-FFF2-40B4-BE49-F238E27FC236}">
                  <a16:creationId xmlns:a16="http://schemas.microsoft.com/office/drawing/2014/main" id="{738FC553-38F4-A81B-C484-5ED211DB8DD7}"/>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04;p31">
              <a:extLst>
                <a:ext uri="{FF2B5EF4-FFF2-40B4-BE49-F238E27FC236}">
                  <a16:creationId xmlns:a16="http://schemas.microsoft.com/office/drawing/2014/main" id="{1FB2F5F1-FFB3-9362-DC8E-51E960A6A9B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005;p31">
              <a:extLst>
                <a:ext uri="{FF2B5EF4-FFF2-40B4-BE49-F238E27FC236}">
                  <a16:creationId xmlns:a16="http://schemas.microsoft.com/office/drawing/2014/main" id="{EF6A8C0F-444F-5D81-991C-93E9423D81F8}"/>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006;p31">
              <a:extLst>
                <a:ext uri="{FF2B5EF4-FFF2-40B4-BE49-F238E27FC236}">
                  <a16:creationId xmlns:a16="http://schemas.microsoft.com/office/drawing/2014/main" id="{BF0BF295-1CC7-AE79-3E12-035E6A63818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07;p31">
              <a:extLst>
                <a:ext uri="{FF2B5EF4-FFF2-40B4-BE49-F238E27FC236}">
                  <a16:creationId xmlns:a16="http://schemas.microsoft.com/office/drawing/2014/main" id="{F6EE7238-2A8C-4F84-B982-5475B757553D}"/>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008;p31">
              <a:extLst>
                <a:ext uri="{FF2B5EF4-FFF2-40B4-BE49-F238E27FC236}">
                  <a16:creationId xmlns:a16="http://schemas.microsoft.com/office/drawing/2014/main" id="{2CF7C979-20A8-0204-61F4-2D7496D1EF40}"/>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09;p31">
              <a:extLst>
                <a:ext uri="{FF2B5EF4-FFF2-40B4-BE49-F238E27FC236}">
                  <a16:creationId xmlns:a16="http://schemas.microsoft.com/office/drawing/2014/main" id="{6AC6B2E7-35A5-664D-6BF7-271C61777637}"/>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010;p31">
              <a:extLst>
                <a:ext uri="{FF2B5EF4-FFF2-40B4-BE49-F238E27FC236}">
                  <a16:creationId xmlns:a16="http://schemas.microsoft.com/office/drawing/2014/main" id="{3FAFE73E-3F23-0F69-B6CD-F08EC40BFA5C}"/>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011;p31">
              <a:extLst>
                <a:ext uri="{FF2B5EF4-FFF2-40B4-BE49-F238E27FC236}">
                  <a16:creationId xmlns:a16="http://schemas.microsoft.com/office/drawing/2014/main" id="{7B7CEB15-4A29-A90A-506C-23B4870A6405}"/>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12;p31">
              <a:extLst>
                <a:ext uri="{FF2B5EF4-FFF2-40B4-BE49-F238E27FC236}">
                  <a16:creationId xmlns:a16="http://schemas.microsoft.com/office/drawing/2014/main" id="{3420554D-63BA-C81F-303B-C9F45BEA7600}"/>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13;p31">
              <a:extLst>
                <a:ext uri="{FF2B5EF4-FFF2-40B4-BE49-F238E27FC236}">
                  <a16:creationId xmlns:a16="http://schemas.microsoft.com/office/drawing/2014/main" id="{C95BEAC2-8282-43FC-301E-6E48B57CC95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14;p31">
              <a:extLst>
                <a:ext uri="{FF2B5EF4-FFF2-40B4-BE49-F238E27FC236}">
                  <a16:creationId xmlns:a16="http://schemas.microsoft.com/office/drawing/2014/main" id="{1109AE21-9906-5C53-C4DB-5C2BD0B2EE6D}"/>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15;p31">
              <a:extLst>
                <a:ext uri="{FF2B5EF4-FFF2-40B4-BE49-F238E27FC236}">
                  <a16:creationId xmlns:a16="http://schemas.microsoft.com/office/drawing/2014/main" id="{87738E5A-31AF-B49A-42D9-D8AB35AFAD28}"/>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16;p31">
              <a:extLst>
                <a:ext uri="{FF2B5EF4-FFF2-40B4-BE49-F238E27FC236}">
                  <a16:creationId xmlns:a16="http://schemas.microsoft.com/office/drawing/2014/main" id="{6CF6124E-7DAB-D51D-9EFE-32B1A7E7D7D7}"/>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17;p31">
              <a:extLst>
                <a:ext uri="{FF2B5EF4-FFF2-40B4-BE49-F238E27FC236}">
                  <a16:creationId xmlns:a16="http://schemas.microsoft.com/office/drawing/2014/main" id="{2CA9D22F-4FF1-2065-1E9E-D29379479D01}"/>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18;p31">
              <a:extLst>
                <a:ext uri="{FF2B5EF4-FFF2-40B4-BE49-F238E27FC236}">
                  <a16:creationId xmlns:a16="http://schemas.microsoft.com/office/drawing/2014/main" id="{A0964452-C142-98F7-6631-965EA6ADF2E1}"/>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19;p31">
              <a:extLst>
                <a:ext uri="{FF2B5EF4-FFF2-40B4-BE49-F238E27FC236}">
                  <a16:creationId xmlns:a16="http://schemas.microsoft.com/office/drawing/2014/main" id="{BF8B4ABD-E126-9444-F1A8-8D0F7A811786}"/>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20;p31">
              <a:extLst>
                <a:ext uri="{FF2B5EF4-FFF2-40B4-BE49-F238E27FC236}">
                  <a16:creationId xmlns:a16="http://schemas.microsoft.com/office/drawing/2014/main" id="{89AB92AB-3F3A-B719-D8D7-AE3FA058C02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21;p31">
              <a:extLst>
                <a:ext uri="{FF2B5EF4-FFF2-40B4-BE49-F238E27FC236}">
                  <a16:creationId xmlns:a16="http://schemas.microsoft.com/office/drawing/2014/main" id="{C619EBDC-9792-E428-E10E-CF85B950E146}"/>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22;p31">
              <a:extLst>
                <a:ext uri="{FF2B5EF4-FFF2-40B4-BE49-F238E27FC236}">
                  <a16:creationId xmlns:a16="http://schemas.microsoft.com/office/drawing/2014/main" id="{511810D9-052F-32BB-41B3-17DE08E1C3E4}"/>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23;p31">
              <a:extLst>
                <a:ext uri="{FF2B5EF4-FFF2-40B4-BE49-F238E27FC236}">
                  <a16:creationId xmlns:a16="http://schemas.microsoft.com/office/drawing/2014/main" id="{D11695E9-5D61-098E-58FE-356A90B1EFF9}"/>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024;p31">
              <a:extLst>
                <a:ext uri="{FF2B5EF4-FFF2-40B4-BE49-F238E27FC236}">
                  <a16:creationId xmlns:a16="http://schemas.microsoft.com/office/drawing/2014/main" id="{D42C102E-D272-D658-80A8-249D309587DC}"/>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025;p31">
              <a:extLst>
                <a:ext uri="{FF2B5EF4-FFF2-40B4-BE49-F238E27FC236}">
                  <a16:creationId xmlns:a16="http://schemas.microsoft.com/office/drawing/2014/main" id="{F6080E8C-3F74-889C-C554-86287E3AB3C5}"/>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86" name="Google Shape;1026;p31">
              <a:extLst>
                <a:ext uri="{FF2B5EF4-FFF2-40B4-BE49-F238E27FC236}">
                  <a16:creationId xmlns:a16="http://schemas.microsoft.com/office/drawing/2014/main" id="{96C43645-7799-9012-D118-B0D20F6ADA35}"/>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027;p31">
              <a:extLst>
                <a:ext uri="{FF2B5EF4-FFF2-40B4-BE49-F238E27FC236}">
                  <a16:creationId xmlns:a16="http://schemas.microsoft.com/office/drawing/2014/main" id="{A3E4F9DE-4D61-1D74-B65C-F50699DE8CBC}"/>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028;p31">
              <a:extLst>
                <a:ext uri="{FF2B5EF4-FFF2-40B4-BE49-F238E27FC236}">
                  <a16:creationId xmlns:a16="http://schemas.microsoft.com/office/drawing/2014/main" id="{D47D525C-044C-30EA-4536-39A1DC1632BB}"/>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029;p31">
              <a:extLst>
                <a:ext uri="{FF2B5EF4-FFF2-40B4-BE49-F238E27FC236}">
                  <a16:creationId xmlns:a16="http://schemas.microsoft.com/office/drawing/2014/main" id="{2913D97B-C1BF-D5E6-8036-0E80280E5AD0}"/>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030;p31">
              <a:extLst>
                <a:ext uri="{FF2B5EF4-FFF2-40B4-BE49-F238E27FC236}">
                  <a16:creationId xmlns:a16="http://schemas.microsoft.com/office/drawing/2014/main" id="{1C140B23-3E34-F967-DCA3-F839D32E77F9}"/>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031;p31">
              <a:extLst>
                <a:ext uri="{FF2B5EF4-FFF2-40B4-BE49-F238E27FC236}">
                  <a16:creationId xmlns:a16="http://schemas.microsoft.com/office/drawing/2014/main" id="{09275385-0F5E-634C-A365-DB75667FB7E2}"/>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032;p31">
              <a:extLst>
                <a:ext uri="{FF2B5EF4-FFF2-40B4-BE49-F238E27FC236}">
                  <a16:creationId xmlns:a16="http://schemas.microsoft.com/office/drawing/2014/main" id="{45C49664-BCD5-9E73-5B1A-6405FDB9DD95}"/>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033;p31">
              <a:extLst>
                <a:ext uri="{FF2B5EF4-FFF2-40B4-BE49-F238E27FC236}">
                  <a16:creationId xmlns:a16="http://schemas.microsoft.com/office/drawing/2014/main" id="{DBC47C3F-807F-258B-9135-8D0F3FF99E9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034;p31">
              <a:extLst>
                <a:ext uri="{FF2B5EF4-FFF2-40B4-BE49-F238E27FC236}">
                  <a16:creationId xmlns:a16="http://schemas.microsoft.com/office/drawing/2014/main" id="{2B7FA6A3-7BDF-3A20-94F3-3B16395B04F9}"/>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035;p31">
              <a:extLst>
                <a:ext uri="{FF2B5EF4-FFF2-40B4-BE49-F238E27FC236}">
                  <a16:creationId xmlns:a16="http://schemas.microsoft.com/office/drawing/2014/main" id="{9F41F5D5-1AB8-7C3A-BFB0-E2A49ADCBA36}"/>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09482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1000" fill="hold"/>
                                        <p:tgtEl>
                                          <p:spTgt spid="51"/>
                                        </p:tgtEl>
                                        <p:attrNameLst>
                                          <p:attrName>ppt_w</p:attrName>
                                        </p:attrNameLst>
                                      </p:cBhvr>
                                      <p:tavLst>
                                        <p:tav tm="0">
                                          <p:val>
                                            <p:fltVal val="0"/>
                                          </p:val>
                                        </p:tav>
                                        <p:tav tm="100000">
                                          <p:val>
                                            <p:strVal val="#ppt_w"/>
                                          </p:val>
                                        </p:tav>
                                      </p:tavLst>
                                    </p:anim>
                                    <p:anim calcmode="lin" valueType="num">
                                      <p:cBhvr>
                                        <p:cTn id="8" dur="1000" fill="hold"/>
                                        <p:tgtEl>
                                          <p:spTgt spid="51"/>
                                        </p:tgtEl>
                                        <p:attrNameLst>
                                          <p:attrName>ppt_h</p:attrName>
                                        </p:attrNameLst>
                                      </p:cBhvr>
                                      <p:tavLst>
                                        <p:tav tm="0">
                                          <p:val>
                                            <p:fltVal val="0"/>
                                          </p:val>
                                        </p:tav>
                                        <p:tav tm="100000">
                                          <p:val>
                                            <p:strVal val="#ppt_h"/>
                                          </p:val>
                                        </p:tav>
                                      </p:tavLst>
                                    </p:anim>
                                    <p:anim calcmode="lin" valueType="num">
                                      <p:cBhvr>
                                        <p:cTn id="9" dur="1000" fill="hold"/>
                                        <p:tgtEl>
                                          <p:spTgt spid="51"/>
                                        </p:tgtEl>
                                        <p:attrNameLst>
                                          <p:attrName>style.rotation</p:attrName>
                                        </p:attrNameLst>
                                      </p:cBhvr>
                                      <p:tavLst>
                                        <p:tav tm="0">
                                          <p:val>
                                            <p:fltVal val="90"/>
                                          </p:val>
                                        </p:tav>
                                        <p:tav tm="100000">
                                          <p:val>
                                            <p:fltVal val="0"/>
                                          </p:val>
                                        </p:tav>
                                      </p:tavLst>
                                    </p:anim>
                                    <p:animEffect transition="in" filter="fade">
                                      <p:cBhvr>
                                        <p:cTn id="10" dur="1000"/>
                                        <p:tgtEl>
                                          <p:spTgt spid="51"/>
                                        </p:tgtEl>
                                      </p:cBhvr>
                                    </p:animEffect>
                                  </p:childTnLst>
                                </p:cTn>
                              </p:par>
                            </p:childTnLst>
                          </p:cTn>
                        </p:par>
                        <p:par>
                          <p:cTn id="11" fill="hold">
                            <p:stCondLst>
                              <p:cond delay="1000"/>
                            </p:stCondLst>
                            <p:childTnLst>
                              <p:par>
                                <p:cTn id="12" presetID="6" presetClass="emph" presetSubtype="0" fill="hold" grpId="1" nodeType="afterEffect">
                                  <p:stCondLst>
                                    <p:cond delay="0"/>
                                  </p:stCondLst>
                                  <p:childTnLst>
                                    <p:animScale>
                                      <p:cBhvr>
                                        <p:cTn id="13" dur="2000" fill="hold"/>
                                        <p:tgtEl>
                                          <p:spTgt spid="51"/>
                                        </p:tgtEl>
                                      </p:cBhvr>
                                      <p:by x="150000" y="150000"/>
                                    </p:animScale>
                                  </p:childTnLst>
                                </p:cTn>
                              </p:par>
                            </p:childTnLst>
                          </p:cTn>
                        </p:par>
                        <p:par>
                          <p:cTn id="14" fill="hold">
                            <p:stCondLst>
                              <p:cond delay="3000"/>
                            </p:stCondLst>
                            <p:childTnLst>
                              <p:par>
                                <p:cTn id="15" presetID="32" presetClass="emph" presetSubtype="0" fill="hold" grpId="2" nodeType="afterEffect">
                                  <p:stCondLst>
                                    <p:cond delay="0"/>
                                  </p:stCondLst>
                                  <p:childTnLst>
                                    <p:animRot by="120000">
                                      <p:cBhvr>
                                        <p:cTn id="16" dur="100" fill="hold">
                                          <p:stCondLst>
                                            <p:cond delay="0"/>
                                          </p:stCondLst>
                                        </p:cTn>
                                        <p:tgtEl>
                                          <p:spTgt spid="51"/>
                                        </p:tgtEl>
                                        <p:attrNameLst>
                                          <p:attrName>r</p:attrName>
                                        </p:attrNameLst>
                                      </p:cBhvr>
                                    </p:animRot>
                                    <p:animRot by="-240000">
                                      <p:cBhvr>
                                        <p:cTn id="17" dur="200" fill="hold">
                                          <p:stCondLst>
                                            <p:cond delay="200"/>
                                          </p:stCondLst>
                                        </p:cTn>
                                        <p:tgtEl>
                                          <p:spTgt spid="51"/>
                                        </p:tgtEl>
                                        <p:attrNameLst>
                                          <p:attrName>r</p:attrName>
                                        </p:attrNameLst>
                                      </p:cBhvr>
                                    </p:animRot>
                                    <p:animRot by="240000">
                                      <p:cBhvr>
                                        <p:cTn id="18" dur="200" fill="hold">
                                          <p:stCondLst>
                                            <p:cond delay="400"/>
                                          </p:stCondLst>
                                        </p:cTn>
                                        <p:tgtEl>
                                          <p:spTgt spid="51"/>
                                        </p:tgtEl>
                                        <p:attrNameLst>
                                          <p:attrName>r</p:attrName>
                                        </p:attrNameLst>
                                      </p:cBhvr>
                                    </p:animRot>
                                    <p:animRot by="-240000">
                                      <p:cBhvr>
                                        <p:cTn id="19" dur="200" fill="hold">
                                          <p:stCondLst>
                                            <p:cond delay="600"/>
                                          </p:stCondLst>
                                        </p:cTn>
                                        <p:tgtEl>
                                          <p:spTgt spid="51"/>
                                        </p:tgtEl>
                                        <p:attrNameLst>
                                          <p:attrName>r</p:attrName>
                                        </p:attrNameLst>
                                      </p:cBhvr>
                                    </p:animRot>
                                    <p:animRot by="120000">
                                      <p:cBhvr>
                                        <p:cTn id="20" dur="200" fill="hold">
                                          <p:stCondLst>
                                            <p:cond delay="800"/>
                                          </p:stCondLst>
                                        </p:cTn>
                                        <p:tgtEl>
                                          <p:spTgt spid="51"/>
                                        </p:tgtEl>
                                        <p:attrNameLst>
                                          <p:attrName>r</p:attrName>
                                        </p:attrNameLst>
                                      </p:cBhvr>
                                    </p:animRot>
                                  </p:childTnLst>
                                </p:cTn>
                              </p:par>
                            </p:childTnLst>
                          </p:cTn>
                        </p:par>
                        <p:par>
                          <p:cTn id="21" fill="hold">
                            <p:stCondLst>
                              <p:cond delay="4000"/>
                            </p:stCondLst>
                            <p:childTnLst>
                              <p:par>
                                <p:cTn id="22" presetID="27" presetClass="emph" presetSubtype="0" fill="remove" grpId="3" nodeType="afterEffect">
                                  <p:stCondLst>
                                    <p:cond delay="0"/>
                                  </p:stCondLst>
                                  <p:childTnLst>
                                    <p:animClr clrSpc="rgb" dir="cw">
                                      <p:cBhvr override="childStyle">
                                        <p:cTn id="23" dur="1750" autoRev="1" fill="remove"/>
                                        <p:tgtEl>
                                          <p:spTgt spid="51"/>
                                        </p:tgtEl>
                                        <p:attrNameLst>
                                          <p:attrName>style.color</p:attrName>
                                        </p:attrNameLst>
                                      </p:cBhvr>
                                      <p:to>
                                        <a:schemeClr val="bg1"/>
                                      </p:to>
                                    </p:animClr>
                                    <p:animClr clrSpc="rgb" dir="cw">
                                      <p:cBhvr>
                                        <p:cTn id="24" dur="1750" autoRev="1" fill="remove"/>
                                        <p:tgtEl>
                                          <p:spTgt spid="51"/>
                                        </p:tgtEl>
                                        <p:attrNameLst>
                                          <p:attrName>fillcolor</p:attrName>
                                        </p:attrNameLst>
                                      </p:cBhvr>
                                      <p:to>
                                        <a:schemeClr val="bg1"/>
                                      </p:to>
                                    </p:animClr>
                                    <p:set>
                                      <p:cBhvr>
                                        <p:cTn id="25" dur="1750" autoRev="1" fill="remove"/>
                                        <p:tgtEl>
                                          <p:spTgt spid="51"/>
                                        </p:tgtEl>
                                        <p:attrNameLst>
                                          <p:attrName>fill.type</p:attrName>
                                        </p:attrNameLst>
                                      </p:cBhvr>
                                      <p:to>
                                        <p:strVal val="solid"/>
                                      </p:to>
                                    </p:set>
                                    <p:set>
                                      <p:cBhvr>
                                        <p:cTn id="26" dur="1750" autoRev="1" fill="remove"/>
                                        <p:tgtEl>
                                          <p:spTgt spid="5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51" grpId="2"/>
      <p:bldP spid="51" grpId="3"/>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ĐÊM NGƯƠC 1 PHUT 30 GIÂY - BONG SÔ">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
        <p:nvSpPr>
          <p:cNvPr id="6" name="文本框 22">
            <a:extLst>
              <a:ext uri="{FF2B5EF4-FFF2-40B4-BE49-F238E27FC236}">
                <a16:creationId xmlns:a16="http://schemas.microsoft.com/office/drawing/2014/main" id="{0025D9F0-1843-B735-C2C5-230AC6107906}"/>
              </a:ext>
            </a:extLst>
          </p:cNvPr>
          <p:cNvSpPr txBox="1"/>
          <p:nvPr/>
        </p:nvSpPr>
        <p:spPr>
          <a:xfrm>
            <a:off x="5944202" y="2352984"/>
            <a:ext cx="4929658" cy="3170099"/>
          </a:xfrm>
          <a:prstGeom prst="rect">
            <a:avLst/>
          </a:prstGeom>
          <a:noFill/>
        </p:spPr>
        <p:txBody>
          <a:bodyPr wrap="square" rtlCol="0">
            <a:spAutoFit/>
            <a:scene3d>
              <a:camera prst="orthographicFront"/>
              <a:lightRig rig="threePt" dir="t"/>
            </a:scene3d>
            <a:sp3d contourW="12700"/>
          </a:bodyPr>
          <a:lstStyle/>
          <a:p>
            <a:pPr algn="ctr"/>
            <a:r>
              <a:rPr lang="vi-VN" sz="4000" dirty="0">
                <a:latin typeface="Times New Roman" panose="02020603050405020304" pitchFamily="18" charset="0"/>
                <a:cs typeface="Times New Roman" panose="02020603050405020304" pitchFamily="18" charset="0"/>
              </a:rPr>
              <a:t>Hs thảo luận nhóm 4-6 theo PHT số 4 để tìm hiểu yếu tố kì ảo và yếu tố hiện thực trong tác phẩm</a:t>
            </a:r>
            <a:endParaRPr lang="en-SG" sz="4000" dirty="0">
              <a:latin typeface="Times New Roman" panose="02020603050405020304" pitchFamily="18" charset="0"/>
              <a:cs typeface="Times New Roman" panose="02020603050405020304" pitchFamily="18" charset="0"/>
            </a:endParaRPr>
          </a:p>
        </p:txBody>
      </p:sp>
      <p:pic>
        <p:nvPicPr>
          <p:cNvPr id="42" name="Picture 41">
            <a:extLst>
              <a:ext uri="{FF2B5EF4-FFF2-40B4-BE49-F238E27FC236}">
                <a16:creationId xmlns:a16="http://schemas.microsoft.com/office/drawing/2014/main" id="{358044DA-1003-DBFF-0CB0-28450E83B020}"/>
              </a:ext>
            </a:extLst>
          </p:cNvPr>
          <p:cNvPicPr>
            <a:picLocks noChangeAspect="1"/>
          </p:cNvPicPr>
          <p:nvPr/>
        </p:nvPicPr>
        <p:blipFill>
          <a:blip r:embed="rId5"/>
          <a:stretch>
            <a:fillRect/>
          </a:stretch>
        </p:blipFill>
        <p:spPr>
          <a:xfrm>
            <a:off x="-22953" y="0"/>
            <a:ext cx="12192000" cy="6858000"/>
          </a:xfrm>
          <a:prstGeom prst="rect">
            <a:avLst/>
          </a:prstGeom>
        </p:spPr>
      </p:pic>
      <p:pic>
        <p:nvPicPr>
          <p:cNvPr id="44" name="图片 3" descr="C:\Users\summer\Desktop\PPT\ALL\ALL-素材\卡通\元素及艺术字\5c5e6ea995f8256a447f1e669a3c8b3c.png5c5e6ea995f8256a447f1e669a3c8b3c">
            <a:extLst>
              <a:ext uri="{FF2B5EF4-FFF2-40B4-BE49-F238E27FC236}">
                <a16:creationId xmlns:a16="http://schemas.microsoft.com/office/drawing/2014/main" id="{A5C81EEB-FD9F-EF25-001C-5E71874814AF}"/>
              </a:ext>
            </a:extLst>
          </p:cNvPr>
          <p:cNvPicPr>
            <a:picLocks noChangeAspect="1"/>
          </p:cNvPicPr>
          <p:nvPr/>
        </p:nvPicPr>
        <p:blipFill>
          <a:blip r:embed="rId6"/>
          <a:srcRect/>
          <a:stretch>
            <a:fillRect/>
          </a:stretch>
        </p:blipFill>
        <p:spPr>
          <a:xfrm rot="445339" flipH="1">
            <a:off x="2999365" y="-635505"/>
            <a:ext cx="8590438" cy="8315638"/>
          </a:xfrm>
          <a:prstGeom prst="rect">
            <a:avLst/>
          </a:prstGeom>
        </p:spPr>
      </p:pic>
      <p:sp>
        <p:nvSpPr>
          <p:cNvPr id="45" name="文本框 22">
            <a:extLst>
              <a:ext uri="{FF2B5EF4-FFF2-40B4-BE49-F238E27FC236}">
                <a16:creationId xmlns:a16="http://schemas.microsoft.com/office/drawing/2014/main" id="{0025D9F0-1843-B735-C2C5-230AC6107906}"/>
              </a:ext>
            </a:extLst>
          </p:cNvPr>
          <p:cNvSpPr txBox="1"/>
          <p:nvPr/>
        </p:nvSpPr>
        <p:spPr>
          <a:xfrm>
            <a:off x="4005512" y="2724086"/>
            <a:ext cx="6745428" cy="1754326"/>
          </a:xfrm>
          <a:prstGeom prst="rect">
            <a:avLst/>
          </a:prstGeom>
          <a:noFill/>
        </p:spPr>
        <p:txBody>
          <a:bodyPr wrap="square" rtlCol="0">
            <a:spAutoFit/>
            <a:scene3d>
              <a:camera prst="orthographicFront"/>
              <a:lightRig rig="threePt" dir="t"/>
            </a:scene3d>
            <a:sp3d contourW="12700"/>
          </a:bodyPr>
          <a:lstStyle/>
          <a:p>
            <a:pPr algn="ctr"/>
            <a:r>
              <a:rPr lang="vi-VN" sz="3600" b="1" dirty="0">
                <a:solidFill>
                  <a:srgbClr val="7030A0"/>
                </a:solidFill>
                <a:latin typeface="Times New Roman" panose="02020603050405020304" pitchFamily="18" charset="0"/>
                <a:cs typeface="Times New Roman" panose="02020603050405020304" pitchFamily="18" charset="0"/>
              </a:rPr>
              <a:t>Hs </a:t>
            </a:r>
            <a:r>
              <a:rPr lang="en-US" sz="3600" b="1" dirty="0" err="1" smtClean="0">
                <a:solidFill>
                  <a:srgbClr val="7030A0"/>
                </a:solidFill>
                <a:latin typeface="Times New Roman" panose="02020603050405020304" pitchFamily="18" charset="0"/>
                <a:cs typeface="Times New Roman" panose="02020603050405020304" pitchFamily="18" charset="0"/>
              </a:rPr>
              <a:t>tự</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đánh</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giá</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đánh</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giá</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chéo</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lẫn</a:t>
            </a:r>
            <a:r>
              <a:rPr lang="en-US" sz="3600" b="1" dirty="0" smtClean="0">
                <a:solidFill>
                  <a:srgbClr val="7030A0"/>
                </a:solidFill>
                <a:latin typeface="Times New Roman" panose="02020603050405020304" pitchFamily="18" charset="0"/>
                <a:cs typeface="Times New Roman" panose="02020603050405020304" pitchFamily="18" charset="0"/>
              </a:rPr>
              <a:t> </a:t>
            </a:r>
            <a:r>
              <a:rPr lang="en-US" sz="3600" b="1" dirty="0" err="1" smtClean="0">
                <a:solidFill>
                  <a:srgbClr val="7030A0"/>
                </a:solidFill>
                <a:latin typeface="Times New Roman" panose="02020603050405020304" pitchFamily="18" charset="0"/>
                <a:cs typeface="Times New Roman" panose="02020603050405020304" pitchFamily="18" charset="0"/>
              </a:rPr>
              <a:t>nhau</a:t>
            </a:r>
            <a:endParaRPr lang="en-US" sz="3600" b="1" dirty="0" smtClean="0">
              <a:solidFill>
                <a:srgbClr val="7030A0"/>
              </a:solidFill>
              <a:latin typeface="Times New Roman" panose="02020603050405020304" pitchFamily="18" charset="0"/>
              <a:cs typeface="Times New Roman" panose="02020603050405020304" pitchFamily="18" charset="0"/>
            </a:endParaRPr>
          </a:p>
          <a:p>
            <a:pPr algn="ctr"/>
            <a:r>
              <a:rPr lang="en-US" sz="3600" b="1" dirty="0" smtClean="0">
                <a:solidFill>
                  <a:srgbClr val="7030A0"/>
                </a:solidFill>
                <a:latin typeface="Times New Roman" panose="02020603050405020304" pitchFamily="18" charset="0"/>
                <a:cs typeface="Times New Roman" panose="02020603050405020304" pitchFamily="18" charset="0"/>
              </a:rPr>
              <a:t> </a:t>
            </a:r>
            <a:endParaRPr lang="en-SG" sz="3600" b="1" dirty="0">
              <a:solidFill>
                <a:srgbClr val="7030A0"/>
              </a:solidFill>
              <a:latin typeface="+mj-lt"/>
              <a:cs typeface="Times New Roman" panose="02020603050405020304" pitchFamily="18" charset="0"/>
            </a:endParaRPr>
          </a:p>
        </p:txBody>
      </p:sp>
      <p:grpSp>
        <p:nvGrpSpPr>
          <p:cNvPr id="46" name="Google Shape;49;p15">
            <a:extLst>
              <a:ext uri="{FF2B5EF4-FFF2-40B4-BE49-F238E27FC236}">
                <a16:creationId xmlns:a16="http://schemas.microsoft.com/office/drawing/2014/main" id="{84BD443A-DB0B-9F43-8990-F22A9D3BA3BD}"/>
              </a:ext>
            </a:extLst>
          </p:cNvPr>
          <p:cNvGrpSpPr/>
          <p:nvPr/>
        </p:nvGrpSpPr>
        <p:grpSpPr>
          <a:xfrm>
            <a:off x="-322315" y="2282785"/>
            <a:ext cx="4172813" cy="4183082"/>
            <a:chOff x="457200" y="1608525"/>
            <a:chExt cx="3653750" cy="3648425"/>
          </a:xfrm>
        </p:grpSpPr>
        <p:sp>
          <p:nvSpPr>
            <p:cNvPr id="47" name="Google Shape;50;p15">
              <a:extLst>
                <a:ext uri="{FF2B5EF4-FFF2-40B4-BE49-F238E27FC236}">
                  <a16:creationId xmlns:a16="http://schemas.microsoft.com/office/drawing/2014/main" id="{18601CF7-62D6-7D85-9849-DB12255BF42E}"/>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48" name="Google Shape;51;p15">
              <a:extLst>
                <a:ext uri="{FF2B5EF4-FFF2-40B4-BE49-F238E27FC236}">
                  <a16:creationId xmlns:a16="http://schemas.microsoft.com/office/drawing/2014/main" id="{52E7D18F-47D1-6446-C761-3DE7485983D4}"/>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49" name="Google Shape;52;p15">
              <a:extLst>
                <a:ext uri="{FF2B5EF4-FFF2-40B4-BE49-F238E27FC236}">
                  <a16:creationId xmlns:a16="http://schemas.microsoft.com/office/drawing/2014/main" id="{C160E735-6A0E-6D35-9E13-4AF903FC772D}"/>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50" name="Google Shape;53;p15">
              <a:extLst>
                <a:ext uri="{FF2B5EF4-FFF2-40B4-BE49-F238E27FC236}">
                  <a16:creationId xmlns:a16="http://schemas.microsoft.com/office/drawing/2014/main" id="{7846F2C3-D31E-9908-8AAA-6A977BC8926E}"/>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1" name="Google Shape;54;p15">
              <a:extLst>
                <a:ext uri="{FF2B5EF4-FFF2-40B4-BE49-F238E27FC236}">
                  <a16:creationId xmlns:a16="http://schemas.microsoft.com/office/drawing/2014/main" id="{E4F69F74-84AE-9DC6-866F-6ADF1CAAAC55}"/>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2" name="Google Shape;55;p15">
              <a:extLst>
                <a:ext uri="{FF2B5EF4-FFF2-40B4-BE49-F238E27FC236}">
                  <a16:creationId xmlns:a16="http://schemas.microsoft.com/office/drawing/2014/main" id="{AFEB3560-2555-748E-705E-7A84BDB1123D}"/>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3" name="Google Shape;56;p15">
              <a:extLst>
                <a:ext uri="{FF2B5EF4-FFF2-40B4-BE49-F238E27FC236}">
                  <a16:creationId xmlns:a16="http://schemas.microsoft.com/office/drawing/2014/main" id="{D2FF5F8B-9D81-747F-BC32-515CCE7F944B}"/>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4" name="Google Shape;57;p15">
              <a:extLst>
                <a:ext uri="{FF2B5EF4-FFF2-40B4-BE49-F238E27FC236}">
                  <a16:creationId xmlns:a16="http://schemas.microsoft.com/office/drawing/2014/main" id="{8B4D89F6-2AE7-A95B-243D-64FF65055970}"/>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5" name="Google Shape;58;p15">
              <a:extLst>
                <a:ext uri="{FF2B5EF4-FFF2-40B4-BE49-F238E27FC236}">
                  <a16:creationId xmlns:a16="http://schemas.microsoft.com/office/drawing/2014/main" id="{34F6B5CE-98A7-7344-4EE9-3F165C9E081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6" name="Google Shape;59;p15">
              <a:extLst>
                <a:ext uri="{FF2B5EF4-FFF2-40B4-BE49-F238E27FC236}">
                  <a16:creationId xmlns:a16="http://schemas.microsoft.com/office/drawing/2014/main" id="{02CB6548-5E61-0887-AC44-4FCC48240AAE}"/>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7" name="Google Shape;60;p15">
              <a:extLst>
                <a:ext uri="{FF2B5EF4-FFF2-40B4-BE49-F238E27FC236}">
                  <a16:creationId xmlns:a16="http://schemas.microsoft.com/office/drawing/2014/main" id="{4D35F84A-DDF7-ECF6-694B-0052320978DF}"/>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8" name="Google Shape;61;p15">
              <a:extLst>
                <a:ext uri="{FF2B5EF4-FFF2-40B4-BE49-F238E27FC236}">
                  <a16:creationId xmlns:a16="http://schemas.microsoft.com/office/drawing/2014/main" id="{90C1C998-D262-2308-5C3A-F5ECE8F2472D}"/>
                </a:ext>
              </a:extLst>
            </p:cNvPr>
            <p:cNvSpPr/>
            <p:nvPr/>
          </p:nvSpPr>
          <p:spPr>
            <a:xfrm>
              <a:off x="985075" y="3698075"/>
              <a:ext cx="768575" cy="646850"/>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59" name="Google Shape;62;p15">
              <a:extLst>
                <a:ext uri="{FF2B5EF4-FFF2-40B4-BE49-F238E27FC236}">
                  <a16:creationId xmlns:a16="http://schemas.microsoft.com/office/drawing/2014/main" id="{429B23CC-CA39-D14A-77B9-CE1C7E8B2D7E}"/>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0" name="Google Shape;63;p15">
              <a:extLst>
                <a:ext uri="{FF2B5EF4-FFF2-40B4-BE49-F238E27FC236}">
                  <a16:creationId xmlns:a16="http://schemas.microsoft.com/office/drawing/2014/main" id="{10E6CB5C-0764-0451-7678-99A9151EB50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1" name="Google Shape;64;p15">
              <a:extLst>
                <a:ext uri="{FF2B5EF4-FFF2-40B4-BE49-F238E27FC236}">
                  <a16:creationId xmlns:a16="http://schemas.microsoft.com/office/drawing/2014/main" id="{483330EF-57E7-A773-AD70-FAF89DE060DE}"/>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2" name="Google Shape;65;p15">
              <a:extLst>
                <a:ext uri="{FF2B5EF4-FFF2-40B4-BE49-F238E27FC236}">
                  <a16:creationId xmlns:a16="http://schemas.microsoft.com/office/drawing/2014/main" id="{D0FAEE27-4AD1-51D9-ACCA-A92858F64EC6}"/>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3" name="Google Shape;66;p15">
              <a:extLst>
                <a:ext uri="{FF2B5EF4-FFF2-40B4-BE49-F238E27FC236}">
                  <a16:creationId xmlns:a16="http://schemas.microsoft.com/office/drawing/2014/main" id="{8438D672-EDF0-F360-2192-073FA5AEDE5D}"/>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4" name="Google Shape;67;p15">
              <a:extLst>
                <a:ext uri="{FF2B5EF4-FFF2-40B4-BE49-F238E27FC236}">
                  <a16:creationId xmlns:a16="http://schemas.microsoft.com/office/drawing/2014/main" id="{63C266DA-1E35-BE6E-86CB-651A280CA62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5" name="Google Shape;68;p15">
              <a:extLst>
                <a:ext uri="{FF2B5EF4-FFF2-40B4-BE49-F238E27FC236}">
                  <a16:creationId xmlns:a16="http://schemas.microsoft.com/office/drawing/2014/main" id="{93F7845C-CEB0-F2B5-BBF9-5976DBCE1090}"/>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66" name="Google Shape;69;p15">
              <a:extLst>
                <a:ext uri="{FF2B5EF4-FFF2-40B4-BE49-F238E27FC236}">
                  <a16:creationId xmlns:a16="http://schemas.microsoft.com/office/drawing/2014/main" id="{FB7EF25B-A750-0C4D-CCFB-ABC0B8CD8C98}"/>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7" name="Google Shape;70;p15">
              <a:extLst>
                <a:ext uri="{FF2B5EF4-FFF2-40B4-BE49-F238E27FC236}">
                  <a16:creationId xmlns:a16="http://schemas.microsoft.com/office/drawing/2014/main" id="{5DD12EAB-4B72-A453-501E-D1BDC6382C8A}"/>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8" name="Google Shape;71;p15">
              <a:extLst>
                <a:ext uri="{FF2B5EF4-FFF2-40B4-BE49-F238E27FC236}">
                  <a16:creationId xmlns:a16="http://schemas.microsoft.com/office/drawing/2014/main" id="{14712A0F-FBDD-6A96-AE08-9796C9FDE98D}"/>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69" name="Google Shape;72;p15">
              <a:extLst>
                <a:ext uri="{FF2B5EF4-FFF2-40B4-BE49-F238E27FC236}">
                  <a16:creationId xmlns:a16="http://schemas.microsoft.com/office/drawing/2014/main" id="{9D3C1E75-5C64-69F0-D19F-F99F6E38FE9B}"/>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0" name="Google Shape;73;p15">
              <a:extLst>
                <a:ext uri="{FF2B5EF4-FFF2-40B4-BE49-F238E27FC236}">
                  <a16:creationId xmlns:a16="http://schemas.microsoft.com/office/drawing/2014/main" id="{FBFFC151-6DF8-4875-931C-7B8083CD16F1}"/>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1" name="Google Shape;74;p15">
              <a:extLst>
                <a:ext uri="{FF2B5EF4-FFF2-40B4-BE49-F238E27FC236}">
                  <a16:creationId xmlns:a16="http://schemas.microsoft.com/office/drawing/2014/main" id="{9A000451-7CE6-8333-95E5-B317F009B46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2" name="Google Shape;75;p15">
              <a:extLst>
                <a:ext uri="{FF2B5EF4-FFF2-40B4-BE49-F238E27FC236}">
                  <a16:creationId xmlns:a16="http://schemas.microsoft.com/office/drawing/2014/main" id="{CD3FC7F5-6305-C220-A776-3E69A1BB881E}"/>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3" name="Google Shape;76;p15">
              <a:extLst>
                <a:ext uri="{FF2B5EF4-FFF2-40B4-BE49-F238E27FC236}">
                  <a16:creationId xmlns:a16="http://schemas.microsoft.com/office/drawing/2014/main" id="{D91898BF-2E45-B54C-C59F-465072342EE7}"/>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4" name="Google Shape;77;p15">
              <a:extLst>
                <a:ext uri="{FF2B5EF4-FFF2-40B4-BE49-F238E27FC236}">
                  <a16:creationId xmlns:a16="http://schemas.microsoft.com/office/drawing/2014/main" id="{5389CDAF-764F-9ECA-91D7-AB18EEC633D6}"/>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5" name="Google Shape;83;p15">
              <a:extLst>
                <a:ext uri="{FF2B5EF4-FFF2-40B4-BE49-F238E27FC236}">
                  <a16:creationId xmlns:a16="http://schemas.microsoft.com/office/drawing/2014/main" id="{1124CEC9-401E-A1C6-3C1C-1113728BD63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dirty="0"/>
            </a:p>
          </p:txBody>
        </p:sp>
        <p:sp>
          <p:nvSpPr>
            <p:cNvPr id="76" name="Google Shape;84;p15">
              <a:extLst>
                <a:ext uri="{FF2B5EF4-FFF2-40B4-BE49-F238E27FC236}">
                  <a16:creationId xmlns:a16="http://schemas.microsoft.com/office/drawing/2014/main" id="{22380209-CDAA-5B4A-765B-573CA0E7B4CA}"/>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7" name="Google Shape;85;p15">
              <a:extLst>
                <a:ext uri="{FF2B5EF4-FFF2-40B4-BE49-F238E27FC236}">
                  <a16:creationId xmlns:a16="http://schemas.microsoft.com/office/drawing/2014/main" id="{6C6BBE1A-E028-1503-5826-C589BB580747}"/>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8" name="Google Shape;86;p15">
              <a:extLst>
                <a:ext uri="{FF2B5EF4-FFF2-40B4-BE49-F238E27FC236}">
                  <a16:creationId xmlns:a16="http://schemas.microsoft.com/office/drawing/2014/main" id="{423E4E2E-24AF-9767-32FE-9A1490AD362E}"/>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79" name="Google Shape;87;p15">
              <a:extLst>
                <a:ext uri="{FF2B5EF4-FFF2-40B4-BE49-F238E27FC236}">
                  <a16:creationId xmlns:a16="http://schemas.microsoft.com/office/drawing/2014/main" id="{DCFA8F1F-C007-3BFC-76C0-84FF8B00755E}"/>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sp>
          <p:nvSpPr>
            <p:cNvPr id="80" name="Google Shape;88;p15">
              <a:extLst>
                <a:ext uri="{FF2B5EF4-FFF2-40B4-BE49-F238E27FC236}">
                  <a16:creationId xmlns:a16="http://schemas.microsoft.com/office/drawing/2014/main" id="{1A729C48-C69F-0B2A-CCC0-2C40E3EDBE48}"/>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endParaRPr sz="2100" kern="0"/>
            </a:p>
          </p:txBody>
        </p:sp>
      </p:grpSp>
      <p:sp>
        <p:nvSpPr>
          <p:cNvPr id="81" name="Google Shape;1763;p37">
            <a:extLst>
              <a:ext uri="{FF2B5EF4-FFF2-40B4-BE49-F238E27FC236}">
                <a16:creationId xmlns:a16="http://schemas.microsoft.com/office/drawing/2014/main" id="{ADE76EDF-B971-1987-9B51-8B564C64C891}"/>
              </a:ext>
            </a:extLst>
          </p:cNvPr>
          <p:cNvSpPr/>
          <p:nvPr/>
        </p:nvSpPr>
        <p:spPr>
          <a:xfrm>
            <a:off x="2908723" y="59490"/>
            <a:ext cx="6564573" cy="827614"/>
          </a:xfrm>
          <a:prstGeom prst="roundRect">
            <a:avLst>
              <a:gd name="adj" fmla="val 16667"/>
            </a:avLst>
          </a:prstGeom>
          <a:solidFill>
            <a:srgbClr val="E76C5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4000" b="1" i="1" dirty="0" err="1" smtClean="0">
                <a:solidFill>
                  <a:schemeClr val="tx1"/>
                </a:solidFill>
                <a:effectLst/>
                <a:latin typeface="Times New Roman" panose="02020603050405020304" pitchFamily="18" charset="0"/>
                <a:ea typeface="Calibri" panose="020F0502020204030204" pitchFamily="34" charset="0"/>
              </a:rPr>
              <a:t>Bài</a:t>
            </a:r>
            <a:r>
              <a:rPr lang="en-US" sz="4000" b="1" i="1" dirty="0" smtClean="0">
                <a:solidFill>
                  <a:schemeClr val="tx1"/>
                </a:solidFill>
                <a:effectLst/>
                <a:latin typeface="Times New Roman" panose="02020603050405020304" pitchFamily="18" charset="0"/>
                <a:ea typeface="Calibri" panose="020F0502020204030204" pitchFamily="34" charset="0"/>
              </a:rPr>
              <a:t> </a:t>
            </a:r>
            <a:r>
              <a:rPr lang="en-US" sz="4000" b="1" i="1" dirty="0" err="1" smtClean="0">
                <a:solidFill>
                  <a:schemeClr val="tx1"/>
                </a:solidFill>
                <a:effectLst/>
                <a:latin typeface="Times New Roman" panose="02020603050405020304" pitchFamily="18" charset="0"/>
                <a:ea typeface="Calibri" panose="020F0502020204030204" pitchFamily="34" charset="0"/>
              </a:rPr>
              <a:t>tập</a:t>
            </a:r>
            <a:r>
              <a:rPr lang="en-US" sz="4000" b="1" i="1" dirty="0" smtClean="0">
                <a:solidFill>
                  <a:schemeClr val="tx1"/>
                </a:solidFill>
                <a:effectLst/>
                <a:latin typeface="Times New Roman" panose="02020603050405020304" pitchFamily="18" charset="0"/>
                <a:ea typeface="Calibri" panose="020F0502020204030204" pitchFamily="34" charset="0"/>
              </a:rPr>
              <a:t> 1: SGK/64</a:t>
            </a:r>
            <a:endParaRPr sz="4000" b="1" i="1" dirty="0">
              <a:solidFill>
                <a:schemeClr val="tx1"/>
              </a:solidFill>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5" name="ĐÊM NGƯƠC 1 PHUT 30 GIÂY - BONG SÔ">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50800" y="107379"/>
            <a:ext cx="2462623" cy="1000652"/>
          </a:xfrm>
          <a:prstGeom prst="rect">
            <a:avLst/>
          </a:prstGeom>
        </p:spPr>
      </p:pic>
    </p:spTree>
    <p:extLst>
      <p:ext uri="{BB962C8B-B14F-4D97-AF65-F5344CB8AC3E}">
        <p14:creationId xmlns:p14="http://schemas.microsoft.com/office/powerpoint/2010/main" val="179815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additive="base">
                                        <p:cTn id="27" dur="500" fill="hold"/>
                                        <p:tgtEl>
                                          <p:spTgt spid="81"/>
                                        </p:tgtEl>
                                        <p:attrNameLst>
                                          <p:attrName>ppt_x</p:attrName>
                                        </p:attrNameLst>
                                      </p:cBhvr>
                                      <p:tavLst>
                                        <p:tav tm="0">
                                          <p:val>
                                            <p:strVal val="#ppt_x"/>
                                          </p:val>
                                        </p:tav>
                                        <p:tav tm="100000">
                                          <p:val>
                                            <p:strVal val="#ppt_x"/>
                                          </p:val>
                                        </p:tav>
                                      </p:tavLst>
                                    </p:anim>
                                    <p:anim calcmode="lin" valueType="num">
                                      <p:cBhvr additive="base">
                                        <p:cTn id="28"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4"/>
                                        </p:tgtEl>
                                      </p:cBhvr>
                                    </p:cmd>
                                  </p:childTnLst>
                                </p:cTn>
                              </p:par>
                            </p:childTnLst>
                          </p:cTn>
                        </p:par>
                      </p:childTnLst>
                    </p:cTn>
                  </p:par>
                </p:childTnLst>
              </p:cTn>
              <p:nextCondLst>
                <p:cond evt="onClick" delay="0">
                  <p:tgtEl>
                    <p:spTgt spid="4"/>
                  </p:tgtEl>
                </p:cond>
              </p:nextCondLst>
            </p:seq>
            <p:video>
              <p:cMediaNode vol="80000">
                <p:cTn id="34" fill="hold" display="0">
                  <p:stCondLst>
                    <p:cond delay="indefinite"/>
                  </p:stCondLst>
                </p:cTn>
                <p:tgtEl>
                  <p:spTgt spid="4"/>
                </p:tgtEl>
              </p:cMediaNode>
            </p:vide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5"/>
                                        </p:tgtEl>
                                      </p:cBhvr>
                                    </p:cmd>
                                  </p:childTnLst>
                                </p:cTn>
                              </p:par>
                            </p:childTnLst>
                          </p:cTn>
                        </p:par>
                      </p:childTnLst>
                    </p:cTn>
                  </p:par>
                </p:childTnLst>
              </p:cTn>
              <p:nextCondLst>
                <p:cond evt="onClick" delay="0">
                  <p:tgtEl>
                    <p:spTgt spid="5"/>
                  </p:tgtEl>
                </p:cond>
              </p:nextCondLst>
            </p:seq>
            <p:video>
              <p:cMediaNode vol="80000">
                <p:cTn id="40" fill="hold" display="0">
                  <p:stCondLst>
                    <p:cond delay="indefinite"/>
                  </p:stCondLst>
                </p:cTn>
                <p:tgtEl>
                  <p:spTgt spid="5"/>
                </p:tgtEl>
              </p:cMediaNode>
            </p:video>
          </p:childTnLst>
        </p:cTn>
      </p:par>
    </p:tnLst>
    <p:bldLst>
      <p:bldP spid="6" grpId="0"/>
      <p:bldP spid="45" grpId="0"/>
      <p:bldP spid="8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千库网_花鸟梅花树枝_元素编号12567975"/>
          <p:cNvPicPr>
            <a:picLocks noChangeAspect="1"/>
          </p:cNvPicPr>
          <p:nvPr/>
        </p:nvPicPr>
        <p:blipFill rotWithShape="1">
          <a:blip r:embed="rId5"/>
          <a:srcRect l="2215"/>
          <a:stretch/>
        </p:blipFill>
        <p:spPr>
          <a:xfrm flipH="1">
            <a:off x="-22860" y="-7620"/>
            <a:ext cx="3367944" cy="5904230"/>
          </a:xfrm>
          <a:prstGeom prst="rect">
            <a:avLst/>
          </a:prstGeom>
        </p:spPr>
      </p:pic>
      <p:sp>
        <p:nvSpPr>
          <p:cNvPr id="8" name="PA-矩形 4"/>
          <p:cNvSpPr/>
          <p:nvPr>
            <p:custDataLst>
              <p:tags r:id="rId1"/>
            </p:custDataLst>
          </p:nvPr>
        </p:nvSpPr>
        <p:spPr>
          <a:xfrm>
            <a:off x="6647162" y="1301353"/>
            <a:ext cx="5143634" cy="1015663"/>
          </a:xfrm>
          <a:prstGeom prst="rect">
            <a:avLst/>
          </a:prstGeom>
          <a:noFill/>
          <a:effectLst/>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519373"/>
              </a:solidFill>
              <a:effectLst/>
              <a:uLnTx/>
              <a:uFillTx/>
              <a:latin typeface="字魂125号-九州真书" panose="00000500000000000000" charset="-122"/>
              <a:ea typeface="字魂125号-九州真书" panose="00000500000000000000" charset="-122"/>
              <a:cs typeface="思源黑体 CN Bold" panose="020B0800000000000000" pitchFamily="34" charset="-122"/>
              <a:sym typeface="思源黑体 CN Bold" panose="020B0800000000000000" pitchFamily="34" charset="-122"/>
            </a:endParaRPr>
          </a:p>
        </p:txBody>
      </p:sp>
      <p:sp>
        <p:nvSpPr>
          <p:cNvPr id="12" name="PA-矩形 4"/>
          <p:cNvSpPr/>
          <p:nvPr>
            <p:custDataLst>
              <p:tags r:id="rId2"/>
            </p:custDataLst>
          </p:nvPr>
        </p:nvSpPr>
        <p:spPr>
          <a:xfrm>
            <a:off x="3866140" y="2969045"/>
            <a:ext cx="7021830" cy="1015365"/>
          </a:xfrm>
          <a:prstGeom prst="rect">
            <a:avLst/>
          </a:prstGeom>
          <a:noFill/>
          <a:effectLst/>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1" name="图片 23" descr="13 (5)">
            <a:extLst>
              <a:ext uri="{FF2B5EF4-FFF2-40B4-BE49-F238E27FC236}">
                <a16:creationId xmlns:a16="http://schemas.microsoft.com/office/drawing/2014/main" id="{CC3EDD54-E7C4-EF94-87D4-676F0AB810B9}"/>
              </a:ext>
            </a:extLst>
          </p:cNvPr>
          <p:cNvPicPr>
            <a:picLocks noChangeAspect="1"/>
          </p:cNvPicPr>
          <p:nvPr/>
        </p:nvPicPr>
        <p:blipFill rotWithShape="1">
          <a:blip r:embed="rId6"/>
          <a:srcRect t="7194" r="35432"/>
          <a:stretch/>
        </p:blipFill>
        <p:spPr>
          <a:xfrm>
            <a:off x="120978" y="2317016"/>
            <a:ext cx="12400480" cy="4479788"/>
          </a:xfrm>
          <a:prstGeom prst="rect">
            <a:avLst/>
          </a:prstGeom>
        </p:spPr>
      </p:pic>
      <p:pic>
        <p:nvPicPr>
          <p:cNvPr id="14" name="图片 20" descr="6 (27)">
            <a:extLst>
              <a:ext uri="{FF2B5EF4-FFF2-40B4-BE49-F238E27FC236}">
                <a16:creationId xmlns:a16="http://schemas.microsoft.com/office/drawing/2014/main" id="{89C1D7C7-933A-0C5F-3707-1C77F339B7A5}"/>
              </a:ext>
            </a:extLst>
          </p:cNvPr>
          <p:cNvPicPr>
            <a:picLocks noChangeAspect="1"/>
          </p:cNvPicPr>
          <p:nvPr/>
        </p:nvPicPr>
        <p:blipFill>
          <a:blip r:embed="rId7"/>
          <a:srcRect l="27633" t="25387" r="36004" b="24094"/>
          <a:stretch>
            <a:fillRect/>
          </a:stretch>
        </p:blipFill>
        <p:spPr>
          <a:xfrm flipH="1">
            <a:off x="377608" y="5154298"/>
            <a:ext cx="2825117" cy="1839412"/>
          </a:xfrm>
          <a:prstGeom prst="rect">
            <a:avLst/>
          </a:prstGeom>
        </p:spPr>
      </p:pic>
      <p:pic>
        <p:nvPicPr>
          <p:cNvPr id="16" name="Picture 15">
            <a:extLst>
              <a:ext uri="{FF2B5EF4-FFF2-40B4-BE49-F238E27FC236}">
                <a16:creationId xmlns:a16="http://schemas.microsoft.com/office/drawing/2014/main" id="{66453692-D41E-63B5-19B8-7E9F50E3925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02658" y="6105832"/>
            <a:ext cx="9144000" cy="38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47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8C88DDAC-3C79-4A26-3FB5-E81C48E50D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689" r="27176"/>
          <a:stretch>
            <a:fillRect/>
          </a:stretch>
        </p:blipFill>
        <p:spPr>
          <a:xfrm>
            <a:off x="13765" y="89661"/>
            <a:ext cx="12192000" cy="6884442"/>
          </a:xfrm>
          <a:prstGeom prst="rect">
            <a:avLst/>
          </a:prstGeom>
        </p:spPr>
      </p:pic>
      <p:pic>
        <p:nvPicPr>
          <p:cNvPr id="51" name="图片 5">
            <a:extLst>
              <a:ext uri="{FF2B5EF4-FFF2-40B4-BE49-F238E27FC236}">
                <a16:creationId xmlns:a16="http://schemas.microsoft.com/office/drawing/2014/main" id="{81924611-08A1-30B5-5A06-74570DE0F43F}"/>
              </a:ext>
            </a:extLst>
          </p:cNvPr>
          <p:cNvPicPr>
            <a:picLocks noChangeAspect="1"/>
          </p:cNvPicPr>
          <p:nvPr/>
        </p:nvPicPr>
        <p:blipFill rotWithShape="1">
          <a:blip r:embed="rId4">
            <a:extLst>
              <a:ext uri="{28A0092B-C50C-407E-A947-70E740481C1C}">
                <a14:useLocalDpi xmlns:a14="http://schemas.microsoft.com/office/drawing/2010/main"/>
              </a:ext>
            </a:extLst>
          </a:blip>
          <a:srcRect r="12117" b="34072"/>
          <a:stretch/>
        </p:blipFill>
        <p:spPr>
          <a:xfrm>
            <a:off x="13765" y="4327287"/>
            <a:ext cx="12178386" cy="2530713"/>
          </a:xfrm>
          <a:prstGeom prst="rect">
            <a:avLst/>
          </a:prstGeom>
        </p:spPr>
      </p:pic>
      <p:sp>
        <p:nvSpPr>
          <p:cNvPr id="6" name="Freeform: Shape 5">
            <a:extLst>
              <a:ext uri="{FF2B5EF4-FFF2-40B4-BE49-F238E27FC236}">
                <a16:creationId xmlns:a16="http://schemas.microsoft.com/office/drawing/2014/main" id="{66374835-A610-FC8D-90E4-8E7027A8C0F2}"/>
              </a:ext>
            </a:extLst>
          </p:cNvPr>
          <p:cNvSpPr/>
          <p:nvPr/>
        </p:nvSpPr>
        <p:spPr bwMode="auto">
          <a:xfrm rot="5400000">
            <a:off x="6059054" y="-2266242"/>
            <a:ext cx="19536" cy="12189285"/>
          </a:xfrm>
          <a:custGeom>
            <a:avLst/>
            <a:gdLst>
              <a:gd name="connsiteX0" fmla="*/ 0 w 24074"/>
              <a:gd name="connsiteY0" fmla="*/ 0 h 6529404"/>
              <a:gd name="connsiteX1" fmla="*/ 24074 w 24074"/>
              <a:gd name="connsiteY1" fmla="*/ 0 h 6529404"/>
              <a:gd name="connsiteX2" fmla="*/ 24074 w 24074"/>
              <a:gd name="connsiteY2" fmla="*/ 6529404 h 6529404"/>
              <a:gd name="connsiteX3" fmla="*/ 0 w 24074"/>
              <a:gd name="connsiteY3" fmla="*/ 6529404 h 6529404"/>
            </a:gdLst>
            <a:ahLst/>
            <a:cxnLst>
              <a:cxn ang="0">
                <a:pos x="connsiteX0" y="connsiteY0"/>
              </a:cxn>
              <a:cxn ang="0">
                <a:pos x="connsiteX1" y="connsiteY1"/>
              </a:cxn>
              <a:cxn ang="0">
                <a:pos x="connsiteX2" y="connsiteY2"/>
              </a:cxn>
              <a:cxn ang="0">
                <a:pos x="connsiteX3" y="connsiteY3"/>
              </a:cxn>
            </a:cxnLst>
            <a:rect l="l" t="t" r="r" b="b"/>
            <a:pathLst>
              <a:path w="24074" h="6529404">
                <a:moveTo>
                  <a:pt x="0" y="0"/>
                </a:moveTo>
                <a:lnTo>
                  <a:pt x="24074" y="0"/>
                </a:lnTo>
                <a:lnTo>
                  <a:pt x="24074" y="6529404"/>
                </a:lnTo>
                <a:lnTo>
                  <a:pt x="0" y="6529404"/>
                </a:lnTo>
                <a:close/>
              </a:path>
            </a:pathLst>
          </a:custGeom>
          <a:solidFill>
            <a:sysClr val="windowText" lastClr="000000">
              <a:lumMod val="75000"/>
              <a:lumOff val="25000"/>
            </a:sysClr>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lumMod val="85000"/>
                  <a:lumOff val="15000"/>
                </a:prstClr>
              </a:solidFill>
              <a:effectLst/>
              <a:uLnTx/>
              <a:uFillTx/>
              <a:latin typeface="Montserrat" pitchFamily="2" charset="0"/>
            </a:endParaRPr>
          </a:p>
        </p:txBody>
      </p:sp>
      <p:grpSp>
        <p:nvGrpSpPr>
          <p:cNvPr id="8" name="Group 7">
            <a:extLst>
              <a:ext uri="{FF2B5EF4-FFF2-40B4-BE49-F238E27FC236}">
                <a16:creationId xmlns:a16="http://schemas.microsoft.com/office/drawing/2014/main" id="{BFD3C547-08D0-0DB8-F6D7-1D6B669DC3C7}"/>
              </a:ext>
            </a:extLst>
          </p:cNvPr>
          <p:cNvGrpSpPr/>
          <p:nvPr/>
        </p:nvGrpSpPr>
        <p:grpSpPr>
          <a:xfrm>
            <a:off x="529617" y="3198195"/>
            <a:ext cx="725038" cy="915762"/>
            <a:chOff x="1570737" y="3110659"/>
            <a:chExt cx="250083" cy="250084"/>
          </a:xfrm>
        </p:grpSpPr>
        <p:sp>
          <p:nvSpPr>
            <p:cNvPr id="9" name="Freeform: Shape 8">
              <a:extLst>
                <a:ext uri="{FF2B5EF4-FFF2-40B4-BE49-F238E27FC236}">
                  <a16:creationId xmlns:a16="http://schemas.microsoft.com/office/drawing/2014/main" id="{8B412D27-7D57-2CCC-E53E-B2B4FFC48C51}"/>
                </a:ext>
              </a:extLst>
            </p:cNvPr>
            <p:cNvSpPr/>
            <p:nvPr/>
          </p:nvSpPr>
          <p:spPr>
            <a:xfrm rot="5400000">
              <a:off x="1570737"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10" name="Freeform: Shape 9">
              <a:extLst>
                <a:ext uri="{FF2B5EF4-FFF2-40B4-BE49-F238E27FC236}">
                  <a16:creationId xmlns:a16="http://schemas.microsoft.com/office/drawing/2014/main" id="{D51D71AD-16AB-47FD-B009-9C5733740F5D}"/>
                </a:ext>
              </a:extLst>
            </p:cNvPr>
            <p:cNvSpPr/>
            <p:nvPr/>
          </p:nvSpPr>
          <p:spPr>
            <a:xfrm rot="5400000">
              <a:off x="1607324"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11" name="Group 10">
            <a:extLst>
              <a:ext uri="{FF2B5EF4-FFF2-40B4-BE49-F238E27FC236}">
                <a16:creationId xmlns:a16="http://schemas.microsoft.com/office/drawing/2014/main" id="{F9F8C26F-682E-77EA-4B21-16A09BFCB491}"/>
              </a:ext>
            </a:extLst>
          </p:cNvPr>
          <p:cNvGrpSpPr/>
          <p:nvPr/>
        </p:nvGrpSpPr>
        <p:grpSpPr>
          <a:xfrm>
            <a:off x="781823" y="3671152"/>
            <a:ext cx="137916" cy="972181"/>
            <a:chOff x="1626775" y="3384546"/>
            <a:chExt cx="137916" cy="972181"/>
          </a:xfrm>
        </p:grpSpPr>
        <p:sp>
          <p:nvSpPr>
            <p:cNvPr id="12" name="Freeform: Shape 11">
              <a:extLst>
                <a:ext uri="{FF2B5EF4-FFF2-40B4-BE49-F238E27FC236}">
                  <a16:creationId xmlns:a16="http://schemas.microsoft.com/office/drawing/2014/main" id="{4C63FED7-B900-5710-1BAD-4F8942CBB3D3}"/>
                </a:ext>
              </a:extLst>
            </p:cNvPr>
            <p:cNvSpPr/>
            <p:nvPr/>
          </p:nvSpPr>
          <p:spPr>
            <a:xfrm rot="5400000">
              <a:off x="1645114"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13" name="Freeform: Shape 12">
              <a:extLst>
                <a:ext uri="{FF2B5EF4-FFF2-40B4-BE49-F238E27FC236}">
                  <a16:creationId xmlns:a16="http://schemas.microsoft.com/office/drawing/2014/main" id="{5C1B6DEF-A7B3-74DA-30C8-C9ED14DCB865}"/>
                </a:ext>
              </a:extLst>
            </p:cNvPr>
            <p:cNvSpPr/>
            <p:nvPr/>
          </p:nvSpPr>
          <p:spPr>
            <a:xfrm rot="5400000">
              <a:off x="1266513"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14" name="Group 13">
            <a:extLst>
              <a:ext uri="{FF2B5EF4-FFF2-40B4-BE49-F238E27FC236}">
                <a16:creationId xmlns:a16="http://schemas.microsoft.com/office/drawing/2014/main" id="{F887A351-02CE-4D3D-9C6B-5F5DF1C5816A}"/>
              </a:ext>
            </a:extLst>
          </p:cNvPr>
          <p:cNvGrpSpPr/>
          <p:nvPr/>
        </p:nvGrpSpPr>
        <p:grpSpPr>
          <a:xfrm>
            <a:off x="4963238" y="3656723"/>
            <a:ext cx="766186" cy="948384"/>
            <a:chOff x="3733015" y="3093475"/>
            <a:chExt cx="250083" cy="250084"/>
          </a:xfrm>
        </p:grpSpPr>
        <p:sp>
          <p:nvSpPr>
            <p:cNvPr id="15" name="Freeform: Shape 14">
              <a:extLst>
                <a:ext uri="{FF2B5EF4-FFF2-40B4-BE49-F238E27FC236}">
                  <a16:creationId xmlns:a16="http://schemas.microsoft.com/office/drawing/2014/main" id="{C22395C4-91A4-1EDC-0F49-D6220D7AA42A}"/>
                </a:ext>
              </a:extLst>
            </p:cNvPr>
            <p:cNvSpPr/>
            <p:nvPr/>
          </p:nvSpPr>
          <p:spPr>
            <a:xfrm rot="5400000" flipH="1">
              <a:off x="3733015"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16" name="Freeform: Shape 15">
              <a:extLst>
                <a:ext uri="{FF2B5EF4-FFF2-40B4-BE49-F238E27FC236}">
                  <a16:creationId xmlns:a16="http://schemas.microsoft.com/office/drawing/2014/main" id="{F3B4164B-5D82-1E08-F718-F9BE671BA6BA}"/>
                </a:ext>
              </a:extLst>
            </p:cNvPr>
            <p:cNvSpPr/>
            <p:nvPr/>
          </p:nvSpPr>
          <p:spPr>
            <a:xfrm rot="5400000" flipH="1">
              <a:off x="3769602"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17" name="Group 16">
            <a:extLst>
              <a:ext uri="{FF2B5EF4-FFF2-40B4-BE49-F238E27FC236}">
                <a16:creationId xmlns:a16="http://schemas.microsoft.com/office/drawing/2014/main" id="{E00747D5-D8EB-BBB1-82D1-392B753304C5}"/>
              </a:ext>
            </a:extLst>
          </p:cNvPr>
          <p:cNvGrpSpPr/>
          <p:nvPr/>
        </p:nvGrpSpPr>
        <p:grpSpPr>
          <a:xfrm>
            <a:off x="5257738" y="2837832"/>
            <a:ext cx="137916" cy="972180"/>
            <a:chOff x="3789053" y="2097490"/>
            <a:chExt cx="137916" cy="972180"/>
          </a:xfrm>
        </p:grpSpPr>
        <p:sp>
          <p:nvSpPr>
            <p:cNvPr id="18" name="Freeform: Shape 17">
              <a:extLst>
                <a:ext uri="{FF2B5EF4-FFF2-40B4-BE49-F238E27FC236}">
                  <a16:creationId xmlns:a16="http://schemas.microsoft.com/office/drawing/2014/main" id="{3818978D-8DEB-A920-17AD-8B527B933CAD}"/>
                </a:ext>
              </a:extLst>
            </p:cNvPr>
            <p:cNvSpPr/>
            <p:nvPr/>
          </p:nvSpPr>
          <p:spPr>
            <a:xfrm rot="5400000" flipH="1">
              <a:off x="3807392"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19" name="Freeform: Shape 18">
              <a:extLst>
                <a:ext uri="{FF2B5EF4-FFF2-40B4-BE49-F238E27FC236}">
                  <a16:creationId xmlns:a16="http://schemas.microsoft.com/office/drawing/2014/main" id="{2613687E-A652-EDF2-FB9C-B52DFE7149B5}"/>
                </a:ext>
              </a:extLst>
            </p:cNvPr>
            <p:cNvSpPr/>
            <p:nvPr/>
          </p:nvSpPr>
          <p:spPr>
            <a:xfrm rot="5400000" flipH="1">
              <a:off x="3428791"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32" name="Group 31">
            <a:extLst>
              <a:ext uri="{FF2B5EF4-FFF2-40B4-BE49-F238E27FC236}">
                <a16:creationId xmlns:a16="http://schemas.microsoft.com/office/drawing/2014/main" id="{D35E1871-2A22-4049-496F-1452CE10746A}"/>
              </a:ext>
            </a:extLst>
          </p:cNvPr>
          <p:cNvGrpSpPr/>
          <p:nvPr/>
        </p:nvGrpSpPr>
        <p:grpSpPr>
          <a:xfrm>
            <a:off x="7974448" y="3028229"/>
            <a:ext cx="731719" cy="915761"/>
            <a:chOff x="5895293" y="3110659"/>
            <a:chExt cx="250083" cy="250084"/>
          </a:xfrm>
        </p:grpSpPr>
        <p:sp>
          <p:nvSpPr>
            <p:cNvPr id="33" name="Freeform: Shape 32">
              <a:extLst>
                <a:ext uri="{FF2B5EF4-FFF2-40B4-BE49-F238E27FC236}">
                  <a16:creationId xmlns:a16="http://schemas.microsoft.com/office/drawing/2014/main" id="{2CA2C672-8D8E-4AFB-7EFB-AB1881FD6760}"/>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34" name="Freeform: Shape 33">
              <a:extLst>
                <a:ext uri="{FF2B5EF4-FFF2-40B4-BE49-F238E27FC236}">
                  <a16:creationId xmlns:a16="http://schemas.microsoft.com/office/drawing/2014/main" id="{5CA9A23E-D912-3D5C-6EBE-263B93DD5A8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35" name="Group 34">
            <a:extLst>
              <a:ext uri="{FF2B5EF4-FFF2-40B4-BE49-F238E27FC236}">
                <a16:creationId xmlns:a16="http://schemas.microsoft.com/office/drawing/2014/main" id="{023D6D7C-17B3-AF94-619B-CBF998B260E3}"/>
              </a:ext>
            </a:extLst>
          </p:cNvPr>
          <p:cNvGrpSpPr/>
          <p:nvPr/>
        </p:nvGrpSpPr>
        <p:grpSpPr>
          <a:xfrm>
            <a:off x="8342191" y="3869735"/>
            <a:ext cx="137916" cy="972181"/>
            <a:chOff x="5951331" y="3384546"/>
            <a:chExt cx="137916" cy="972181"/>
          </a:xfrm>
        </p:grpSpPr>
        <p:sp>
          <p:nvSpPr>
            <p:cNvPr id="36" name="Freeform: Shape 35">
              <a:extLst>
                <a:ext uri="{FF2B5EF4-FFF2-40B4-BE49-F238E27FC236}">
                  <a16:creationId xmlns:a16="http://schemas.microsoft.com/office/drawing/2014/main" id="{88AF68D5-37B8-C8B1-72D4-F497005390F9}"/>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37" name="Freeform: Shape 36">
              <a:extLst>
                <a:ext uri="{FF2B5EF4-FFF2-40B4-BE49-F238E27FC236}">
                  <a16:creationId xmlns:a16="http://schemas.microsoft.com/office/drawing/2014/main" id="{C17A692C-DE6D-2889-0183-8F16D5E9166B}"/>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38" name="Group 37">
            <a:extLst>
              <a:ext uri="{FF2B5EF4-FFF2-40B4-BE49-F238E27FC236}">
                <a16:creationId xmlns:a16="http://schemas.microsoft.com/office/drawing/2014/main" id="{85D5C004-CD03-FF51-ABD3-1950B1636E69}"/>
              </a:ext>
            </a:extLst>
          </p:cNvPr>
          <p:cNvGrpSpPr/>
          <p:nvPr/>
        </p:nvGrpSpPr>
        <p:grpSpPr>
          <a:xfrm>
            <a:off x="10241223" y="3350200"/>
            <a:ext cx="745163" cy="949253"/>
            <a:chOff x="8057572" y="3093475"/>
            <a:chExt cx="250083" cy="250084"/>
          </a:xfrm>
        </p:grpSpPr>
        <p:sp>
          <p:nvSpPr>
            <p:cNvPr id="39" name="Freeform: Shape 38">
              <a:extLst>
                <a:ext uri="{FF2B5EF4-FFF2-40B4-BE49-F238E27FC236}">
                  <a16:creationId xmlns:a16="http://schemas.microsoft.com/office/drawing/2014/main" id="{AAB3BD02-98FF-6B90-B710-E71529182871}"/>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40" name="Freeform: Shape 39">
              <a:extLst>
                <a:ext uri="{FF2B5EF4-FFF2-40B4-BE49-F238E27FC236}">
                  <a16:creationId xmlns:a16="http://schemas.microsoft.com/office/drawing/2014/main" id="{DFF44333-DEF7-9301-F196-32DF4399549B}"/>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41" name="Group 40">
            <a:extLst>
              <a:ext uri="{FF2B5EF4-FFF2-40B4-BE49-F238E27FC236}">
                <a16:creationId xmlns:a16="http://schemas.microsoft.com/office/drawing/2014/main" id="{8D143667-73BE-B73D-1A56-F6A13E57DE76}"/>
              </a:ext>
            </a:extLst>
          </p:cNvPr>
          <p:cNvGrpSpPr/>
          <p:nvPr/>
        </p:nvGrpSpPr>
        <p:grpSpPr>
          <a:xfrm>
            <a:off x="10497955" y="2421352"/>
            <a:ext cx="137916" cy="972180"/>
            <a:chOff x="8113610" y="2097490"/>
            <a:chExt cx="137916" cy="972180"/>
          </a:xfrm>
        </p:grpSpPr>
        <p:sp>
          <p:nvSpPr>
            <p:cNvPr id="42" name="Freeform: Shape 41">
              <a:extLst>
                <a:ext uri="{FF2B5EF4-FFF2-40B4-BE49-F238E27FC236}">
                  <a16:creationId xmlns:a16="http://schemas.microsoft.com/office/drawing/2014/main" id="{BB5CD928-6DDE-D641-CCB8-6AD8462A7B19}"/>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43" name="Freeform: Shape 42">
              <a:extLst>
                <a:ext uri="{FF2B5EF4-FFF2-40B4-BE49-F238E27FC236}">
                  <a16:creationId xmlns:a16="http://schemas.microsoft.com/office/drawing/2014/main" id="{99209988-2D23-8D45-C340-702B88252B04}"/>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sp>
        <p:nvSpPr>
          <p:cNvPr id="44" name="TextBox 43">
            <a:extLst>
              <a:ext uri="{FF2B5EF4-FFF2-40B4-BE49-F238E27FC236}">
                <a16:creationId xmlns:a16="http://schemas.microsoft.com/office/drawing/2014/main" id="{C6F8F52B-9E22-C0B8-7474-00063EB3CB49}"/>
              </a:ext>
            </a:extLst>
          </p:cNvPr>
          <p:cNvSpPr txBox="1"/>
          <p:nvPr/>
        </p:nvSpPr>
        <p:spPr>
          <a:xfrm>
            <a:off x="24973" y="4187261"/>
            <a:ext cx="4866772" cy="2369880"/>
          </a:xfrm>
          <a:prstGeom prst="rect">
            <a:avLst/>
          </a:prstGeom>
          <a:solidFill>
            <a:schemeClr val="accent2">
              <a:lumMod val="20000"/>
              <a:lumOff val="80000"/>
            </a:schemeClr>
          </a:solidFill>
        </p:spPr>
        <p:txBody>
          <a:bodyPr wrap="square">
            <a:spAutoFit/>
          </a:bodyPr>
          <a:lstStyle/>
          <a:p>
            <a:pPr algn="ctr"/>
            <a:r>
              <a:rPr lang="vi-VN" sz="2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Một </a:t>
            </a:r>
            <a:r>
              <a:rPr lang="vi-VN" sz="2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cô Tấm (trong truyện “Tấm Cám”) bao lần bị hại, cuối cùng vẫn được làm hoàng hậu, nhưng mụ dì ghẻ và Cám – những kẻ lắm mưu mô tàn ác thì bị trừng phạt đích đáng</a:t>
            </a:r>
            <a:r>
              <a:rPr lang="vi-VN" sz="2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SG" sz="2400" dirty="0">
              <a:solidFill>
                <a:srgbClr val="C00000"/>
              </a:solidFill>
              <a:latin typeface="Times New Roman" panose="02020603050405020304" pitchFamily="18" charset="0"/>
              <a:cs typeface="Times New Roman" panose="02020603050405020304" pitchFamily="18" charset="0"/>
            </a:endParaRPr>
          </a:p>
          <a:p>
            <a:pPr algn="ctr"/>
            <a:endParaRPr lang="en-SG" sz="2800" dirty="0">
              <a:solidFill>
                <a:srgbClr val="C00000"/>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5FD4BA9E-CF95-6A0A-7298-05E728222752}"/>
              </a:ext>
            </a:extLst>
          </p:cNvPr>
          <p:cNvSpPr txBox="1"/>
          <p:nvPr/>
        </p:nvSpPr>
        <p:spPr>
          <a:xfrm>
            <a:off x="974717" y="1355233"/>
            <a:ext cx="5877906" cy="1785104"/>
          </a:xfrm>
          <a:prstGeom prst="rect">
            <a:avLst/>
          </a:prstGeom>
          <a:solidFill>
            <a:srgbClr val="C8B496"/>
          </a:solidFill>
        </p:spPr>
        <p:txBody>
          <a:bodyPr wrap="square">
            <a:spAutoFit/>
          </a:bodyPr>
          <a:lstStyle/>
          <a:p>
            <a:pPr algn="just">
              <a:spcAft>
                <a:spcPts val="800"/>
              </a:spcAft>
            </a:pPr>
            <a:r>
              <a:rPr lang="vi-VN" sz="2200" i="1" dirty="0" smtClean="0">
                <a:latin typeface="Times New Roman" panose="02020603050405020304" pitchFamily="18" charset="0"/>
                <a:ea typeface="Calibri" panose="020F0502020204030204" pitchFamily="34" charset="0"/>
                <a:cs typeface="Times New Roman" panose="02020603050405020304" pitchFamily="18" charset="0"/>
              </a:rPr>
              <a:t>Một </a:t>
            </a:r>
            <a:r>
              <a:rPr lang="vi-VN" sz="2200" i="1" dirty="0">
                <a:latin typeface="Times New Roman" panose="02020603050405020304" pitchFamily="18" charset="0"/>
                <a:ea typeface="Calibri" panose="020F0502020204030204" pitchFamily="34" charset="0"/>
                <a:cs typeface="Times New Roman" panose="02020603050405020304" pitchFamily="18" charset="0"/>
              </a:rPr>
              <a:t>Thạch Sanh (truyện “Thạch Sanh”) chất phác, thật bụng tin người, dẫu trải qua bao khổ nạn, oan khuất rồi đến lúc cũng cưới được công chúa và lên ngôi, còn Lý Thông lừa lọc, xảo trá thì trời đất không dung tha. </a:t>
            </a:r>
            <a:endParaRPr lang="en-US" sz="2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B5AE86D1-BD44-87B7-B491-C9956ECA872E}"/>
              </a:ext>
            </a:extLst>
          </p:cNvPr>
          <p:cNvSpPr txBox="1"/>
          <p:nvPr/>
        </p:nvSpPr>
        <p:spPr>
          <a:xfrm>
            <a:off x="6715852" y="4327837"/>
            <a:ext cx="3121378" cy="1938992"/>
          </a:xfrm>
          <a:prstGeom prst="rect">
            <a:avLst/>
          </a:prstGeom>
          <a:solidFill>
            <a:srgbClr val="FFF2CC"/>
          </a:solidFill>
        </p:spPr>
        <p:txBody>
          <a:bodyPr wrap="square">
            <a:spAutoFit/>
          </a:bodyPr>
          <a:lstStyle/>
          <a:p>
            <a:pPr algn="just">
              <a:spcAft>
                <a:spcPts val="800"/>
              </a:spcAft>
            </a:pPr>
            <a:r>
              <a:rPr lang="vi-VN" sz="2400"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Ở </a:t>
            </a:r>
            <a:r>
              <a:rPr lang="vi-VN" sz="24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hiền gặp lành, ác giả ác báo là ước mơ công bằng được nhân dân gửi gắm vào truyện cổ tích.</a:t>
            </a:r>
            <a:endParaRPr lang="en-US"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id="{8D3DDE9A-8C14-901F-4D31-7263DCD52DA3}"/>
              </a:ext>
            </a:extLst>
          </p:cNvPr>
          <p:cNvSpPr txBox="1"/>
          <p:nvPr/>
        </p:nvSpPr>
        <p:spPr>
          <a:xfrm>
            <a:off x="7205564" y="1154453"/>
            <a:ext cx="4647260" cy="1815882"/>
          </a:xfrm>
          <a:prstGeom prst="rect">
            <a:avLst/>
          </a:prstGeom>
          <a:solidFill>
            <a:schemeClr val="accent2">
              <a:lumMod val="20000"/>
              <a:lumOff val="80000"/>
            </a:schemeClr>
          </a:solidFill>
        </p:spPr>
        <p:txBody>
          <a:bodyPr wrap="square">
            <a:spAutoFit/>
          </a:bodyPr>
          <a:lstStyle/>
          <a:p>
            <a:pPr algn="just">
              <a:spcAft>
                <a:spcPts val="800"/>
              </a:spcAft>
            </a:pPr>
            <a:r>
              <a:rPr lang="vi-VN" sz="2400"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 người em (truyện “Cây khế”) thật thà, hiền lành, bị anh đối xử bất công, ai ngờ cuộc sống về sau lại giàu sang hạnh phúc, trong khi người anh tham lam thì bỏ mạng giữa biển khơi. </a:t>
            </a:r>
            <a:endPar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2" name="Picture 51" descr="A grasshopper on a rock&#10;&#10;Description automatically generated">
            <a:extLst>
              <a:ext uri="{FF2B5EF4-FFF2-40B4-BE49-F238E27FC236}">
                <a16:creationId xmlns:a16="http://schemas.microsoft.com/office/drawing/2014/main" id="{C08A4192-A799-C736-7DB5-12EDF1711F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08317" y="4299454"/>
            <a:ext cx="2417428" cy="2646819"/>
          </a:xfrm>
          <a:prstGeom prst="rect">
            <a:avLst/>
          </a:prstGeom>
        </p:spPr>
      </p:pic>
      <p:sp>
        <p:nvSpPr>
          <p:cNvPr id="2" name="Rectangle 1"/>
          <p:cNvSpPr/>
          <p:nvPr/>
        </p:nvSpPr>
        <p:spPr>
          <a:xfrm>
            <a:off x="5088135" y="3691750"/>
            <a:ext cx="955343" cy="584775"/>
          </a:xfrm>
          <a:prstGeom prst="rect">
            <a:avLst/>
          </a:prstGeom>
        </p:spPr>
        <p:txBody>
          <a:bodyPr wrap="square">
            <a:spAutoFit/>
          </a:bodyPr>
          <a:lstStyle/>
          <a:p>
            <a:r>
              <a:rPr lang="vi-VN" sz="3200" b="1" i="1" dirty="0" smtClean="0">
                <a:latin typeface="Times New Roman" panose="02020603050405020304" pitchFamily="18" charset="0"/>
                <a:ea typeface="Calibri" panose="020F0502020204030204" pitchFamily="34" charset="0"/>
                <a:cs typeface="Times New Roman" panose="02020603050405020304" pitchFamily="18" charset="0"/>
              </a:rPr>
              <a:t>2</a:t>
            </a:r>
            <a:endParaRPr lang="en-US" sz="3200" b="1" dirty="0"/>
          </a:p>
        </p:txBody>
      </p:sp>
      <p:sp>
        <p:nvSpPr>
          <p:cNvPr id="3" name="Rectangle 2"/>
          <p:cNvSpPr/>
          <p:nvPr/>
        </p:nvSpPr>
        <p:spPr>
          <a:xfrm>
            <a:off x="650481" y="3331718"/>
            <a:ext cx="512897" cy="584775"/>
          </a:xfrm>
          <a:prstGeom prst="rect">
            <a:avLst/>
          </a:prstGeom>
        </p:spPr>
        <p:txBody>
          <a:bodyPr wrap="square">
            <a:spAutoFit/>
          </a:bodyPr>
          <a:lstStyle/>
          <a:p>
            <a:r>
              <a:rPr lang="vi-VN" sz="3200" b="1"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 </a:t>
            </a:r>
            <a:endParaRPr lang="en-US" sz="3200" b="1" dirty="0">
              <a:solidFill>
                <a:srgbClr val="C00000"/>
              </a:solidFill>
            </a:endParaRPr>
          </a:p>
        </p:txBody>
      </p:sp>
      <p:sp>
        <p:nvSpPr>
          <p:cNvPr id="4" name="Rectangle 3"/>
          <p:cNvSpPr/>
          <p:nvPr/>
        </p:nvSpPr>
        <p:spPr>
          <a:xfrm>
            <a:off x="8143544" y="3208717"/>
            <a:ext cx="5619331" cy="646331"/>
          </a:xfrm>
          <a:prstGeom prst="rect">
            <a:avLst/>
          </a:prstGeom>
        </p:spPr>
        <p:txBody>
          <a:bodyPr wrap="square">
            <a:spAutoFit/>
          </a:bodyPr>
          <a:lstStyle/>
          <a:p>
            <a:r>
              <a:rPr lang="vi-VN" sz="36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3</a:t>
            </a:r>
            <a:endParaRPr lang="en-US" sz="3600" dirty="0">
              <a:solidFill>
                <a:srgbClr val="7030A0"/>
              </a:solidFill>
            </a:endParaRPr>
          </a:p>
        </p:txBody>
      </p:sp>
      <p:sp>
        <p:nvSpPr>
          <p:cNvPr id="5" name="Rectangle 4"/>
          <p:cNvSpPr/>
          <p:nvPr/>
        </p:nvSpPr>
        <p:spPr>
          <a:xfrm>
            <a:off x="10350240" y="3475210"/>
            <a:ext cx="389850" cy="584775"/>
          </a:xfrm>
          <a:prstGeom prst="rect">
            <a:avLst/>
          </a:prstGeom>
        </p:spPr>
        <p:txBody>
          <a:bodyPr wrap="none">
            <a:spAutoFit/>
          </a:bodyPr>
          <a:lstStyle/>
          <a:p>
            <a:r>
              <a:rPr lang="vi-VN"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4</a:t>
            </a:r>
            <a:endParaRPr lang="en-US" sz="3200" b="1" dirty="0">
              <a:solidFill>
                <a:srgbClr val="002060"/>
              </a:solidFill>
            </a:endParaRPr>
          </a:p>
        </p:txBody>
      </p:sp>
      <p:sp>
        <p:nvSpPr>
          <p:cNvPr id="54" name="TextBox 53">
            <a:extLst>
              <a:ext uri="{FF2B5EF4-FFF2-40B4-BE49-F238E27FC236}">
                <a16:creationId xmlns:a16="http://schemas.microsoft.com/office/drawing/2014/main" id="{B159AEDB-F69E-B019-2A50-7D6814DF8BC2}"/>
              </a:ext>
            </a:extLst>
          </p:cNvPr>
          <p:cNvSpPr txBox="1"/>
          <p:nvPr/>
        </p:nvSpPr>
        <p:spPr>
          <a:xfrm>
            <a:off x="195671" y="94821"/>
            <a:ext cx="11657153" cy="830997"/>
          </a:xfrm>
          <a:prstGeom prst="rect">
            <a:avLst/>
          </a:prstGeom>
          <a:solidFill>
            <a:schemeClr val="accent5">
              <a:lumMod val="20000"/>
              <a:lumOff val="80000"/>
            </a:schemeClr>
          </a:solidFill>
        </p:spPr>
        <p:txBody>
          <a:bodyPr wrap="square">
            <a:spAutoFit/>
          </a:bodyPr>
          <a:lstStyle/>
          <a:p>
            <a:pPr algn="just">
              <a:spcAft>
                <a:spcPts val="800"/>
              </a:spcAft>
            </a:pPr>
            <a:r>
              <a:rPr lang="en-US" sz="2400" b="1"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	BÀI TÂP 2: </a:t>
            </a:r>
            <a:r>
              <a:rPr lang="vi-VN" sz="2400" b="1"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Hãy </a:t>
            </a:r>
            <a:r>
              <a:rPr lang="vi-VN" sz="2400" b="1" i="1" dirty="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sắp xếp các câu sau thành đoạn văn diễn dịch, sau đó sắp xếp lại thành đoạn văn quy nạp và cho biết dựa vào cơ sở nào, em sắp xếp như vậy. </a:t>
            </a:r>
            <a:endParaRPr lang="en-US" sz="2400" b="1" dirty="0">
              <a:solidFill>
                <a:schemeClr val="accent1">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792935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250" fill="hold"/>
                                        <p:tgtEl>
                                          <p:spTgt spid="8"/>
                                        </p:tgtEl>
                                        <p:attrNameLst>
                                          <p:attrName>ppt_w</p:attrName>
                                        </p:attrNameLst>
                                      </p:cBhvr>
                                      <p:tavLst>
                                        <p:tav tm="0">
                                          <p:val>
                                            <p:fltVal val="0"/>
                                          </p:val>
                                        </p:tav>
                                        <p:tav tm="100000">
                                          <p:val>
                                            <p:strVal val="#ppt_w"/>
                                          </p:val>
                                        </p:tav>
                                      </p:tavLst>
                                    </p:anim>
                                    <p:anim calcmode="lin" valueType="num">
                                      <p:cBhvr>
                                        <p:cTn id="12" dur="250" fill="hold"/>
                                        <p:tgtEl>
                                          <p:spTgt spid="8"/>
                                        </p:tgtEl>
                                        <p:attrNameLst>
                                          <p:attrName>ppt_h</p:attrName>
                                        </p:attrNameLst>
                                      </p:cBhvr>
                                      <p:tavLst>
                                        <p:tav tm="0">
                                          <p:val>
                                            <p:fltVal val="0"/>
                                          </p:val>
                                        </p:tav>
                                        <p:tav tm="100000">
                                          <p:val>
                                            <p:strVal val="#ppt_h"/>
                                          </p:val>
                                        </p:tav>
                                      </p:tavLst>
                                    </p:anim>
                                    <p:animEffect transition="in" filter="fade">
                                      <p:cBhvr>
                                        <p:cTn id="13" dur="250"/>
                                        <p:tgtEl>
                                          <p:spTgt spid="8"/>
                                        </p:tgtEl>
                                      </p:cBhvr>
                                    </p:animEffect>
                                  </p:childTnLst>
                                </p:cTn>
                              </p:par>
                            </p:childTnLst>
                          </p:cTn>
                        </p:par>
                        <p:par>
                          <p:cTn id="14" fill="hold">
                            <p:stCondLst>
                              <p:cond delay="750"/>
                            </p:stCondLst>
                            <p:childTnLst>
                              <p:par>
                                <p:cTn id="15" presetID="2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2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250" fill="hold"/>
                                        <p:tgtEl>
                                          <p:spTgt spid="14"/>
                                        </p:tgtEl>
                                        <p:attrNameLst>
                                          <p:attrName>ppt_w</p:attrName>
                                        </p:attrNameLst>
                                      </p:cBhvr>
                                      <p:tavLst>
                                        <p:tav tm="0">
                                          <p:val>
                                            <p:fltVal val="0"/>
                                          </p:val>
                                        </p:tav>
                                        <p:tav tm="100000">
                                          <p:val>
                                            <p:strVal val="#ppt_w"/>
                                          </p:val>
                                        </p:tav>
                                      </p:tavLst>
                                    </p:anim>
                                    <p:anim calcmode="lin" valueType="num">
                                      <p:cBhvr>
                                        <p:cTn id="28" dur="250" fill="hold"/>
                                        <p:tgtEl>
                                          <p:spTgt spid="14"/>
                                        </p:tgtEl>
                                        <p:attrNameLst>
                                          <p:attrName>ppt_h</p:attrName>
                                        </p:attrNameLst>
                                      </p:cBhvr>
                                      <p:tavLst>
                                        <p:tav tm="0">
                                          <p:val>
                                            <p:fltVal val="0"/>
                                          </p:val>
                                        </p:tav>
                                        <p:tav tm="100000">
                                          <p:val>
                                            <p:strVal val="#ppt_h"/>
                                          </p:val>
                                        </p:tav>
                                      </p:tavLst>
                                    </p:anim>
                                    <p:animEffect transition="in" filter="fade">
                                      <p:cBhvr>
                                        <p:cTn id="29" dur="250"/>
                                        <p:tgtEl>
                                          <p:spTgt spid="14"/>
                                        </p:tgtEl>
                                      </p:cBhvr>
                                    </p:animEffect>
                                  </p:childTnLst>
                                </p:cTn>
                              </p:par>
                            </p:childTnLst>
                          </p:cTn>
                        </p:par>
                        <p:par>
                          <p:cTn id="30" fill="hold">
                            <p:stCondLst>
                              <p:cond delay="250"/>
                            </p:stCondLst>
                            <p:childTnLst>
                              <p:par>
                                <p:cTn id="31" presetID="22" presetClass="entr" presetSubtype="4"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2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250" fill="hold"/>
                                        <p:tgtEl>
                                          <p:spTgt spid="32"/>
                                        </p:tgtEl>
                                        <p:attrNameLst>
                                          <p:attrName>ppt_w</p:attrName>
                                        </p:attrNameLst>
                                      </p:cBhvr>
                                      <p:tavLst>
                                        <p:tav tm="0">
                                          <p:val>
                                            <p:fltVal val="0"/>
                                          </p:val>
                                        </p:tav>
                                        <p:tav tm="100000">
                                          <p:val>
                                            <p:strVal val="#ppt_w"/>
                                          </p:val>
                                        </p:tav>
                                      </p:tavLst>
                                    </p:anim>
                                    <p:anim calcmode="lin" valueType="num">
                                      <p:cBhvr>
                                        <p:cTn id="42" dur="250" fill="hold"/>
                                        <p:tgtEl>
                                          <p:spTgt spid="32"/>
                                        </p:tgtEl>
                                        <p:attrNameLst>
                                          <p:attrName>ppt_h</p:attrName>
                                        </p:attrNameLst>
                                      </p:cBhvr>
                                      <p:tavLst>
                                        <p:tav tm="0">
                                          <p:val>
                                            <p:fltVal val="0"/>
                                          </p:val>
                                        </p:tav>
                                        <p:tav tm="100000">
                                          <p:val>
                                            <p:strVal val="#ppt_h"/>
                                          </p:val>
                                        </p:tav>
                                      </p:tavLst>
                                    </p:anim>
                                    <p:animEffect transition="in" filter="fade">
                                      <p:cBhvr>
                                        <p:cTn id="43" dur="250"/>
                                        <p:tgtEl>
                                          <p:spTgt spid="32"/>
                                        </p:tgtEl>
                                      </p:cBhvr>
                                    </p:animEffect>
                                  </p:childTnLst>
                                </p:cTn>
                              </p:par>
                            </p:childTnLst>
                          </p:cTn>
                        </p:par>
                        <p:par>
                          <p:cTn id="44" fill="hold">
                            <p:stCondLst>
                              <p:cond delay="250"/>
                            </p:stCondLst>
                            <p:childTnLst>
                              <p:par>
                                <p:cTn id="45" presetID="22" presetClass="entr" presetSubtype="1"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up)">
                                      <p:cBhvr>
                                        <p:cTn id="47" dur="200"/>
                                        <p:tgtEl>
                                          <p:spTgt spid="3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barn(inVertical)">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p:cTn id="55" dur="250" fill="hold"/>
                                        <p:tgtEl>
                                          <p:spTgt spid="38"/>
                                        </p:tgtEl>
                                        <p:attrNameLst>
                                          <p:attrName>ppt_w</p:attrName>
                                        </p:attrNameLst>
                                      </p:cBhvr>
                                      <p:tavLst>
                                        <p:tav tm="0">
                                          <p:val>
                                            <p:fltVal val="0"/>
                                          </p:val>
                                        </p:tav>
                                        <p:tav tm="100000">
                                          <p:val>
                                            <p:strVal val="#ppt_w"/>
                                          </p:val>
                                        </p:tav>
                                      </p:tavLst>
                                    </p:anim>
                                    <p:anim calcmode="lin" valueType="num">
                                      <p:cBhvr>
                                        <p:cTn id="56" dur="250" fill="hold"/>
                                        <p:tgtEl>
                                          <p:spTgt spid="38"/>
                                        </p:tgtEl>
                                        <p:attrNameLst>
                                          <p:attrName>ppt_h</p:attrName>
                                        </p:attrNameLst>
                                      </p:cBhvr>
                                      <p:tavLst>
                                        <p:tav tm="0">
                                          <p:val>
                                            <p:fltVal val="0"/>
                                          </p:val>
                                        </p:tav>
                                        <p:tav tm="100000">
                                          <p:val>
                                            <p:strVal val="#ppt_h"/>
                                          </p:val>
                                        </p:tav>
                                      </p:tavLst>
                                    </p:anim>
                                    <p:animEffect transition="in" filter="fade">
                                      <p:cBhvr>
                                        <p:cTn id="57" dur="250"/>
                                        <p:tgtEl>
                                          <p:spTgt spid="38"/>
                                        </p:tgtEl>
                                      </p:cBhvr>
                                    </p:animEffect>
                                  </p:childTnLst>
                                </p:cTn>
                              </p:par>
                            </p:childTnLst>
                          </p:cTn>
                        </p:par>
                        <p:par>
                          <p:cTn id="58" fill="hold">
                            <p:stCondLst>
                              <p:cond delay="250"/>
                            </p:stCondLst>
                            <p:childTnLst>
                              <p:par>
                                <p:cTn id="59" presetID="22" presetClass="entr" presetSubtype="4" fill="hold"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200"/>
                                        <p:tgtEl>
                                          <p:spTgt spid="41"/>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barn(inVertical)">
                                      <p:cBhvr>
                                        <p:cTn id="6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4" grpId="0" animBg="1"/>
      <p:bldP spid="45" grpId="0" animBg="1"/>
      <p:bldP spid="48" grpId="0" animBg="1"/>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8C88DDAC-3C79-4A26-3FB5-E81C48E50D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689" r="27176"/>
          <a:stretch>
            <a:fillRect/>
          </a:stretch>
        </p:blipFill>
        <p:spPr>
          <a:xfrm>
            <a:off x="13765" y="-1555829"/>
            <a:ext cx="12192000" cy="6884442"/>
          </a:xfrm>
          <a:prstGeom prst="rect">
            <a:avLst/>
          </a:prstGeom>
        </p:spPr>
      </p:pic>
      <p:pic>
        <p:nvPicPr>
          <p:cNvPr id="51" name="图片 5">
            <a:extLst>
              <a:ext uri="{FF2B5EF4-FFF2-40B4-BE49-F238E27FC236}">
                <a16:creationId xmlns:a16="http://schemas.microsoft.com/office/drawing/2014/main" id="{81924611-08A1-30B5-5A06-74570DE0F43F}"/>
              </a:ext>
            </a:extLst>
          </p:cNvPr>
          <p:cNvPicPr>
            <a:picLocks noChangeAspect="1"/>
          </p:cNvPicPr>
          <p:nvPr/>
        </p:nvPicPr>
        <p:blipFill rotWithShape="1">
          <a:blip r:embed="rId4">
            <a:extLst>
              <a:ext uri="{28A0092B-C50C-407E-A947-70E740481C1C}">
                <a14:useLocalDpi xmlns:a14="http://schemas.microsoft.com/office/drawing/2010/main"/>
              </a:ext>
            </a:extLst>
          </a:blip>
          <a:srcRect r="12117" b="34072"/>
          <a:stretch/>
        </p:blipFill>
        <p:spPr>
          <a:xfrm>
            <a:off x="66964" y="3954301"/>
            <a:ext cx="12178386" cy="2530713"/>
          </a:xfrm>
          <a:prstGeom prst="rect">
            <a:avLst/>
          </a:prstGeom>
        </p:spPr>
      </p:pic>
      <p:sp>
        <p:nvSpPr>
          <p:cNvPr id="6" name="Freeform: Shape 5">
            <a:extLst>
              <a:ext uri="{FF2B5EF4-FFF2-40B4-BE49-F238E27FC236}">
                <a16:creationId xmlns:a16="http://schemas.microsoft.com/office/drawing/2014/main" id="{66374835-A610-FC8D-90E4-8E7027A8C0F2}"/>
              </a:ext>
            </a:extLst>
          </p:cNvPr>
          <p:cNvSpPr/>
          <p:nvPr/>
        </p:nvSpPr>
        <p:spPr bwMode="auto">
          <a:xfrm rot="5400000">
            <a:off x="6059055" y="-3247042"/>
            <a:ext cx="19536" cy="12189285"/>
          </a:xfrm>
          <a:custGeom>
            <a:avLst/>
            <a:gdLst>
              <a:gd name="connsiteX0" fmla="*/ 0 w 24074"/>
              <a:gd name="connsiteY0" fmla="*/ 0 h 6529404"/>
              <a:gd name="connsiteX1" fmla="*/ 24074 w 24074"/>
              <a:gd name="connsiteY1" fmla="*/ 0 h 6529404"/>
              <a:gd name="connsiteX2" fmla="*/ 24074 w 24074"/>
              <a:gd name="connsiteY2" fmla="*/ 6529404 h 6529404"/>
              <a:gd name="connsiteX3" fmla="*/ 0 w 24074"/>
              <a:gd name="connsiteY3" fmla="*/ 6529404 h 6529404"/>
            </a:gdLst>
            <a:ahLst/>
            <a:cxnLst>
              <a:cxn ang="0">
                <a:pos x="connsiteX0" y="connsiteY0"/>
              </a:cxn>
              <a:cxn ang="0">
                <a:pos x="connsiteX1" y="connsiteY1"/>
              </a:cxn>
              <a:cxn ang="0">
                <a:pos x="connsiteX2" y="connsiteY2"/>
              </a:cxn>
              <a:cxn ang="0">
                <a:pos x="connsiteX3" y="connsiteY3"/>
              </a:cxn>
            </a:cxnLst>
            <a:rect l="l" t="t" r="r" b="b"/>
            <a:pathLst>
              <a:path w="24074" h="6529404">
                <a:moveTo>
                  <a:pt x="0" y="0"/>
                </a:moveTo>
                <a:lnTo>
                  <a:pt x="24074" y="0"/>
                </a:lnTo>
                <a:lnTo>
                  <a:pt x="24074" y="6529404"/>
                </a:lnTo>
                <a:lnTo>
                  <a:pt x="0" y="6529404"/>
                </a:lnTo>
                <a:close/>
              </a:path>
            </a:pathLst>
          </a:custGeom>
          <a:solidFill>
            <a:sysClr val="windowText" lastClr="000000">
              <a:lumMod val="75000"/>
              <a:lumOff val="25000"/>
            </a:sysClr>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lumMod val="85000"/>
                  <a:lumOff val="15000"/>
                </a:prstClr>
              </a:solidFill>
              <a:effectLst/>
              <a:uLnTx/>
              <a:uFillTx/>
              <a:latin typeface="Montserrat" pitchFamily="2" charset="0"/>
            </a:endParaRPr>
          </a:p>
        </p:txBody>
      </p:sp>
      <p:grpSp>
        <p:nvGrpSpPr>
          <p:cNvPr id="8" name="Group 7">
            <a:extLst>
              <a:ext uri="{FF2B5EF4-FFF2-40B4-BE49-F238E27FC236}">
                <a16:creationId xmlns:a16="http://schemas.microsoft.com/office/drawing/2014/main" id="{BFD3C547-08D0-0DB8-F6D7-1D6B669DC3C7}"/>
              </a:ext>
            </a:extLst>
          </p:cNvPr>
          <p:cNvGrpSpPr/>
          <p:nvPr/>
        </p:nvGrpSpPr>
        <p:grpSpPr>
          <a:xfrm>
            <a:off x="529618" y="1977808"/>
            <a:ext cx="725038" cy="915762"/>
            <a:chOff x="1570737" y="3110659"/>
            <a:chExt cx="250083" cy="250084"/>
          </a:xfrm>
        </p:grpSpPr>
        <p:sp>
          <p:nvSpPr>
            <p:cNvPr id="9" name="Freeform: Shape 8">
              <a:extLst>
                <a:ext uri="{FF2B5EF4-FFF2-40B4-BE49-F238E27FC236}">
                  <a16:creationId xmlns:a16="http://schemas.microsoft.com/office/drawing/2014/main" id="{8B412D27-7D57-2CCC-E53E-B2B4FFC48C51}"/>
                </a:ext>
              </a:extLst>
            </p:cNvPr>
            <p:cNvSpPr/>
            <p:nvPr/>
          </p:nvSpPr>
          <p:spPr>
            <a:xfrm rot="5400000">
              <a:off x="1570737"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10" name="Freeform: Shape 9">
              <a:extLst>
                <a:ext uri="{FF2B5EF4-FFF2-40B4-BE49-F238E27FC236}">
                  <a16:creationId xmlns:a16="http://schemas.microsoft.com/office/drawing/2014/main" id="{D51D71AD-16AB-47FD-B009-9C5733740F5D}"/>
                </a:ext>
              </a:extLst>
            </p:cNvPr>
            <p:cNvSpPr/>
            <p:nvPr/>
          </p:nvSpPr>
          <p:spPr>
            <a:xfrm rot="5400000">
              <a:off x="1607324"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11" name="Group 10">
            <a:extLst>
              <a:ext uri="{FF2B5EF4-FFF2-40B4-BE49-F238E27FC236}">
                <a16:creationId xmlns:a16="http://schemas.microsoft.com/office/drawing/2014/main" id="{F9F8C26F-682E-77EA-4B21-16A09BFCB491}"/>
              </a:ext>
            </a:extLst>
          </p:cNvPr>
          <p:cNvGrpSpPr/>
          <p:nvPr/>
        </p:nvGrpSpPr>
        <p:grpSpPr>
          <a:xfrm>
            <a:off x="795239" y="2863956"/>
            <a:ext cx="137916" cy="972181"/>
            <a:chOff x="1626775" y="3384546"/>
            <a:chExt cx="137916" cy="972181"/>
          </a:xfrm>
        </p:grpSpPr>
        <p:sp>
          <p:nvSpPr>
            <p:cNvPr id="12" name="Freeform: Shape 11">
              <a:extLst>
                <a:ext uri="{FF2B5EF4-FFF2-40B4-BE49-F238E27FC236}">
                  <a16:creationId xmlns:a16="http://schemas.microsoft.com/office/drawing/2014/main" id="{4C63FED7-B900-5710-1BAD-4F8942CBB3D3}"/>
                </a:ext>
              </a:extLst>
            </p:cNvPr>
            <p:cNvSpPr/>
            <p:nvPr/>
          </p:nvSpPr>
          <p:spPr>
            <a:xfrm rot="5400000">
              <a:off x="1645114"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13" name="Freeform: Shape 12">
              <a:extLst>
                <a:ext uri="{FF2B5EF4-FFF2-40B4-BE49-F238E27FC236}">
                  <a16:creationId xmlns:a16="http://schemas.microsoft.com/office/drawing/2014/main" id="{5C1B6DEF-A7B3-74DA-30C8-C9ED14DCB865}"/>
                </a:ext>
              </a:extLst>
            </p:cNvPr>
            <p:cNvSpPr/>
            <p:nvPr/>
          </p:nvSpPr>
          <p:spPr>
            <a:xfrm rot="5400000">
              <a:off x="1266513"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14" name="Group 13">
            <a:extLst>
              <a:ext uri="{FF2B5EF4-FFF2-40B4-BE49-F238E27FC236}">
                <a16:creationId xmlns:a16="http://schemas.microsoft.com/office/drawing/2014/main" id="{F887A351-02CE-4D3D-9C6B-5F5DF1C5816A}"/>
              </a:ext>
            </a:extLst>
          </p:cNvPr>
          <p:cNvGrpSpPr/>
          <p:nvPr/>
        </p:nvGrpSpPr>
        <p:grpSpPr>
          <a:xfrm>
            <a:off x="4895393" y="2311495"/>
            <a:ext cx="766186" cy="948384"/>
            <a:chOff x="3733015" y="3093475"/>
            <a:chExt cx="250083" cy="250084"/>
          </a:xfrm>
        </p:grpSpPr>
        <p:sp>
          <p:nvSpPr>
            <p:cNvPr id="15" name="Freeform: Shape 14">
              <a:extLst>
                <a:ext uri="{FF2B5EF4-FFF2-40B4-BE49-F238E27FC236}">
                  <a16:creationId xmlns:a16="http://schemas.microsoft.com/office/drawing/2014/main" id="{C22395C4-91A4-1EDC-0F49-D6220D7AA42A}"/>
                </a:ext>
              </a:extLst>
            </p:cNvPr>
            <p:cNvSpPr/>
            <p:nvPr/>
          </p:nvSpPr>
          <p:spPr>
            <a:xfrm rot="5400000" flipH="1">
              <a:off x="3733015"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16" name="Freeform: Shape 15">
              <a:extLst>
                <a:ext uri="{FF2B5EF4-FFF2-40B4-BE49-F238E27FC236}">
                  <a16:creationId xmlns:a16="http://schemas.microsoft.com/office/drawing/2014/main" id="{F3B4164B-5D82-1E08-F718-F9BE671BA6BA}"/>
                </a:ext>
              </a:extLst>
            </p:cNvPr>
            <p:cNvSpPr/>
            <p:nvPr/>
          </p:nvSpPr>
          <p:spPr>
            <a:xfrm rot="5400000" flipH="1">
              <a:off x="3769602"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17" name="Group 16">
            <a:extLst>
              <a:ext uri="{FF2B5EF4-FFF2-40B4-BE49-F238E27FC236}">
                <a16:creationId xmlns:a16="http://schemas.microsoft.com/office/drawing/2014/main" id="{E00747D5-D8EB-BBB1-82D1-392B753304C5}"/>
              </a:ext>
            </a:extLst>
          </p:cNvPr>
          <p:cNvGrpSpPr/>
          <p:nvPr/>
        </p:nvGrpSpPr>
        <p:grpSpPr>
          <a:xfrm>
            <a:off x="5223209" y="1762158"/>
            <a:ext cx="137916" cy="972180"/>
            <a:chOff x="3789053" y="2097490"/>
            <a:chExt cx="137916" cy="972180"/>
          </a:xfrm>
        </p:grpSpPr>
        <p:sp>
          <p:nvSpPr>
            <p:cNvPr id="18" name="Freeform: Shape 17">
              <a:extLst>
                <a:ext uri="{FF2B5EF4-FFF2-40B4-BE49-F238E27FC236}">
                  <a16:creationId xmlns:a16="http://schemas.microsoft.com/office/drawing/2014/main" id="{3818978D-8DEB-A920-17AD-8B527B933CAD}"/>
                </a:ext>
              </a:extLst>
            </p:cNvPr>
            <p:cNvSpPr/>
            <p:nvPr/>
          </p:nvSpPr>
          <p:spPr>
            <a:xfrm rot="5400000" flipH="1">
              <a:off x="3807392"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19" name="Freeform: Shape 18">
              <a:extLst>
                <a:ext uri="{FF2B5EF4-FFF2-40B4-BE49-F238E27FC236}">
                  <a16:creationId xmlns:a16="http://schemas.microsoft.com/office/drawing/2014/main" id="{2613687E-A652-EDF2-FB9C-B52DFE7149B5}"/>
                </a:ext>
              </a:extLst>
            </p:cNvPr>
            <p:cNvSpPr/>
            <p:nvPr/>
          </p:nvSpPr>
          <p:spPr>
            <a:xfrm rot="5400000" flipH="1">
              <a:off x="3428791"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32" name="Group 31">
            <a:extLst>
              <a:ext uri="{FF2B5EF4-FFF2-40B4-BE49-F238E27FC236}">
                <a16:creationId xmlns:a16="http://schemas.microsoft.com/office/drawing/2014/main" id="{D35E1871-2A22-4049-496F-1452CE10746A}"/>
              </a:ext>
            </a:extLst>
          </p:cNvPr>
          <p:cNvGrpSpPr/>
          <p:nvPr/>
        </p:nvGrpSpPr>
        <p:grpSpPr>
          <a:xfrm>
            <a:off x="7974449" y="1807842"/>
            <a:ext cx="731719" cy="915761"/>
            <a:chOff x="5895293" y="3110659"/>
            <a:chExt cx="250083" cy="250084"/>
          </a:xfrm>
        </p:grpSpPr>
        <p:sp>
          <p:nvSpPr>
            <p:cNvPr id="33" name="Freeform: Shape 32">
              <a:extLst>
                <a:ext uri="{FF2B5EF4-FFF2-40B4-BE49-F238E27FC236}">
                  <a16:creationId xmlns:a16="http://schemas.microsoft.com/office/drawing/2014/main" id="{2CA2C672-8D8E-4AFB-7EFB-AB1881FD6760}"/>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34" name="Freeform: Shape 33">
              <a:extLst>
                <a:ext uri="{FF2B5EF4-FFF2-40B4-BE49-F238E27FC236}">
                  <a16:creationId xmlns:a16="http://schemas.microsoft.com/office/drawing/2014/main" id="{5CA9A23E-D912-3D5C-6EBE-263B93DD5A8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35" name="Group 34">
            <a:extLst>
              <a:ext uri="{FF2B5EF4-FFF2-40B4-BE49-F238E27FC236}">
                <a16:creationId xmlns:a16="http://schemas.microsoft.com/office/drawing/2014/main" id="{023D6D7C-17B3-AF94-619B-CBF998B260E3}"/>
              </a:ext>
            </a:extLst>
          </p:cNvPr>
          <p:cNvGrpSpPr/>
          <p:nvPr/>
        </p:nvGrpSpPr>
        <p:grpSpPr>
          <a:xfrm>
            <a:off x="8340701" y="2739523"/>
            <a:ext cx="137916" cy="972181"/>
            <a:chOff x="5951331" y="3384546"/>
            <a:chExt cx="137916" cy="972181"/>
          </a:xfrm>
        </p:grpSpPr>
        <p:sp>
          <p:nvSpPr>
            <p:cNvPr id="36" name="Freeform: Shape 35">
              <a:extLst>
                <a:ext uri="{FF2B5EF4-FFF2-40B4-BE49-F238E27FC236}">
                  <a16:creationId xmlns:a16="http://schemas.microsoft.com/office/drawing/2014/main" id="{88AF68D5-37B8-C8B1-72D4-F497005390F9}"/>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37" name="Freeform: Shape 36">
              <a:extLst>
                <a:ext uri="{FF2B5EF4-FFF2-40B4-BE49-F238E27FC236}">
                  <a16:creationId xmlns:a16="http://schemas.microsoft.com/office/drawing/2014/main" id="{C17A692C-DE6D-2889-0183-8F16D5E9166B}"/>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grpSp>
        <p:nvGrpSpPr>
          <p:cNvPr id="38" name="Group 37">
            <a:extLst>
              <a:ext uri="{FF2B5EF4-FFF2-40B4-BE49-F238E27FC236}">
                <a16:creationId xmlns:a16="http://schemas.microsoft.com/office/drawing/2014/main" id="{85D5C004-CD03-FF51-ABD3-1950B1636E69}"/>
              </a:ext>
            </a:extLst>
          </p:cNvPr>
          <p:cNvGrpSpPr/>
          <p:nvPr/>
        </p:nvGrpSpPr>
        <p:grpSpPr>
          <a:xfrm>
            <a:off x="10267876" y="2106885"/>
            <a:ext cx="745163" cy="949253"/>
            <a:chOff x="8057572" y="3093475"/>
            <a:chExt cx="250083" cy="250084"/>
          </a:xfrm>
        </p:grpSpPr>
        <p:sp>
          <p:nvSpPr>
            <p:cNvPr id="39" name="Freeform: Shape 38">
              <a:extLst>
                <a:ext uri="{FF2B5EF4-FFF2-40B4-BE49-F238E27FC236}">
                  <a16:creationId xmlns:a16="http://schemas.microsoft.com/office/drawing/2014/main" id="{AAB3BD02-98FF-6B90-B710-E71529182871}"/>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sp>
          <p:nvSpPr>
            <p:cNvPr id="40" name="Freeform: Shape 39">
              <a:extLst>
                <a:ext uri="{FF2B5EF4-FFF2-40B4-BE49-F238E27FC236}">
                  <a16:creationId xmlns:a16="http://schemas.microsoft.com/office/drawing/2014/main" id="{DFF44333-DEF7-9301-F196-32DF4399549B}"/>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endParaRPr>
            </a:p>
          </p:txBody>
        </p:sp>
      </p:grpSp>
      <p:grpSp>
        <p:nvGrpSpPr>
          <p:cNvPr id="41" name="Group 40">
            <a:extLst>
              <a:ext uri="{FF2B5EF4-FFF2-40B4-BE49-F238E27FC236}">
                <a16:creationId xmlns:a16="http://schemas.microsoft.com/office/drawing/2014/main" id="{8D143667-73BE-B73D-1A56-F6A13E57DE76}"/>
              </a:ext>
            </a:extLst>
          </p:cNvPr>
          <p:cNvGrpSpPr/>
          <p:nvPr/>
        </p:nvGrpSpPr>
        <p:grpSpPr>
          <a:xfrm>
            <a:off x="10528196" y="1246513"/>
            <a:ext cx="211895" cy="1033829"/>
            <a:chOff x="8113610" y="2097490"/>
            <a:chExt cx="137916" cy="972180"/>
          </a:xfrm>
        </p:grpSpPr>
        <p:sp>
          <p:nvSpPr>
            <p:cNvPr id="42" name="Freeform: Shape 41">
              <a:extLst>
                <a:ext uri="{FF2B5EF4-FFF2-40B4-BE49-F238E27FC236}">
                  <a16:creationId xmlns:a16="http://schemas.microsoft.com/office/drawing/2014/main" id="{BB5CD928-6DDE-D641-CCB8-6AD8462A7B19}"/>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sp>
          <p:nvSpPr>
            <p:cNvPr id="43" name="Freeform: Shape 42">
              <a:extLst>
                <a:ext uri="{FF2B5EF4-FFF2-40B4-BE49-F238E27FC236}">
                  <a16:creationId xmlns:a16="http://schemas.microsoft.com/office/drawing/2014/main" id="{99209988-2D23-8D45-C340-702B88252B04}"/>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a:defRPr/>
              </a:pPr>
              <a:endParaRPr lang="x-none" sz="2000" dirty="0">
                <a:solidFill>
                  <a:prstClr val="black">
                    <a:lumMod val="85000"/>
                    <a:lumOff val="15000"/>
                  </a:prstClr>
                </a:solidFill>
                <a:latin typeface="Montserrat" pitchFamily="2" charset="0"/>
                <a:ea typeface="Roboto Condensed" panose="02000000000000000000" pitchFamily="2" charset="0"/>
              </a:endParaRPr>
            </a:p>
          </p:txBody>
        </p:sp>
      </p:grpSp>
      <p:sp>
        <p:nvSpPr>
          <p:cNvPr id="44" name="TextBox 43">
            <a:extLst>
              <a:ext uri="{FF2B5EF4-FFF2-40B4-BE49-F238E27FC236}">
                <a16:creationId xmlns:a16="http://schemas.microsoft.com/office/drawing/2014/main" id="{C6F8F52B-9E22-C0B8-7474-00063EB3CB49}"/>
              </a:ext>
            </a:extLst>
          </p:cNvPr>
          <p:cNvSpPr txBox="1"/>
          <p:nvPr/>
        </p:nvSpPr>
        <p:spPr>
          <a:xfrm>
            <a:off x="78680" y="3175571"/>
            <a:ext cx="4866772" cy="2369880"/>
          </a:xfrm>
          <a:prstGeom prst="rect">
            <a:avLst/>
          </a:prstGeom>
          <a:solidFill>
            <a:schemeClr val="accent2">
              <a:lumMod val="20000"/>
              <a:lumOff val="80000"/>
            </a:schemeClr>
          </a:solidFill>
        </p:spPr>
        <p:txBody>
          <a:bodyPr wrap="square">
            <a:spAutoFit/>
          </a:bodyPr>
          <a:lstStyle/>
          <a:p>
            <a:pPr algn="ctr"/>
            <a:r>
              <a:rPr lang="vi-VN" sz="2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Một </a:t>
            </a:r>
            <a:r>
              <a:rPr lang="vi-VN" sz="2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cô Tấm (trong truyện “Tấm Cám”) bao lần bị hại, cuối cùng vẫn được làm hoàng hậu, nhưng mụ dì ghẻ và Cám – những kẻ lắm mưu mô tàn ác thì bị trừng phạt đích đáng</a:t>
            </a:r>
            <a:r>
              <a:rPr lang="vi-VN" sz="2400"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SG" sz="2400" dirty="0">
              <a:solidFill>
                <a:srgbClr val="C00000"/>
              </a:solidFill>
              <a:latin typeface="Times New Roman" panose="02020603050405020304" pitchFamily="18" charset="0"/>
              <a:cs typeface="Times New Roman" panose="02020603050405020304" pitchFamily="18" charset="0"/>
            </a:endParaRPr>
          </a:p>
          <a:p>
            <a:pPr algn="ctr"/>
            <a:endParaRPr lang="en-SG" sz="2800" dirty="0">
              <a:solidFill>
                <a:srgbClr val="C00000"/>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5FD4BA9E-CF95-6A0A-7298-05E728222752}"/>
              </a:ext>
            </a:extLst>
          </p:cNvPr>
          <p:cNvSpPr txBox="1"/>
          <p:nvPr/>
        </p:nvSpPr>
        <p:spPr>
          <a:xfrm>
            <a:off x="974718" y="134846"/>
            <a:ext cx="5877906" cy="1785104"/>
          </a:xfrm>
          <a:prstGeom prst="rect">
            <a:avLst/>
          </a:prstGeom>
          <a:solidFill>
            <a:srgbClr val="C8B496"/>
          </a:solidFill>
        </p:spPr>
        <p:txBody>
          <a:bodyPr wrap="square">
            <a:spAutoFit/>
          </a:bodyPr>
          <a:lstStyle/>
          <a:p>
            <a:pPr algn="just">
              <a:spcAft>
                <a:spcPts val="800"/>
              </a:spcAft>
            </a:pPr>
            <a:r>
              <a:rPr lang="vi-VN" sz="2200" i="1" dirty="0" smtClean="0">
                <a:latin typeface="Times New Roman" panose="02020603050405020304" pitchFamily="18" charset="0"/>
                <a:ea typeface="Calibri" panose="020F0502020204030204" pitchFamily="34" charset="0"/>
                <a:cs typeface="Times New Roman" panose="02020603050405020304" pitchFamily="18" charset="0"/>
              </a:rPr>
              <a:t>Một </a:t>
            </a:r>
            <a:r>
              <a:rPr lang="vi-VN" sz="2200" i="1" dirty="0">
                <a:latin typeface="Times New Roman" panose="02020603050405020304" pitchFamily="18" charset="0"/>
                <a:ea typeface="Calibri" panose="020F0502020204030204" pitchFamily="34" charset="0"/>
                <a:cs typeface="Times New Roman" panose="02020603050405020304" pitchFamily="18" charset="0"/>
              </a:rPr>
              <a:t>Thạch Sanh (truyện “Thạch Sanh”) chất phác, thật bụng tin người, dẫu trải qua bao khổ nạn, oan khuất rồi đến lúc cũng cưới được công chúa và lên ngôi, còn Lý Thông lừa lọc, xảo trá thì trời đất không dung tha. </a:t>
            </a:r>
            <a:endParaRPr lang="en-US" sz="2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B5AE86D1-BD44-87B7-B491-C9956ECA872E}"/>
              </a:ext>
            </a:extLst>
          </p:cNvPr>
          <p:cNvSpPr txBox="1"/>
          <p:nvPr/>
        </p:nvSpPr>
        <p:spPr>
          <a:xfrm>
            <a:off x="6986886" y="3196190"/>
            <a:ext cx="3121378" cy="1938992"/>
          </a:xfrm>
          <a:prstGeom prst="rect">
            <a:avLst/>
          </a:prstGeom>
          <a:solidFill>
            <a:srgbClr val="FFF2CC"/>
          </a:solidFill>
        </p:spPr>
        <p:txBody>
          <a:bodyPr wrap="square">
            <a:spAutoFit/>
          </a:bodyPr>
          <a:lstStyle/>
          <a:p>
            <a:pPr algn="just">
              <a:spcAft>
                <a:spcPts val="800"/>
              </a:spcAft>
            </a:pPr>
            <a:r>
              <a:rPr lang="vi-VN" sz="2400" i="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Ở </a:t>
            </a:r>
            <a:r>
              <a:rPr lang="vi-VN" sz="24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hiền gặp lành, ác giả ác báo là ước mơ công bằng được nhân dân gửi gắm vào truyện cổ tích.</a:t>
            </a:r>
            <a:endParaRPr lang="en-US" sz="24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id="{8D3DDE9A-8C14-901F-4D31-7263DCD52DA3}"/>
              </a:ext>
            </a:extLst>
          </p:cNvPr>
          <p:cNvSpPr txBox="1"/>
          <p:nvPr/>
        </p:nvSpPr>
        <p:spPr>
          <a:xfrm>
            <a:off x="7205565" y="-65934"/>
            <a:ext cx="4647260" cy="1815882"/>
          </a:xfrm>
          <a:prstGeom prst="rect">
            <a:avLst/>
          </a:prstGeom>
          <a:solidFill>
            <a:schemeClr val="accent2">
              <a:lumMod val="20000"/>
              <a:lumOff val="80000"/>
            </a:schemeClr>
          </a:solidFill>
        </p:spPr>
        <p:txBody>
          <a:bodyPr wrap="square">
            <a:spAutoFit/>
          </a:bodyPr>
          <a:lstStyle/>
          <a:p>
            <a:pPr algn="just">
              <a:spcAft>
                <a:spcPts val="800"/>
              </a:spcAft>
            </a:pPr>
            <a:r>
              <a:rPr lang="vi-VN" sz="2400"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 người em (truyện “Cây khế”) thật thà, hiền lành, bị anh đối xử bất công, ai ngờ cuộc sống về sau lại giàu sang hạnh phúc, trong khi người anh tham lam thì bỏ mạng giữa biển khơi. </a:t>
            </a:r>
            <a:endParaRPr lang="en-US" sz="2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2" name="Picture 51" descr="A grasshopper on a rock&#10;&#10;Description automatically generated">
            <a:extLst>
              <a:ext uri="{FF2B5EF4-FFF2-40B4-BE49-F238E27FC236}">
                <a16:creationId xmlns:a16="http://schemas.microsoft.com/office/drawing/2014/main" id="{C08A4192-A799-C736-7DB5-12EDF1711F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908317" y="4299454"/>
            <a:ext cx="2417428" cy="2646819"/>
          </a:xfrm>
          <a:prstGeom prst="rect">
            <a:avLst/>
          </a:prstGeom>
        </p:spPr>
      </p:pic>
      <p:sp>
        <p:nvSpPr>
          <p:cNvPr id="2" name="Rectangle 1"/>
          <p:cNvSpPr/>
          <p:nvPr/>
        </p:nvSpPr>
        <p:spPr>
          <a:xfrm>
            <a:off x="5088136" y="2471363"/>
            <a:ext cx="955343" cy="584775"/>
          </a:xfrm>
          <a:prstGeom prst="rect">
            <a:avLst/>
          </a:prstGeom>
        </p:spPr>
        <p:txBody>
          <a:bodyPr wrap="square">
            <a:spAutoFit/>
          </a:bodyPr>
          <a:lstStyle/>
          <a:p>
            <a:r>
              <a:rPr lang="vi-VN" sz="3200" b="1" i="1" dirty="0" smtClean="0">
                <a:latin typeface="Times New Roman" panose="02020603050405020304" pitchFamily="18" charset="0"/>
                <a:ea typeface="Calibri" panose="020F0502020204030204" pitchFamily="34" charset="0"/>
                <a:cs typeface="Times New Roman" panose="02020603050405020304" pitchFamily="18" charset="0"/>
              </a:rPr>
              <a:t>2</a:t>
            </a:r>
            <a:endParaRPr lang="en-US" sz="3200" b="1" dirty="0"/>
          </a:p>
        </p:txBody>
      </p:sp>
      <p:sp>
        <p:nvSpPr>
          <p:cNvPr id="3" name="Rectangle 2"/>
          <p:cNvSpPr/>
          <p:nvPr/>
        </p:nvSpPr>
        <p:spPr>
          <a:xfrm>
            <a:off x="650482" y="2111331"/>
            <a:ext cx="512897" cy="584775"/>
          </a:xfrm>
          <a:prstGeom prst="rect">
            <a:avLst/>
          </a:prstGeom>
        </p:spPr>
        <p:txBody>
          <a:bodyPr wrap="square">
            <a:spAutoFit/>
          </a:bodyPr>
          <a:lstStyle/>
          <a:p>
            <a:r>
              <a:rPr lang="vi-VN" sz="3200" b="1" i="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1 </a:t>
            </a:r>
            <a:endParaRPr lang="en-US" sz="3200" b="1" dirty="0">
              <a:solidFill>
                <a:srgbClr val="C00000"/>
              </a:solidFill>
            </a:endParaRPr>
          </a:p>
        </p:txBody>
      </p:sp>
      <p:sp>
        <p:nvSpPr>
          <p:cNvPr id="4" name="Rectangle 3"/>
          <p:cNvSpPr/>
          <p:nvPr/>
        </p:nvSpPr>
        <p:spPr>
          <a:xfrm>
            <a:off x="8143545" y="1988330"/>
            <a:ext cx="5619331" cy="646331"/>
          </a:xfrm>
          <a:prstGeom prst="rect">
            <a:avLst/>
          </a:prstGeom>
        </p:spPr>
        <p:txBody>
          <a:bodyPr wrap="square">
            <a:spAutoFit/>
          </a:bodyPr>
          <a:lstStyle/>
          <a:p>
            <a:r>
              <a:rPr lang="vi-VN" sz="3600"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3</a:t>
            </a:r>
            <a:endParaRPr lang="en-US" sz="3600" dirty="0">
              <a:solidFill>
                <a:srgbClr val="7030A0"/>
              </a:solidFill>
            </a:endParaRPr>
          </a:p>
        </p:txBody>
      </p:sp>
      <p:sp>
        <p:nvSpPr>
          <p:cNvPr id="5" name="Rectangle 4"/>
          <p:cNvSpPr/>
          <p:nvPr/>
        </p:nvSpPr>
        <p:spPr>
          <a:xfrm>
            <a:off x="10350241" y="2254823"/>
            <a:ext cx="389850" cy="584775"/>
          </a:xfrm>
          <a:prstGeom prst="rect">
            <a:avLst/>
          </a:prstGeom>
        </p:spPr>
        <p:txBody>
          <a:bodyPr wrap="none">
            <a:spAutoFit/>
          </a:bodyPr>
          <a:lstStyle/>
          <a:p>
            <a:r>
              <a:rPr lang="vi-VN" sz="32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4</a:t>
            </a:r>
            <a:endParaRPr lang="en-US" sz="3200" b="1" dirty="0">
              <a:solidFill>
                <a:srgbClr val="002060"/>
              </a:solidFill>
            </a:endParaRPr>
          </a:p>
        </p:txBody>
      </p:sp>
      <p:sp>
        <p:nvSpPr>
          <p:cNvPr id="46" name="TextBox 45">
            <a:extLst>
              <a:ext uri="{FF2B5EF4-FFF2-40B4-BE49-F238E27FC236}">
                <a16:creationId xmlns:a16="http://schemas.microsoft.com/office/drawing/2014/main" id="{B159AEDB-F69E-B019-2A50-7D6814DF8BC2}"/>
              </a:ext>
            </a:extLst>
          </p:cNvPr>
          <p:cNvSpPr txBox="1"/>
          <p:nvPr/>
        </p:nvSpPr>
        <p:spPr>
          <a:xfrm>
            <a:off x="214902" y="5324942"/>
            <a:ext cx="11657153" cy="1426031"/>
          </a:xfrm>
          <a:prstGeom prst="rect">
            <a:avLst/>
          </a:prstGeom>
          <a:solidFill>
            <a:schemeClr val="accent5">
              <a:lumMod val="20000"/>
              <a:lumOff val="80000"/>
            </a:schemeClr>
          </a:solidFill>
        </p:spPr>
        <p:txBody>
          <a:bodyPr wrap="square">
            <a:spAutoFit/>
          </a:bodyPr>
          <a:lstStyle/>
          <a:p>
            <a:pPr algn="just">
              <a:spcAft>
                <a:spcPts val="800"/>
              </a:spcAft>
            </a:pPr>
            <a:r>
              <a:rPr lang="en-US" sz="2400" b="1" i="1" dirty="0" smtClean="0">
                <a:solidFill>
                  <a:schemeClr val="accent1">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0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40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40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vi-VN"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 (1) – (2) – (4) </a:t>
            </a:r>
            <a:endParaRPr lang="en-US" sz="40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40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0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quy</a:t>
            </a:r>
            <a:r>
              <a:rPr lang="en-US" sz="40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i="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nạp</a:t>
            </a:r>
            <a:r>
              <a:rPr lang="en-US" sz="40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vi-VN" sz="4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 (2) – (4) – (3)</a:t>
            </a:r>
            <a:endParaRPr lang="en-US" sz="40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97366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 calcmode="lin" valueType="num">
                                      <p:cBhvr additive="base">
                                        <p:cTn id="7"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6">
                                            <p:txEl>
                                              <p:pRg st="1" end="1"/>
                                            </p:txEl>
                                          </p:spTgt>
                                        </p:tgtEl>
                                        <p:attrNameLst>
                                          <p:attrName>style.visibility</p:attrName>
                                        </p:attrNameLst>
                                      </p:cBhvr>
                                      <p:to>
                                        <p:strVal val="visible"/>
                                      </p:to>
                                    </p:set>
                                    <p:animEffect transition="in" filter="circle(in)">
                                      <p:cBhvr>
                                        <p:cTn id="13" dur="2000"/>
                                        <p:tgtEl>
                                          <p:spTgt spid="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916" y="2835370"/>
            <a:ext cx="10515600" cy="1325563"/>
          </a:xfrm>
        </p:spPr>
        <p:txBody>
          <a:bodyPr>
            <a:normAutofit fontScale="90000"/>
          </a:bodyPr>
          <a:lstStyle/>
          <a:p>
            <a:pPr algn="just"/>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Câu</a:t>
            </a:r>
            <a:r>
              <a:rPr lang="en-US" dirty="0">
                <a:solidFill>
                  <a:srgbClr val="C00000"/>
                </a:solidFill>
                <a:latin typeface="Times New Roman" panose="02020603050405020304" pitchFamily="18" charset="0"/>
                <a:cs typeface="Times New Roman" panose="02020603050405020304" pitchFamily="18" charset="0"/>
              </a:rPr>
              <a:t> (1), (2), (4) </a:t>
            </a:r>
            <a:r>
              <a:rPr lang="en-US" dirty="0" err="1">
                <a:solidFill>
                  <a:srgbClr val="002060"/>
                </a:solidFill>
                <a:latin typeface="Times New Roman" panose="02020603050405020304" pitchFamily="18" charset="0"/>
                <a:cs typeface="Times New Roman" panose="02020603050405020304" pitchFamily="18" charset="0"/>
              </a:rPr>
              <a:t>nói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đặc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phận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vật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 ở </a:t>
            </a:r>
            <a:r>
              <a:rPr lang="en-US" dirty="0" err="1">
                <a:solidFill>
                  <a:srgbClr val="002060"/>
                </a:solidFill>
                <a:latin typeface="Times New Roman" panose="02020603050405020304" pitchFamily="18" charset="0"/>
                <a:cs typeface="Times New Roman" panose="02020603050405020304" pitchFamily="18" charset="0"/>
              </a:rPr>
              <a:t>một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tích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Riêng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câu</a:t>
            </a:r>
            <a:r>
              <a:rPr lang="en-US" dirty="0">
                <a:solidFill>
                  <a:srgbClr val="C00000"/>
                </a:solidFill>
                <a:latin typeface="Times New Roman" panose="02020603050405020304" pitchFamily="18" charset="0"/>
                <a:cs typeface="Times New Roman" panose="02020603050405020304" pitchFamily="18" charset="0"/>
              </a:rPr>
              <a:t> (3)</a:t>
            </a:r>
            <a:r>
              <a:rPr lang="en-US" dirty="0">
                <a:solidFill>
                  <a:srgbClr val="002060"/>
                </a:solidFill>
                <a:latin typeface="Times New Roman" panose="02020603050405020304" pitchFamily="18" charset="0"/>
                <a:cs typeface="Times New Roman" panose="02020603050405020304" pitchFamily="18" charset="0"/>
              </a:rPr>
              <a:t>, “Ở </a:t>
            </a:r>
            <a:r>
              <a:rPr lang="en-US" dirty="0" err="1">
                <a:solidFill>
                  <a:srgbClr val="002060"/>
                </a:solidFill>
                <a:latin typeface="Times New Roman" panose="02020603050405020304" pitchFamily="18" charset="0"/>
                <a:cs typeface="Times New Roman" panose="02020603050405020304" pitchFamily="18" charset="0"/>
              </a:rPr>
              <a:t>hiền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gặp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mơ</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công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bằng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được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gửi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gắm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tích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không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cập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vật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nào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tính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không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chỉ</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đúng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với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được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nói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đến</a:t>
            </a:r>
            <a:r>
              <a:rPr lang="en-US" dirty="0">
                <a:solidFill>
                  <a:srgbClr val="002060"/>
                </a:solidFill>
                <a:latin typeface="Times New Roman" panose="02020603050405020304" pitchFamily="18" charset="0"/>
                <a:cs typeface="Times New Roman" panose="02020603050405020304" pitchFamily="18" charset="0"/>
              </a:rPr>
              <a:t> ở </a:t>
            </a:r>
            <a:r>
              <a:rPr lang="en-US" dirty="0" err="1">
                <a:solidFill>
                  <a:srgbClr val="002060"/>
                </a:solidFill>
                <a:latin typeface="Times New Roman" panose="02020603050405020304" pitchFamily="18" charset="0"/>
                <a:cs typeface="Times New Roman" panose="02020603050405020304" pitchFamily="18" charset="0"/>
              </a:rPr>
              <a:t>đây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còn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đúng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với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nhiều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chính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chủ</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đề</a:t>
            </a:r>
            <a:r>
              <a:rPr lang="en-US" dirty="0">
                <a:solidFill>
                  <a:srgbClr val="002060"/>
                </a:solidFill>
                <a:latin typeface="Times New Roman" panose="02020603050405020304" pitchFamily="18" charset="0"/>
                <a:cs typeface="Times New Roman" panose="02020603050405020304" pitchFamily="18" charset="0"/>
              </a:rPr>
              <a:t> </a:t>
            </a:r>
            <a:br>
              <a:rPr lang="en-US" dirty="0">
                <a:solidFill>
                  <a:srgbClr val="002060"/>
                </a:solidFill>
                <a:latin typeface="Times New Roman" panose="02020603050405020304" pitchFamily="18" charset="0"/>
                <a:cs typeface="Times New Roman" panose="02020603050405020304" pitchFamily="18" charset="0"/>
              </a:rPr>
            </a:b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Đặt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câu</a:t>
            </a:r>
            <a:r>
              <a:rPr lang="en-US" dirty="0">
                <a:solidFill>
                  <a:srgbClr val="002060"/>
                </a:solidFill>
                <a:latin typeface="Times New Roman" panose="02020603050405020304" pitchFamily="18" charset="0"/>
                <a:cs typeface="Times New Roman" panose="02020603050405020304" pitchFamily="18" charset="0"/>
              </a:rPr>
              <a:t> (3) </a:t>
            </a:r>
            <a:r>
              <a:rPr lang="en-US" dirty="0" err="1">
                <a:solidFill>
                  <a:srgbClr val="002060"/>
                </a:solidFill>
                <a:latin typeface="Times New Roman" panose="02020603050405020304" pitchFamily="18" charset="0"/>
                <a:cs typeface="Times New Roman" panose="02020603050405020304" pitchFamily="18" charset="0"/>
              </a:rPr>
              <a:t>lên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ta </a:t>
            </a:r>
            <a:r>
              <a:rPr lang="en-US" dirty="0" err="1">
                <a:solidFill>
                  <a:srgbClr val="002060"/>
                </a:solidFill>
                <a:latin typeface="Times New Roman" panose="02020603050405020304" pitchFamily="18" charset="0"/>
                <a:cs typeface="Times New Roman" panose="02020603050405020304" pitchFamily="18" charset="0"/>
              </a:rPr>
              <a:t>được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đoạn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diễn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dịch</a:t>
            </a:r>
            <a:r>
              <a:rPr lang="en-US" dirty="0">
                <a:solidFill>
                  <a:srgbClr val="002060"/>
                </a:solidFill>
                <a:latin typeface="Times New Roman" panose="02020603050405020304" pitchFamily="18" charset="0"/>
                <a:cs typeface="Times New Roman" panose="02020603050405020304" pitchFamily="18" charset="0"/>
              </a:rPr>
              <a:t>. </a:t>
            </a:r>
            <a:br>
              <a:rPr lang="en-US" dirty="0">
                <a:solidFill>
                  <a:srgbClr val="002060"/>
                </a:solidFill>
                <a:latin typeface="Times New Roman" panose="02020603050405020304" pitchFamily="18" charset="0"/>
                <a:cs typeface="Times New Roman" panose="02020603050405020304" pitchFamily="18" charset="0"/>
              </a:rPr>
            </a:b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Đặt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câu</a:t>
            </a:r>
            <a:r>
              <a:rPr lang="en-US" dirty="0">
                <a:solidFill>
                  <a:srgbClr val="002060"/>
                </a:solidFill>
                <a:latin typeface="Times New Roman" panose="02020603050405020304" pitchFamily="18" charset="0"/>
                <a:cs typeface="Times New Roman" panose="02020603050405020304" pitchFamily="18" charset="0"/>
              </a:rPr>
              <a:t> (3) ở </a:t>
            </a:r>
            <a:r>
              <a:rPr lang="en-US" dirty="0" err="1">
                <a:solidFill>
                  <a:srgbClr val="002060"/>
                </a:solidFill>
                <a:latin typeface="Times New Roman" panose="02020603050405020304" pitchFamily="18" charset="0"/>
                <a:cs typeface="Times New Roman" panose="02020603050405020304" pitchFamily="18" charset="0"/>
              </a:rPr>
              <a:t>cuối</a:t>
            </a:r>
            <a:r>
              <a:rPr lang="en-US" dirty="0">
                <a:solidFill>
                  <a:srgbClr val="002060"/>
                </a:solidFill>
                <a:latin typeface="Times New Roman" panose="02020603050405020304" pitchFamily="18" charset="0"/>
                <a:cs typeface="Times New Roman" panose="02020603050405020304" pitchFamily="18" charset="0"/>
              </a:rPr>
              <a:t>, ta </a:t>
            </a:r>
            <a:r>
              <a:rPr lang="en-US" dirty="0" err="1">
                <a:solidFill>
                  <a:srgbClr val="002060"/>
                </a:solidFill>
                <a:latin typeface="Times New Roman" panose="02020603050405020304" pitchFamily="18" charset="0"/>
                <a:cs typeface="Times New Roman" panose="02020603050405020304" pitchFamily="18" charset="0"/>
              </a:rPr>
              <a:t>được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đoạn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nạp</a:t>
            </a:r>
            <a:r>
              <a:rPr lang="en-US" dirty="0">
                <a:solidFill>
                  <a:srgbClr val="002060"/>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1045606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B56827B3-9453-F96B-1CCF-C51FCC733B1E}"/>
              </a:ext>
            </a:extLst>
          </p:cNvPr>
          <p:cNvPicPr>
            <a:picLocks noChangeAspect="1"/>
          </p:cNvPicPr>
          <p:nvPr/>
        </p:nvPicPr>
        <p:blipFill>
          <a:blip r:embed="rId3"/>
          <a:srcRect/>
          <a:stretch>
            <a:fillRect/>
          </a:stretch>
        </p:blipFill>
        <p:spPr>
          <a:xfrm>
            <a:off x="-22860" y="-7620"/>
            <a:ext cx="12240260" cy="6987540"/>
          </a:xfrm>
          <a:prstGeom prst="rect">
            <a:avLst/>
          </a:prstGeom>
        </p:spPr>
      </p:pic>
      <p:sp>
        <p:nvSpPr>
          <p:cNvPr id="27" name="缺角矩形 26"/>
          <p:cNvSpPr/>
          <p:nvPr/>
        </p:nvSpPr>
        <p:spPr>
          <a:xfrm>
            <a:off x="761365" y="1872615"/>
            <a:ext cx="10782300" cy="4350385"/>
          </a:xfrm>
          <a:prstGeom prst="plaque">
            <a:avLst>
              <a:gd name="adj" fmla="val 14424"/>
            </a:avLst>
          </a:prstGeom>
          <a:solidFill>
            <a:schemeClr val="bg1">
              <a:alpha val="86000"/>
            </a:schemeClr>
          </a:solidFill>
          <a:ln w="127000">
            <a:solidFill>
              <a:schemeClr val="bg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黑体" panose="02010609060101010101" pitchFamily="49" charset="-122"/>
              <a:cs typeface="+mn-cs"/>
            </a:endParaRPr>
          </a:p>
        </p:txBody>
      </p:sp>
      <p:sp>
        <p:nvSpPr>
          <p:cNvPr id="97" name="矩形 96"/>
          <p:cNvSpPr/>
          <p:nvPr/>
        </p:nvSpPr>
        <p:spPr>
          <a:xfrm>
            <a:off x="1362710" y="4407535"/>
            <a:ext cx="243840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矩形 97"/>
          <p:cNvSpPr/>
          <p:nvPr/>
        </p:nvSpPr>
        <p:spPr>
          <a:xfrm>
            <a:off x="3884930" y="4407535"/>
            <a:ext cx="249555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矩形 98"/>
          <p:cNvSpPr/>
          <p:nvPr/>
        </p:nvSpPr>
        <p:spPr>
          <a:xfrm>
            <a:off x="6024880" y="4407535"/>
            <a:ext cx="275590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矩形 99"/>
          <p:cNvSpPr/>
          <p:nvPr/>
        </p:nvSpPr>
        <p:spPr>
          <a:xfrm>
            <a:off x="8148320" y="4420235"/>
            <a:ext cx="300990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文本框 101"/>
          <p:cNvSpPr txBox="1"/>
          <p:nvPr/>
        </p:nvSpPr>
        <p:spPr>
          <a:xfrm>
            <a:off x="1756410"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文本框 102"/>
          <p:cNvSpPr txBox="1"/>
          <p:nvPr/>
        </p:nvSpPr>
        <p:spPr>
          <a:xfrm>
            <a:off x="4180205"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文本框 103"/>
          <p:cNvSpPr txBox="1"/>
          <p:nvPr/>
        </p:nvSpPr>
        <p:spPr>
          <a:xfrm>
            <a:off x="6464300"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文本框 104"/>
          <p:cNvSpPr txBox="1"/>
          <p:nvPr/>
        </p:nvSpPr>
        <p:spPr>
          <a:xfrm>
            <a:off x="8821420" y="4867910"/>
            <a:ext cx="1802765" cy="39878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文本框 90"/>
          <p:cNvSpPr txBox="1"/>
          <p:nvPr/>
        </p:nvSpPr>
        <p:spPr>
          <a:xfrm>
            <a:off x="4793317" y="245447"/>
            <a:ext cx="2283460" cy="1414780"/>
          </a:xfrm>
          <a:prstGeom prst="rect">
            <a:avLst/>
          </a:prstGeom>
          <a:noFill/>
          <a:ln>
            <a:noFill/>
          </a:ln>
          <a:effectLst/>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mn-cs"/>
              <a:sym typeface="思源黑体 CN Light" panose="020B0300000000000000" pitchFamily="34" charset="-122"/>
            </a:endParaRPr>
          </a:p>
        </p:txBody>
      </p:sp>
      <p:pic>
        <p:nvPicPr>
          <p:cNvPr id="35" name="图片 34" descr="千库网_水彩花丁香花花枝_元素编号12876565"/>
          <p:cNvPicPr>
            <a:picLocks noChangeAspect="1"/>
          </p:cNvPicPr>
          <p:nvPr/>
        </p:nvPicPr>
        <p:blipFill>
          <a:blip r:embed="rId4"/>
          <a:stretch>
            <a:fillRect/>
          </a:stretch>
        </p:blipFill>
        <p:spPr>
          <a:xfrm>
            <a:off x="-2664082" y="-1546586"/>
            <a:ext cx="9144000" cy="9144000"/>
          </a:xfrm>
          <a:prstGeom prst="rect">
            <a:avLst/>
          </a:prstGeom>
        </p:spPr>
      </p:pic>
      <p:pic>
        <p:nvPicPr>
          <p:cNvPr id="9" name="图片 3">
            <a:extLst>
              <a:ext uri="{FF2B5EF4-FFF2-40B4-BE49-F238E27FC236}">
                <a16:creationId xmlns:a16="http://schemas.microsoft.com/office/drawing/2014/main" id="{DE3B39CA-975B-2758-CE2A-C1E58E7E26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2629" r="31018"/>
          <a:stretch/>
        </p:blipFill>
        <p:spPr>
          <a:xfrm rot="290674">
            <a:off x="8281176" y="725450"/>
            <a:ext cx="3380091" cy="5028821"/>
          </a:xfrm>
          <a:prstGeom prst="rect">
            <a:avLst/>
          </a:prstGeom>
        </p:spPr>
      </p:pic>
      <p:pic>
        <p:nvPicPr>
          <p:cNvPr id="2" name="Picture 1">
            <a:extLst>
              <a:ext uri="{FF2B5EF4-FFF2-40B4-BE49-F238E27FC236}">
                <a16:creationId xmlns:a16="http://schemas.microsoft.com/office/drawing/2014/main" id="{3B2E68A3-80DB-8289-326C-DF2AF6EAF291}"/>
              </a:ext>
            </a:extLst>
          </p:cNvPr>
          <p:cNvPicPr>
            <a:picLocks noChangeAspect="1"/>
          </p:cNvPicPr>
          <p:nvPr/>
        </p:nvPicPr>
        <p:blipFill rotWithShape="1">
          <a:blip r:embed="rId6">
            <a:clrChange>
              <a:clrFrom>
                <a:srgbClr val="FFFFFF"/>
              </a:clrFrom>
              <a:clrTo>
                <a:srgbClr val="FFFFFF">
                  <a:alpha val="0"/>
                </a:srgbClr>
              </a:clrTo>
            </a:clrChange>
          </a:blip>
          <a:srcRect l="21933" t="15038" r="32749" b="38332"/>
          <a:stretch/>
        </p:blipFill>
        <p:spPr>
          <a:xfrm>
            <a:off x="1756410" y="1872615"/>
            <a:ext cx="8012310" cy="4241327"/>
          </a:xfrm>
          <a:prstGeom prst="rect">
            <a:avLst/>
          </a:prstGeom>
        </p:spPr>
      </p:pic>
      <p:sp>
        <p:nvSpPr>
          <p:cNvPr id="17" name="Rectangle 16"/>
          <p:cNvSpPr/>
          <p:nvPr/>
        </p:nvSpPr>
        <p:spPr>
          <a:xfrm>
            <a:off x="2910003" y="3690798"/>
            <a:ext cx="2627696" cy="646331"/>
          </a:xfrm>
          <a:prstGeom prst="rect">
            <a:avLst/>
          </a:prstGeom>
        </p:spPr>
        <p:txBody>
          <a:bodyPr wrap="square">
            <a:spAutoFit/>
          </a:bodyPr>
          <a:lstStyle/>
          <a:p>
            <a:pPr lvl="0" algn="ctr"/>
            <a:r>
              <a:rPr lang="en-US" b="1" dirty="0" err="1">
                <a:solidFill>
                  <a:schemeClr val="bg1"/>
                </a:solidFill>
                <a:latin typeface="Times New Roman" panose="02020603050405020304" pitchFamily="18" charset="0"/>
                <a:ea typeface="Nunito"/>
                <a:cs typeface="Times New Roman" panose="02020603050405020304" pitchFamily="18" charset="0"/>
                <a:sym typeface="Nunito"/>
              </a:rPr>
              <a:t>Nguyễn</a:t>
            </a:r>
            <a:r>
              <a:rPr lang="en-US" b="1" dirty="0">
                <a:solidFill>
                  <a:schemeClr val="bg1"/>
                </a:solidFill>
                <a:latin typeface="Times New Roman" panose="02020603050405020304" pitchFamily="18" charset="0"/>
                <a:ea typeface="Nunito"/>
                <a:cs typeface="Times New Roman" panose="02020603050405020304" pitchFamily="18" charset="0"/>
                <a:sym typeface="Nunito"/>
              </a:rPr>
              <a:t> </a:t>
            </a:r>
            <a:r>
              <a:rPr lang="en-US" b="1" dirty="0" err="1">
                <a:solidFill>
                  <a:schemeClr val="bg1"/>
                </a:solidFill>
                <a:latin typeface="Times New Roman" panose="02020603050405020304" pitchFamily="18" charset="0"/>
                <a:ea typeface="Nunito"/>
                <a:cs typeface="Times New Roman" panose="02020603050405020304" pitchFamily="18" charset="0"/>
                <a:sym typeface="Nunito"/>
              </a:rPr>
              <a:t>Nhâm</a:t>
            </a:r>
            <a:endParaRPr lang="en-US" b="1" dirty="0">
              <a:solidFill>
                <a:schemeClr val="bg1"/>
              </a:solidFill>
              <a:latin typeface="Times New Roman" panose="02020603050405020304" pitchFamily="18" charset="0"/>
              <a:ea typeface="Nunito"/>
              <a:cs typeface="Times New Roman" panose="02020603050405020304" pitchFamily="18" charset="0"/>
              <a:sym typeface="Nunito"/>
            </a:endParaRPr>
          </a:p>
          <a:p>
            <a:pPr lvl="0" algn="ctr"/>
            <a:r>
              <a:rPr lang="en-US" b="1" dirty="0" err="1">
                <a:solidFill>
                  <a:schemeClr val="bg1"/>
                </a:solidFill>
                <a:latin typeface="Times New Roman" panose="02020603050405020304" pitchFamily="18" charset="0"/>
                <a:ea typeface="Nunito"/>
                <a:cs typeface="Times New Roman" panose="02020603050405020304" pitchFamily="18" charset="0"/>
                <a:sym typeface="Nunito"/>
              </a:rPr>
              <a:t>Zalo</a:t>
            </a:r>
            <a:r>
              <a:rPr lang="en-US" b="1" dirty="0">
                <a:solidFill>
                  <a:schemeClr val="bg1"/>
                </a:solidFill>
                <a:latin typeface="Times New Roman" panose="02020603050405020304" pitchFamily="18" charset="0"/>
                <a:ea typeface="Nunito"/>
                <a:cs typeface="Times New Roman" panose="02020603050405020304" pitchFamily="18" charset="0"/>
                <a:sym typeface="Nunito"/>
              </a:rPr>
              <a:t>: 0981.713.891</a:t>
            </a:r>
          </a:p>
        </p:txBody>
      </p:sp>
    </p:spTree>
    <p:extLst>
      <p:ext uri="{BB962C8B-B14F-4D97-AF65-F5344CB8AC3E}">
        <p14:creationId xmlns:p14="http://schemas.microsoft.com/office/powerpoint/2010/main" val="2026088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ppt_x"/>
                                          </p:val>
                                        </p:tav>
                                        <p:tav tm="100000">
                                          <p:val>
                                            <p:strVal val="#ppt_x"/>
                                          </p:val>
                                        </p:tav>
                                      </p:tavLst>
                                    </p:anim>
                                    <p:anim calcmode="lin" valueType="num">
                                      <p:cBhvr additive="base">
                                        <p:cTn id="8" dur="500" fill="hold"/>
                                        <p:tgtEl>
                                          <p:spTgt spid="9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additive="base">
                                        <p:cTn id="11" dur="500" fill="hold"/>
                                        <p:tgtEl>
                                          <p:spTgt spid="98"/>
                                        </p:tgtEl>
                                        <p:attrNameLst>
                                          <p:attrName>ppt_x</p:attrName>
                                        </p:attrNameLst>
                                      </p:cBhvr>
                                      <p:tavLst>
                                        <p:tav tm="0">
                                          <p:val>
                                            <p:strVal val="#ppt_x"/>
                                          </p:val>
                                        </p:tav>
                                        <p:tav tm="100000">
                                          <p:val>
                                            <p:strVal val="#ppt_x"/>
                                          </p:val>
                                        </p:tav>
                                      </p:tavLst>
                                    </p:anim>
                                    <p:anim calcmode="lin" valueType="num">
                                      <p:cBhvr additive="base">
                                        <p:cTn id="12" dur="500" fill="hold"/>
                                        <p:tgtEl>
                                          <p:spTgt spid="9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9"/>
                                        </p:tgtEl>
                                        <p:attrNameLst>
                                          <p:attrName>style.visibility</p:attrName>
                                        </p:attrNameLst>
                                      </p:cBhvr>
                                      <p:to>
                                        <p:strVal val="visible"/>
                                      </p:to>
                                    </p:set>
                                    <p:anim calcmode="lin" valueType="num">
                                      <p:cBhvr additive="base">
                                        <p:cTn id="15" dur="500" fill="hold"/>
                                        <p:tgtEl>
                                          <p:spTgt spid="99"/>
                                        </p:tgtEl>
                                        <p:attrNameLst>
                                          <p:attrName>ppt_x</p:attrName>
                                        </p:attrNameLst>
                                      </p:cBhvr>
                                      <p:tavLst>
                                        <p:tav tm="0">
                                          <p:val>
                                            <p:strVal val="#ppt_x"/>
                                          </p:val>
                                        </p:tav>
                                        <p:tav tm="100000">
                                          <p:val>
                                            <p:strVal val="#ppt_x"/>
                                          </p:val>
                                        </p:tav>
                                      </p:tavLst>
                                    </p:anim>
                                    <p:anim calcmode="lin" valueType="num">
                                      <p:cBhvr additive="base">
                                        <p:cTn id="16" dur="500" fill="hold"/>
                                        <p:tgtEl>
                                          <p:spTgt spid="9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anim calcmode="lin" valueType="num">
                                      <p:cBhvr additive="base">
                                        <p:cTn id="23" dur="500" fill="hold"/>
                                        <p:tgtEl>
                                          <p:spTgt spid="91"/>
                                        </p:tgtEl>
                                        <p:attrNameLst>
                                          <p:attrName>ppt_x</p:attrName>
                                        </p:attrNameLst>
                                      </p:cBhvr>
                                      <p:tavLst>
                                        <p:tav tm="0">
                                          <p:val>
                                            <p:strVal val="#ppt_x"/>
                                          </p:val>
                                        </p:tav>
                                        <p:tav tm="100000">
                                          <p:val>
                                            <p:strVal val="#ppt_x"/>
                                          </p:val>
                                        </p:tav>
                                      </p:tavLst>
                                    </p:anim>
                                    <p:anim calcmode="lin" valueType="num">
                                      <p:cBhvr additive="base">
                                        <p:cTn id="24"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7" grpId="1"/>
      <p:bldP spid="98" grpId="0"/>
      <p:bldP spid="98" grpId="1"/>
      <p:bldP spid="99" grpId="0"/>
      <p:bldP spid="99" grpId="1"/>
      <p:bldP spid="100" grpId="0"/>
      <p:bldP spid="100" grpId="1"/>
      <p:bldP spid="91" grpId="0" bldLvl="0" animBg="1"/>
      <p:bldP spid="91"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千库网_花鸟梅花树枝_元素编号12567975"/>
          <p:cNvPicPr>
            <a:picLocks noChangeAspect="1"/>
          </p:cNvPicPr>
          <p:nvPr/>
        </p:nvPicPr>
        <p:blipFill rotWithShape="1">
          <a:blip r:embed="rId7"/>
          <a:srcRect l="2215"/>
          <a:stretch/>
        </p:blipFill>
        <p:spPr>
          <a:xfrm flipH="1">
            <a:off x="-22860" y="-7620"/>
            <a:ext cx="3367944" cy="5904230"/>
          </a:xfrm>
          <a:prstGeom prst="rect">
            <a:avLst/>
          </a:prstGeom>
        </p:spPr>
      </p:pic>
      <p:sp>
        <p:nvSpPr>
          <p:cNvPr id="8" name="PA-矩形 4"/>
          <p:cNvSpPr/>
          <p:nvPr>
            <p:custDataLst>
              <p:tags r:id="rId1"/>
            </p:custDataLst>
          </p:nvPr>
        </p:nvSpPr>
        <p:spPr>
          <a:xfrm>
            <a:off x="6647162" y="1301353"/>
            <a:ext cx="5143634" cy="1015663"/>
          </a:xfrm>
          <a:prstGeom prst="rect">
            <a:avLst/>
          </a:prstGeom>
          <a:noFill/>
          <a:effectLst/>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519373"/>
              </a:solidFill>
              <a:effectLst/>
              <a:uLnTx/>
              <a:uFillTx/>
              <a:latin typeface="字魂125号-九州真书" panose="00000500000000000000" charset="-122"/>
              <a:ea typeface="字魂125号-九州真书" panose="00000500000000000000" charset="-122"/>
              <a:cs typeface="思源黑体 CN Bold" panose="020B0800000000000000" pitchFamily="34" charset="-122"/>
              <a:sym typeface="思源黑体 CN Bold" panose="020B0800000000000000" pitchFamily="34" charset="-122"/>
            </a:endParaRPr>
          </a:p>
        </p:txBody>
      </p:sp>
      <p:sp>
        <p:nvSpPr>
          <p:cNvPr id="12" name="PA-矩形 4"/>
          <p:cNvSpPr/>
          <p:nvPr>
            <p:custDataLst>
              <p:tags r:id="rId2"/>
            </p:custDataLst>
          </p:nvPr>
        </p:nvSpPr>
        <p:spPr>
          <a:xfrm>
            <a:off x="3866140" y="2969045"/>
            <a:ext cx="7021830" cy="1015365"/>
          </a:xfrm>
          <a:prstGeom prst="rect">
            <a:avLst/>
          </a:prstGeom>
          <a:noFill/>
          <a:effectLst/>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1" name="图片 23" descr="13 (5)">
            <a:extLst>
              <a:ext uri="{FF2B5EF4-FFF2-40B4-BE49-F238E27FC236}">
                <a16:creationId xmlns:a16="http://schemas.microsoft.com/office/drawing/2014/main" id="{CC3EDD54-E7C4-EF94-87D4-676F0AB810B9}"/>
              </a:ext>
            </a:extLst>
          </p:cNvPr>
          <p:cNvPicPr>
            <a:picLocks noChangeAspect="1"/>
          </p:cNvPicPr>
          <p:nvPr/>
        </p:nvPicPr>
        <p:blipFill rotWithShape="1">
          <a:blip r:embed="rId8"/>
          <a:srcRect t="7194" r="35432"/>
          <a:stretch/>
        </p:blipFill>
        <p:spPr>
          <a:xfrm>
            <a:off x="39091" y="2500132"/>
            <a:ext cx="12400480" cy="4479788"/>
          </a:xfrm>
          <a:prstGeom prst="rect">
            <a:avLst/>
          </a:prstGeom>
        </p:spPr>
      </p:pic>
      <p:pic>
        <p:nvPicPr>
          <p:cNvPr id="14" name="图片 20" descr="6 (27)">
            <a:extLst>
              <a:ext uri="{FF2B5EF4-FFF2-40B4-BE49-F238E27FC236}">
                <a16:creationId xmlns:a16="http://schemas.microsoft.com/office/drawing/2014/main" id="{89C1D7C7-933A-0C5F-3707-1C77F339B7A5}"/>
              </a:ext>
            </a:extLst>
          </p:cNvPr>
          <p:cNvPicPr>
            <a:picLocks noChangeAspect="1"/>
          </p:cNvPicPr>
          <p:nvPr/>
        </p:nvPicPr>
        <p:blipFill>
          <a:blip r:embed="rId9"/>
          <a:srcRect l="27633" t="25387" r="36004" b="24094"/>
          <a:stretch>
            <a:fillRect/>
          </a:stretch>
        </p:blipFill>
        <p:spPr>
          <a:xfrm flipH="1">
            <a:off x="377608" y="5154298"/>
            <a:ext cx="2825117" cy="1839412"/>
          </a:xfrm>
          <a:prstGeom prst="rect">
            <a:avLst/>
          </a:prstGeom>
        </p:spPr>
      </p:pic>
      <p:pic>
        <p:nvPicPr>
          <p:cNvPr id="16" name="Picture 15">
            <a:extLst>
              <a:ext uri="{FF2B5EF4-FFF2-40B4-BE49-F238E27FC236}">
                <a16:creationId xmlns:a16="http://schemas.microsoft.com/office/drawing/2014/main" id="{66453692-D41E-63B5-19B8-7E9F50E3925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2658" y="6105832"/>
            <a:ext cx="9144000" cy="38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ainhanh.net_YouTube_Gia-tang-tinh-trang-hoc-sinh-sinh-vien-v_Media_pe8HQOXp3MY_003_360p">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232012" y="177421"/>
            <a:ext cx="11558784" cy="6802499"/>
          </a:xfrm>
          <a:prstGeom prst="rect">
            <a:avLst/>
          </a:prstGeom>
        </p:spPr>
      </p:pic>
    </p:spTree>
    <p:extLst>
      <p:ext uri="{BB962C8B-B14F-4D97-AF65-F5344CB8AC3E}">
        <p14:creationId xmlns:p14="http://schemas.microsoft.com/office/powerpoint/2010/main" val="394469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video>
              <p:cMediaNode vol="80000">
                <p:cTn id="35" fill="hold" display="0">
                  <p:stCondLst>
                    <p:cond delay="indefinite"/>
                  </p:stCondLst>
                </p:cTn>
                <p:tgtEl>
                  <p:spTgt spid="2"/>
                </p:tgtEl>
              </p:cMediaNode>
            </p:video>
          </p:childTnLst>
        </p:cTn>
      </p:par>
    </p:tnLst>
    <p:bldLst>
      <p:bldP spid="8"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2385296"/>
              </p:ext>
            </p:extLst>
          </p:nvPr>
        </p:nvGraphicFramePr>
        <p:xfrm>
          <a:off x="1216398" y="206332"/>
          <a:ext cx="10302312" cy="6559317"/>
        </p:xfrm>
        <a:graphic>
          <a:graphicData uri="http://schemas.openxmlformats.org/drawingml/2006/table">
            <a:tbl>
              <a:tblPr firstRow="1" firstCol="1" bandRow="1"/>
              <a:tblGrid>
                <a:gridCol w="1185608">
                  <a:extLst>
                    <a:ext uri="{9D8B030D-6E8A-4147-A177-3AD203B41FA5}">
                      <a16:colId xmlns:a16="http://schemas.microsoft.com/office/drawing/2014/main" val="1274241018"/>
                    </a:ext>
                  </a:extLst>
                </a:gridCol>
                <a:gridCol w="6291618">
                  <a:extLst>
                    <a:ext uri="{9D8B030D-6E8A-4147-A177-3AD203B41FA5}">
                      <a16:colId xmlns:a16="http://schemas.microsoft.com/office/drawing/2014/main" val="1151338719"/>
                    </a:ext>
                  </a:extLst>
                </a:gridCol>
                <a:gridCol w="1269242">
                  <a:extLst>
                    <a:ext uri="{9D8B030D-6E8A-4147-A177-3AD203B41FA5}">
                      <a16:colId xmlns:a16="http://schemas.microsoft.com/office/drawing/2014/main" val="3020590218"/>
                    </a:ext>
                  </a:extLst>
                </a:gridCol>
                <a:gridCol w="1555844">
                  <a:extLst>
                    <a:ext uri="{9D8B030D-6E8A-4147-A177-3AD203B41FA5}">
                      <a16:colId xmlns:a16="http://schemas.microsoft.com/office/drawing/2014/main" val="2339209882"/>
                    </a:ext>
                  </a:extLst>
                </a:gridCol>
              </a:tblGrid>
              <a:tr h="271148">
                <a:tc gridSpan="2">
                  <a:txBody>
                    <a:bodyPr/>
                    <a:lstStyle/>
                    <a:p>
                      <a:pPr marL="0" marR="0" algn="ctr">
                        <a:lnSpc>
                          <a:spcPct val="107000"/>
                        </a:lnSpc>
                        <a:spcBef>
                          <a:spcPts val="600"/>
                        </a:spcBef>
                        <a:spcAft>
                          <a:spcPts val="60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a:txBody>
                    <a:bodyPr/>
                    <a:lstStyle/>
                    <a:p>
                      <a:pPr marL="0" marR="0" algn="ctr">
                        <a:lnSpc>
                          <a:spcPct val="107000"/>
                        </a:lnSpc>
                        <a:spcBef>
                          <a:spcPts val="600"/>
                        </a:spcBef>
                        <a:spcAft>
                          <a:spcPts val="60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600"/>
                        </a:spcBef>
                        <a:spcAft>
                          <a:spcPts val="60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0425607"/>
                  </a:ext>
                </a:extLst>
              </a:tr>
              <a:tr h="1084589">
                <a:tc rowSpan="5">
                  <a:txBody>
                    <a:bodyPr/>
                    <a:lstStyle/>
                    <a:p>
                      <a:pPr marL="0" marR="0" algn="ctr">
                        <a:lnSpc>
                          <a:spcPct val="107000"/>
                        </a:lnSpc>
                        <a:spcBef>
                          <a:spcPts val="600"/>
                        </a:spcBef>
                        <a:spcAft>
                          <a:spcPts val="600"/>
                        </a:spcAft>
                      </a:pPr>
                      <a:r>
                        <a:rPr lang="en-US" sz="24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nay</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400" dirty="0">
                        <a:effectLst/>
                        <a:latin typeface="Times New Roman" panose="02020603050405020304" pitchFamily="18"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61406593"/>
                  </a:ext>
                </a:extLst>
              </a:tr>
              <a:tr h="542294">
                <a:tc vMerge="1">
                  <a:txBody>
                    <a:bodyPr/>
                    <a:lstStyle/>
                    <a:p>
                      <a:endParaRPr lang="en-US"/>
                    </a:p>
                  </a:txBody>
                  <a:tcPr/>
                </a:tc>
                <a:tc>
                  <a:txBody>
                    <a:bodyPr/>
                    <a:lstStyle/>
                    <a:p>
                      <a:pPr marL="0" marR="0" algn="just">
                        <a:lnSpc>
                          <a:spcPct val="107000"/>
                        </a:lnSpc>
                        <a:spcBef>
                          <a:spcPts val="600"/>
                        </a:spcBef>
                        <a:spcAft>
                          <a:spcPts val="600"/>
                        </a:spcAft>
                      </a:pP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aseline="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baseline="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aseline="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aseline="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baseline="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baseline="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bện</a:t>
                      </a:r>
                      <a:r>
                        <a:rPr lang="en-US" sz="2400" baseline="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aseline="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baseline="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aseline="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baseline="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400">
                        <a:effectLst/>
                        <a:latin typeface="Times New Roman" panose="02020603050405020304" pitchFamily="18"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05829594"/>
                  </a:ext>
                </a:extLst>
              </a:tr>
              <a:tr h="883498">
                <a:tc vMerge="1">
                  <a:txBody>
                    <a:bodyPr/>
                    <a:lstStyle/>
                    <a:p>
                      <a:endParaRPr lang="en-US"/>
                    </a:p>
                  </a:txBody>
                  <a:tcPr/>
                </a:tc>
                <a:tc>
                  <a:txBody>
                    <a:bodyPr/>
                    <a:lstStyle/>
                    <a:p>
                      <a:pPr marL="0" marR="0" algn="just">
                        <a:lnSpc>
                          <a:spcPct val="107000"/>
                        </a:lnSpc>
                        <a:spcBef>
                          <a:spcPts val="600"/>
                        </a:spcBef>
                        <a:spcAft>
                          <a:spcPts val="600"/>
                        </a:spcAft>
                      </a:pP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a:lnSpc>
                          <a:spcPct val="107000"/>
                        </a:lnSpc>
                      </a:pPr>
                      <a:endParaRPr lang="en-US" sz="2400" dirty="0">
                        <a:effectLst/>
                        <a:latin typeface="Times New Roman" panose="02020603050405020304" pitchFamily="18"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marR="0" algn="just">
                        <a:lnSpc>
                          <a:spcPct val="107000"/>
                        </a:lnSpc>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0183996"/>
                  </a:ext>
                </a:extLst>
              </a:tr>
              <a:tr h="271148">
                <a:tc vMerge="1">
                  <a:txBody>
                    <a:bodyPr/>
                    <a:lstStyle/>
                    <a:p>
                      <a:endParaRPr lang="en-US"/>
                    </a:p>
                  </a:txBody>
                  <a:tcPr/>
                </a:tc>
                <a:tc>
                  <a:txBody>
                    <a:bodyPr/>
                    <a:lstStyle/>
                    <a:p>
                      <a:pPr marL="0" marR="0" algn="just">
                        <a:lnSpc>
                          <a:spcPct val="107000"/>
                        </a:lnSpc>
                        <a:spcBef>
                          <a:spcPts val="600"/>
                        </a:spcBef>
                        <a:spcAft>
                          <a:spcPts val="600"/>
                        </a:spcAft>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40334736"/>
                  </a:ext>
                </a:extLst>
              </a:tr>
              <a:tr h="271148">
                <a:tc vMerge="1">
                  <a:txBody>
                    <a:bodyPr/>
                    <a:lstStyle/>
                    <a:p>
                      <a:endParaRPr lang="en-US"/>
                    </a:p>
                  </a:txBody>
                  <a:tcPr/>
                </a:tc>
                <a:tc>
                  <a:txBody>
                    <a:bodyPr/>
                    <a:lstStyle/>
                    <a:p>
                      <a:pPr marL="0" marR="0" algn="just">
                        <a:lnSpc>
                          <a:spcPct val="107000"/>
                        </a:lnSpc>
                        <a:spcBef>
                          <a:spcPts val="600"/>
                        </a:spcBef>
                        <a:spcAft>
                          <a:spcPts val="600"/>
                        </a:spcAft>
                      </a:pP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400" dirty="0">
                        <a:effectLst/>
                        <a:latin typeface="Times New Roman" panose="02020603050405020304" pitchFamily="18"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121527"/>
                  </a:ext>
                </a:extLst>
              </a:tr>
              <a:tr h="803417">
                <a:tc rowSpan="3">
                  <a:txBody>
                    <a:bodyPr/>
                    <a:lstStyle/>
                    <a:p>
                      <a:pPr marL="0" marR="0" algn="ctr">
                        <a:lnSpc>
                          <a:spcPct val="107000"/>
                        </a:lnSpc>
                        <a:spcBef>
                          <a:spcPts val="600"/>
                        </a:spcBef>
                        <a:spcAft>
                          <a:spcPts val="600"/>
                        </a:spcAft>
                      </a:pPr>
                      <a:r>
                        <a:rPr lang="en-US" sz="24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94606712"/>
                  </a:ext>
                </a:extLst>
              </a:tr>
              <a:tr h="542294">
                <a:tc vMerge="1">
                  <a:txBody>
                    <a:bodyPr/>
                    <a:lstStyle/>
                    <a:p>
                      <a:endParaRPr lang="en-US"/>
                    </a:p>
                  </a:txBody>
                  <a:tcPr/>
                </a:tc>
                <a:tc>
                  <a:txBody>
                    <a:bodyPr/>
                    <a:lstStyle/>
                    <a:p>
                      <a:pPr marL="0" marR="0" algn="just">
                        <a:lnSpc>
                          <a:spcPct val="107000"/>
                        </a:lnSpc>
                        <a:spcBef>
                          <a:spcPts val="600"/>
                        </a:spcBef>
                        <a:spcAft>
                          <a:spcPts val="600"/>
                        </a:spcAft>
                      </a:pP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lí</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07000"/>
                        </a:lnSpc>
                      </a:pPr>
                      <a:endParaRPr lang="en-US" sz="2400" dirty="0">
                        <a:effectLst/>
                        <a:latin typeface="Times New Roman" panose="02020603050405020304" pitchFamily="18"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58655714"/>
                  </a:ext>
                </a:extLst>
              </a:tr>
              <a:tr h="542294">
                <a:tc vMerge="1">
                  <a:txBody>
                    <a:bodyPr/>
                    <a:lstStyle/>
                    <a:p>
                      <a:endParaRPr lang="en-US"/>
                    </a:p>
                  </a:txBody>
                  <a:tcPr/>
                </a:tc>
                <a:tc>
                  <a:txBody>
                    <a:bodyPr/>
                    <a:lstStyle/>
                    <a:p>
                      <a:pPr marL="0" marR="0" algn="just">
                        <a:lnSpc>
                          <a:spcPct val="107000"/>
                        </a:lnSpc>
                        <a:spcBef>
                          <a:spcPts val="600"/>
                        </a:spcBef>
                        <a:spcAft>
                          <a:spcPts val="600"/>
                        </a:spcAft>
                      </a:pP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rành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mắc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600"/>
                        </a:spcBef>
                        <a:spcAft>
                          <a:spcPts val="6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735" marR="677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38723679"/>
                  </a:ext>
                </a:extLst>
              </a:tr>
            </a:tbl>
          </a:graphicData>
        </a:graphic>
      </p:graphicFrame>
      <p:sp>
        <p:nvSpPr>
          <p:cNvPr id="5" name="Rectangle 1"/>
          <p:cNvSpPr>
            <a:spLocks noChangeArrowheads="1"/>
          </p:cNvSpPr>
          <p:nvPr/>
        </p:nvSpPr>
        <p:spPr bwMode="auto">
          <a:xfrm>
            <a:off x="-95536" y="-1101017"/>
            <a:ext cx="1369257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 KIỂM</a:t>
            </a:r>
            <a:endParaRPr kumimoji="0" lang="en-US" altLang="en-US" sz="11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77210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千库网_花鸟梅花树枝_元素编号12567975"/>
          <p:cNvPicPr>
            <a:picLocks noChangeAspect="1"/>
          </p:cNvPicPr>
          <p:nvPr/>
        </p:nvPicPr>
        <p:blipFill rotWithShape="1">
          <a:blip r:embed="rId5"/>
          <a:srcRect l="2215"/>
          <a:stretch/>
        </p:blipFill>
        <p:spPr>
          <a:xfrm flipH="1">
            <a:off x="-22860" y="-7620"/>
            <a:ext cx="3367944" cy="5904230"/>
          </a:xfrm>
          <a:prstGeom prst="rect">
            <a:avLst/>
          </a:prstGeom>
        </p:spPr>
      </p:pic>
      <p:sp>
        <p:nvSpPr>
          <p:cNvPr id="8" name="PA-矩形 4"/>
          <p:cNvSpPr/>
          <p:nvPr>
            <p:custDataLst>
              <p:tags r:id="rId1"/>
            </p:custDataLst>
          </p:nvPr>
        </p:nvSpPr>
        <p:spPr>
          <a:xfrm>
            <a:off x="6647162" y="1301353"/>
            <a:ext cx="5143634" cy="1015663"/>
          </a:xfrm>
          <a:prstGeom prst="rect">
            <a:avLst/>
          </a:prstGeom>
          <a:noFill/>
          <a:effectLst/>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519373"/>
              </a:solidFill>
              <a:effectLst/>
              <a:uLnTx/>
              <a:uFillTx/>
              <a:latin typeface="字魂125号-九州真书" panose="00000500000000000000" charset="-122"/>
              <a:ea typeface="字魂125号-九州真书" panose="00000500000000000000" charset="-122"/>
              <a:cs typeface="思源黑体 CN Bold" panose="020B0800000000000000" pitchFamily="34" charset="-122"/>
              <a:sym typeface="思源黑体 CN Bold" panose="020B0800000000000000" pitchFamily="34" charset="-122"/>
            </a:endParaRPr>
          </a:p>
        </p:txBody>
      </p:sp>
      <p:sp>
        <p:nvSpPr>
          <p:cNvPr id="12" name="PA-矩形 4"/>
          <p:cNvSpPr/>
          <p:nvPr>
            <p:custDataLst>
              <p:tags r:id="rId2"/>
            </p:custDataLst>
          </p:nvPr>
        </p:nvSpPr>
        <p:spPr>
          <a:xfrm>
            <a:off x="3866140" y="2969045"/>
            <a:ext cx="7021830" cy="1015365"/>
          </a:xfrm>
          <a:prstGeom prst="rect">
            <a:avLst/>
          </a:prstGeom>
          <a:noFill/>
          <a:effectLst/>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1" name="图片 23" descr="13 (5)">
            <a:extLst>
              <a:ext uri="{FF2B5EF4-FFF2-40B4-BE49-F238E27FC236}">
                <a16:creationId xmlns:a16="http://schemas.microsoft.com/office/drawing/2014/main" id="{CC3EDD54-E7C4-EF94-87D4-676F0AB810B9}"/>
              </a:ext>
            </a:extLst>
          </p:cNvPr>
          <p:cNvPicPr>
            <a:picLocks noChangeAspect="1"/>
          </p:cNvPicPr>
          <p:nvPr/>
        </p:nvPicPr>
        <p:blipFill rotWithShape="1">
          <a:blip r:embed="rId6"/>
          <a:srcRect t="7194" r="35432"/>
          <a:stretch/>
        </p:blipFill>
        <p:spPr>
          <a:xfrm>
            <a:off x="120978" y="2317016"/>
            <a:ext cx="12400480" cy="4479788"/>
          </a:xfrm>
          <a:prstGeom prst="rect">
            <a:avLst/>
          </a:prstGeom>
        </p:spPr>
      </p:pic>
      <p:pic>
        <p:nvPicPr>
          <p:cNvPr id="14" name="图片 20" descr="6 (27)">
            <a:extLst>
              <a:ext uri="{FF2B5EF4-FFF2-40B4-BE49-F238E27FC236}">
                <a16:creationId xmlns:a16="http://schemas.microsoft.com/office/drawing/2014/main" id="{89C1D7C7-933A-0C5F-3707-1C77F339B7A5}"/>
              </a:ext>
            </a:extLst>
          </p:cNvPr>
          <p:cNvPicPr>
            <a:picLocks noChangeAspect="1"/>
          </p:cNvPicPr>
          <p:nvPr/>
        </p:nvPicPr>
        <p:blipFill>
          <a:blip r:embed="rId7"/>
          <a:srcRect l="27633" t="25387" r="36004" b="24094"/>
          <a:stretch>
            <a:fillRect/>
          </a:stretch>
        </p:blipFill>
        <p:spPr>
          <a:xfrm flipH="1">
            <a:off x="377608" y="5154298"/>
            <a:ext cx="2825117" cy="1839412"/>
          </a:xfrm>
          <a:prstGeom prst="rect">
            <a:avLst/>
          </a:prstGeom>
        </p:spPr>
      </p:pic>
      <p:pic>
        <p:nvPicPr>
          <p:cNvPr id="16" name="Picture 15">
            <a:extLst>
              <a:ext uri="{FF2B5EF4-FFF2-40B4-BE49-F238E27FC236}">
                <a16:creationId xmlns:a16="http://schemas.microsoft.com/office/drawing/2014/main" id="{66453692-D41E-63B5-19B8-7E9F50E3925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02658" y="6105832"/>
            <a:ext cx="9144000" cy="38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22">
            <a:extLst>
              <a:ext uri="{FF2B5EF4-FFF2-40B4-BE49-F238E27FC236}">
                <a16:creationId xmlns:a16="http://schemas.microsoft.com/office/drawing/2014/main" id="{0025D9F0-1843-B735-C2C5-230AC6107906}"/>
              </a:ext>
            </a:extLst>
          </p:cNvPr>
          <p:cNvSpPr txBox="1"/>
          <p:nvPr/>
        </p:nvSpPr>
        <p:spPr>
          <a:xfrm>
            <a:off x="763405" y="1301353"/>
            <a:ext cx="11027391" cy="4093428"/>
          </a:xfrm>
          <a:prstGeom prst="rect">
            <a:avLst/>
          </a:prstGeom>
          <a:noFill/>
        </p:spPr>
        <p:txBody>
          <a:bodyPr wrap="square" rtlCol="0">
            <a:spAutoFit/>
            <a:scene3d>
              <a:camera prst="orthographicFront"/>
              <a:lightRig rig="threePt" dir="t"/>
            </a:scene3d>
            <a:sp3d contourW="12700"/>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HƯỚNG DẪN VỀ NHÀ</a:t>
            </a:r>
          </a:p>
          <a:p>
            <a:pPr marL="571500" indent="-571500" algn="just">
              <a:buFontTx/>
              <a:buChar char="-"/>
            </a:pPr>
            <a:r>
              <a:rPr lang="vi-VN" sz="3200" b="1" dirty="0" smtClean="0">
                <a:solidFill>
                  <a:srgbClr val="0070C0"/>
                </a:solidFill>
                <a:latin typeface="+mj-lt"/>
              </a:rPr>
              <a:t>Ôn </a:t>
            </a:r>
            <a:r>
              <a:rPr lang="vi-VN" sz="3200" b="1" dirty="0">
                <a:solidFill>
                  <a:srgbClr val="0070C0"/>
                </a:solidFill>
                <a:latin typeface="+mj-lt"/>
              </a:rPr>
              <a:t>lại đặc điểm của thể loại truyện lịch sử, thơ Đường, kiến thức thực hành tiếng Việt đã học. </a:t>
            </a:r>
            <a:endParaRPr lang="en-US" sz="3200" b="1" dirty="0">
              <a:solidFill>
                <a:srgbClr val="0070C0"/>
              </a:solidFill>
              <a:latin typeface="+mj-lt"/>
            </a:endParaRPr>
          </a:p>
          <a:p>
            <a:pPr marL="571500" indent="-571500" algn="just">
              <a:buFontTx/>
              <a:buChar char="-"/>
            </a:pPr>
            <a:r>
              <a:rPr lang="vi-VN" sz="3200" b="1" dirty="0" smtClean="0">
                <a:solidFill>
                  <a:srgbClr val="0070C0"/>
                </a:solidFill>
                <a:latin typeface="+mj-lt"/>
              </a:rPr>
              <a:t>Nắm </a:t>
            </a:r>
            <a:r>
              <a:rPr lang="vi-VN" sz="3200" b="1" dirty="0">
                <a:solidFill>
                  <a:srgbClr val="0070C0"/>
                </a:solidFill>
                <a:latin typeface="+mj-lt"/>
              </a:rPr>
              <a:t>vững yêu cầu của kiểu bài viết kể lại một chuyến tham quan di tích lịch sử, văn hóa; viết bài văn phân tích một bài thơ Đường luật để ôn tập </a:t>
            </a:r>
            <a:endParaRPr lang="en-US" sz="3200" b="1" dirty="0" smtClean="0">
              <a:solidFill>
                <a:srgbClr val="0070C0"/>
              </a:solidFill>
              <a:latin typeface="+mj-lt"/>
            </a:endParaRPr>
          </a:p>
          <a:p>
            <a:pPr marL="571500" indent="-571500" algn="just">
              <a:buFontTx/>
              <a:buChar char="-"/>
            </a:pP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Soạn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đề</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cương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ôn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tập</a:t>
            </a:r>
            <a:r>
              <a:rPr lang="en-US" sz="3200" b="1" dirty="0" smtClean="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chuẩn bị kiểm tra giữa kì</a:t>
            </a:r>
            <a:endParaRPr lang="en-US" sz="3200" b="1" dirty="0">
              <a:solidFill>
                <a:srgbClr val="0070C0"/>
              </a:solidFill>
              <a:latin typeface="Times New Roman" panose="02020603050405020304" pitchFamily="18" charset="0"/>
              <a:cs typeface="Times New Roman" panose="02020603050405020304" pitchFamily="18" charset="0"/>
            </a:endParaRPr>
          </a:p>
          <a:p>
            <a:pPr marL="571500" indent="-571500" algn="ctr">
              <a:buFontTx/>
              <a:buChar char="-"/>
            </a:pPr>
            <a:endParaRPr lang="en-SG" sz="3200" b="1" dirty="0">
              <a:solidFill>
                <a:srgbClr val="7030A0"/>
              </a:solidFill>
              <a:latin typeface="+mj-lt"/>
              <a:cs typeface="Times New Roman" panose="02020603050405020304" pitchFamily="18" charset="0"/>
            </a:endParaRPr>
          </a:p>
        </p:txBody>
      </p:sp>
    </p:spTree>
    <p:extLst>
      <p:ext uri="{BB962C8B-B14F-4D97-AF65-F5344CB8AC3E}">
        <p14:creationId xmlns:p14="http://schemas.microsoft.com/office/powerpoint/2010/main" val="2148080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9695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812;p70">
            <a:extLst>
              <a:ext uri="{FF2B5EF4-FFF2-40B4-BE49-F238E27FC236}">
                <a16:creationId xmlns:a16="http://schemas.microsoft.com/office/drawing/2014/main" id="{D9CDECD3-9188-EFB0-A361-D21FF9F5B46D}"/>
              </a:ext>
            </a:extLst>
          </p:cNvPr>
          <p:cNvGrpSpPr/>
          <p:nvPr/>
        </p:nvGrpSpPr>
        <p:grpSpPr>
          <a:xfrm>
            <a:off x="8207829" y="4613737"/>
            <a:ext cx="3733800" cy="1924903"/>
            <a:chOff x="4189650" y="2440275"/>
            <a:chExt cx="4195525" cy="2055425"/>
          </a:xfrm>
        </p:grpSpPr>
        <p:sp>
          <p:nvSpPr>
            <p:cNvPr id="7" name="Google Shape;813;p70">
              <a:extLst>
                <a:ext uri="{FF2B5EF4-FFF2-40B4-BE49-F238E27FC236}">
                  <a16:creationId xmlns:a16="http://schemas.microsoft.com/office/drawing/2014/main" id="{41993E08-A7F2-F340-11A0-23B73237AE9A}"/>
                </a:ext>
              </a:extLst>
            </p:cNvPr>
            <p:cNvSpPr/>
            <p:nvPr/>
          </p:nvSpPr>
          <p:spPr>
            <a:xfrm>
              <a:off x="4189650" y="4130425"/>
              <a:ext cx="4195525" cy="365275"/>
            </a:xfrm>
            <a:custGeom>
              <a:avLst/>
              <a:gdLst/>
              <a:ahLst/>
              <a:cxnLst/>
              <a:rect l="l" t="t" r="r" b="b"/>
              <a:pathLst>
                <a:path w="167821" h="14611" extrusionOk="0">
                  <a:moveTo>
                    <a:pt x="83894" y="0"/>
                  </a:moveTo>
                  <a:cubicBezTo>
                    <a:pt x="37561" y="0"/>
                    <a:pt x="1" y="3269"/>
                    <a:pt x="1" y="7305"/>
                  </a:cubicBezTo>
                  <a:cubicBezTo>
                    <a:pt x="1" y="11342"/>
                    <a:pt x="37561" y="14611"/>
                    <a:pt x="83894" y="14611"/>
                  </a:cubicBezTo>
                  <a:cubicBezTo>
                    <a:pt x="130227" y="14611"/>
                    <a:pt x="167820" y="11342"/>
                    <a:pt x="167820" y="7305"/>
                  </a:cubicBezTo>
                  <a:cubicBezTo>
                    <a:pt x="167820" y="3269"/>
                    <a:pt x="130227" y="0"/>
                    <a:pt x="83894" y="0"/>
                  </a:cubicBezTo>
                  <a:close/>
                </a:path>
              </a:pathLst>
            </a:custGeom>
            <a:solidFill>
              <a:srgbClr val="4437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8" name="Google Shape;814;p70">
              <a:extLst>
                <a:ext uri="{FF2B5EF4-FFF2-40B4-BE49-F238E27FC236}">
                  <a16:creationId xmlns:a16="http://schemas.microsoft.com/office/drawing/2014/main" id="{398C61F3-B71F-3280-0468-90EAA6898288}"/>
                </a:ext>
              </a:extLst>
            </p:cNvPr>
            <p:cNvSpPr/>
            <p:nvPr/>
          </p:nvSpPr>
          <p:spPr>
            <a:xfrm>
              <a:off x="5619000" y="3139700"/>
              <a:ext cx="117625" cy="144300"/>
            </a:xfrm>
            <a:custGeom>
              <a:avLst/>
              <a:gdLst/>
              <a:ahLst/>
              <a:cxnLst/>
              <a:rect l="l" t="t" r="r" b="b"/>
              <a:pathLst>
                <a:path w="4705" h="5772" extrusionOk="0">
                  <a:moveTo>
                    <a:pt x="2202" y="1"/>
                  </a:moveTo>
                  <a:cubicBezTo>
                    <a:pt x="1969" y="1202"/>
                    <a:pt x="1635" y="2202"/>
                    <a:pt x="468" y="2603"/>
                  </a:cubicBezTo>
                  <a:cubicBezTo>
                    <a:pt x="460" y="2604"/>
                    <a:pt x="451" y="2605"/>
                    <a:pt x="442" y="2605"/>
                  </a:cubicBezTo>
                  <a:cubicBezTo>
                    <a:pt x="344" y="2605"/>
                    <a:pt x="212" y="2511"/>
                    <a:pt x="118" y="2511"/>
                  </a:cubicBezTo>
                  <a:cubicBezTo>
                    <a:pt x="49" y="2511"/>
                    <a:pt x="1" y="2562"/>
                    <a:pt x="1" y="2736"/>
                  </a:cubicBezTo>
                  <a:cubicBezTo>
                    <a:pt x="1" y="2970"/>
                    <a:pt x="134" y="3170"/>
                    <a:pt x="368" y="3270"/>
                  </a:cubicBezTo>
                  <a:cubicBezTo>
                    <a:pt x="901" y="3470"/>
                    <a:pt x="1468" y="3670"/>
                    <a:pt x="1735" y="4271"/>
                  </a:cubicBezTo>
                  <a:cubicBezTo>
                    <a:pt x="2002" y="4671"/>
                    <a:pt x="2102" y="5171"/>
                    <a:pt x="2202" y="5772"/>
                  </a:cubicBezTo>
                  <a:cubicBezTo>
                    <a:pt x="2603" y="4371"/>
                    <a:pt x="3203" y="3303"/>
                    <a:pt x="4704" y="2836"/>
                  </a:cubicBezTo>
                  <a:cubicBezTo>
                    <a:pt x="3503" y="2403"/>
                    <a:pt x="2769" y="1835"/>
                    <a:pt x="2536" y="735"/>
                  </a:cubicBezTo>
                  <a:cubicBezTo>
                    <a:pt x="2436" y="535"/>
                    <a:pt x="2336" y="334"/>
                    <a:pt x="2202" y="1"/>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9" name="Google Shape;815;p70">
              <a:extLst>
                <a:ext uri="{FF2B5EF4-FFF2-40B4-BE49-F238E27FC236}">
                  <a16:creationId xmlns:a16="http://schemas.microsoft.com/office/drawing/2014/main" id="{BD997CA8-16B9-17C2-013C-ACDC41603452}"/>
                </a:ext>
              </a:extLst>
            </p:cNvPr>
            <p:cNvSpPr/>
            <p:nvPr/>
          </p:nvSpPr>
          <p:spPr>
            <a:xfrm>
              <a:off x="5515600" y="2769450"/>
              <a:ext cx="120100" cy="133000"/>
            </a:xfrm>
            <a:custGeom>
              <a:avLst/>
              <a:gdLst/>
              <a:ahLst/>
              <a:cxnLst/>
              <a:rect l="l" t="t" r="r" b="b"/>
              <a:pathLst>
                <a:path w="4804" h="5320" extrusionOk="0">
                  <a:moveTo>
                    <a:pt x="2235" y="0"/>
                  </a:moveTo>
                  <a:cubicBezTo>
                    <a:pt x="1835" y="1368"/>
                    <a:pt x="1401" y="2402"/>
                    <a:pt x="0" y="2569"/>
                  </a:cubicBezTo>
                  <a:cubicBezTo>
                    <a:pt x="0" y="2802"/>
                    <a:pt x="134" y="2902"/>
                    <a:pt x="334" y="2969"/>
                  </a:cubicBezTo>
                  <a:cubicBezTo>
                    <a:pt x="1268" y="3269"/>
                    <a:pt x="1802" y="3903"/>
                    <a:pt x="1969" y="4870"/>
                  </a:cubicBezTo>
                  <a:cubicBezTo>
                    <a:pt x="2069" y="5192"/>
                    <a:pt x="2109" y="5319"/>
                    <a:pt x="2190" y="5319"/>
                  </a:cubicBezTo>
                  <a:cubicBezTo>
                    <a:pt x="2244" y="5319"/>
                    <a:pt x="2316" y="5264"/>
                    <a:pt x="2436" y="5171"/>
                  </a:cubicBezTo>
                  <a:cubicBezTo>
                    <a:pt x="2602" y="3936"/>
                    <a:pt x="3370" y="3169"/>
                    <a:pt x="4804" y="2702"/>
                  </a:cubicBezTo>
                  <a:cubicBezTo>
                    <a:pt x="3236" y="2369"/>
                    <a:pt x="2636" y="1368"/>
                    <a:pt x="22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0" name="Google Shape;816;p70">
              <a:extLst>
                <a:ext uri="{FF2B5EF4-FFF2-40B4-BE49-F238E27FC236}">
                  <a16:creationId xmlns:a16="http://schemas.microsoft.com/office/drawing/2014/main" id="{1CB68233-54F6-D60C-BF15-E39BBF56A646}"/>
                </a:ext>
              </a:extLst>
            </p:cNvPr>
            <p:cNvSpPr/>
            <p:nvPr/>
          </p:nvSpPr>
          <p:spPr>
            <a:xfrm>
              <a:off x="6028475" y="3170575"/>
              <a:ext cx="75075" cy="90900"/>
            </a:xfrm>
            <a:custGeom>
              <a:avLst/>
              <a:gdLst/>
              <a:ahLst/>
              <a:cxnLst/>
              <a:rect l="l" t="t" r="r" b="b"/>
              <a:pathLst>
                <a:path w="3003" h="3636" extrusionOk="0">
                  <a:moveTo>
                    <a:pt x="1535" y="0"/>
                  </a:moveTo>
                  <a:cubicBezTo>
                    <a:pt x="1301" y="767"/>
                    <a:pt x="801" y="1268"/>
                    <a:pt x="0" y="1668"/>
                  </a:cubicBezTo>
                  <a:cubicBezTo>
                    <a:pt x="967" y="1935"/>
                    <a:pt x="1301" y="2569"/>
                    <a:pt x="1535" y="3636"/>
                  </a:cubicBezTo>
                  <a:cubicBezTo>
                    <a:pt x="1835" y="2535"/>
                    <a:pt x="2202" y="1901"/>
                    <a:pt x="3002" y="1701"/>
                  </a:cubicBezTo>
                  <a:cubicBezTo>
                    <a:pt x="2435" y="1234"/>
                    <a:pt x="1801" y="834"/>
                    <a:pt x="1535"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1" name="Google Shape;817;p70">
              <a:extLst>
                <a:ext uri="{FF2B5EF4-FFF2-40B4-BE49-F238E27FC236}">
                  <a16:creationId xmlns:a16="http://schemas.microsoft.com/office/drawing/2014/main" id="{96AD4EDC-773F-967A-EB1B-84A4168C6F45}"/>
                </a:ext>
              </a:extLst>
            </p:cNvPr>
            <p:cNvSpPr/>
            <p:nvPr/>
          </p:nvSpPr>
          <p:spPr>
            <a:xfrm>
              <a:off x="6304500" y="3626725"/>
              <a:ext cx="88425" cy="103425"/>
            </a:xfrm>
            <a:custGeom>
              <a:avLst/>
              <a:gdLst/>
              <a:ahLst/>
              <a:cxnLst/>
              <a:rect l="l" t="t" r="r" b="b"/>
              <a:pathLst>
                <a:path w="3537" h="4137" extrusionOk="0">
                  <a:moveTo>
                    <a:pt x="1568" y="0"/>
                  </a:moveTo>
                  <a:cubicBezTo>
                    <a:pt x="1401" y="1068"/>
                    <a:pt x="1034" y="1802"/>
                    <a:pt x="0" y="2002"/>
                  </a:cubicBezTo>
                  <a:cubicBezTo>
                    <a:pt x="267" y="2669"/>
                    <a:pt x="1134" y="2702"/>
                    <a:pt x="1335" y="3436"/>
                  </a:cubicBezTo>
                  <a:cubicBezTo>
                    <a:pt x="1435" y="3603"/>
                    <a:pt x="1535" y="3803"/>
                    <a:pt x="1668" y="4137"/>
                  </a:cubicBezTo>
                  <a:cubicBezTo>
                    <a:pt x="2002" y="3203"/>
                    <a:pt x="2435" y="2502"/>
                    <a:pt x="3536" y="2102"/>
                  </a:cubicBezTo>
                  <a:cubicBezTo>
                    <a:pt x="2302" y="1768"/>
                    <a:pt x="1968" y="901"/>
                    <a:pt x="1568"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2" name="Google Shape;818;p70">
              <a:extLst>
                <a:ext uri="{FF2B5EF4-FFF2-40B4-BE49-F238E27FC236}">
                  <a16:creationId xmlns:a16="http://schemas.microsoft.com/office/drawing/2014/main" id="{65681952-E653-5472-527C-11085F2596EE}"/>
                </a:ext>
              </a:extLst>
            </p:cNvPr>
            <p:cNvSpPr/>
            <p:nvPr/>
          </p:nvSpPr>
          <p:spPr>
            <a:xfrm>
              <a:off x="6840700" y="3392400"/>
              <a:ext cx="90925" cy="111750"/>
            </a:xfrm>
            <a:custGeom>
              <a:avLst/>
              <a:gdLst/>
              <a:ahLst/>
              <a:cxnLst/>
              <a:rect l="l" t="t" r="r" b="b"/>
              <a:pathLst>
                <a:path w="3637" h="4470" extrusionOk="0">
                  <a:moveTo>
                    <a:pt x="1769" y="0"/>
                  </a:moveTo>
                  <a:cubicBezTo>
                    <a:pt x="1602" y="1168"/>
                    <a:pt x="1135" y="1835"/>
                    <a:pt x="1" y="2168"/>
                  </a:cubicBezTo>
                  <a:cubicBezTo>
                    <a:pt x="1135" y="2535"/>
                    <a:pt x="1569" y="3236"/>
                    <a:pt x="1802" y="4470"/>
                  </a:cubicBezTo>
                  <a:cubicBezTo>
                    <a:pt x="2102" y="3302"/>
                    <a:pt x="2569" y="2569"/>
                    <a:pt x="3637" y="2168"/>
                  </a:cubicBezTo>
                  <a:cubicBezTo>
                    <a:pt x="2569" y="1801"/>
                    <a:pt x="2102" y="1067"/>
                    <a:pt x="1769" y="0"/>
                  </a:cubicBezTo>
                  <a:close/>
                </a:path>
              </a:pathLst>
            </a:custGeom>
            <a:solidFill>
              <a:srgbClr val="ECEC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3" name="Google Shape;819;p70">
              <a:extLst>
                <a:ext uri="{FF2B5EF4-FFF2-40B4-BE49-F238E27FC236}">
                  <a16:creationId xmlns:a16="http://schemas.microsoft.com/office/drawing/2014/main" id="{298C1C2A-54BB-E73D-E4B6-D63DE50BE102}"/>
                </a:ext>
              </a:extLst>
            </p:cNvPr>
            <p:cNvSpPr/>
            <p:nvPr/>
          </p:nvSpPr>
          <p:spPr>
            <a:xfrm>
              <a:off x="6178575" y="2993775"/>
              <a:ext cx="25" cy="25"/>
            </a:xfrm>
            <a:custGeom>
              <a:avLst/>
              <a:gdLst/>
              <a:ahLst/>
              <a:cxnLst/>
              <a:rect l="l" t="t" r="r" b="b"/>
              <a:pathLst>
                <a:path w="1" h="1" extrusionOk="0">
                  <a:moveTo>
                    <a:pt x="0" y="0"/>
                  </a:moveTo>
                  <a:lnTo>
                    <a:pt x="0" y="0"/>
                  </a:lnTo>
                  <a:lnTo>
                    <a:pt x="0" y="0"/>
                  </a:ln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4" name="Google Shape;820;p70">
              <a:extLst>
                <a:ext uri="{FF2B5EF4-FFF2-40B4-BE49-F238E27FC236}">
                  <a16:creationId xmlns:a16="http://schemas.microsoft.com/office/drawing/2014/main" id="{110B964D-44B2-0F4C-3205-BDC4AF825F45}"/>
                </a:ext>
              </a:extLst>
            </p:cNvPr>
            <p:cNvSpPr/>
            <p:nvPr/>
          </p:nvSpPr>
          <p:spPr>
            <a:xfrm>
              <a:off x="6226950" y="3639225"/>
              <a:ext cx="110925" cy="147625"/>
            </a:xfrm>
            <a:custGeom>
              <a:avLst/>
              <a:gdLst/>
              <a:ahLst/>
              <a:cxnLst/>
              <a:rect l="l" t="t" r="r" b="b"/>
              <a:pathLst>
                <a:path w="4437" h="5905" extrusionOk="0">
                  <a:moveTo>
                    <a:pt x="2402" y="1"/>
                  </a:moveTo>
                  <a:cubicBezTo>
                    <a:pt x="2202" y="1302"/>
                    <a:pt x="1601" y="2336"/>
                    <a:pt x="0" y="2836"/>
                  </a:cubicBezTo>
                  <a:cubicBezTo>
                    <a:pt x="1668" y="3236"/>
                    <a:pt x="2168" y="4304"/>
                    <a:pt x="2435" y="5905"/>
                  </a:cubicBezTo>
                  <a:cubicBezTo>
                    <a:pt x="2735" y="4404"/>
                    <a:pt x="3336" y="3470"/>
                    <a:pt x="4437" y="2936"/>
                  </a:cubicBezTo>
                  <a:cubicBezTo>
                    <a:pt x="4236" y="2202"/>
                    <a:pt x="3369" y="2169"/>
                    <a:pt x="3102" y="1502"/>
                  </a:cubicBezTo>
                  <a:cubicBezTo>
                    <a:pt x="2869" y="1002"/>
                    <a:pt x="2635" y="501"/>
                    <a:pt x="2402" y="1"/>
                  </a:cubicBezTo>
                  <a:close/>
                </a:path>
              </a:pathLst>
            </a:custGeom>
            <a:solidFill>
              <a:srgbClr val="CCD7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5" name="Google Shape;821;p70">
              <a:extLst>
                <a:ext uri="{FF2B5EF4-FFF2-40B4-BE49-F238E27FC236}">
                  <a16:creationId xmlns:a16="http://schemas.microsoft.com/office/drawing/2014/main" id="{7436E8D8-62C3-4770-D6C7-AF2988985136}"/>
                </a:ext>
              </a:extLst>
            </p:cNvPr>
            <p:cNvSpPr/>
            <p:nvPr/>
          </p:nvSpPr>
          <p:spPr>
            <a:xfrm>
              <a:off x="6407075" y="3825950"/>
              <a:ext cx="1752925" cy="415425"/>
            </a:xfrm>
            <a:custGeom>
              <a:avLst/>
              <a:gdLst/>
              <a:ahLst/>
              <a:cxnLst/>
              <a:rect l="l" t="t" r="r" b="b"/>
              <a:pathLst>
                <a:path w="70117" h="16617" extrusionOk="0">
                  <a:moveTo>
                    <a:pt x="22824" y="1"/>
                  </a:moveTo>
                  <a:cubicBezTo>
                    <a:pt x="21576" y="1"/>
                    <a:pt x="20330" y="217"/>
                    <a:pt x="19114" y="404"/>
                  </a:cubicBezTo>
                  <a:cubicBezTo>
                    <a:pt x="13210" y="1238"/>
                    <a:pt x="7706" y="3106"/>
                    <a:pt x="3102" y="7042"/>
                  </a:cubicBezTo>
                  <a:cubicBezTo>
                    <a:pt x="1935" y="8010"/>
                    <a:pt x="667" y="8977"/>
                    <a:pt x="0" y="10445"/>
                  </a:cubicBezTo>
                  <a:cubicBezTo>
                    <a:pt x="34" y="10778"/>
                    <a:pt x="267" y="10945"/>
                    <a:pt x="534" y="11045"/>
                  </a:cubicBezTo>
                  <a:cubicBezTo>
                    <a:pt x="2569" y="12079"/>
                    <a:pt x="3970" y="13714"/>
                    <a:pt x="5071" y="15682"/>
                  </a:cubicBezTo>
                  <a:cubicBezTo>
                    <a:pt x="5237" y="16049"/>
                    <a:pt x="5437" y="16416"/>
                    <a:pt x="5871" y="16516"/>
                  </a:cubicBezTo>
                  <a:cubicBezTo>
                    <a:pt x="6046" y="16543"/>
                    <a:pt x="6220" y="16556"/>
                    <a:pt x="6394" y="16556"/>
                  </a:cubicBezTo>
                  <a:cubicBezTo>
                    <a:pt x="6854" y="16556"/>
                    <a:pt x="7313" y="16470"/>
                    <a:pt x="7772" y="16349"/>
                  </a:cubicBezTo>
                  <a:cubicBezTo>
                    <a:pt x="12609" y="15081"/>
                    <a:pt x="17613" y="14681"/>
                    <a:pt x="22583" y="14548"/>
                  </a:cubicBezTo>
                  <a:cubicBezTo>
                    <a:pt x="22891" y="14542"/>
                    <a:pt x="23199" y="14539"/>
                    <a:pt x="23507" y="14539"/>
                  </a:cubicBezTo>
                  <a:cubicBezTo>
                    <a:pt x="26735" y="14539"/>
                    <a:pt x="29963" y="14843"/>
                    <a:pt x="33191" y="15148"/>
                  </a:cubicBezTo>
                  <a:cubicBezTo>
                    <a:pt x="37694" y="15615"/>
                    <a:pt x="42197" y="16015"/>
                    <a:pt x="46700" y="16416"/>
                  </a:cubicBezTo>
                  <a:cubicBezTo>
                    <a:pt x="47467" y="16416"/>
                    <a:pt x="48235" y="16616"/>
                    <a:pt x="49002" y="16616"/>
                  </a:cubicBezTo>
                  <a:lnTo>
                    <a:pt x="68883" y="16616"/>
                  </a:lnTo>
                  <a:cubicBezTo>
                    <a:pt x="68949" y="16616"/>
                    <a:pt x="69016" y="16616"/>
                    <a:pt x="69083" y="16616"/>
                  </a:cubicBezTo>
                  <a:cubicBezTo>
                    <a:pt x="69448" y="16616"/>
                    <a:pt x="69807" y="16593"/>
                    <a:pt x="70117" y="16282"/>
                  </a:cubicBezTo>
                  <a:cubicBezTo>
                    <a:pt x="70050" y="16015"/>
                    <a:pt x="69984" y="15682"/>
                    <a:pt x="69917" y="15381"/>
                  </a:cubicBezTo>
                  <a:cubicBezTo>
                    <a:pt x="69817" y="14981"/>
                    <a:pt x="69717" y="14614"/>
                    <a:pt x="69583" y="14214"/>
                  </a:cubicBezTo>
                  <a:cubicBezTo>
                    <a:pt x="69362" y="14317"/>
                    <a:pt x="69133" y="14349"/>
                    <a:pt x="68904" y="14349"/>
                  </a:cubicBezTo>
                  <a:cubicBezTo>
                    <a:pt x="68616" y="14349"/>
                    <a:pt x="68327" y="14299"/>
                    <a:pt x="68049" y="14281"/>
                  </a:cubicBezTo>
                  <a:lnTo>
                    <a:pt x="68583" y="14281"/>
                  </a:lnTo>
                  <a:cubicBezTo>
                    <a:pt x="68694" y="14292"/>
                    <a:pt x="68805" y="14303"/>
                    <a:pt x="68915" y="14303"/>
                  </a:cubicBezTo>
                  <a:cubicBezTo>
                    <a:pt x="69135" y="14303"/>
                    <a:pt x="69350" y="14258"/>
                    <a:pt x="69550" y="14081"/>
                  </a:cubicBezTo>
                  <a:cubicBezTo>
                    <a:pt x="69150" y="13280"/>
                    <a:pt x="68716" y="12479"/>
                    <a:pt x="68449" y="11612"/>
                  </a:cubicBezTo>
                  <a:cubicBezTo>
                    <a:pt x="68015" y="10211"/>
                    <a:pt x="66681" y="9411"/>
                    <a:pt x="66147" y="8076"/>
                  </a:cubicBezTo>
                  <a:cubicBezTo>
                    <a:pt x="65814" y="7242"/>
                    <a:pt x="65447" y="6408"/>
                    <a:pt x="64713" y="5841"/>
                  </a:cubicBezTo>
                  <a:cubicBezTo>
                    <a:pt x="64380" y="5574"/>
                    <a:pt x="64013" y="5474"/>
                    <a:pt x="63579" y="5408"/>
                  </a:cubicBezTo>
                  <a:cubicBezTo>
                    <a:pt x="58942" y="4907"/>
                    <a:pt x="54339" y="4007"/>
                    <a:pt x="49736" y="3206"/>
                  </a:cubicBezTo>
                  <a:cubicBezTo>
                    <a:pt x="47201" y="2772"/>
                    <a:pt x="44699" y="2205"/>
                    <a:pt x="42164" y="1705"/>
                  </a:cubicBezTo>
                  <a:cubicBezTo>
                    <a:pt x="37060" y="738"/>
                    <a:pt x="31956" y="4"/>
                    <a:pt x="26753" y="4"/>
                  </a:cubicBezTo>
                  <a:lnTo>
                    <a:pt x="23083" y="4"/>
                  </a:lnTo>
                  <a:cubicBezTo>
                    <a:pt x="22997" y="2"/>
                    <a:pt x="22910" y="1"/>
                    <a:pt x="22824"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6" name="Google Shape;822;p70">
              <a:extLst>
                <a:ext uri="{FF2B5EF4-FFF2-40B4-BE49-F238E27FC236}">
                  <a16:creationId xmlns:a16="http://schemas.microsoft.com/office/drawing/2014/main" id="{40584315-0C86-B6C2-F3C8-CCE43B248004}"/>
                </a:ext>
              </a:extLst>
            </p:cNvPr>
            <p:cNvSpPr/>
            <p:nvPr/>
          </p:nvSpPr>
          <p:spPr>
            <a:xfrm>
              <a:off x="4501550" y="3782850"/>
              <a:ext cx="1831325" cy="458825"/>
            </a:xfrm>
            <a:custGeom>
              <a:avLst/>
              <a:gdLst/>
              <a:ahLst/>
              <a:cxnLst/>
              <a:rect l="l" t="t" r="r" b="b"/>
              <a:pathLst>
                <a:path w="73253" h="18353" extrusionOk="0">
                  <a:moveTo>
                    <a:pt x="49783" y="1"/>
                  </a:moveTo>
                  <a:cubicBezTo>
                    <a:pt x="46677" y="1"/>
                    <a:pt x="43592" y="294"/>
                    <a:pt x="40529" y="694"/>
                  </a:cubicBezTo>
                  <a:cubicBezTo>
                    <a:pt x="33658" y="1628"/>
                    <a:pt x="26953" y="3296"/>
                    <a:pt x="20215" y="4697"/>
                  </a:cubicBezTo>
                  <a:cubicBezTo>
                    <a:pt x="15845" y="5597"/>
                    <a:pt x="11475" y="6364"/>
                    <a:pt x="7105" y="7098"/>
                  </a:cubicBezTo>
                  <a:cubicBezTo>
                    <a:pt x="6505" y="7165"/>
                    <a:pt x="5938" y="7232"/>
                    <a:pt x="5404" y="7565"/>
                  </a:cubicBezTo>
                  <a:cubicBezTo>
                    <a:pt x="4904" y="7966"/>
                    <a:pt x="4770" y="8599"/>
                    <a:pt x="4437" y="9133"/>
                  </a:cubicBezTo>
                  <a:cubicBezTo>
                    <a:pt x="3970" y="9934"/>
                    <a:pt x="3669" y="11034"/>
                    <a:pt x="2969" y="11535"/>
                  </a:cubicBezTo>
                  <a:cubicBezTo>
                    <a:pt x="2168" y="12135"/>
                    <a:pt x="1902" y="12836"/>
                    <a:pt x="1635" y="13636"/>
                  </a:cubicBezTo>
                  <a:cubicBezTo>
                    <a:pt x="1234" y="14737"/>
                    <a:pt x="801" y="15838"/>
                    <a:pt x="400" y="16939"/>
                  </a:cubicBezTo>
                  <a:cubicBezTo>
                    <a:pt x="512" y="17050"/>
                    <a:pt x="646" y="17093"/>
                    <a:pt x="788" y="17108"/>
                  </a:cubicBezTo>
                  <a:lnTo>
                    <a:pt x="788" y="17108"/>
                  </a:lnTo>
                  <a:cubicBezTo>
                    <a:pt x="583" y="17116"/>
                    <a:pt x="381" y="17150"/>
                    <a:pt x="200" y="17306"/>
                  </a:cubicBezTo>
                  <a:cubicBezTo>
                    <a:pt x="134" y="17539"/>
                    <a:pt x="67" y="17806"/>
                    <a:pt x="0" y="18039"/>
                  </a:cubicBezTo>
                  <a:cubicBezTo>
                    <a:pt x="289" y="18306"/>
                    <a:pt x="638" y="18351"/>
                    <a:pt x="986" y="18351"/>
                  </a:cubicBezTo>
                  <a:cubicBezTo>
                    <a:pt x="1160" y="18351"/>
                    <a:pt x="1334" y="18340"/>
                    <a:pt x="1501" y="18340"/>
                  </a:cubicBezTo>
                  <a:cubicBezTo>
                    <a:pt x="2225" y="18330"/>
                    <a:pt x="2949" y="18327"/>
                    <a:pt x="3672" y="18327"/>
                  </a:cubicBezTo>
                  <a:cubicBezTo>
                    <a:pt x="5650" y="18327"/>
                    <a:pt x="7627" y="18353"/>
                    <a:pt x="9604" y="18353"/>
                  </a:cubicBezTo>
                  <a:cubicBezTo>
                    <a:pt x="12040" y="18353"/>
                    <a:pt x="14476" y="18314"/>
                    <a:pt x="16912" y="18140"/>
                  </a:cubicBezTo>
                  <a:cubicBezTo>
                    <a:pt x="19748" y="17906"/>
                    <a:pt x="22616" y="17773"/>
                    <a:pt x="25452" y="17606"/>
                  </a:cubicBezTo>
                  <a:cubicBezTo>
                    <a:pt x="28454" y="17406"/>
                    <a:pt x="31456" y="17172"/>
                    <a:pt x="34458" y="16972"/>
                  </a:cubicBezTo>
                  <a:cubicBezTo>
                    <a:pt x="38594" y="16672"/>
                    <a:pt x="42731" y="16405"/>
                    <a:pt x="46900" y="16272"/>
                  </a:cubicBezTo>
                  <a:cubicBezTo>
                    <a:pt x="47176" y="16264"/>
                    <a:pt x="47453" y="16261"/>
                    <a:pt x="47729" y="16261"/>
                  </a:cubicBezTo>
                  <a:cubicBezTo>
                    <a:pt x="50021" y="16261"/>
                    <a:pt x="52313" y="16490"/>
                    <a:pt x="54606" y="16638"/>
                  </a:cubicBezTo>
                  <a:cubicBezTo>
                    <a:pt x="57408" y="16839"/>
                    <a:pt x="60176" y="17206"/>
                    <a:pt x="62845" y="18073"/>
                  </a:cubicBezTo>
                  <a:cubicBezTo>
                    <a:pt x="63054" y="18119"/>
                    <a:pt x="63279" y="18182"/>
                    <a:pt x="63498" y="18182"/>
                  </a:cubicBezTo>
                  <a:cubicBezTo>
                    <a:pt x="63594" y="18182"/>
                    <a:pt x="63688" y="18170"/>
                    <a:pt x="63779" y="18140"/>
                  </a:cubicBezTo>
                  <a:cubicBezTo>
                    <a:pt x="64213" y="17973"/>
                    <a:pt x="64346" y="17572"/>
                    <a:pt x="64513" y="17206"/>
                  </a:cubicBezTo>
                  <a:cubicBezTo>
                    <a:pt x="66081" y="14203"/>
                    <a:pt x="68516" y="12469"/>
                    <a:pt x="71918" y="12102"/>
                  </a:cubicBezTo>
                  <a:cubicBezTo>
                    <a:pt x="72385" y="12069"/>
                    <a:pt x="72919" y="12102"/>
                    <a:pt x="73252" y="11568"/>
                  </a:cubicBezTo>
                  <a:cubicBezTo>
                    <a:pt x="73252" y="11135"/>
                    <a:pt x="73019" y="10734"/>
                    <a:pt x="72819" y="10367"/>
                  </a:cubicBezTo>
                  <a:cubicBezTo>
                    <a:pt x="70884" y="6831"/>
                    <a:pt x="67982" y="4330"/>
                    <a:pt x="64379" y="2595"/>
                  </a:cubicBezTo>
                  <a:cubicBezTo>
                    <a:pt x="60510" y="760"/>
                    <a:pt x="56340" y="327"/>
                    <a:pt x="52137" y="60"/>
                  </a:cubicBezTo>
                  <a:cubicBezTo>
                    <a:pt x="51351" y="20"/>
                    <a:pt x="50566" y="1"/>
                    <a:pt x="49783" y="1"/>
                  </a:cubicBezTo>
                  <a:close/>
                </a:path>
              </a:pathLst>
            </a:custGeom>
            <a:solidFill>
              <a:srgbClr val="CDB2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微软雅黑"/>
                <a:cs typeface="Arial"/>
                <a:sym typeface="Arial"/>
              </a:endParaRPr>
            </a:p>
          </p:txBody>
        </p:sp>
        <p:sp>
          <p:nvSpPr>
            <p:cNvPr id="17" name="Google Shape;823;p70">
              <a:extLst>
                <a:ext uri="{FF2B5EF4-FFF2-40B4-BE49-F238E27FC236}">
                  <a16:creationId xmlns:a16="http://schemas.microsoft.com/office/drawing/2014/main" id="{C7732501-A1E4-A49F-269A-00C7225CFD3D}"/>
                </a:ext>
              </a:extLst>
            </p:cNvPr>
            <p:cNvSpPr/>
            <p:nvPr/>
          </p:nvSpPr>
          <p:spPr>
            <a:xfrm>
              <a:off x="7130925" y="3020450"/>
              <a:ext cx="502050" cy="271450"/>
            </a:xfrm>
            <a:custGeom>
              <a:avLst/>
              <a:gdLst/>
              <a:ahLst/>
              <a:cxnLst/>
              <a:rect l="l" t="t" r="r" b="b"/>
              <a:pathLst>
                <a:path w="20082" h="10858" extrusionOk="0">
                  <a:moveTo>
                    <a:pt x="20081" y="1"/>
                  </a:moveTo>
                  <a:lnTo>
                    <a:pt x="20081" y="1"/>
                  </a:lnTo>
                  <a:cubicBezTo>
                    <a:pt x="18980" y="401"/>
                    <a:pt x="18013" y="768"/>
                    <a:pt x="17079" y="1135"/>
                  </a:cubicBezTo>
                  <a:cubicBezTo>
                    <a:pt x="14511" y="2369"/>
                    <a:pt x="11942" y="3570"/>
                    <a:pt x="9407" y="4871"/>
                  </a:cubicBezTo>
                  <a:cubicBezTo>
                    <a:pt x="6438" y="6372"/>
                    <a:pt x="3569" y="7973"/>
                    <a:pt x="834" y="9908"/>
                  </a:cubicBezTo>
                  <a:cubicBezTo>
                    <a:pt x="701" y="10308"/>
                    <a:pt x="0" y="10241"/>
                    <a:pt x="100" y="10842"/>
                  </a:cubicBezTo>
                  <a:cubicBezTo>
                    <a:pt x="148" y="10852"/>
                    <a:pt x="194" y="10857"/>
                    <a:pt x="239" y="10857"/>
                  </a:cubicBezTo>
                  <a:cubicBezTo>
                    <a:pt x="476" y="10857"/>
                    <a:pt x="677" y="10726"/>
                    <a:pt x="901" y="10642"/>
                  </a:cubicBezTo>
                  <a:cubicBezTo>
                    <a:pt x="3336" y="9808"/>
                    <a:pt x="5804" y="9107"/>
                    <a:pt x="8306" y="8507"/>
                  </a:cubicBezTo>
                  <a:cubicBezTo>
                    <a:pt x="11242" y="7806"/>
                    <a:pt x="14177" y="7206"/>
                    <a:pt x="17112" y="6706"/>
                  </a:cubicBezTo>
                  <a:cubicBezTo>
                    <a:pt x="17546" y="6605"/>
                    <a:pt x="18180" y="6772"/>
                    <a:pt x="18380" y="6105"/>
                  </a:cubicBezTo>
                  <a:cubicBezTo>
                    <a:pt x="18914" y="4104"/>
                    <a:pt x="19481" y="2136"/>
                    <a:pt x="20081" y="1"/>
                  </a:cubicBezTo>
                  <a:close/>
                </a:path>
              </a:pathLst>
            </a:custGeom>
            <a:solidFill>
              <a:srgbClr val="BEA38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8" name="Google Shape;824;p70">
              <a:extLst>
                <a:ext uri="{FF2B5EF4-FFF2-40B4-BE49-F238E27FC236}">
                  <a16:creationId xmlns:a16="http://schemas.microsoft.com/office/drawing/2014/main" id="{4E187E9B-998A-B0CA-0581-1577479DACC6}"/>
                </a:ext>
              </a:extLst>
            </p:cNvPr>
            <p:cNvSpPr/>
            <p:nvPr/>
          </p:nvSpPr>
          <p:spPr>
            <a:xfrm>
              <a:off x="7100900" y="3268125"/>
              <a:ext cx="52550" cy="37550"/>
            </a:xfrm>
            <a:custGeom>
              <a:avLst/>
              <a:gdLst/>
              <a:ahLst/>
              <a:cxnLst/>
              <a:rect l="l" t="t" r="r" b="b"/>
              <a:pathLst>
                <a:path w="2102" h="1502" extrusionOk="0">
                  <a:moveTo>
                    <a:pt x="2035" y="1"/>
                  </a:moveTo>
                  <a:lnTo>
                    <a:pt x="2035" y="1"/>
                  </a:lnTo>
                  <a:cubicBezTo>
                    <a:pt x="1335" y="434"/>
                    <a:pt x="534" y="801"/>
                    <a:pt x="0" y="1502"/>
                  </a:cubicBezTo>
                  <a:cubicBezTo>
                    <a:pt x="467" y="1402"/>
                    <a:pt x="868" y="1168"/>
                    <a:pt x="1301" y="935"/>
                  </a:cubicBezTo>
                  <a:cubicBezTo>
                    <a:pt x="1335" y="434"/>
                    <a:pt x="2102" y="535"/>
                    <a:pt x="2035" y="1"/>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19" name="Google Shape;825;p70">
              <a:extLst>
                <a:ext uri="{FF2B5EF4-FFF2-40B4-BE49-F238E27FC236}">
                  <a16:creationId xmlns:a16="http://schemas.microsoft.com/office/drawing/2014/main" id="{6EF84A53-B85C-F205-C92E-D98C95BCB786}"/>
                </a:ext>
              </a:extLst>
            </p:cNvPr>
            <p:cNvSpPr/>
            <p:nvPr/>
          </p:nvSpPr>
          <p:spPr>
            <a:xfrm>
              <a:off x="6521325" y="4225350"/>
              <a:ext cx="1676225" cy="76500"/>
            </a:xfrm>
            <a:custGeom>
              <a:avLst/>
              <a:gdLst/>
              <a:ahLst/>
              <a:cxnLst/>
              <a:rect l="l" t="t" r="r" b="b"/>
              <a:pathLst>
                <a:path w="67049" h="3060" extrusionOk="0">
                  <a:moveTo>
                    <a:pt x="16332" y="1"/>
                  </a:moveTo>
                  <a:cubicBezTo>
                    <a:pt x="11897" y="1"/>
                    <a:pt x="7464" y="37"/>
                    <a:pt x="3036" y="173"/>
                  </a:cubicBezTo>
                  <a:cubicBezTo>
                    <a:pt x="2402" y="373"/>
                    <a:pt x="1768" y="339"/>
                    <a:pt x="1134" y="373"/>
                  </a:cubicBezTo>
                  <a:cubicBezTo>
                    <a:pt x="934" y="606"/>
                    <a:pt x="1034" y="840"/>
                    <a:pt x="1101" y="1073"/>
                  </a:cubicBezTo>
                  <a:cubicBezTo>
                    <a:pt x="1199" y="1489"/>
                    <a:pt x="1207" y="1815"/>
                    <a:pt x="902" y="1815"/>
                  </a:cubicBezTo>
                  <a:cubicBezTo>
                    <a:pt x="791" y="1815"/>
                    <a:pt x="639" y="1772"/>
                    <a:pt x="434" y="1674"/>
                  </a:cubicBezTo>
                  <a:cubicBezTo>
                    <a:pt x="369" y="1637"/>
                    <a:pt x="314" y="1620"/>
                    <a:pt x="268" y="1620"/>
                  </a:cubicBezTo>
                  <a:cubicBezTo>
                    <a:pt x="150" y="1620"/>
                    <a:pt x="91" y="1730"/>
                    <a:pt x="67" y="1874"/>
                  </a:cubicBezTo>
                  <a:cubicBezTo>
                    <a:pt x="0" y="2641"/>
                    <a:pt x="534" y="2841"/>
                    <a:pt x="1101" y="2941"/>
                  </a:cubicBezTo>
                  <a:cubicBezTo>
                    <a:pt x="1494" y="3016"/>
                    <a:pt x="1888" y="3060"/>
                    <a:pt x="2287" y="3060"/>
                  </a:cubicBezTo>
                  <a:cubicBezTo>
                    <a:pt x="2599" y="3060"/>
                    <a:pt x="2914" y="3033"/>
                    <a:pt x="3236" y="2975"/>
                  </a:cubicBezTo>
                  <a:cubicBezTo>
                    <a:pt x="3412" y="2816"/>
                    <a:pt x="3617" y="2778"/>
                    <a:pt x="3825" y="2778"/>
                  </a:cubicBezTo>
                  <a:cubicBezTo>
                    <a:pt x="4010" y="2778"/>
                    <a:pt x="4197" y="2808"/>
                    <a:pt x="4370" y="2808"/>
                  </a:cubicBezTo>
                  <a:lnTo>
                    <a:pt x="65380" y="2808"/>
                  </a:lnTo>
                  <a:cubicBezTo>
                    <a:pt x="66414" y="2808"/>
                    <a:pt x="66948" y="2408"/>
                    <a:pt x="67015" y="1674"/>
                  </a:cubicBezTo>
                  <a:cubicBezTo>
                    <a:pt x="67048" y="940"/>
                    <a:pt x="66548" y="473"/>
                    <a:pt x="65547" y="339"/>
                  </a:cubicBezTo>
                  <a:cubicBezTo>
                    <a:pt x="65013" y="339"/>
                    <a:pt x="64480" y="373"/>
                    <a:pt x="63979" y="373"/>
                  </a:cubicBezTo>
                  <a:cubicBezTo>
                    <a:pt x="62650" y="355"/>
                    <a:pt x="61323" y="349"/>
                    <a:pt x="59996" y="349"/>
                  </a:cubicBezTo>
                  <a:cubicBezTo>
                    <a:pt x="57275" y="349"/>
                    <a:pt x="54558" y="374"/>
                    <a:pt x="51840" y="374"/>
                  </a:cubicBezTo>
                  <a:cubicBezTo>
                    <a:pt x="48562" y="374"/>
                    <a:pt x="45283" y="337"/>
                    <a:pt x="41997" y="173"/>
                  </a:cubicBezTo>
                  <a:cubicBezTo>
                    <a:pt x="41776" y="246"/>
                    <a:pt x="41534" y="269"/>
                    <a:pt x="41294" y="269"/>
                  </a:cubicBezTo>
                  <a:cubicBezTo>
                    <a:pt x="41101" y="269"/>
                    <a:pt x="40908" y="254"/>
                    <a:pt x="40729" y="239"/>
                  </a:cubicBezTo>
                  <a:cubicBezTo>
                    <a:pt x="39095" y="106"/>
                    <a:pt x="37427" y="39"/>
                    <a:pt x="35792" y="39"/>
                  </a:cubicBezTo>
                  <a:cubicBezTo>
                    <a:pt x="34481" y="47"/>
                    <a:pt x="33169" y="50"/>
                    <a:pt x="31856" y="50"/>
                  </a:cubicBezTo>
                  <a:cubicBezTo>
                    <a:pt x="26685" y="50"/>
                    <a:pt x="21508" y="1"/>
                    <a:pt x="16332" y="1"/>
                  </a:cubicBezTo>
                  <a:close/>
                </a:path>
              </a:pathLst>
            </a:custGeom>
            <a:solidFill>
              <a:srgbClr val="8A7C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0" name="Google Shape;826;p70">
              <a:extLst>
                <a:ext uri="{FF2B5EF4-FFF2-40B4-BE49-F238E27FC236}">
                  <a16:creationId xmlns:a16="http://schemas.microsoft.com/office/drawing/2014/main" id="{FD1D8B74-E192-E7C1-847C-517CB72EF950}"/>
                </a:ext>
              </a:extLst>
            </p:cNvPr>
            <p:cNvSpPr/>
            <p:nvPr/>
          </p:nvSpPr>
          <p:spPr>
            <a:xfrm>
              <a:off x="4464025" y="4225475"/>
              <a:ext cx="1682875" cy="79250"/>
            </a:xfrm>
            <a:custGeom>
              <a:avLst/>
              <a:gdLst/>
              <a:ahLst/>
              <a:cxnLst/>
              <a:rect l="l" t="t" r="r" b="b"/>
              <a:pathLst>
                <a:path w="67315" h="3170" extrusionOk="0">
                  <a:moveTo>
                    <a:pt x="62178" y="1"/>
                  </a:moveTo>
                  <a:cubicBezTo>
                    <a:pt x="50403" y="34"/>
                    <a:pt x="38628" y="34"/>
                    <a:pt x="26853" y="34"/>
                  </a:cubicBezTo>
                  <a:cubicBezTo>
                    <a:pt x="25518" y="34"/>
                    <a:pt x="24184" y="101"/>
                    <a:pt x="22850" y="101"/>
                  </a:cubicBezTo>
                  <a:cubicBezTo>
                    <a:pt x="21837" y="125"/>
                    <a:pt x="20807" y="248"/>
                    <a:pt x="19785" y="248"/>
                  </a:cubicBezTo>
                  <a:cubicBezTo>
                    <a:pt x="19359" y="248"/>
                    <a:pt x="18935" y="227"/>
                    <a:pt x="18513" y="168"/>
                  </a:cubicBezTo>
                  <a:cubicBezTo>
                    <a:pt x="18157" y="168"/>
                    <a:pt x="17802" y="153"/>
                    <a:pt x="17446" y="153"/>
                  </a:cubicBezTo>
                  <a:cubicBezTo>
                    <a:pt x="17268" y="153"/>
                    <a:pt x="17090" y="157"/>
                    <a:pt x="16912" y="168"/>
                  </a:cubicBezTo>
                  <a:cubicBezTo>
                    <a:pt x="14574" y="335"/>
                    <a:pt x="12235" y="377"/>
                    <a:pt x="9897" y="377"/>
                  </a:cubicBezTo>
                  <a:cubicBezTo>
                    <a:pt x="7461" y="377"/>
                    <a:pt x="5025" y="331"/>
                    <a:pt x="2589" y="331"/>
                  </a:cubicBezTo>
                  <a:cubicBezTo>
                    <a:pt x="2226" y="331"/>
                    <a:pt x="1864" y="332"/>
                    <a:pt x="1501" y="334"/>
                  </a:cubicBezTo>
                  <a:cubicBezTo>
                    <a:pt x="901" y="368"/>
                    <a:pt x="400" y="535"/>
                    <a:pt x="167" y="1168"/>
                  </a:cubicBezTo>
                  <a:cubicBezTo>
                    <a:pt x="0" y="1635"/>
                    <a:pt x="100" y="2036"/>
                    <a:pt x="400" y="2403"/>
                  </a:cubicBezTo>
                  <a:cubicBezTo>
                    <a:pt x="718" y="2778"/>
                    <a:pt x="1137" y="2804"/>
                    <a:pt x="1568" y="2804"/>
                  </a:cubicBezTo>
                  <a:cubicBezTo>
                    <a:pt x="1635" y="2804"/>
                    <a:pt x="1701" y="2803"/>
                    <a:pt x="1768" y="2803"/>
                  </a:cubicBezTo>
                  <a:lnTo>
                    <a:pt x="61944" y="2803"/>
                  </a:lnTo>
                  <a:cubicBezTo>
                    <a:pt x="62111" y="2803"/>
                    <a:pt x="62283" y="2778"/>
                    <a:pt x="62444" y="2778"/>
                  </a:cubicBezTo>
                  <a:cubicBezTo>
                    <a:pt x="62703" y="2778"/>
                    <a:pt x="62935" y="2841"/>
                    <a:pt x="63078" y="3170"/>
                  </a:cubicBezTo>
                  <a:cubicBezTo>
                    <a:pt x="63586" y="3038"/>
                    <a:pt x="64105" y="3023"/>
                    <a:pt x="64622" y="3023"/>
                  </a:cubicBezTo>
                  <a:cubicBezTo>
                    <a:pt x="64774" y="3023"/>
                    <a:pt x="64927" y="3024"/>
                    <a:pt x="65079" y="3024"/>
                  </a:cubicBezTo>
                  <a:cubicBezTo>
                    <a:pt x="65325" y="3024"/>
                    <a:pt x="65571" y="3021"/>
                    <a:pt x="65814" y="3003"/>
                  </a:cubicBezTo>
                  <a:cubicBezTo>
                    <a:pt x="66481" y="2936"/>
                    <a:pt x="66915" y="2603"/>
                    <a:pt x="67148" y="1969"/>
                  </a:cubicBezTo>
                  <a:cubicBezTo>
                    <a:pt x="67315" y="1469"/>
                    <a:pt x="67181" y="1002"/>
                    <a:pt x="66681" y="701"/>
                  </a:cubicBezTo>
                  <a:cubicBezTo>
                    <a:pt x="66617" y="683"/>
                    <a:pt x="66561" y="675"/>
                    <a:pt x="66512" y="675"/>
                  </a:cubicBezTo>
                  <a:cubicBezTo>
                    <a:pt x="66202" y="675"/>
                    <a:pt x="66158" y="1005"/>
                    <a:pt x="66014" y="1235"/>
                  </a:cubicBezTo>
                  <a:cubicBezTo>
                    <a:pt x="65900" y="1434"/>
                    <a:pt x="65835" y="1731"/>
                    <a:pt x="65590" y="1731"/>
                  </a:cubicBezTo>
                  <a:cubicBezTo>
                    <a:pt x="65548" y="1731"/>
                    <a:pt x="65501" y="1722"/>
                    <a:pt x="65447" y="1702"/>
                  </a:cubicBezTo>
                  <a:cubicBezTo>
                    <a:pt x="65113" y="1569"/>
                    <a:pt x="65280" y="1235"/>
                    <a:pt x="65313" y="968"/>
                  </a:cubicBezTo>
                  <a:cubicBezTo>
                    <a:pt x="65347" y="768"/>
                    <a:pt x="65447" y="568"/>
                    <a:pt x="65280" y="368"/>
                  </a:cubicBezTo>
                  <a:cubicBezTo>
                    <a:pt x="65047" y="301"/>
                    <a:pt x="64813" y="234"/>
                    <a:pt x="64580" y="168"/>
                  </a:cubicBezTo>
                  <a:cubicBezTo>
                    <a:pt x="64453" y="183"/>
                    <a:pt x="64328" y="190"/>
                    <a:pt x="64202" y="190"/>
                  </a:cubicBezTo>
                  <a:cubicBezTo>
                    <a:pt x="63535" y="190"/>
                    <a:pt x="62880" y="1"/>
                    <a:pt x="62178" y="1"/>
                  </a:cubicBezTo>
                  <a:close/>
                </a:path>
              </a:pathLst>
            </a:custGeom>
            <a:solidFill>
              <a:srgbClr val="8A7C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1" name="Google Shape;827;p70">
              <a:extLst>
                <a:ext uri="{FF2B5EF4-FFF2-40B4-BE49-F238E27FC236}">
                  <a16:creationId xmlns:a16="http://schemas.microsoft.com/office/drawing/2014/main" id="{EF9C576E-43CD-27DD-9B4A-617CB91924B9}"/>
                </a:ext>
              </a:extLst>
            </p:cNvPr>
            <p:cNvSpPr/>
            <p:nvPr/>
          </p:nvSpPr>
          <p:spPr>
            <a:xfrm>
              <a:off x="6086850" y="4076200"/>
              <a:ext cx="473675" cy="203425"/>
            </a:xfrm>
            <a:custGeom>
              <a:avLst/>
              <a:gdLst/>
              <a:ahLst/>
              <a:cxnLst/>
              <a:rect l="l" t="t" r="r" b="b"/>
              <a:pathLst>
                <a:path w="18947" h="8137" extrusionOk="0">
                  <a:moveTo>
                    <a:pt x="9707" y="1"/>
                  </a:moveTo>
                  <a:cubicBezTo>
                    <a:pt x="8173" y="101"/>
                    <a:pt x="6638" y="335"/>
                    <a:pt x="5204" y="1002"/>
                  </a:cubicBezTo>
                  <a:cubicBezTo>
                    <a:pt x="2902" y="2136"/>
                    <a:pt x="1434" y="4037"/>
                    <a:pt x="367" y="6339"/>
                  </a:cubicBezTo>
                  <a:cubicBezTo>
                    <a:pt x="267" y="6639"/>
                    <a:pt x="167" y="6906"/>
                    <a:pt x="100" y="7206"/>
                  </a:cubicBezTo>
                  <a:cubicBezTo>
                    <a:pt x="0" y="7573"/>
                    <a:pt x="67" y="7907"/>
                    <a:pt x="434" y="8073"/>
                  </a:cubicBezTo>
                  <a:cubicBezTo>
                    <a:pt x="508" y="8104"/>
                    <a:pt x="575" y="8118"/>
                    <a:pt x="636" y="8118"/>
                  </a:cubicBezTo>
                  <a:cubicBezTo>
                    <a:pt x="906" y="8118"/>
                    <a:pt x="1059" y="7851"/>
                    <a:pt x="1168" y="7606"/>
                  </a:cubicBezTo>
                  <a:cubicBezTo>
                    <a:pt x="1301" y="7306"/>
                    <a:pt x="1434" y="6973"/>
                    <a:pt x="1568" y="6672"/>
                  </a:cubicBezTo>
                  <a:cubicBezTo>
                    <a:pt x="2949" y="3126"/>
                    <a:pt x="6043" y="1184"/>
                    <a:pt x="9442" y="1184"/>
                  </a:cubicBezTo>
                  <a:cubicBezTo>
                    <a:pt x="10231" y="1184"/>
                    <a:pt x="11037" y="1288"/>
                    <a:pt x="11842" y="1502"/>
                  </a:cubicBezTo>
                  <a:cubicBezTo>
                    <a:pt x="14911" y="2303"/>
                    <a:pt x="16612" y="4671"/>
                    <a:pt x="17613" y="7573"/>
                  </a:cubicBezTo>
                  <a:cubicBezTo>
                    <a:pt x="17793" y="7805"/>
                    <a:pt x="17934" y="8137"/>
                    <a:pt x="18219" y="8137"/>
                  </a:cubicBezTo>
                  <a:cubicBezTo>
                    <a:pt x="18303" y="8137"/>
                    <a:pt x="18400" y="8108"/>
                    <a:pt x="18513" y="8040"/>
                  </a:cubicBezTo>
                  <a:cubicBezTo>
                    <a:pt x="18947" y="7773"/>
                    <a:pt x="18847" y="7340"/>
                    <a:pt x="18680" y="6973"/>
                  </a:cubicBezTo>
                  <a:cubicBezTo>
                    <a:pt x="18613" y="6772"/>
                    <a:pt x="18580" y="6572"/>
                    <a:pt x="18513" y="6372"/>
                  </a:cubicBezTo>
                  <a:cubicBezTo>
                    <a:pt x="17246" y="3870"/>
                    <a:pt x="15578" y="1736"/>
                    <a:pt x="12943" y="568"/>
                  </a:cubicBezTo>
                  <a:cubicBezTo>
                    <a:pt x="12809" y="535"/>
                    <a:pt x="12676" y="501"/>
                    <a:pt x="12542" y="501"/>
                  </a:cubicBezTo>
                  <a:cubicBezTo>
                    <a:pt x="12242" y="401"/>
                    <a:pt x="11942" y="301"/>
                    <a:pt x="11642" y="201"/>
                  </a:cubicBezTo>
                  <a:cubicBezTo>
                    <a:pt x="11275" y="201"/>
                    <a:pt x="10875" y="168"/>
                    <a:pt x="10508" y="134"/>
                  </a:cubicBezTo>
                  <a:cubicBezTo>
                    <a:pt x="10369" y="134"/>
                    <a:pt x="10238" y="156"/>
                    <a:pt x="10113" y="156"/>
                  </a:cubicBezTo>
                  <a:cubicBezTo>
                    <a:pt x="9968" y="156"/>
                    <a:pt x="9833" y="127"/>
                    <a:pt x="9707" y="1"/>
                  </a:cubicBezTo>
                  <a:close/>
                </a:path>
              </a:pathLst>
            </a:custGeom>
            <a:solidFill>
              <a:srgbClr val="BB92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2" name="Google Shape;828;p70">
              <a:extLst>
                <a:ext uri="{FF2B5EF4-FFF2-40B4-BE49-F238E27FC236}">
                  <a16:creationId xmlns:a16="http://schemas.microsoft.com/office/drawing/2014/main" id="{DA1DD594-2C6F-8930-9AC0-28C34A2E8707}"/>
                </a:ext>
              </a:extLst>
            </p:cNvPr>
            <p:cNvSpPr/>
            <p:nvPr/>
          </p:nvSpPr>
          <p:spPr>
            <a:xfrm>
              <a:off x="6979150" y="3826875"/>
              <a:ext cx="98425" cy="5025"/>
            </a:xfrm>
            <a:custGeom>
              <a:avLst/>
              <a:gdLst/>
              <a:ahLst/>
              <a:cxnLst/>
              <a:rect l="l" t="t" r="r" b="b"/>
              <a:pathLst>
                <a:path w="3937" h="201" extrusionOk="0">
                  <a:moveTo>
                    <a:pt x="1981" y="0"/>
                  </a:moveTo>
                  <a:cubicBezTo>
                    <a:pt x="1326" y="0"/>
                    <a:pt x="667" y="67"/>
                    <a:pt x="0" y="200"/>
                  </a:cubicBezTo>
                  <a:lnTo>
                    <a:pt x="3936" y="200"/>
                  </a:lnTo>
                  <a:cubicBezTo>
                    <a:pt x="3286" y="67"/>
                    <a:pt x="2635" y="0"/>
                    <a:pt x="1981" y="0"/>
                  </a:cubicBezTo>
                  <a:close/>
                </a:path>
              </a:pathLst>
            </a:custGeom>
            <a:solidFill>
              <a:srgbClr val="CAC8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4" name="Google Shape;829;p70">
              <a:extLst>
                <a:ext uri="{FF2B5EF4-FFF2-40B4-BE49-F238E27FC236}">
                  <a16:creationId xmlns:a16="http://schemas.microsoft.com/office/drawing/2014/main" id="{CBAECB85-95EF-4464-C5EC-437F18B8B53B}"/>
                </a:ext>
              </a:extLst>
            </p:cNvPr>
            <p:cNvSpPr/>
            <p:nvPr/>
          </p:nvSpPr>
          <p:spPr>
            <a:xfrm>
              <a:off x="5780800" y="3867675"/>
              <a:ext cx="252700" cy="322800"/>
            </a:xfrm>
            <a:custGeom>
              <a:avLst/>
              <a:gdLst/>
              <a:ahLst/>
              <a:cxnLst/>
              <a:rect l="l" t="t" r="r" b="b"/>
              <a:pathLst>
                <a:path w="10108" h="12912" extrusionOk="0">
                  <a:moveTo>
                    <a:pt x="796" y="1"/>
                  </a:moveTo>
                  <a:cubicBezTo>
                    <a:pt x="675" y="1"/>
                    <a:pt x="555" y="1"/>
                    <a:pt x="434" y="3"/>
                  </a:cubicBezTo>
                  <a:cubicBezTo>
                    <a:pt x="334" y="3"/>
                    <a:pt x="234" y="36"/>
                    <a:pt x="167" y="136"/>
                  </a:cubicBezTo>
                  <a:cubicBezTo>
                    <a:pt x="167" y="1270"/>
                    <a:pt x="167" y="2438"/>
                    <a:pt x="167" y="3605"/>
                  </a:cubicBezTo>
                  <a:cubicBezTo>
                    <a:pt x="0" y="3805"/>
                    <a:pt x="0" y="3972"/>
                    <a:pt x="167" y="4172"/>
                  </a:cubicBezTo>
                  <a:cubicBezTo>
                    <a:pt x="200" y="4306"/>
                    <a:pt x="200" y="4439"/>
                    <a:pt x="200" y="4606"/>
                  </a:cubicBezTo>
                  <a:cubicBezTo>
                    <a:pt x="400" y="5507"/>
                    <a:pt x="133" y="6474"/>
                    <a:pt x="300" y="7375"/>
                  </a:cubicBezTo>
                  <a:cubicBezTo>
                    <a:pt x="300" y="8309"/>
                    <a:pt x="334" y="9243"/>
                    <a:pt x="334" y="10177"/>
                  </a:cubicBezTo>
                  <a:cubicBezTo>
                    <a:pt x="200" y="10377"/>
                    <a:pt x="200" y="10544"/>
                    <a:pt x="334" y="10744"/>
                  </a:cubicBezTo>
                  <a:cubicBezTo>
                    <a:pt x="434" y="11144"/>
                    <a:pt x="234" y="11578"/>
                    <a:pt x="467" y="11978"/>
                  </a:cubicBezTo>
                  <a:cubicBezTo>
                    <a:pt x="1234" y="11678"/>
                    <a:pt x="1801" y="11077"/>
                    <a:pt x="2535" y="10910"/>
                  </a:cubicBezTo>
                  <a:cubicBezTo>
                    <a:pt x="2802" y="10810"/>
                    <a:pt x="3036" y="10777"/>
                    <a:pt x="3269" y="10610"/>
                  </a:cubicBezTo>
                  <a:cubicBezTo>
                    <a:pt x="4361" y="9975"/>
                    <a:pt x="4728" y="9626"/>
                    <a:pt x="5064" y="9626"/>
                  </a:cubicBezTo>
                  <a:cubicBezTo>
                    <a:pt x="5414" y="9626"/>
                    <a:pt x="5730" y="10008"/>
                    <a:pt x="6805" y="10844"/>
                  </a:cubicBezTo>
                  <a:cubicBezTo>
                    <a:pt x="6905" y="10910"/>
                    <a:pt x="6972" y="11011"/>
                    <a:pt x="7072" y="11077"/>
                  </a:cubicBezTo>
                  <a:cubicBezTo>
                    <a:pt x="7405" y="11311"/>
                    <a:pt x="7772" y="11544"/>
                    <a:pt x="8173" y="11644"/>
                  </a:cubicBezTo>
                  <a:cubicBezTo>
                    <a:pt x="8673" y="12045"/>
                    <a:pt x="9207" y="12412"/>
                    <a:pt x="9874" y="12912"/>
                  </a:cubicBezTo>
                  <a:cubicBezTo>
                    <a:pt x="9940" y="9042"/>
                    <a:pt x="10007" y="5407"/>
                    <a:pt x="10074" y="1771"/>
                  </a:cubicBezTo>
                  <a:cubicBezTo>
                    <a:pt x="10107" y="1671"/>
                    <a:pt x="10107" y="1570"/>
                    <a:pt x="10007" y="1470"/>
                  </a:cubicBezTo>
                  <a:cubicBezTo>
                    <a:pt x="9707" y="1237"/>
                    <a:pt x="9340" y="1170"/>
                    <a:pt x="8973" y="1103"/>
                  </a:cubicBezTo>
                  <a:cubicBezTo>
                    <a:pt x="6320" y="368"/>
                    <a:pt x="3575" y="1"/>
                    <a:pt x="796" y="1"/>
                  </a:cubicBezTo>
                  <a:close/>
                </a:path>
              </a:pathLst>
            </a:custGeom>
            <a:solidFill>
              <a:srgbClr val="BB92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5" name="Google Shape;830;p70">
              <a:extLst>
                <a:ext uri="{FF2B5EF4-FFF2-40B4-BE49-F238E27FC236}">
                  <a16:creationId xmlns:a16="http://schemas.microsoft.com/office/drawing/2014/main" id="{8D4BC0AF-0315-D177-5CD0-5897CD0BF4EA}"/>
                </a:ext>
              </a:extLst>
            </p:cNvPr>
            <p:cNvSpPr/>
            <p:nvPr/>
          </p:nvSpPr>
          <p:spPr>
            <a:xfrm>
              <a:off x="6040975" y="4100925"/>
              <a:ext cx="561250" cy="235500"/>
            </a:xfrm>
            <a:custGeom>
              <a:avLst/>
              <a:gdLst/>
              <a:ahLst/>
              <a:cxnLst/>
              <a:rect l="l" t="t" r="r" b="b"/>
              <a:pathLst>
                <a:path w="22450" h="9420" extrusionOk="0">
                  <a:moveTo>
                    <a:pt x="11467" y="0"/>
                  </a:moveTo>
                  <a:cubicBezTo>
                    <a:pt x="11294" y="0"/>
                    <a:pt x="11119" y="5"/>
                    <a:pt x="10942" y="13"/>
                  </a:cubicBezTo>
                  <a:cubicBezTo>
                    <a:pt x="7639" y="179"/>
                    <a:pt x="5271" y="1747"/>
                    <a:pt x="3636" y="4549"/>
                  </a:cubicBezTo>
                  <a:cubicBezTo>
                    <a:pt x="3470" y="4883"/>
                    <a:pt x="3236" y="5250"/>
                    <a:pt x="3403" y="5683"/>
                  </a:cubicBezTo>
                  <a:cubicBezTo>
                    <a:pt x="3837" y="6017"/>
                    <a:pt x="4103" y="6417"/>
                    <a:pt x="3837" y="6951"/>
                  </a:cubicBezTo>
                  <a:cubicBezTo>
                    <a:pt x="3615" y="7458"/>
                    <a:pt x="3213" y="7754"/>
                    <a:pt x="2630" y="7754"/>
                  </a:cubicBezTo>
                  <a:cubicBezTo>
                    <a:pt x="2599" y="7754"/>
                    <a:pt x="2568" y="7753"/>
                    <a:pt x="2536" y="7752"/>
                  </a:cubicBezTo>
                  <a:cubicBezTo>
                    <a:pt x="2324" y="7740"/>
                    <a:pt x="2117" y="7737"/>
                    <a:pt x="1910" y="7737"/>
                  </a:cubicBezTo>
                  <a:cubicBezTo>
                    <a:pt x="1498" y="7737"/>
                    <a:pt x="1090" y="7752"/>
                    <a:pt x="668" y="7752"/>
                  </a:cubicBezTo>
                  <a:cubicBezTo>
                    <a:pt x="367" y="7752"/>
                    <a:pt x="67" y="7752"/>
                    <a:pt x="0" y="8152"/>
                  </a:cubicBezTo>
                  <a:cubicBezTo>
                    <a:pt x="201" y="9086"/>
                    <a:pt x="868" y="9419"/>
                    <a:pt x="1702" y="9419"/>
                  </a:cubicBezTo>
                  <a:lnTo>
                    <a:pt x="20715" y="9419"/>
                  </a:lnTo>
                  <a:cubicBezTo>
                    <a:pt x="21649" y="9419"/>
                    <a:pt x="22283" y="8952"/>
                    <a:pt x="22450" y="7952"/>
                  </a:cubicBezTo>
                  <a:cubicBezTo>
                    <a:pt x="22207" y="7769"/>
                    <a:pt x="21942" y="7725"/>
                    <a:pt x="21673" y="7725"/>
                  </a:cubicBezTo>
                  <a:cubicBezTo>
                    <a:pt x="21424" y="7725"/>
                    <a:pt x="21171" y="7763"/>
                    <a:pt x="20926" y="7763"/>
                  </a:cubicBezTo>
                  <a:cubicBezTo>
                    <a:pt x="20855" y="7763"/>
                    <a:pt x="20785" y="7760"/>
                    <a:pt x="20715" y="7752"/>
                  </a:cubicBezTo>
                  <a:cubicBezTo>
                    <a:pt x="20048" y="7651"/>
                    <a:pt x="19281" y="7618"/>
                    <a:pt x="19448" y="6584"/>
                  </a:cubicBezTo>
                  <a:cubicBezTo>
                    <a:pt x="19648" y="6317"/>
                    <a:pt x="19548" y="6050"/>
                    <a:pt x="19448" y="5783"/>
                  </a:cubicBezTo>
                  <a:cubicBezTo>
                    <a:pt x="18747" y="4282"/>
                    <a:pt x="17947" y="2881"/>
                    <a:pt x="16646" y="1814"/>
                  </a:cubicBezTo>
                  <a:cubicBezTo>
                    <a:pt x="15114" y="527"/>
                    <a:pt x="13414" y="0"/>
                    <a:pt x="11467" y="0"/>
                  </a:cubicBezTo>
                  <a:close/>
                </a:path>
              </a:pathLst>
            </a:custGeom>
            <a:solidFill>
              <a:srgbClr val="8A7C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6" name="Google Shape;831;p70">
              <a:extLst>
                <a:ext uri="{FF2B5EF4-FFF2-40B4-BE49-F238E27FC236}">
                  <a16:creationId xmlns:a16="http://schemas.microsoft.com/office/drawing/2014/main" id="{A66456FC-AD5B-A48F-365B-A9274A219ABD}"/>
                </a:ext>
              </a:extLst>
            </p:cNvPr>
            <p:cNvSpPr/>
            <p:nvPr/>
          </p:nvSpPr>
          <p:spPr>
            <a:xfrm>
              <a:off x="6597200" y="4183575"/>
              <a:ext cx="974050" cy="50725"/>
            </a:xfrm>
            <a:custGeom>
              <a:avLst/>
              <a:gdLst/>
              <a:ahLst/>
              <a:cxnLst/>
              <a:rect l="l" t="t" r="r" b="b"/>
              <a:pathLst>
                <a:path w="38962" h="2029" extrusionOk="0">
                  <a:moveTo>
                    <a:pt x="15286" y="1"/>
                  </a:moveTo>
                  <a:cubicBezTo>
                    <a:pt x="13709" y="1"/>
                    <a:pt x="12128" y="53"/>
                    <a:pt x="10542" y="176"/>
                  </a:cubicBezTo>
                  <a:cubicBezTo>
                    <a:pt x="7006" y="443"/>
                    <a:pt x="3436" y="876"/>
                    <a:pt x="1" y="1844"/>
                  </a:cubicBezTo>
                  <a:cubicBezTo>
                    <a:pt x="153" y="1996"/>
                    <a:pt x="327" y="2029"/>
                    <a:pt x="499" y="2029"/>
                  </a:cubicBezTo>
                  <a:cubicBezTo>
                    <a:pt x="627" y="2029"/>
                    <a:pt x="754" y="2010"/>
                    <a:pt x="868" y="2010"/>
                  </a:cubicBezTo>
                  <a:lnTo>
                    <a:pt x="37894" y="2010"/>
                  </a:lnTo>
                  <a:cubicBezTo>
                    <a:pt x="38052" y="2010"/>
                    <a:pt x="38215" y="2029"/>
                    <a:pt x="38374" y="2029"/>
                  </a:cubicBezTo>
                  <a:cubicBezTo>
                    <a:pt x="38586" y="2029"/>
                    <a:pt x="38790" y="1996"/>
                    <a:pt x="38962" y="1844"/>
                  </a:cubicBezTo>
                  <a:cubicBezTo>
                    <a:pt x="35926" y="1577"/>
                    <a:pt x="32857" y="1310"/>
                    <a:pt x="29789" y="976"/>
                  </a:cubicBezTo>
                  <a:cubicBezTo>
                    <a:pt x="24955" y="498"/>
                    <a:pt x="20139" y="1"/>
                    <a:pt x="15286" y="1"/>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7" name="Google Shape;832;p70">
              <a:extLst>
                <a:ext uri="{FF2B5EF4-FFF2-40B4-BE49-F238E27FC236}">
                  <a16:creationId xmlns:a16="http://schemas.microsoft.com/office/drawing/2014/main" id="{CF4DF32A-6F7A-6731-E4FE-8D313BBEEB75}"/>
                </a:ext>
              </a:extLst>
            </p:cNvPr>
            <p:cNvSpPr/>
            <p:nvPr/>
          </p:nvSpPr>
          <p:spPr>
            <a:xfrm>
              <a:off x="4926850" y="4182950"/>
              <a:ext cx="1151675" cy="51350"/>
            </a:xfrm>
            <a:custGeom>
              <a:avLst/>
              <a:gdLst/>
              <a:ahLst/>
              <a:cxnLst/>
              <a:rect l="l" t="t" r="r" b="b"/>
              <a:pathLst>
                <a:path w="46067" h="2054" extrusionOk="0">
                  <a:moveTo>
                    <a:pt x="31628" y="0"/>
                  </a:moveTo>
                  <a:cubicBezTo>
                    <a:pt x="30815" y="0"/>
                    <a:pt x="30001" y="12"/>
                    <a:pt x="29188" y="34"/>
                  </a:cubicBezTo>
                  <a:cubicBezTo>
                    <a:pt x="19448" y="268"/>
                    <a:pt x="9741" y="1335"/>
                    <a:pt x="0" y="1869"/>
                  </a:cubicBezTo>
                  <a:cubicBezTo>
                    <a:pt x="153" y="2021"/>
                    <a:pt x="338" y="2054"/>
                    <a:pt x="531" y="2054"/>
                  </a:cubicBezTo>
                  <a:cubicBezTo>
                    <a:pt x="676" y="2054"/>
                    <a:pt x="825" y="2035"/>
                    <a:pt x="968" y="2035"/>
                  </a:cubicBezTo>
                  <a:lnTo>
                    <a:pt x="45199" y="2035"/>
                  </a:lnTo>
                  <a:cubicBezTo>
                    <a:pt x="45328" y="2035"/>
                    <a:pt x="45463" y="2054"/>
                    <a:pt x="45593" y="2054"/>
                  </a:cubicBezTo>
                  <a:cubicBezTo>
                    <a:pt x="45767" y="2054"/>
                    <a:pt x="45933" y="2021"/>
                    <a:pt x="46067" y="1869"/>
                  </a:cubicBezTo>
                  <a:cubicBezTo>
                    <a:pt x="45433" y="1669"/>
                    <a:pt x="44766" y="1435"/>
                    <a:pt x="44098" y="1268"/>
                  </a:cubicBezTo>
                  <a:cubicBezTo>
                    <a:pt x="39992" y="319"/>
                    <a:pt x="35816" y="0"/>
                    <a:pt x="31628" y="0"/>
                  </a:cubicBezTo>
                  <a:close/>
                </a:path>
              </a:pathLst>
            </a:custGeom>
            <a:solidFill>
              <a:srgbClr val="665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8" name="Google Shape;833;p70">
              <a:extLst>
                <a:ext uri="{FF2B5EF4-FFF2-40B4-BE49-F238E27FC236}">
                  <a16:creationId xmlns:a16="http://schemas.microsoft.com/office/drawing/2014/main" id="{A92A4530-EC3C-58A5-7972-95140F7A56EE}"/>
                </a:ext>
              </a:extLst>
            </p:cNvPr>
            <p:cNvSpPr/>
            <p:nvPr/>
          </p:nvSpPr>
          <p:spPr>
            <a:xfrm>
              <a:off x="5789125" y="3848550"/>
              <a:ext cx="254375" cy="58400"/>
            </a:xfrm>
            <a:custGeom>
              <a:avLst/>
              <a:gdLst/>
              <a:ahLst/>
              <a:cxnLst/>
              <a:rect l="l" t="t" r="r" b="b"/>
              <a:pathLst>
                <a:path w="10175" h="2336" extrusionOk="0">
                  <a:moveTo>
                    <a:pt x="1902" y="67"/>
                  </a:moveTo>
                  <a:cubicBezTo>
                    <a:pt x="1168" y="101"/>
                    <a:pt x="368" y="0"/>
                    <a:pt x="1" y="868"/>
                  </a:cubicBezTo>
                  <a:cubicBezTo>
                    <a:pt x="81" y="1048"/>
                    <a:pt x="197" y="1084"/>
                    <a:pt x="334" y="1084"/>
                  </a:cubicBezTo>
                  <a:cubicBezTo>
                    <a:pt x="426" y="1084"/>
                    <a:pt x="528" y="1068"/>
                    <a:pt x="634" y="1068"/>
                  </a:cubicBezTo>
                  <a:cubicBezTo>
                    <a:pt x="927" y="1056"/>
                    <a:pt x="1220" y="1048"/>
                    <a:pt x="1513" y="1048"/>
                  </a:cubicBezTo>
                  <a:cubicBezTo>
                    <a:pt x="2021" y="1048"/>
                    <a:pt x="2529" y="1071"/>
                    <a:pt x="3036" y="1135"/>
                  </a:cubicBezTo>
                  <a:cubicBezTo>
                    <a:pt x="5271" y="1368"/>
                    <a:pt x="7506" y="1802"/>
                    <a:pt x="9708" y="2335"/>
                  </a:cubicBezTo>
                  <a:cubicBezTo>
                    <a:pt x="10175" y="2102"/>
                    <a:pt x="10141" y="1802"/>
                    <a:pt x="9908" y="1435"/>
                  </a:cubicBezTo>
                  <a:cubicBezTo>
                    <a:pt x="7306" y="568"/>
                    <a:pt x="4604" y="201"/>
                    <a:pt x="1902" y="67"/>
                  </a:cubicBezTo>
                  <a:close/>
                </a:path>
              </a:pathLst>
            </a:custGeom>
            <a:solidFill>
              <a:srgbClr val="986E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29" name="Google Shape;834;p70">
              <a:extLst>
                <a:ext uri="{FF2B5EF4-FFF2-40B4-BE49-F238E27FC236}">
                  <a16:creationId xmlns:a16="http://schemas.microsoft.com/office/drawing/2014/main" id="{51AA6C79-F595-627B-4721-B42E53B39F9D}"/>
                </a:ext>
              </a:extLst>
            </p:cNvPr>
            <p:cNvSpPr/>
            <p:nvPr/>
          </p:nvSpPr>
          <p:spPr>
            <a:xfrm>
              <a:off x="6568850" y="3883300"/>
              <a:ext cx="1288450" cy="137775"/>
            </a:xfrm>
            <a:custGeom>
              <a:avLst/>
              <a:gdLst/>
              <a:ahLst/>
              <a:cxnLst/>
              <a:rect l="l" t="t" r="r" b="b"/>
              <a:pathLst>
                <a:path w="51538" h="5511" extrusionOk="0">
                  <a:moveTo>
                    <a:pt x="18760" y="0"/>
                  </a:moveTo>
                  <a:cubicBezTo>
                    <a:pt x="13883" y="0"/>
                    <a:pt x="9161" y="929"/>
                    <a:pt x="4570" y="2647"/>
                  </a:cubicBezTo>
                  <a:cubicBezTo>
                    <a:pt x="3003" y="3214"/>
                    <a:pt x="1435" y="3881"/>
                    <a:pt x="1" y="4815"/>
                  </a:cubicBezTo>
                  <a:cubicBezTo>
                    <a:pt x="1535" y="4281"/>
                    <a:pt x="3003" y="3681"/>
                    <a:pt x="4537" y="3180"/>
                  </a:cubicBezTo>
                  <a:cubicBezTo>
                    <a:pt x="8573" y="1813"/>
                    <a:pt x="12676" y="912"/>
                    <a:pt x="16979" y="745"/>
                  </a:cubicBezTo>
                  <a:cubicBezTo>
                    <a:pt x="17444" y="731"/>
                    <a:pt x="17909" y="725"/>
                    <a:pt x="18373" y="725"/>
                  </a:cubicBezTo>
                  <a:cubicBezTo>
                    <a:pt x="22366" y="725"/>
                    <a:pt x="26314" y="1218"/>
                    <a:pt x="30289" y="1846"/>
                  </a:cubicBezTo>
                  <a:cubicBezTo>
                    <a:pt x="36226" y="2780"/>
                    <a:pt x="42164" y="3948"/>
                    <a:pt x="48102" y="5015"/>
                  </a:cubicBezTo>
                  <a:cubicBezTo>
                    <a:pt x="49069" y="5214"/>
                    <a:pt x="50012" y="5510"/>
                    <a:pt x="51014" y="5510"/>
                  </a:cubicBezTo>
                  <a:cubicBezTo>
                    <a:pt x="51186" y="5510"/>
                    <a:pt x="51361" y="5502"/>
                    <a:pt x="51537" y="5482"/>
                  </a:cubicBezTo>
                  <a:cubicBezTo>
                    <a:pt x="48502" y="4782"/>
                    <a:pt x="45466" y="4048"/>
                    <a:pt x="42397" y="3414"/>
                  </a:cubicBezTo>
                  <a:cubicBezTo>
                    <a:pt x="39062" y="2713"/>
                    <a:pt x="35693" y="2080"/>
                    <a:pt x="32324" y="1446"/>
                  </a:cubicBezTo>
                  <a:cubicBezTo>
                    <a:pt x="28454" y="712"/>
                    <a:pt x="24551" y="245"/>
                    <a:pt x="20615" y="45"/>
                  </a:cubicBezTo>
                  <a:cubicBezTo>
                    <a:pt x="19994" y="15"/>
                    <a:pt x="19376" y="0"/>
                    <a:pt x="1876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0" name="Google Shape;835;p70">
              <a:extLst>
                <a:ext uri="{FF2B5EF4-FFF2-40B4-BE49-F238E27FC236}">
                  <a16:creationId xmlns:a16="http://schemas.microsoft.com/office/drawing/2014/main" id="{8DAC7880-CF9F-B443-2413-667C14022C0A}"/>
                </a:ext>
              </a:extLst>
            </p:cNvPr>
            <p:cNvSpPr/>
            <p:nvPr/>
          </p:nvSpPr>
          <p:spPr>
            <a:xfrm>
              <a:off x="6568025" y="3982950"/>
              <a:ext cx="803925" cy="105800"/>
            </a:xfrm>
            <a:custGeom>
              <a:avLst/>
              <a:gdLst/>
              <a:ahLst/>
              <a:cxnLst/>
              <a:rect l="l" t="t" r="r" b="b"/>
              <a:pathLst>
                <a:path w="32157" h="4232" extrusionOk="0">
                  <a:moveTo>
                    <a:pt x="18432" y="0"/>
                  </a:moveTo>
                  <a:cubicBezTo>
                    <a:pt x="12165" y="0"/>
                    <a:pt x="6004" y="1171"/>
                    <a:pt x="0" y="4231"/>
                  </a:cubicBezTo>
                  <a:cubicBezTo>
                    <a:pt x="6421" y="1536"/>
                    <a:pt x="12993" y="477"/>
                    <a:pt x="19656" y="477"/>
                  </a:cubicBezTo>
                  <a:cubicBezTo>
                    <a:pt x="23793" y="477"/>
                    <a:pt x="27965" y="885"/>
                    <a:pt x="32156" y="1563"/>
                  </a:cubicBezTo>
                  <a:cubicBezTo>
                    <a:pt x="27540" y="611"/>
                    <a:pt x="22958" y="0"/>
                    <a:pt x="18432"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1" name="Google Shape;836;p70">
              <a:extLst>
                <a:ext uri="{FF2B5EF4-FFF2-40B4-BE49-F238E27FC236}">
                  <a16:creationId xmlns:a16="http://schemas.microsoft.com/office/drawing/2014/main" id="{F8A099F0-D360-0124-C722-C21C536200D5}"/>
                </a:ext>
              </a:extLst>
            </p:cNvPr>
            <p:cNvSpPr/>
            <p:nvPr/>
          </p:nvSpPr>
          <p:spPr>
            <a:xfrm>
              <a:off x="6658075" y="4079275"/>
              <a:ext cx="633825" cy="61175"/>
            </a:xfrm>
            <a:custGeom>
              <a:avLst/>
              <a:gdLst/>
              <a:ahLst/>
              <a:cxnLst/>
              <a:rect l="l" t="t" r="r" b="b"/>
              <a:pathLst>
                <a:path w="25353" h="2447" extrusionOk="0">
                  <a:moveTo>
                    <a:pt x="13349" y="1"/>
                  </a:moveTo>
                  <a:cubicBezTo>
                    <a:pt x="8869" y="1"/>
                    <a:pt x="4416" y="663"/>
                    <a:pt x="1" y="2446"/>
                  </a:cubicBezTo>
                  <a:cubicBezTo>
                    <a:pt x="4691" y="970"/>
                    <a:pt x="9412" y="426"/>
                    <a:pt x="14154" y="426"/>
                  </a:cubicBezTo>
                  <a:cubicBezTo>
                    <a:pt x="17876" y="426"/>
                    <a:pt x="21611" y="761"/>
                    <a:pt x="25352" y="1246"/>
                  </a:cubicBezTo>
                  <a:cubicBezTo>
                    <a:pt x="21334" y="524"/>
                    <a:pt x="17331" y="1"/>
                    <a:pt x="13349"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2" name="Google Shape;837;p70">
              <a:extLst>
                <a:ext uri="{FF2B5EF4-FFF2-40B4-BE49-F238E27FC236}">
                  <a16:creationId xmlns:a16="http://schemas.microsoft.com/office/drawing/2014/main" id="{2B9108A8-9C0B-BA13-00C2-8C4FBD2C6A73}"/>
                </a:ext>
              </a:extLst>
            </p:cNvPr>
            <p:cNvSpPr/>
            <p:nvPr/>
          </p:nvSpPr>
          <p:spPr>
            <a:xfrm>
              <a:off x="4968550" y="3846625"/>
              <a:ext cx="867300" cy="134550"/>
            </a:xfrm>
            <a:custGeom>
              <a:avLst/>
              <a:gdLst/>
              <a:ahLst/>
              <a:cxnLst/>
              <a:rect l="l" t="t" r="r" b="b"/>
              <a:pathLst>
                <a:path w="34692" h="5382" extrusionOk="0">
                  <a:moveTo>
                    <a:pt x="34175" y="0"/>
                  </a:moveTo>
                  <a:cubicBezTo>
                    <a:pt x="34052" y="0"/>
                    <a:pt x="33924" y="11"/>
                    <a:pt x="33791" y="11"/>
                  </a:cubicBezTo>
                  <a:cubicBezTo>
                    <a:pt x="30689" y="11"/>
                    <a:pt x="27620" y="11"/>
                    <a:pt x="24518" y="344"/>
                  </a:cubicBezTo>
                  <a:cubicBezTo>
                    <a:pt x="21516" y="645"/>
                    <a:pt x="18547" y="1078"/>
                    <a:pt x="15611" y="1612"/>
                  </a:cubicBezTo>
                  <a:cubicBezTo>
                    <a:pt x="12042" y="2246"/>
                    <a:pt x="8540" y="3180"/>
                    <a:pt x="5004" y="3980"/>
                  </a:cubicBezTo>
                  <a:cubicBezTo>
                    <a:pt x="3336" y="4347"/>
                    <a:pt x="1668" y="4814"/>
                    <a:pt x="0" y="5248"/>
                  </a:cubicBezTo>
                  <a:cubicBezTo>
                    <a:pt x="134" y="5337"/>
                    <a:pt x="267" y="5381"/>
                    <a:pt x="391" y="5381"/>
                  </a:cubicBezTo>
                  <a:cubicBezTo>
                    <a:pt x="452" y="5381"/>
                    <a:pt x="512" y="5370"/>
                    <a:pt x="567" y="5348"/>
                  </a:cubicBezTo>
                  <a:cubicBezTo>
                    <a:pt x="6471" y="3947"/>
                    <a:pt x="12376" y="2679"/>
                    <a:pt x="18380" y="1812"/>
                  </a:cubicBezTo>
                  <a:cubicBezTo>
                    <a:pt x="22333" y="1227"/>
                    <a:pt x="26309" y="945"/>
                    <a:pt x="30288" y="945"/>
                  </a:cubicBezTo>
                  <a:cubicBezTo>
                    <a:pt x="31078" y="945"/>
                    <a:pt x="31867" y="956"/>
                    <a:pt x="32657" y="978"/>
                  </a:cubicBezTo>
                  <a:cubicBezTo>
                    <a:pt x="32724" y="945"/>
                    <a:pt x="32790" y="945"/>
                    <a:pt x="32824" y="945"/>
                  </a:cubicBezTo>
                  <a:cubicBezTo>
                    <a:pt x="33391" y="544"/>
                    <a:pt x="34125" y="544"/>
                    <a:pt x="34692" y="144"/>
                  </a:cubicBezTo>
                  <a:cubicBezTo>
                    <a:pt x="34531" y="24"/>
                    <a:pt x="34359" y="0"/>
                    <a:pt x="34175"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3" name="Google Shape;838;p70">
              <a:extLst>
                <a:ext uri="{FF2B5EF4-FFF2-40B4-BE49-F238E27FC236}">
                  <a16:creationId xmlns:a16="http://schemas.microsoft.com/office/drawing/2014/main" id="{C4597BF9-5605-6624-A03A-ED0F7AC8339B}"/>
                </a:ext>
              </a:extLst>
            </p:cNvPr>
            <p:cNvSpPr/>
            <p:nvPr/>
          </p:nvSpPr>
          <p:spPr>
            <a:xfrm>
              <a:off x="5132000" y="4031975"/>
              <a:ext cx="656850" cy="60100"/>
            </a:xfrm>
            <a:custGeom>
              <a:avLst/>
              <a:gdLst/>
              <a:ahLst/>
              <a:cxnLst/>
              <a:rect l="l" t="t" r="r" b="b"/>
              <a:pathLst>
                <a:path w="26274" h="2404" extrusionOk="0">
                  <a:moveTo>
                    <a:pt x="21650" y="0"/>
                  </a:moveTo>
                  <a:cubicBezTo>
                    <a:pt x="19355" y="0"/>
                    <a:pt x="17052" y="131"/>
                    <a:pt x="14777" y="302"/>
                  </a:cubicBezTo>
                  <a:cubicBezTo>
                    <a:pt x="11775" y="502"/>
                    <a:pt x="8806" y="869"/>
                    <a:pt x="5838" y="1336"/>
                  </a:cubicBezTo>
                  <a:cubicBezTo>
                    <a:pt x="3903" y="1670"/>
                    <a:pt x="1935" y="1870"/>
                    <a:pt x="0" y="2404"/>
                  </a:cubicBezTo>
                  <a:cubicBezTo>
                    <a:pt x="6878" y="1534"/>
                    <a:pt x="13756" y="581"/>
                    <a:pt x="20700" y="581"/>
                  </a:cubicBezTo>
                  <a:cubicBezTo>
                    <a:pt x="22546" y="581"/>
                    <a:pt x="24396" y="649"/>
                    <a:pt x="26252" y="803"/>
                  </a:cubicBezTo>
                  <a:cubicBezTo>
                    <a:pt x="26273" y="212"/>
                    <a:pt x="26161" y="115"/>
                    <a:pt x="25941" y="115"/>
                  </a:cubicBezTo>
                  <a:cubicBezTo>
                    <a:pt x="25833" y="115"/>
                    <a:pt x="25699" y="138"/>
                    <a:pt x="25542" y="138"/>
                  </a:cubicBezTo>
                  <a:cubicBezTo>
                    <a:pt x="25513" y="138"/>
                    <a:pt x="25483" y="137"/>
                    <a:pt x="25452" y="135"/>
                  </a:cubicBezTo>
                  <a:cubicBezTo>
                    <a:pt x="24191" y="40"/>
                    <a:pt x="22921" y="0"/>
                    <a:pt x="21650"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4" name="Google Shape;839;p70">
              <a:extLst>
                <a:ext uri="{FF2B5EF4-FFF2-40B4-BE49-F238E27FC236}">
                  <a16:creationId xmlns:a16="http://schemas.microsoft.com/office/drawing/2014/main" id="{0A55D3AE-2686-F724-4619-10A9DFD0F051}"/>
                </a:ext>
              </a:extLst>
            </p:cNvPr>
            <p:cNvSpPr/>
            <p:nvPr/>
          </p:nvSpPr>
          <p:spPr>
            <a:xfrm>
              <a:off x="5222050" y="4120775"/>
              <a:ext cx="567100" cy="37175"/>
            </a:xfrm>
            <a:custGeom>
              <a:avLst/>
              <a:gdLst/>
              <a:ahLst/>
              <a:cxnLst/>
              <a:rect l="l" t="t" r="r" b="b"/>
              <a:pathLst>
                <a:path w="22684" h="1487" extrusionOk="0">
                  <a:moveTo>
                    <a:pt x="18213" y="0"/>
                  </a:moveTo>
                  <a:cubicBezTo>
                    <a:pt x="12110" y="0"/>
                    <a:pt x="6034" y="334"/>
                    <a:pt x="1" y="1487"/>
                  </a:cubicBezTo>
                  <a:cubicBezTo>
                    <a:pt x="5667" y="860"/>
                    <a:pt x="11333" y="497"/>
                    <a:pt x="17028" y="497"/>
                  </a:cubicBezTo>
                  <a:cubicBezTo>
                    <a:pt x="18910" y="497"/>
                    <a:pt x="20795" y="537"/>
                    <a:pt x="22684" y="620"/>
                  </a:cubicBezTo>
                  <a:cubicBezTo>
                    <a:pt x="22684" y="420"/>
                    <a:pt x="22684" y="253"/>
                    <a:pt x="22684" y="53"/>
                  </a:cubicBezTo>
                  <a:cubicBezTo>
                    <a:pt x="21192" y="20"/>
                    <a:pt x="19701" y="0"/>
                    <a:pt x="182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5" name="Google Shape;840;p70">
              <a:extLst>
                <a:ext uri="{FF2B5EF4-FFF2-40B4-BE49-F238E27FC236}">
                  <a16:creationId xmlns:a16="http://schemas.microsoft.com/office/drawing/2014/main" id="{3D1AF987-10E5-1364-BBCD-65FFEF93102D}"/>
                </a:ext>
              </a:extLst>
            </p:cNvPr>
            <p:cNvSpPr/>
            <p:nvPr/>
          </p:nvSpPr>
          <p:spPr>
            <a:xfrm>
              <a:off x="5318800" y="3954400"/>
              <a:ext cx="466175" cy="41775"/>
            </a:xfrm>
            <a:custGeom>
              <a:avLst/>
              <a:gdLst/>
              <a:ahLst/>
              <a:cxnLst/>
              <a:rect l="l" t="t" r="r" b="b"/>
              <a:pathLst>
                <a:path w="18647" h="1671" extrusionOk="0">
                  <a:moveTo>
                    <a:pt x="17861" y="0"/>
                  </a:moveTo>
                  <a:cubicBezTo>
                    <a:pt x="17756" y="0"/>
                    <a:pt x="17651" y="3"/>
                    <a:pt x="17546" y="3"/>
                  </a:cubicBezTo>
                  <a:cubicBezTo>
                    <a:pt x="17373" y="1"/>
                    <a:pt x="17201" y="1"/>
                    <a:pt x="17028" y="1"/>
                  </a:cubicBezTo>
                  <a:cubicBezTo>
                    <a:pt x="13468" y="1"/>
                    <a:pt x="9938" y="323"/>
                    <a:pt x="6438" y="737"/>
                  </a:cubicBezTo>
                  <a:cubicBezTo>
                    <a:pt x="4270" y="1004"/>
                    <a:pt x="2135" y="1370"/>
                    <a:pt x="0" y="1671"/>
                  </a:cubicBezTo>
                  <a:cubicBezTo>
                    <a:pt x="4939" y="1193"/>
                    <a:pt x="9856" y="567"/>
                    <a:pt x="14820" y="567"/>
                  </a:cubicBezTo>
                  <a:cubicBezTo>
                    <a:pt x="16092" y="567"/>
                    <a:pt x="17367" y="608"/>
                    <a:pt x="18647" y="703"/>
                  </a:cubicBezTo>
                  <a:cubicBezTo>
                    <a:pt x="18647" y="503"/>
                    <a:pt x="18647" y="303"/>
                    <a:pt x="18647" y="136"/>
                  </a:cubicBezTo>
                  <a:cubicBezTo>
                    <a:pt x="18385" y="17"/>
                    <a:pt x="18123" y="0"/>
                    <a:pt x="17861"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6" name="Google Shape;841;p70">
              <a:extLst>
                <a:ext uri="{FF2B5EF4-FFF2-40B4-BE49-F238E27FC236}">
                  <a16:creationId xmlns:a16="http://schemas.microsoft.com/office/drawing/2014/main" id="{12ED20AC-4C32-442E-119D-ADDC3CE150B5}"/>
                </a:ext>
              </a:extLst>
            </p:cNvPr>
            <p:cNvSpPr/>
            <p:nvPr/>
          </p:nvSpPr>
          <p:spPr>
            <a:xfrm>
              <a:off x="6031800" y="3884400"/>
              <a:ext cx="217675" cy="149300"/>
            </a:xfrm>
            <a:custGeom>
              <a:avLst/>
              <a:gdLst/>
              <a:ahLst/>
              <a:cxnLst/>
              <a:rect l="l" t="t" r="r" b="b"/>
              <a:pathLst>
                <a:path w="8707" h="5972" extrusionOk="0">
                  <a:moveTo>
                    <a:pt x="201" y="1"/>
                  </a:moveTo>
                  <a:lnTo>
                    <a:pt x="201" y="1"/>
                  </a:lnTo>
                  <a:cubicBezTo>
                    <a:pt x="234" y="301"/>
                    <a:pt x="201" y="635"/>
                    <a:pt x="1" y="901"/>
                  </a:cubicBezTo>
                  <a:cubicBezTo>
                    <a:pt x="34" y="968"/>
                    <a:pt x="34" y="1035"/>
                    <a:pt x="34" y="1102"/>
                  </a:cubicBezTo>
                  <a:cubicBezTo>
                    <a:pt x="3403" y="1902"/>
                    <a:pt x="6172" y="3737"/>
                    <a:pt x="8707" y="5972"/>
                  </a:cubicBezTo>
                  <a:cubicBezTo>
                    <a:pt x="6605" y="2936"/>
                    <a:pt x="3636" y="1168"/>
                    <a:pt x="201" y="1"/>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7" name="Google Shape;842;p70">
              <a:extLst>
                <a:ext uri="{FF2B5EF4-FFF2-40B4-BE49-F238E27FC236}">
                  <a16:creationId xmlns:a16="http://schemas.microsoft.com/office/drawing/2014/main" id="{D48E124C-9C41-5E76-97AD-39B1D68C4482}"/>
                </a:ext>
              </a:extLst>
            </p:cNvPr>
            <p:cNvSpPr/>
            <p:nvPr/>
          </p:nvSpPr>
          <p:spPr>
            <a:xfrm>
              <a:off x="5845000" y="4127100"/>
              <a:ext cx="140125" cy="31700"/>
            </a:xfrm>
            <a:custGeom>
              <a:avLst/>
              <a:gdLst/>
              <a:ahLst/>
              <a:cxnLst/>
              <a:rect l="l" t="t" r="r" b="b"/>
              <a:pathLst>
                <a:path w="5605" h="1268" extrusionOk="0">
                  <a:moveTo>
                    <a:pt x="1613" y="0"/>
                  </a:moveTo>
                  <a:cubicBezTo>
                    <a:pt x="1267" y="0"/>
                    <a:pt x="918" y="38"/>
                    <a:pt x="568" y="133"/>
                  </a:cubicBezTo>
                  <a:cubicBezTo>
                    <a:pt x="301" y="167"/>
                    <a:pt x="101" y="300"/>
                    <a:pt x="1" y="533"/>
                  </a:cubicBezTo>
                  <a:cubicBezTo>
                    <a:pt x="1869" y="767"/>
                    <a:pt x="3737" y="1034"/>
                    <a:pt x="5605" y="1267"/>
                  </a:cubicBezTo>
                  <a:cubicBezTo>
                    <a:pt x="5304" y="1034"/>
                    <a:pt x="5004" y="800"/>
                    <a:pt x="4704" y="533"/>
                  </a:cubicBezTo>
                  <a:cubicBezTo>
                    <a:pt x="4659" y="556"/>
                    <a:pt x="4617" y="565"/>
                    <a:pt x="4577" y="565"/>
                  </a:cubicBezTo>
                  <a:cubicBezTo>
                    <a:pt x="4442" y="565"/>
                    <a:pt x="4333" y="459"/>
                    <a:pt x="4204" y="433"/>
                  </a:cubicBezTo>
                  <a:cubicBezTo>
                    <a:pt x="3344" y="242"/>
                    <a:pt x="2485" y="0"/>
                    <a:pt x="1613" y="0"/>
                  </a:cubicBezTo>
                  <a:close/>
                </a:path>
              </a:pathLst>
            </a:custGeom>
            <a:solidFill>
              <a:srgbClr val="95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8" name="Google Shape;843;p70">
              <a:extLst>
                <a:ext uri="{FF2B5EF4-FFF2-40B4-BE49-F238E27FC236}">
                  <a16:creationId xmlns:a16="http://schemas.microsoft.com/office/drawing/2014/main" id="{A8533E7E-3D20-BC3A-9455-8A736CDB48A1}"/>
                </a:ext>
              </a:extLst>
            </p:cNvPr>
            <p:cNvSpPr/>
            <p:nvPr/>
          </p:nvSpPr>
          <p:spPr>
            <a:xfrm>
              <a:off x="5542275" y="2440275"/>
              <a:ext cx="2090700" cy="1606775"/>
            </a:xfrm>
            <a:custGeom>
              <a:avLst/>
              <a:gdLst/>
              <a:ahLst/>
              <a:cxnLst/>
              <a:rect l="l" t="t" r="r" b="b"/>
              <a:pathLst>
                <a:path w="83628" h="64271" extrusionOk="0">
                  <a:moveTo>
                    <a:pt x="17063" y="0"/>
                  </a:moveTo>
                  <a:cubicBezTo>
                    <a:pt x="16874" y="0"/>
                    <a:pt x="16663" y="70"/>
                    <a:pt x="16413" y="225"/>
                  </a:cubicBezTo>
                  <a:cubicBezTo>
                    <a:pt x="13344" y="2193"/>
                    <a:pt x="10242" y="4127"/>
                    <a:pt x="7139" y="6062"/>
                  </a:cubicBezTo>
                  <a:cubicBezTo>
                    <a:pt x="4771" y="7530"/>
                    <a:pt x="2369" y="9031"/>
                    <a:pt x="1" y="10499"/>
                  </a:cubicBezTo>
                  <a:cubicBezTo>
                    <a:pt x="1602" y="12000"/>
                    <a:pt x="3237" y="13501"/>
                    <a:pt x="4804" y="15035"/>
                  </a:cubicBezTo>
                  <a:cubicBezTo>
                    <a:pt x="7073" y="17237"/>
                    <a:pt x="9341" y="19472"/>
                    <a:pt x="11476" y="21807"/>
                  </a:cubicBezTo>
                  <a:cubicBezTo>
                    <a:pt x="13110" y="23608"/>
                    <a:pt x="14778" y="25376"/>
                    <a:pt x="16379" y="27177"/>
                  </a:cubicBezTo>
                  <a:cubicBezTo>
                    <a:pt x="19815" y="31113"/>
                    <a:pt x="23084" y="35183"/>
                    <a:pt x="26086" y="39486"/>
                  </a:cubicBezTo>
                  <a:cubicBezTo>
                    <a:pt x="28254" y="42588"/>
                    <a:pt x="30389" y="45724"/>
                    <a:pt x="31957" y="49193"/>
                  </a:cubicBezTo>
                  <a:cubicBezTo>
                    <a:pt x="33191" y="51895"/>
                    <a:pt x="33992" y="54664"/>
                    <a:pt x="34325" y="57599"/>
                  </a:cubicBezTo>
                  <a:cubicBezTo>
                    <a:pt x="34325" y="57833"/>
                    <a:pt x="34225" y="58199"/>
                    <a:pt x="34559" y="58266"/>
                  </a:cubicBezTo>
                  <a:lnTo>
                    <a:pt x="34559" y="64270"/>
                  </a:lnTo>
                  <a:cubicBezTo>
                    <a:pt x="36293" y="61869"/>
                    <a:pt x="37928" y="59634"/>
                    <a:pt x="39562" y="57366"/>
                  </a:cubicBezTo>
                  <a:cubicBezTo>
                    <a:pt x="39578" y="57367"/>
                    <a:pt x="39594" y="57367"/>
                    <a:pt x="39609" y="57367"/>
                  </a:cubicBezTo>
                  <a:cubicBezTo>
                    <a:pt x="39976" y="57367"/>
                    <a:pt x="40137" y="56988"/>
                    <a:pt x="40330" y="56732"/>
                  </a:cubicBezTo>
                  <a:cubicBezTo>
                    <a:pt x="43232" y="52896"/>
                    <a:pt x="46334" y="49226"/>
                    <a:pt x="49603" y="45690"/>
                  </a:cubicBezTo>
                  <a:cubicBezTo>
                    <a:pt x="53439" y="41521"/>
                    <a:pt x="57642" y="37751"/>
                    <a:pt x="62345" y="34583"/>
                  </a:cubicBezTo>
                  <a:lnTo>
                    <a:pt x="62345" y="34616"/>
                  </a:lnTo>
                  <a:cubicBezTo>
                    <a:pt x="63046" y="34082"/>
                    <a:pt x="63846" y="33715"/>
                    <a:pt x="64547" y="33215"/>
                  </a:cubicBezTo>
                  <a:cubicBezTo>
                    <a:pt x="69417" y="30046"/>
                    <a:pt x="74554" y="27377"/>
                    <a:pt x="79858" y="24976"/>
                  </a:cubicBezTo>
                  <a:cubicBezTo>
                    <a:pt x="79958" y="24942"/>
                    <a:pt x="80225" y="24809"/>
                    <a:pt x="80558" y="24642"/>
                  </a:cubicBezTo>
                  <a:cubicBezTo>
                    <a:pt x="81793" y="24008"/>
                    <a:pt x="82827" y="23541"/>
                    <a:pt x="83627" y="23208"/>
                  </a:cubicBezTo>
                  <a:lnTo>
                    <a:pt x="83627" y="23208"/>
                  </a:lnTo>
                  <a:cubicBezTo>
                    <a:pt x="82460" y="23541"/>
                    <a:pt x="80592" y="24142"/>
                    <a:pt x="78323" y="24842"/>
                  </a:cubicBezTo>
                  <a:cubicBezTo>
                    <a:pt x="76422" y="25409"/>
                    <a:pt x="73487" y="26310"/>
                    <a:pt x="69984" y="27544"/>
                  </a:cubicBezTo>
                  <a:cubicBezTo>
                    <a:pt x="58209" y="31781"/>
                    <a:pt x="49770" y="34883"/>
                    <a:pt x="42698" y="42121"/>
                  </a:cubicBezTo>
                  <a:cubicBezTo>
                    <a:pt x="40997" y="43889"/>
                    <a:pt x="38562" y="46725"/>
                    <a:pt x="36293" y="50794"/>
                  </a:cubicBezTo>
                  <a:cubicBezTo>
                    <a:pt x="36027" y="43255"/>
                    <a:pt x="35059" y="37118"/>
                    <a:pt x="34159" y="32781"/>
                  </a:cubicBezTo>
                  <a:cubicBezTo>
                    <a:pt x="33391" y="29012"/>
                    <a:pt x="32791" y="26177"/>
                    <a:pt x="31390" y="22407"/>
                  </a:cubicBezTo>
                  <a:cubicBezTo>
                    <a:pt x="29422" y="17137"/>
                    <a:pt x="26653" y="12300"/>
                    <a:pt x="23351" y="7730"/>
                  </a:cubicBezTo>
                  <a:cubicBezTo>
                    <a:pt x="21616" y="5328"/>
                    <a:pt x="19782" y="2927"/>
                    <a:pt x="17947" y="592"/>
                  </a:cubicBezTo>
                  <a:cubicBezTo>
                    <a:pt x="17668" y="227"/>
                    <a:pt x="17403" y="0"/>
                    <a:pt x="170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39" name="Google Shape;844;p70">
              <a:extLst>
                <a:ext uri="{FF2B5EF4-FFF2-40B4-BE49-F238E27FC236}">
                  <a16:creationId xmlns:a16="http://schemas.microsoft.com/office/drawing/2014/main" id="{56942F65-EB81-EC84-FFB8-034F1F20A47B}"/>
                </a:ext>
              </a:extLst>
            </p:cNvPr>
            <p:cNvSpPr/>
            <p:nvPr/>
          </p:nvSpPr>
          <p:spPr>
            <a:xfrm>
              <a:off x="4916850" y="3048800"/>
              <a:ext cx="1384325" cy="812575"/>
            </a:xfrm>
            <a:custGeom>
              <a:avLst/>
              <a:gdLst/>
              <a:ahLst/>
              <a:cxnLst/>
              <a:rect l="l" t="t" r="r" b="b"/>
              <a:pathLst>
                <a:path w="55373" h="32503" extrusionOk="0">
                  <a:moveTo>
                    <a:pt x="21649" y="1"/>
                  </a:moveTo>
                  <a:cubicBezTo>
                    <a:pt x="21549" y="134"/>
                    <a:pt x="21482" y="268"/>
                    <a:pt x="21349" y="368"/>
                  </a:cubicBezTo>
                  <a:cubicBezTo>
                    <a:pt x="19914" y="1335"/>
                    <a:pt x="18547" y="2369"/>
                    <a:pt x="17179" y="3370"/>
                  </a:cubicBezTo>
                  <a:cubicBezTo>
                    <a:pt x="14077" y="5672"/>
                    <a:pt x="11275" y="8273"/>
                    <a:pt x="8439" y="10909"/>
                  </a:cubicBezTo>
                  <a:cubicBezTo>
                    <a:pt x="5637" y="13511"/>
                    <a:pt x="3002" y="16346"/>
                    <a:pt x="367" y="19148"/>
                  </a:cubicBezTo>
                  <a:cubicBezTo>
                    <a:pt x="200" y="19315"/>
                    <a:pt x="0" y="19481"/>
                    <a:pt x="0" y="19782"/>
                  </a:cubicBezTo>
                  <a:cubicBezTo>
                    <a:pt x="176" y="20016"/>
                    <a:pt x="428" y="20121"/>
                    <a:pt x="712" y="20121"/>
                  </a:cubicBezTo>
                  <a:cubicBezTo>
                    <a:pt x="752" y="20121"/>
                    <a:pt x="793" y="20119"/>
                    <a:pt x="834" y="20115"/>
                  </a:cubicBezTo>
                  <a:cubicBezTo>
                    <a:pt x="893" y="20113"/>
                    <a:pt x="953" y="20112"/>
                    <a:pt x="1012" y="20112"/>
                  </a:cubicBezTo>
                  <a:cubicBezTo>
                    <a:pt x="1849" y="20112"/>
                    <a:pt x="2661" y="20320"/>
                    <a:pt x="3503" y="20382"/>
                  </a:cubicBezTo>
                  <a:cubicBezTo>
                    <a:pt x="7105" y="20649"/>
                    <a:pt x="10674" y="20983"/>
                    <a:pt x="14244" y="21316"/>
                  </a:cubicBezTo>
                  <a:cubicBezTo>
                    <a:pt x="18280" y="21683"/>
                    <a:pt x="22283" y="22083"/>
                    <a:pt x="26285" y="22617"/>
                  </a:cubicBezTo>
                  <a:cubicBezTo>
                    <a:pt x="31623" y="23284"/>
                    <a:pt x="36960" y="24185"/>
                    <a:pt x="42163" y="25619"/>
                  </a:cubicBezTo>
                  <a:cubicBezTo>
                    <a:pt x="45766" y="26620"/>
                    <a:pt x="49269" y="27888"/>
                    <a:pt x="52271" y="30223"/>
                  </a:cubicBezTo>
                  <a:cubicBezTo>
                    <a:pt x="52971" y="30790"/>
                    <a:pt x="53572" y="31457"/>
                    <a:pt x="54239" y="32091"/>
                  </a:cubicBezTo>
                  <a:cubicBezTo>
                    <a:pt x="54401" y="32253"/>
                    <a:pt x="54629" y="32503"/>
                    <a:pt x="54852" y="32503"/>
                  </a:cubicBezTo>
                  <a:cubicBezTo>
                    <a:pt x="54904" y="32503"/>
                    <a:pt x="54955" y="32489"/>
                    <a:pt x="55006" y="32457"/>
                  </a:cubicBezTo>
                  <a:cubicBezTo>
                    <a:pt x="55373" y="32191"/>
                    <a:pt x="55106" y="31824"/>
                    <a:pt x="54973" y="31523"/>
                  </a:cubicBezTo>
                  <a:cubicBezTo>
                    <a:pt x="54706" y="30990"/>
                    <a:pt x="54406" y="30456"/>
                    <a:pt x="54039" y="30022"/>
                  </a:cubicBezTo>
                  <a:cubicBezTo>
                    <a:pt x="53905" y="29889"/>
                    <a:pt x="53772" y="29756"/>
                    <a:pt x="53638" y="29655"/>
                  </a:cubicBezTo>
                  <a:cubicBezTo>
                    <a:pt x="53605" y="29522"/>
                    <a:pt x="53538" y="29422"/>
                    <a:pt x="53505" y="29355"/>
                  </a:cubicBezTo>
                  <a:cubicBezTo>
                    <a:pt x="51036" y="25319"/>
                    <a:pt x="48134" y="21616"/>
                    <a:pt x="44899" y="18181"/>
                  </a:cubicBezTo>
                  <a:cubicBezTo>
                    <a:pt x="42731" y="15846"/>
                    <a:pt x="40462" y="13611"/>
                    <a:pt x="38027" y="11576"/>
                  </a:cubicBezTo>
                  <a:cubicBezTo>
                    <a:pt x="34558" y="8674"/>
                    <a:pt x="30955" y="6005"/>
                    <a:pt x="27253" y="3437"/>
                  </a:cubicBezTo>
                  <a:cubicBezTo>
                    <a:pt x="26252" y="2770"/>
                    <a:pt x="25251" y="2069"/>
                    <a:pt x="24251" y="1402"/>
                  </a:cubicBezTo>
                  <a:cubicBezTo>
                    <a:pt x="24251" y="1469"/>
                    <a:pt x="24251" y="1535"/>
                    <a:pt x="24217" y="1602"/>
                  </a:cubicBezTo>
                  <a:cubicBezTo>
                    <a:pt x="23517" y="835"/>
                    <a:pt x="22716" y="201"/>
                    <a:pt x="2164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0" name="Google Shape;845;p70">
              <a:extLst>
                <a:ext uri="{FF2B5EF4-FFF2-40B4-BE49-F238E27FC236}">
                  <a16:creationId xmlns:a16="http://schemas.microsoft.com/office/drawing/2014/main" id="{E670FD4E-C984-0C38-8553-75946049B2E9}"/>
                </a:ext>
              </a:extLst>
            </p:cNvPr>
            <p:cNvSpPr/>
            <p:nvPr/>
          </p:nvSpPr>
          <p:spPr>
            <a:xfrm>
              <a:off x="4636650" y="3556550"/>
              <a:ext cx="1722075" cy="527425"/>
            </a:xfrm>
            <a:custGeom>
              <a:avLst/>
              <a:gdLst/>
              <a:ahLst/>
              <a:cxnLst/>
              <a:rect l="l" t="t" r="r" b="b"/>
              <a:pathLst>
                <a:path w="68883" h="21097" extrusionOk="0">
                  <a:moveTo>
                    <a:pt x="14942" y="1"/>
                  </a:moveTo>
                  <a:cubicBezTo>
                    <a:pt x="14743" y="1"/>
                    <a:pt x="14552" y="46"/>
                    <a:pt x="14377" y="206"/>
                  </a:cubicBezTo>
                  <a:cubicBezTo>
                    <a:pt x="14377" y="406"/>
                    <a:pt x="14277" y="572"/>
                    <a:pt x="14143" y="706"/>
                  </a:cubicBezTo>
                  <a:cubicBezTo>
                    <a:pt x="11542" y="3341"/>
                    <a:pt x="9140" y="6143"/>
                    <a:pt x="6671" y="8912"/>
                  </a:cubicBezTo>
                  <a:cubicBezTo>
                    <a:pt x="4437" y="11447"/>
                    <a:pt x="2135" y="13949"/>
                    <a:pt x="0" y="16617"/>
                  </a:cubicBezTo>
                  <a:cubicBezTo>
                    <a:pt x="3536" y="16217"/>
                    <a:pt x="7038" y="15550"/>
                    <a:pt x="10541" y="14883"/>
                  </a:cubicBezTo>
                  <a:cubicBezTo>
                    <a:pt x="16612" y="13682"/>
                    <a:pt x="22650" y="12314"/>
                    <a:pt x="28687" y="11080"/>
                  </a:cubicBezTo>
                  <a:cubicBezTo>
                    <a:pt x="32857" y="10246"/>
                    <a:pt x="37060" y="9646"/>
                    <a:pt x="41296" y="9379"/>
                  </a:cubicBezTo>
                  <a:cubicBezTo>
                    <a:pt x="42267" y="9325"/>
                    <a:pt x="43240" y="9298"/>
                    <a:pt x="44214" y="9298"/>
                  </a:cubicBezTo>
                  <a:cubicBezTo>
                    <a:pt x="46856" y="9298"/>
                    <a:pt x="49505" y="9498"/>
                    <a:pt x="52137" y="9913"/>
                  </a:cubicBezTo>
                  <a:cubicBezTo>
                    <a:pt x="55740" y="10480"/>
                    <a:pt x="59142" y="11580"/>
                    <a:pt x="62078" y="13782"/>
                  </a:cubicBezTo>
                  <a:cubicBezTo>
                    <a:pt x="64579" y="15650"/>
                    <a:pt x="66581" y="17852"/>
                    <a:pt x="67715" y="20787"/>
                  </a:cubicBezTo>
                  <a:cubicBezTo>
                    <a:pt x="67814" y="21023"/>
                    <a:pt x="67970" y="21097"/>
                    <a:pt x="68144" y="21097"/>
                  </a:cubicBezTo>
                  <a:cubicBezTo>
                    <a:pt x="68264" y="21097"/>
                    <a:pt x="68393" y="21061"/>
                    <a:pt x="68516" y="21020"/>
                  </a:cubicBezTo>
                  <a:cubicBezTo>
                    <a:pt x="68849" y="20820"/>
                    <a:pt x="68883" y="20487"/>
                    <a:pt x="68849" y="20120"/>
                  </a:cubicBezTo>
                  <a:cubicBezTo>
                    <a:pt x="68749" y="19453"/>
                    <a:pt x="68682" y="18752"/>
                    <a:pt x="68349" y="18118"/>
                  </a:cubicBezTo>
                  <a:cubicBezTo>
                    <a:pt x="68215" y="17918"/>
                    <a:pt x="68115" y="17718"/>
                    <a:pt x="68015" y="17518"/>
                  </a:cubicBezTo>
                  <a:cubicBezTo>
                    <a:pt x="67348" y="14382"/>
                    <a:pt x="65513" y="11947"/>
                    <a:pt x="63078" y="9913"/>
                  </a:cubicBezTo>
                  <a:cubicBezTo>
                    <a:pt x="60977" y="8178"/>
                    <a:pt x="58408" y="7144"/>
                    <a:pt x="55840" y="6243"/>
                  </a:cubicBezTo>
                  <a:cubicBezTo>
                    <a:pt x="50503" y="4409"/>
                    <a:pt x="44999" y="3408"/>
                    <a:pt x="39462" y="2641"/>
                  </a:cubicBezTo>
                  <a:cubicBezTo>
                    <a:pt x="36559" y="2240"/>
                    <a:pt x="33624" y="1873"/>
                    <a:pt x="30689" y="1640"/>
                  </a:cubicBezTo>
                  <a:cubicBezTo>
                    <a:pt x="27686" y="1406"/>
                    <a:pt x="24684" y="1073"/>
                    <a:pt x="21649" y="773"/>
                  </a:cubicBezTo>
                  <a:cubicBezTo>
                    <a:pt x="20664" y="744"/>
                    <a:pt x="19679" y="550"/>
                    <a:pt x="18674" y="550"/>
                  </a:cubicBezTo>
                  <a:cubicBezTo>
                    <a:pt x="18488" y="550"/>
                    <a:pt x="18301" y="557"/>
                    <a:pt x="18113" y="572"/>
                  </a:cubicBezTo>
                  <a:cubicBezTo>
                    <a:pt x="18113" y="572"/>
                    <a:pt x="18113" y="572"/>
                    <a:pt x="18113" y="606"/>
                  </a:cubicBezTo>
                  <a:cubicBezTo>
                    <a:pt x="18080" y="572"/>
                    <a:pt x="18080" y="506"/>
                    <a:pt x="18046" y="472"/>
                  </a:cubicBezTo>
                  <a:cubicBezTo>
                    <a:pt x="17246" y="172"/>
                    <a:pt x="16412" y="206"/>
                    <a:pt x="15611" y="72"/>
                  </a:cubicBezTo>
                  <a:cubicBezTo>
                    <a:pt x="15385" y="55"/>
                    <a:pt x="15159" y="1"/>
                    <a:pt x="14942"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1" name="Google Shape;846;p70">
              <a:extLst>
                <a:ext uri="{FF2B5EF4-FFF2-40B4-BE49-F238E27FC236}">
                  <a16:creationId xmlns:a16="http://schemas.microsoft.com/office/drawing/2014/main" id="{850BD838-B5D3-24A6-3140-D834361C36AA}"/>
                </a:ext>
              </a:extLst>
            </p:cNvPr>
            <p:cNvSpPr/>
            <p:nvPr/>
          </p:nvSpPr>
          <p:spPr>
            <a:xfrm>
              <a:off x="5317950" y="2758600"/>
              <a:ext cx="1082475" cy="1322650"/>
            </a:xfrm>
            <a:custGeom>
              <a:avLst/>
              <a:gdLst/>
              <a:ahLst/>
              <a:cxnLst/>
              <a:rect l="l" t="t" r="r" b="b"/>
              <a:pathLst>
                <a:path w="43299" h="52906" extrusionOk="0">
                  <a:moveTo>
                    <a:pt x="11109" y="1"/>
                  </a:moveTo>
                  <a:cubicBezTo>
                    <a:pt x="11109" y="1"/>
                    <a:pt x="11042" y="34"/>
                    <a:pt x="11009" y="34"/>
                  </a:cubicBezTo>
                  <a:cubicBezTo>
                    <a:pt x="10909" y="267"/>
                    <a:pt x="10742" y="434"/>
                    <a:pt x="10508" y="534"/>
                  </a:cubicBezTo>
                  <a:cubicBezTo>
                    <a:pt x="6806" y="2536"/>
                    <a:pt x="3403" y="5004"/>
                    <a:pt x="1" y="7473"/>
                  </a:cubicBezTo>
                  <a:cubicBezTo>
                    <a:pt x="268" y="7873"/>
                    <a:pt x="701" y="8106"/>
                    <a:pt x="1102" y="8340"/>
                  </a:cubicBezTo>
                  <a:cubicBezTo>
                    <a:pt x="7506" y="12409"/>
                    <a:pt x="13877" y="16579"/>
                    <a:pt x="19948" y="21216"/>
                  </a:cubicBezTo>
                  <a:cubicBezTo>
                    <a:pt x="23885" y="24251"/>
                    <a:pt x="27487" y="27654"/>
                    <a:pt x="30756" y="31423"/>
                  </a:cubicBezTo>
                  <a:cubicBezTo>
                    <a:pt x="34025" y="35192"/>
                    <a:pt x="36961" y="39162"/>
                    <a:pt x="39329" y="43565"/>
                  </a:cubicBezTo>
                  <a:cubicBezTo>
                    <a:pt x="40763" y="46267"/>
                    <a:pt x="42031" y="49036"/>
                    <a:pt x="42164" y="52171"/>
                  </a:cubicBezTo>
                  <a:cubicBezTo>
                    <a:pt x="42164" y="52471"/>
                    <a:pt x="42131" y="52905"/>
                    <a:pt x="42665" y="52905"/>
                  </a:cubicBezTo>
                  <a:cubicBezTo>
                    <a:pt x="42998" y="52705"/>
                    <a:pt x="42998" y="52338"/>
                    <a:pt x="43065" y="52038"/>
                  </a:cubicBezTo>
                  <a:cubicBezTo>
                    <a:pt x="43298" y="50737"/>
                    <a:pt x="43232" y="49469"/>
                    <a:pt x="43165" y="48168"/>
                  </a:cubicBezTo>
                  <a:cubicBezTo>
                    <a:pt x="43098" y="47902"/>
                    <a:pt x="42998" y="47635"/>
                    <a:pt x="42931" y="47368"/>
                  </a:cubicBezTo>
                  <a:cubicBezTo>
                    <a:pt x="42998" y="43832"/>
                    <a:pt x="42264" y="40396"/>
                    <a:pt x="40863" y="37127"/>
                  </a:cubicBezTo>
                  <a:cubicBezTo>
                    <a:pt x="38795" y="32257"/>
                    <a:pt x="35626" y="28087"/>
                    <a:pt x="32491" y="23851"/>
                  </a:cubicBezTo>
                  <a:cubicBezTo>
                    <a:pt x="29956" y="20415"/>
                    <a:pt x="27287" y="17079"/>
                    <a:pt x="24485" y="13877"/>
                  </a:cubicBezTo>
                  <a:cubicBezTo>
                    <a:pt x="22017" y="11042"/>
                    <a:pt x="19515" y="8240"/>
                    <a:pt x="16813" y="5638"/>
                  </a:cubicBezTo>
                  <a:cubicBezTo>
                    <a:pt x="15879" y="4637"/>
                    <a:pt x="14945" y="3603"/>
                    <a:pt x="13877" y="2736"/>
                  </a:cubicBezTo>
                  <a:cubicBezTo>
                    <a:pt x="13911" y="2703"/>
                    <a:pt x="13911" y="2669"/>
                    <a:pt x="13911" y="2636"/>
                  </a:cubicBezTo>
                  <a:cubicBezTo>
                    <a:pt x="13244" y="1502"/>
                    <a:pt x="12176" y="734"/>
                    <a:pt x="11109" y="1"/>
                  </a:cubicBezTo>
                  <a:close/>
                </a:path>
              </a:pathLst>
            </a:custGeom>
            <a:solidFill>
              <a:srgbClr val="F7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2" name="Google Shape;847;p70">
              <a:extLst>
                <a:ext uri="{FF2B5EF4-FFF2-40B4-BE49-F238E27FC236}">
                  <a16:creationId xmlns:a16="http://schemas.microsoft.com/office/drawing/2014/main" id="{2F44FB34-6C0A-0823-2AB4-16CB880D7516}"/>
                </a:ext>
              </a:extLst>
            </p:cNvPr>
            <p:cNvSpPr/>
            <p:nvPr/>
          </p:nvSpPr>
          <p:spPr>
            <a:xfrm>
              <a:off x="6401225" y="3495475"/>
              <a:ext cx="1623700" cy="595800"/>
            </a:xfrm>
            <a:custGeom>
              <a:avLst/>
              <a:gdLst/>
              <a:ahLst/>
              <a:cxnLst/>
              <a:rect l="l" t="t" r="r" b="b"/>
              <a:pathLst>
                <a:path w="64948" h="23832" extrusionOk="0">
                  <a:moveTo>
                    <a:pt x="31296" y="1"/>
                  </a:moveTo>
                  <a:cubicBezTo>
                    <a:pt x="29430" y="1"/>
                    <a:pt x="27569" y="92"/>
                    <a:pt x="25719" y="414"/>
                  </a:cubicBezTo>
                  <a:cubicBezTo>
                    <a:pt x="22417" y="947"/>
                    <a:pt x="19281" y="1848"/>
                    <a:pt x="16312" y="3416"/>
                  </a:cubicBezTo>
                  <a:cubicBezTo>
                    <a:pt x="16079" y="3549"/>
                    <a:pt x="14711" y="4517"/>
                    <a:pt x="14678" y="4517"/>
                  </a:cubicBezTo>
                  <a:cubicBezTo>
                    <a:pt x="14444" y="4750"/>
                    <a:pt x="14211" y="4917"/>
                    <a:pt x="14011" y="5150"/>
                  </a:cubicBezTo>
                  <a:cubicBezTo>
                    <a:pt x="12310" y="7185"/>
                    <a:pt x="10575" y="9153"/>
                    <a:pt x="8907" y="11221"/>
                  </a:cubicBezTo>
                  <a:cubicBezTo>
                    <a:pt x="6906" y="13757"/>
                    <a:pt x="4904" y="16325"/>
                    <a:pt x="3103" y="19060"/>
                  </a:cubicBezTo>
                  <a:cubicBezTo>
                    <a:pt x="1935" y="20495"/>
                    <a:pt x="901" y="22062"/>
                    <a:pt x="1" y="23730"/>
                  </a:cubicBezTo>
                  <a:cubicBezTo>
                    <a:pt x="65" y="23795"/>
                    <a:pt x="144" y="23832"/>
                    <a:pt x="227" y="23832"/>
                  </a:cubicBezTo>
                  <a:cubicBezTo>
                    <a:pt x="273" y="23832"/>
                    <a:pt x="320" y="23821"/>
                    <a:pt x="368" y="23797"/>
                  </a:cubicBezTo>
                  <a:cubicBezTo>
                    <a:pt x="635" y="23430"/>
                    <a:pt x="868" y="22996"/>
                    <a:pt x="1168" y="22663"/>
                  </a:cubicBezTo>
                  <a:cubicBezTo>
                    <a:pt x="3503" y="20161"/>
                    <a:pt x="6172" y="18193"/>
                    <a:pt x="9274" y="16759"/>
                  </a:cubicBezTo>
                  <a:cubicBezTo>
                    <a:pt x="13677" y="14724"/>
                    <a:pt x="18347" y="13790"/>
                    <a:pt x="23151" y="13456"/>
                  </a:cubicBezTo>
                  <a:cubicBezTo>
                    <a:pt x="23801" y="13390"/>
                    <a:pt x="24452" y="13356"/>
                    <a:pt x="25102" y="13356"/>
                  </a:cubicBezTo>
                  <a:cubicBezTo>
                    <a:pt x="25752" y="13356"/>
                    <a:pt x="26403" y="13390"/>
                    <a:pt x="27053" y="13456"/>
                  </a:cubicBezTo>
                  <a:cubicBezTo>
                    <a:pt x="29021" y="13456"/>
                    <a:pt x="30956" y="13690"/>
                    <a:pt x="32891" y="13823"/>
                  </a:cubicBezTo>
                  <a:cubicBezTo>
                    <a:pt x="36827" y="14057"/>
                    <a:pt x="40630" y="14957"/>
                    <a:pt x="44499" y="15591"/>
                  </a:cubicBezTo>
                  <a:cubicBezTo>
                    <a:pt x="46334" y="15891"/>
                    <a:pt x="48135" y="16492"/>
                    <a:pt x="50036" y="16659"/>
                  </a:cubicBezTo>
                  <a:cubicBezTo>
                    <a:pt x="50804" y="16959"/>
                    <a:pt x="51638" y="16992"/>
                    <a:pt x="52472" y="17126"/>
                  </a:cubicBezTo>
                  <a:cubicBezTo>
                    <a:pt x="56608" y="17926"/>
                    <a:pt x="60777" y="18593"/>
                    <a:pt x="64947" y="19060"/>
                  </a:cubicBezTo>
                  <a:cubicBezTo>
                    <a:pt x="64880" y="18693"/>
                    <a:pt x="64680" y="18427"/>
                    <a:pt x="64480" y="18160"/>
                  </a:cubicBezTo>
                  <a:cubicBezTo>
                    <a:pt x="61645" y="13923"/>
                    <a:pt x="58743" y="9754"/>
                    <a:pt x="55974" y="5484"/>
                  </a:cubicBezTo>
                  <a:cubicBezTo>
                    <a:pt x="55140" y="4150"/>
                    <a:pt x="54073" y="3516"/>
                    <a:pt x="52638" y="3182"/>
                  </a:cubicBezTo>
                  <a:cubicBezTo>
                    <a:pt x="48936" y="2248"/>
                    <a:pt x="45233" y="1514"/>
                    <a:pt x="41497" y="914"/>
                  </a:cubicBezTo>
                  <a:cubicBezTo>
                    <a:pt x="39329" y="580"/>
                    <a:pt x="37161" y="180"/>
                    <a:pt x="34992" y="80"/>
                  </a:cubicBezTo>
                  <a:cubicBezTo>
                    <a:pt x="33760" y="40"/>
                    <a:pt x="32527" y="1"/>
                    <a:pt x="31296" y="1"/>
                  </a:cubicBezTo>
                  <a:close/>
                </a:path>
              </a:pathLst>
            </a:custGeom>
            <a:solidFill>
              <a:srgbClr val="F6F7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3" name="Google Shape;848;p70">
              <a:extLst>
                <a:ext uri="{FF2B5EF4-FFF2-40B4-BE49-F238E27FC236}">
                  <a16:creationId xmlns:a16="http://schemas.microsoft.com/office/drawing/2014/main" id="{41628057-8E78-E121-F019-3ADBC8E7B5BB}"/>
                </a:ext>
              </a:extLst>
            </p:cNvPr>
            <p:cNvSpPr/>
            <p:nvPr/>
          </p:nvSpPr>
          <p:spPr>
            <a:xfrm>
              <a:off x="5859175" y="4099775"/>
              <a:ext cx="103425" cy="42225"/>
            </a:xfrm>
            <a:custGeom>
              <a:avLst/>
              <a:gdLst/>
              <a:ahLst/>
              <a:cxnLst/>
              <a:rect l="l" t="t" r="r" b="b"/>
              <a:pathLst>
                <a:path w="4137" h="1689" extrusionOk="0">
                  <a:moveTo>
                    <a:pt x="1928" y="0"/>
                  </a:moveTo>
                  <a:cubicBezTo>
                    <a:pt x="1848" y="0"/>
                    <a:pt x="1762" y="27"/>
                    <a:pt x="1668" y="92"/>
                  </a:cubicBezTo>
                  <a:cubicBezTo>
                    <a:pt x="1135" y="526"/>
                    <a:pt x="468" y="726"/>
                    <a:pt x="1" y="1226"/>
                  </a:cubicBezTo>
                  <a:cubicBezTo>
                    <a:pt x="334" y="1293"/>
                    <a:pt x="668" y="1360"/>
                    <a:pt x="1001" y="1360"/>
                  </a:cubicBezTo>
                  <a:cubicBezTo>
                    <a:pt x="1867" y="1360"/>
                    <a:pt x="2688" y="1689"/>
                    <a:pt x="3537" y="1689"/>
                  </a:cubicBezTo>
                  <a:cubicBezTo>
                    <a:pt x="3735" y="1689"/>
                    <a:pt x="3935" y="1671"/>
                    <a:pt x="4137" y="1626"/>
                  </a:cubicBezTo>
                  <a:cubicBezTo>
                    <a:pt x="3603" y="1193"/>
                    <a:pt x="3036" y="759"/>
                    <a:pt x="2469" y="292"/>
                  </a:cubicBezTo>
                  <a:cubicBezTo>
                    <a:pt x="2301" y="172"/>
                    <a:pt x="2133" y="0"/>
                    <a:pt x="1928" y="0"/>
                  </a:cubicBezTo>
                  <a:close/>
                </a:path>
              </a:pathLst>
            </a:custGeom>
            <a:solidFill>
              <a:srgbClr val="CDB0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5" name="Google Shape;849;p70">
              <a:extLst>
                <a:ext uri="{FF2B5EF4-FFF2-40B4-BE49-F238E27FC236}">
                  <a16:creationId xmlns:a16="http://schemas.microsoft.com/office/drawing/2014/main" id="{84B50581-4132-984D-C075-59B9A035075A}"/>
                </a:ext>
              </a:extLst>
            </p:cNvPr>
            <p:cNvSpPr/>
            <p:nvPr/>
          </p:nvSpPr>
          <p:spPr>
            <a:xfrm>
              <a:off x="4913500" y="2945400"/>
              <a:ext cx="1508600" cy="1140000"/>
            </a:xfrm>
            <a:custGeom>
              <a:avLst/>
              <a:gdLst/>
              <a:ahLst/>
              <a:cxnLst/>
              <a:rect l="l" t="t" r="r" b="b"/>
              <a:pathLst>
                <a:path w="60344" h="45600" extrusionOk="0">
                  <a:moveTo>
                    <a:pt x="16179" y="1"/>
                  </a:moveTo>
                  <a:lnTo>
                    <a:pt x="16179" y="1"/>
                  </a:lnTo>
                  <a:cubicBezTo>
                    <a:pt x="28855" y="10208"/>
                    <a:pt x="45033" y="17747"/>
                    <a:pt x="55107" y="36527"/>
                  </a:cubicBezTo>
                  <a:cubicBezTo>
                    <a:pt x="48135" y="27454"/>
                    <a:pt x="18581" y="24885"/>
                    <a:pt x="1" y="24285"/>
                  </a:cubicBezTo>
                  <a:lnTo>
                    <a:pt x="1" y="24285"/>
                  </a:lnTo>
                  <a:cubicBezTo>
                    <a:pt x="9574" y="26786"/>
                    <a:pt x="47034" y="24518"/>
                    <a:pt x="55507" y="38928"/>
                  </a:cubicBezTo>
                  <a:cubicBezTo>
                    <a:pt x="57141" y="40897"/>
                    <a:pt x="56908" y="44366"/>
                    <a:pt x="57909" y="45600"/>
                  </a:cubicBezTo>
                  <a:cubicBezTo>
                    <a:pt x="60344" y="30589"/>
                    <a:pt x="31223" y="8307"/>
                    <a:pt x="16179" y="1"/>
                  </a:cubicBezTo>
                  <a:close/>
                </a:path>
              </a:pathLst>
            </a:custGeom>
            <a:solidFill>
              <a:srgbClr val="AD96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6" name="Google Shape;850;p70">
              <a:extLst>
                <a:ext uri="{FF2B5EF4-FFF2-40B4-BE49-F238E27FC236}">
                  <a16:creationId xmlns:a16="http://schemas.microsoft.com/office/drawing/2014/main" id="{CB1D2614-C991-7B80-94D3-2659D9B96057}"/>
                </a:ext>
              </a:extLst>
            </p:cNvPr>
            <p:cNvSpPr/>
            <p:nvPr/>
          </p:nvSpPr>
          <p:spPr>
            <a:xfrm>
              <a:off x="5538200" y="2705250"/>
              <a:ext cx="1562725" cy="1385775"/>
            </a:xfrm>
            <a:custGeom>
              <a:avLst/>
              <a:gdLst/>
              <a:ahLst/>
              <a:cxnLst/>
              <a:rect l="l" t="t" r="r" b="b"/>
              <a:pathLst>
                <a:path w="62509" h="55431" extrusionOk="0">
                  <a:moveTo>
                    <a:pt x="318" y="0"/>
                  </a:moveTo>
                  <a:cubicBezTo>
                    <a:pt x="0" y="0"/>
                    <a:pt x="1205" y="1412"/>
                    <a:pt x="1665" y="1668"/>
                  </a:cubicBezTo>
                  <a:cubicBezTo>
                    <a:pt x="10872" y="11675"/>
                    <a:pt x="35956" y="32990"/>
                    <a:pt x="34055" y="53605"/>
                  </a:cubicBezTo>
                  <a:cubicBezTo>
                    <a:pt x="33758" y="54868"/>
                    <a:pt x="33754" y="55430"/>
                    <a:pt x="34017" y="55430"/>
                  </a:cubicBezTo>
                  <a:cubicBezTo>
                    <a:pt x="35614" y="55430"/>
                    <a:pt x="47069" y="34640"/>
                    <a:pt x="62508" y="23984"/>
                  </a:cubicBezTo>
                  <a:lnTo>
                    <a:pt x="62508" y="23984"/>
                  </a:lnTo>
                  <a:cubicBezTo>
                    <a:pt x="53335" y="29688"/>
                    <a:pt x="46230" y="38461"/>
                    <a:pt x="39725" y="46767"/>
                  </a:cubicBezTo>
                  <a:cubicBezTo>
                    <a:pt x="38303" y="47352"/>
                    <a:pt x="35434" y="53000"/>
                    <a:pt x="34923" y="53000"/>
                  </a:cubicBezTo>
                  <a:cubicBezTo>
                    <a:pt x="34823" y="53000"/>
                    <a:pt x="34813" y="52784"/>
                    <a:pt x="34922" y="52270"/>
                  </a:cubicBezTo>
                  <a:cubicBezTo>
                    <a:pt x="36523" y="36159"/>
                    <a:pt x="17810" y="16612"/>
                    <a:pt x="1098" y="467"/>
                  </a:cubicBezTo>
                  <a:cubicBezTo>
                    <a:pt x="654" y="132"/>
                    <a:pt x="415" y="0"/>
                    <a:pt x="318" y="0"/>
                  </a:cubicBezTo>
                  <a:close/>
                </a:path>
              </a:pathLst>
            </a:custGeom>
            <a:solidFill>
              <a:srgbClr val="9280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pic>
        <p:nvPicPr>
          <p:cNvPr id="47" name="Picture 46">
            <a:extLst>
              <a:ext uri="{FF2B5EF4-FFF2-40B4-BE49-F238E27FC236}">
                <a16:creationId xmlns:a16="http://schemas.microsoft.com/office/drawing/2014/main" id="{5805AC05-9B90-4027-5B2D-AC6706E04BA8}"/>
              </a:ext>
            </a:extLst>
          </p:cNvPr>
          <p:cNvPicPr>
            <a:picLocks noChangeAspect="1"/>
          </p:cNvPicPr>
          <p:nvPr/>
        </p:nvPicPr>
        <p:blipFill>
          <a:blip r:embed="rId2"/>
          <a:stretch>
            <a:fillRect/>
          </a:stretch>
        </p:blipFill>
        <p:spPr>
          <a:xfrm>
            <a:off x="412898" y="4613737"/>
            <a:ext cx="2983005" cy="2128695"/>
          </a:xfrm>
          <a:prstGeom prst="rect">
            <a:avLst/>
          </a:prstGeom>
        </p:spPr>
      </p:pic>
      <p:pic>
        <p:nvPicPr>
          <p:cNvPr id="48" name="图片 5">
            <a:extLst>
              <a:ext uri="{FF2B5EF4-FFF2-40B4-BE49-F238E27FC236}">
                <a16:creationId xmlns:a16="http://schemas.microsoft.com/office/drawing/2014/main" id="{03FBA91C-DCF9-D4DE-097A-4AB4DB0C1D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723895" y="-15120"/>
            <a:ext cx="2535125" cy="1397454"/>
          </a:xfrm>
          <a:prstGeom prst="rect">
            <a:avLst/>
          </a:prstGeom>
        </p:spPr>
      </p:pic>
      <p:pic>
        <p:nvPicPr>
          <p:cNvPr id="50" name="图片 2" descr="图片包含 文字&#10;&#10;已生成高可信度的说明">
            <a:extLst>
              <a:ext uri="{FF2B5EF4-FFF2-40B4-BE49-F238E27FC236}">
                <a16:creationId xmlns:a16="http://schemas.microsoft.com/office/drawing/2014/main" id="{5EE8FBEC-4B67-48BB-A337-122C591A5613}"/>
              </a:ext>
            </a:extLst>
          </p:cNvPr>
          <p:cNvPicPr>
            <a:picLocks noChangeAspect="1"/>
          </p:cNvPicPr>
          <p:nvPr/>
        </p:nvPicPr>
        <p:blipFill rotWithShape="1">
          <a:blip r:embed="rId4">
            <a:extLst>
              <a:ext uri="{28A0092B-C50C-407E-A947-70E740481C1C}">
                <a14:useLocalDpi xmlns:a14="http://schemas.microsoft.com/office/drawing/2010/main" val="0"/>
              </a:ext>
            </a:extLst>
          </a:blip>
          <a:srcRect l="31192" t="56631" r="32205" b="4803"/>
          <a:stretch/>
        </p:blipFill>
        <p:spPr>
          <a:xfrm>
            <a:off x="507062" y="1201993"/>
            <a:ext cx="3889680" cy="4955458"/>
          </a:xfrm>
          <a:prstGeom prst="rect">
            <a:avLst/>
          </a:prstGeom>
        </p:spPr>
      </p:pic>
      <p:grpSp>
        <p:nvGrpSpPr>
          <p:cNvPr id="52" name="Group 51">
            <a:extLst>
              <a:ext uri="{FF2B5EF4-FFF2-40B4-BE49-F238E27FC236}">
                <a16:creationId xmlns:a16="http://schemas.microsoft.com/office/drawing/2014/main" id="{24654C0D-9601-A7D7-610E-4F5FE051FC69}"/>
              </a:ext>
            </a:extLst>
          </p:cNvPr>
          <p:cNvGrpSpPr/>
          <p:nvPr/>
        </p:nvGrpSpPr>
        <p:grpSpPr>
          <a:xfrm flipH="1">
            <a:off x="9836914" y="1009850"/>
            <a:ext cx="2086101" cy="5405023"/>
            <a:chOff x="-84820" y="1936425"/>
            <a:chExt cx="3281981" cy="5502737"/>
          </a:xfrm>
        </p:grpSpPr>
        <p:sp>
          <p:nvSpPr>
            <p:cNvPr id="53" name="Google Shape;763;p46">
              <a:extLst>
                <a:ext uri="{FF2B5EF4-FFF2-40B4-BE49-F238E27FC236}">
                  <a16:creationId xmlns:a16="http://schemas.microsoft.com/office/drawing/2014/main" id="{3A8756B9-A4DD-9766-ADC7-DFB7EE43187D}"/>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54" name="Google Shape;994;p31">
              <a:extLst>
                <a:ext uri="{FF2B5EF4-FFF2-40B4-BE49-F238E27FC236}">
                  <a16:creationId xmlns:a16="http://schemas.microsoft.com/office/drawing/2014/main" id="{A6000B6E-4810-130E-33D5-08B5C08F0CD2}"/>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95;p31">
              <a:extLst>
                <a:ext uri="{FF2B5EF4-FFF2-40B4-BE49-F238E27FC236}">
                  <a16:creationId xmlns:a16="http://schemas.microsoft.com/office/drawing/2014/main" id="{03CA4374-7ACC-0150-D976-46446F9650B8}"/>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96;p31">
              <a:extLst>
                <a:ext uri="{FF2B5EF4-FFF2-40B4-BE49-F238E27FC236}">
                  <a16:creationId xmlns:a16="http://schemas.microsoft.com/office/drawing/2014/main" id="{939258D9-1BEB-6B4A-D19D-0F0DA65A8C0A}"/>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97;p31">
              <a:extLst>
                <a:ext uri="{FF2B5EF4-FFF2-40B4-BE49-F238E27FC236}">
                  <a16:creationId xmlns:a16="http://schemas.microsoft.com/office/drawing/2014/main" id="{5C40D3FF-A893-B31F-1511-E821BD0EB3C7}"/>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98;p31">
              <a:extLst>
                <a:ext uri="{FF2B5EF4-FFF2-40B4-BE49-F238E27FC236}">
                  <a16:creationId xmlns:a16="http://schemas.microsoft.com/office/drawing/2014/main" id="{36FB534D-AA2B-4961-44B2-4868BA6F68E1}"/>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999;p31">
              <a:extLst>
                <a:ext uri="{FF2B5EF4-FFF2-40B4-BE49-F238E27FC236}">
                  <a16:creationId xmlns:a16="http://schemas.microsoft.com/office/drawing/2014/main" id="{6796591F-A4CB-2041-29BD-7E84F5679852}"/>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00;p31">
              <a:extLst>
                <a:ext uri="{FF2B5EF4-FFF2-40B4-BE49-F238E27FC236}">
                  <a16:creationId xmlns:a16="http://schemas.microsoft.com/office/drawing/2014/main" id="{8086836F-DD79-7CDC-1DE1-2093E0095C33}"/>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01;p31">
              <a:extLst>
                <a:ext uri="{FF2B5EF4-FFF2-40B4-BE49-F238E27FC236}">
                  <a16:creationId xmlns:a16="http://schemas.microsoft.com/office/drawing/2014/main" id="{D99D9242-9621-60CC-58A7-76B40FD03577}"/>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02;p31">
              <a:extLst>
                <a:ext uri="{FF2B5EF4-FFF2-40B4-BE49-F238E27FC236}">
                  <a16:creationId xmlns:a16="http://schemas.microsoft.com/office/drawing/2014/main" id="{2EB4E3EC-2F5E-BCDD-2412-C67D5E9D678D}"/>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03;p31">
              <a:extLst>
                <a:ext uri="{FF2B5EF4-FFF2-40B4-BE49-F238E27FC236}">
                  <a16:creationId xmlns:a16="http://schemas.microsoft.com/office/drawing/2014/main" id="{738FC553-38F4-A81B-C484-5ED211DB8DD7}"/>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04;p31">
              <a:extLst>
                <a:ext uri="{FF2B5EF4-FFF2-40B4-BE49-F238E27FC236}">
                  <a16:creationId xmlns:a16="http://schemas.microsoft.com/office/drawing/2014/main" id="{1FB2F5F1-FFB3-9362-DC8E-51E960A6A9B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005;p31">
              <a:extLst>
                <a:ext uri="{FF2B5EF4-FFF2-40B4-BE49-F238E27FC236}">
                  <a16:creationId xmlns:a16="http://schemas.microsoft.com/office/drawing/2014/main" id="{EF6A8C0F-444F-5D81-991C-93E9423D81F8}"/>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006;p31">
              <a:extLst>
                <a:ext uri="{FF2B5EF4-FFF2-40B4-BE49-F238E27FC236}">
                  <a16:creationId xmlns:a16="http://schemas.microsoft.com/office/drawing/2014/main" id="{BF0BF295-1CC7-AE79-3E12-035E6A63818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07;p31">
              <a:extLst>
                <a:ext uri="{FF2B5EF4-FFF2-40B4-BE49-F238E27FC236}">
                  <a16:creationId xmlns:a16="http://schemas.microsoft.com/office/drawing/2014/main" id="{F6EE7238-2A8C-4F84-B982-5475B757553D}"/>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008;p31">
              <a:extLst>
                <a:ext uri="{FF2B5EF4-FFF2-40B4-BE49-F238E27FC236}">
                  <a16:creationId xmlns:a16="http://schemas.microsoft.com/office/drawing/2014/main" id="{2CF7C979-20A8-0204-61F4-2D7496D1EF40}"/>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09;p31">
              <a:extLst>
                <a:ext uri="{FF2B5EF4-FFF2-40B4-BE49-F238E27FC236}">
                  <a16:creationId xmlns:a16="http://schemas.microsoft.com/office/drawing/2014/main" id="{6AC6B2E7-35A5-664D-6BF7-271C61777637}"/>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010;p31">
              <a:extLst>
                <a:ext uri="{FF2B5EF4-FFF2-40B4-BE49-F238E27FC236}">
                  <a16:creationId xmlns:a16="http://schemas.microsoft.com/office/drawing/2014/main" id="{3FAFE73E-3F23-0F69-B6CD-F08EC40BFA5C}"/>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011;p31">
              <a:extLst>
                <a:ext uri="{FF2B5EF4-FFF2-40B4-BE49-F238E27FC236}">
                  <a16:creationId xmlns:a16="http://schemas.microsoft.com/office/drawing/2014/main" id="{7B7CEB15-4A29-A90A-506C-23B4870A6405}"/>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12;p31">
              <a:extLst>
                <a:ext uri="{FF2B5EF4-FFF2-40B4-BE49-F238E27FC236}">
                  <a16:creationId xmlns:a16="http://schemas.microsoft.com/office/drawing/2014/main" id="{3420554D-63BA-C81F-303B-C9F45BEA7600}"/>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13;p31">
              <a:extLst>
                <a:ext uri="{FF2B5EF4-FFF2-40B4-BE49-F238E27FC236}">
                  <a16:creationId xmlns:a16="http://schemas.microsoft.com/office/drawing/2014/main" id="{C95BEAC2-8282-43FC-301E-6E48B57CC95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014;p31">
              <a:extLst>
                <a:ext uri="{FF2B5EF4-FFF2-40B4-BE49-F238E27FC236}">
                  <a16:creationId xmlns:a16="http://schemas.microsoft.com/office/drawing/2014/main" id="{1109AE21-9906-5C53-C4DB-5C2BD0B2EE6D}"/>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15;p31">
              <a:extLst>
                <a:ext uri="{FF2B5EF4-FFF2-40B4-BE49-F238E27FC236}">
                  <a16:creationId xmlns:a16="http://schemas.microsoft.com/office/drawing/2014/main" id="{87738E5A-31AF-B49A-42D9-D8AB35AFAD28}"/>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16;p31">
              <a:extLst>
                <a:ext uri="{FF2B5EF4-FFF2-40B4-BE49-F238E27FC236}">
                  <a16:creationId xmlns:a16="http://schemas.microsoft.com/office/drawing/2014/main" id="{6CF6124E-7DAB-D51D-9EFE-32B1A7E7D7D7}"/>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17;p31">
              <a:extLst>
                <a:ext uri="{FF2B5EF4-FFF2-40B4-BE49-F238E27FC236}">
                  <a16:creationId xmlns:a16="http://schemas.microsoft.com/office/drawing/2014/main" id="{2CA9D22F-4FF1-2065-1E9E-D29379479D01}"/>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18;p31">
              <a:extLst>
                <a:ext uri="{FF2B5EF4-FFF2-40B4-BE49-F238E27FC236}">
                  <a16:creationId xmlns:a16="http://schemas.microsoft.com/office/drawing/2014/main" id="{A0964452-C142-98F7-6631-965EA6ADF2E1}"/>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19;p31">
              <a:extLst>
                <a:ext uri="{FF2B5EF4-FFF2-40B4-BE49-F238E27FC236}">
                  <a16:creationId xmlns:a16="http://schemas.microsoft.com/office/drawing/2014/main" id="{BF8B4ABD-E126-9444-F1A8-8D0F7A811786}"/>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20;p31">
              <a:extLst>
                <a:ext uri="{FF2B5EF4-FFF2-40B4-BE49-F238E27FC236}">
                  <a16:creationId xmlns:a16="http://schemas.microsoft.com/office/drawing/2014/main" id="{89AB92AB-3F3A-B719-D8D7-AE3FA058C02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21;p31">
              <a:extLst>
                <a:ext uri="{FF2B5EF4-FFF2-40B4-BE49-F238E27FC236}">
                  <a16:creationId xmlns:a16="http://schemas.microsoft.com/office/drawing/2014/main" id="{C619EBDC-9792-E428-E10E-CF85B950E146}"/>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22;p31">
              <a:extLst>
                <a:ext uri="{FF2B5EF4-FFF2-40B4-BE49-F238E27FC236}">
                  <a16:creationId xmlns:a16="http://schemas.microsoft.com/office/drawing/2014/main" id="{511810D9-052F-32BB-41B3-17DE08E1C3E4}"/>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23;p31">
              <a:extLst>
                <a:ext uri="{FF2B5EF4-FFF2-40B4-BE49-F238E27FC236}">
                  <a16:creationId xmlns:a16="http://schemas.microsoft.com/office/drawing/2014/main" id="{D11695E9-5D61-098E-58FE-356A90B1EFF9}"/>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024;p31">
              <a:extLst>
                <a:ext uri="{FF2B5EF4-FFF2-40B4-BE49-F238E27FC236}">
                  <a16:creationId xmlns:a16="http://schemas.microsoft.com/office/drawing/2014/main" id="{D42C102E-D272-D658-80A8-249D309587DC}"/>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025;p31">
              <a:extLst>
                <a:ext uri="{FF2B5EF4-FFF2-40B4-BE49-F238E27FC236}">
                  <a16:creationId xmlns:a16="http://schemas.microsoft.com/office/drawing/2014/main" id="{F6080E8C-3F74-889C-C554-86287E3AB3C5}"/>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86" name="Google Shape;1026;p31">
              <a:extLst>
                <a:ext uri="{FF2B5EF4-FFF2-40B4-BE49-F238E27FC236}">
                  <a16:creationId xmlns:a16="http://schemas.microsoft.com/office/drawing/2014/main" id="{96C43645-7799-9012-D118-B0D20F6ADA35}"/>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027;p31">
              <a:extLst>
                <a:ext uri="{FF2B5EF4-FFF2-40B4-BE49-F238E27FC236}">
                  <a16:creationId xmlns:a16="http://schemas.microsoft.com/office/drawing/2014/main" id="{A3E4F9DE-4D61-1D74-B65C-F50699DE8CBC}"/>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028;p31">
              <a:extLst>
                <a:ext uri="{FF2B5EF4-FFF2-40B4-BE49-F238E27FC236}">
                  <a16:creationId xmlns:a16="http://schemas.microsoft.com/office/drawing/2014/main" id="{D47D525C-044C-30EA-4536-39A1DC1632BB}"/>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029;p31">
              <a:extLst>
                <a:ext uri="{FF2B5EF4-FFF2-40B4-BE49-F238E27FC236}">
                  <a16:creationId xmlns:a16="http://schemas.microsoft.com/office/drawing/2014/main" id="{2913D97B-C1BF-D5E6-8036-0E80280E5AD0}"/>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030;p31">
              <a:extLst>
                <a:ext uri="{FF2B5EF4-FFF2-40B4-BE49-F238E27FC236}">
                  <a16:creationId xmlns:a16="http://schemas.microsoft.com/office/drawing/2014/main" id="{1C140B23-3E34-F967-DCA3-F839D32E77F9}"/>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031;p31">
              <a:extLst>
                <a:ext uri="{FF2B5EF4-FFF2-40B4-BE49-F238E27FC236}">
                  <a16:creationId xmlns:a16="http://schemas.microsoft.com/office/drawing/2014/main" id="{09275385-0F5E-634C-A365-DB75667FB7E2}"/>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032;p31">
              <a:extLst>
                <a:ext uri="{FF2B5EF4-FFF2-40B4-BE49-F238E27FC236}">
                  <a16:creationId xmlns:a16="http://schemas.microsoft.com/office/drawing/2014/main" id="{45C49664-BCD5-9E73-5B1A-6405FDB9DD95}"/>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033;p31">
              <a:extLst>
                <a:ext uri="{FF2B5EF4-FFF2-40B4-BE49-F238E27FC236}">
                  <a16:creationId xmlns:a16="http://schemas.microsoft.com/office/drawing/2014/main" id="{DBC47C3F-807F-258B-9135-8D0F3FF99E9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034;p31">
              <a:extLst>
                <a:ext uri="{FF2B5EF4-FFF2-40B4-BE49-F238E27FC236}">
                  <a16:creationId xmlns:a16="http://schemas.microsoft.com/office/drawing/2014/main" id="{2B7FA6A3-7BDF-3A20-94F3-3B16395B04F9}"/>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035;p31">
              <a:extLst>
                <a:ext uri="{FF2B5EF4-FFF2-40B4-BE49-F238E27FC236}">
                  <a16:creationId xmlns:a16="http://schemas.microsoft.com/office/drawing/2014/main" id="{9F41F5D5-1AB8-7C3A-BFB0-E2A49ADCBA36}"/>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
        <p:nvSpPr>
          <p:cNvPr id="96" name="Rectangle 95"/>
          <p:cNvSpPr/>
          <p:nvPr/>
        </p:nvSpPr>
        <p:spPr>
          <a:xfrm>
            <a:off x="3778903" y="1648068"/>
            <a:ext cx="6535709" cy="68512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1" strike="noStrike" kern="1200" cap="none" spc="0" normalizeH="0" baseline="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600" b="1" i="1" strike="noStrike" kern="1200" cap="none" spc="0" normalizeH="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 </a:t>
            </a:r>
            <a:r>
              <a:rPr kumimoji="0" lang="en-US" sz="3600" b="1" i="1" strike="noStrike" kern="1200" cap="none" spc="0" normalizeH="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3600" b="1" i="1" strike="noStrike" kern="1200" cap="none" spc="0" normalizeH="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strike="noStrike" kern="1200" cap="none" spc="0" normalizeH="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3600" b="1" i="1" strike="noStrike" kern="1200" cap="none" spc="0" normalizeH="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strike="noStrike" kern="1200" cap="none" spc="0" normalizeH="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3600" b="1" i="1" strike="noStrike" kern="1200" cap="none" spc="0" normalizeH="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strike="noStrike" kern="1200" cap="none" spc="0" normalizeH="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600" b="1" i="1" strike="noStrike" kern="1200" cap="none" spc="0" normalizeH="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strike="noStrike" kern="1200" cap="none" spc="0" normalizeH="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đảo</a:t>
            </a:r>
            <a:r>
              <a:rPr kumimoji="0" lang="en-US" sz="3600" b="1" i="1" strike="noStrike" kern="1200" cap="none" spc="0" normalizeH="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strike="noStrike" kern="1200" cap="none" spc="0" normalizeH="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sz="3600" b="1" i="1" strike="noStrike" kern="1200" cap="none" spc="0" normalizeH="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1" strike="noStrike" kern="1200" cap="none" spc="0" normalizeH="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sz="3600" b="1" i="1" strike="noStrike" kern="1200" cap="none" spc="0" normalizeH="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600" b="1" i="0"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7" name="Rectangle 96"/>
          <p:cNvSpPr/>
          <p:nvPr/>
        </p:nvSpPr>
        <p:spPr>
          <a:xfrm>
            <a:off x="4276302" y="2137435"/>
            <a:ext cx="5292882"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smtClean="0">
                <a:ln>
                  <a:noFill/>
                </a:ln>
                <a:solidFill>
                  <a:srgbClr val="FF0000"/>
                </a:solidFill>
                <a:effectLst/>
                <a:uLnTx/>
                <a:uFillTx/>
                <a:latin typeface="+mj-lt"/>
                <a:cs typeface="Calibri" panose="020F0502020204030204" pitchFamily="34" charset="0"/>
              </a:rPr>
              <a:t>HS </a:t>
            </a:r>
            <a:r>
              <a:rPr kumimoji="0" lang="vi-VN" sz="4000" b="1" i="1" u="none" strike="noStrike" kern="1200" cap="none" spc="0" normalizeH="0" baseline="0" noProof="0" dirty="0">
                <a:ln>
                  <a:noFill/>
                </a:ln>
                <a:solidFill>
                  <a:srgbClr val="FF0000"/>
                </a:solidFill>
                <a:effectLst/>
                <a:uLnTx/>
                <a:uFillTx/>
                <a:latin typeface="+mj-lt"/>
                <a:cs typeface="Calibri" panose="020F0502020204030204" pitchFamily="34" charset="0"/>
              </a:rPr>
              <a:t>đọc nhanh và ghi nhớ, sau đó sắp xếp thứ tự các câu văn sao cho hợp lí để hoàn thiện đoạn văn mạch </a:t>
            </a:r>
            <a:r>
              <a:rPr kumimoji="0" lang="vi-VN" sz="4000" b="1" i="1" u="none" strike="noStrike" kern="1200" cap="none" spc="0" normalizeH="0" baseline="0" noProof="0" dirty="0" smtClean="0">
                <a:ln>
                  <a:noFill/>
                </a:ln>
                <a:solidFill>
                  <a:srgbClr val="FF0000"/>
                </a:solidFill>
                <a:effectLst/>
                <a:uLnTx/>
                <a:uFillTx/>
                <a:latin typeface="+mj-lt"/>
                <a:cs typeface="Calibri" panose="020F0502020204030204" pitchFamily="34" charset="0"/>
              </a:rPr>
              <a:t>lạc</a:t>
            </a:r>
            <a:r>
              <a:rPr kumimoji="0" lang="en-US" sz="4000" b="1" i="1" u="none" strike="noStrike" kern="1200" cap="none" spc="0" normalizeH="0" baseline="0" noProof="0" dirty="0" smtClean="0">
                <a:ln>
                  <a:noFill/>
                </a:ln>
                <a:solidFill>
                  <a:srgbClr val="FF0000"/>
                </a:solidFill>
                <a:effectLst/>
                <a:uLnTx/>
                <a:uFillTx/>
                <a:latin typeface="+mj-lt"/>
                <a:cs typeface="Calibri" panose="020F0502020204030204" pitchFamily="34" charset="0"/>
              </a:rPr>
              <a:t>;</a:t>
            </a:r>
            <a:r>
              <a:rPr kumimoji="0" lang="en-US" sz="4000" b="1" i="1" u="none" strike="noStrike" kern="1200" cap="none" spc="0" normalizeH="0" noProof="0" dirty="0" smtClean="0">
                <a:ln>
                  <a:noFill/>
                </a:ln>
                <a:solidFill>
                  <a:srgbClr val="FF0000"/>
                </a:solidFill>
                <a:effectLst/>
                <a:uLnTx/>
                <a:uFillTx/>
                <a:latin typeface="+mj-lt"/>
                <a:cs typeface="Calibri" panose="020F0502020204030204" pitchFamily="34" charset="0"/>
              </a:rPr>
              <a:t> </a:t>
            </a:r>
            <a:r>
              <a:rPr kumimoji="0" lang="en-US" sz="40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Xác</a:t>
            </a:r>
            <a:r>
              <a:rPr kumimoji="0" lang="en-US" sz="40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định</a:t>
            </a:r>
            <a:r>
              <a:rPr kumimoji="0" lang="en-US" sz="40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40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chủ</a:t>
            </a:r>
            <a:r>
              <a:rPr kumimoji="0" lang="en-US" sz="40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đề</a:t>
            </a:r>
            <a:r>
              <a:rPr kumimoji="0" lang="en-US" sz="40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40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đoạn</a:t>
            </a:r>
            <a:r>
              <a:rPr kumimoji="0" lang="en-US" sz="4000" b="1"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4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8" name="Rectangle 97"/>
          <p:cNvSpPr/>
          <p:nvPr/>
        </p:nvSpPr>
        <p:spPr>
          <a:xfrm>
            <a:off x="5070172" y="933981"/>
            <a:ext cx="3197067" cy="685124"/>
          </a:xfrm>
          <a:prstGeom prst="rect">
            <a:avLst/>
          </a:prstGeom>
        </p:spPr>
        <p:txBody>
          <a:bodyPr wrap="square">
            <a:spAutoFit/>
          </a:bodyPr>
          <a:lstStyle/>
          <a:p>
            <a:pPr lvl="0" algn="ctr">
              <a:lnSpc>
                <a:spcPct val="107000"/>
              </a:lnSpc>
              <a:defRPr/>
            </a:pPr>
            <a:r>
              <a:rPr lang="vi-VN" sz="3600" b="1" i="1" u="sng"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Yêu cầu</a:t>
            </a:r>
            <a:endParaRPr lang="en-US" sz="3600" b="1" u="sng"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1401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1000"/>
                                        <p:tgtEl>
                                          <p:spTgt spid="96"/>
                                        </p:tgtEl>
                                      </p:cBhvr>
                                    </p:animEffect>
                                    <p:anim calcmode="lin" valueType="num">
                                      <p:cBhvr>
                                        <p:cTn id="13" dur="1000" fill="hold"/>
                                        <p:tgtEl>
                                          <p:spTgt spid="96"/>
                                        </p:tgtEl>
                                        <p:attrNameLst>
                                          <p:attrName>ppt_x</p:attrName>
                                        </p:attrNameLst>
                                      </p:cBhvr>
                                      <p:tavLst>
                                        <p:tav tm="0">
                                          <p:val>
                                            <p:strVal val="#ppt_x"/>
                                          </p:val>
                                        </p:tav>
                                        <p:tav tm="100000">
                                          <p:val>
                                            <p:strVal val="#ppt_x"/>
                                          </p:val>
                                        </p:tav>
                                      </p:tavLst>
                                    </p:anim>
                                    <p:anim calcmode="lin" valueType="num">
                                      <p:cBhvr>
                                        <p:cTn id="14" dur="1000" fill="hold"/>
                                        <p:tgtEl>
                                          <p:spTgt spid="9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1000"/>
                                        <p:tgtEl>
                                          <p:spTgt spid="97"/>
                                        </p:tgtEl>
                                      </p:cBhvr>
                                    </p:animEffect>
                                    <p:anim calcmode="lin" valueType="num">
                                      <p:cBhvr>
                                        <p:cTn id="18" dur="1000" fill="hold"/>
                                        <p:tgtEl>
                                          <p:spTgt spid="97"/>
                                        </p:tgtEl>
                                        <p:attrNameLst>
                                          <p:attrName>ppt_x</p:attrName>
                                        </p:attrNameLst>
                                      </p:cBhvr>
                                      <p:tavLst>
                                        <p:tav tm="0">
                                          <p:val>
                                            <p:strVal val="#ppt_x"/>
                                          </p:val>
                                        </p:tav>
                                        <p:tav tm="100000">
                                          <p:val>
                                            <p:strVal val="#ppt_x"/>
                                          </p:val>
                                        </p:tav>
                                      </p:tavLst>
                                    </p:anim>
                                    <p:anim calcmode="lin" valueType="num">
                                      <p:cBhvr>
                                        <p:cTn id="19"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P spid="9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6E258-3C70-B44A-07D8-C8FF23B8F93E}"/>
              </a:ext>
            </a:extLst>
          </p:cNvPr>
          <p:cNvPicPr>
            <a:picLocks noChangeAspect="1"/>
          </p:cNvPicPr>
          <p:nvPr/>
        </p:nvPicPr>
        <p:blipFill rotWithShape="1">
          <a:blip r:embed="rId3">
            <a:extLst>
              <a:ext uri="{28A0092B-C50C-407E-A947-70E740481C1C}">
                <a14:useLocalDpi xmlns:a14="http://schemas.microsoft.com/office/drawing/2010/main" val="0"/>
              </a:ext>
            </a:extLst>
          </a:blip>
          <a:srcRect t="16518"/>
          <a:stretch/>
        </p:blipFill>
        <p:spPr bwMode="auto">
          <a:xfrm>
            <a:off x="0" y="0"/>
            <a:ext cx="12192000" cy="6858000"/>
          </a:xfrm>
          <a:prstGeom prst="rect">
            <a:avLst/>
          </a:prstGeom>
          <a:noFill/>
          <a:ln>
            <a:noFill/>
          </a:ln>
        </p:spPr>
      </p:pic>
      <p:sp>
        <p:nvSpPr>
          <p:cNvPr id="5" name="Rectangle 4">
            <a:extLst>
              <a:ext uri="{FF2B5EF4-FFF2-40B4-BE49-F238E27FC236}">
                <a16:creationId xmlns:a16="http://schemas.microsoft.com/office/drawing/2014/main" id="{E824B980-A063-E4AE-0E32-2E4583DDC468}"/>
              </a:ext>
            </a:extLst>
          </p:cNvPr>
          <p:cNvSpPr/>
          <p:nvPr/>
        </p:nvSpPr>
        <p:spPr>
          <a:xfrm>
            <a:off x="0" y="0"/>
            <a:ext cx="12192000" cy="6858000"/>
          </a:xfrm>
          <a:prstGeom prst="rect">
            <a:avLst/>
          </a:prstGeom>
          <a:solidFill>
            <a:srgbClr val="F9F9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A119C581-E775-3D09-A74C-086BCC7E92C4}"/>
              </a:ext>
            </a:extLst>
          </p:cNvPr>
          <p:cNvSpPr/>
          <p:nvPr/>
        </p:nvSpPr>
        <p:spPr>
          <a:xfrm>
            <a:off x="6096000" y="813044"/>
            <a:ext cx="4727741" cy="410258"/>
          </a:xfrm>
          <a:custGeom>
            <a:avLst/>
            <a:gdLst/>
            <a:ahLst/>
            <a:cxnLst/>
            <a:rect l="0" t="0" r="0" b="0"/>
            <a:pathLst>
              <a:path>
                <a:moveTo>
                  <a:pt x="0" y="0"/>
                </a:moveTo>
                <a:lnTo>
                  <a:pt x="0" y="205129"/>
                </a:lnTo>
                <a:lnTo>
                  <a:pt x="4727741" y="205129"/>
                </a:lnTo>
                <a:lnTo>
                  <a:pt x="4727741"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E9D950DF-482A-7703-2C23-55786DDC000B}"/>
              </a:ext>
            </a:extLst>
          </p:cNvPr>
          <p:cNvSpPr/>
          <p:nvPr/>
        </p:nvSpPr>
        <p:spPr>
          <a:xfrm>
            <a:off x="6096000" y="813044"/>
            <a:ext cx="2363870" cy="410258"/>
          </a:xfrm>
          <a:custGeom>
            <a:avLst/>
            <a:gdLst/>
            <a:ahLst/>
            <a:cxnLst/>
            <a:rect l="0" t="0" r="0" b="0"/>
            <a:pathLst>
              <a:path>
                <a:moveTo>
                  <a:pt x="0" y="0"/>
                </a:moveTo>
                <a:lnTo>
                  <a:pt x="0" y="205129"/>
                </a:lnTo>
                <a:lnTo>
                  <a:pt x="2363870" y="205129"/>
                </a:lnTo>
                <a:lnTo>
                  <a:pt x="236387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4C6EB5DE-5A3D-99D8-1ABB-2C8450B2E588}"/>
              </a:ext>
            </a:extLst>
          </p:cNvPr>
          <p:cNvSpPr/>
          <p:nvPr/>
        </p:nvSpPr>
        <p:spPr>
          <a:xfrm>
            <a:off x="6050280" y="813044"/>
            <a:ext cx="91440" cy="410258"/>
          </a:xfrm>
          <a:custGeom>
            <a:avLst/>
            <a:gdLst/>
            <a:ahLst/>
            <a:cxnLst/>
            <a:rect l="0" t="0" r="0" b="0"/>
            <a:pathLst>
              <a:path>
                <a:moveTo>
                  <a:pt x="45720" y="0"/>
                </a:moveTo>
                <a:lnTo>
                  <a:pt x="4572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0A63F59A-53B5-7752-3068-A63921F4F08C}"/>
              </a:ext>
            </a:extLst>
          </p:cNvPr>
          <p:cNvSpPr/>
          <p:nvPr/>
        </p:nvSpPr>
        <p:spPr>
          <a:xfrm>
            <a:off x="3732129" y="813044"/>
            <a:ext cx="2363870" cy="410258"/>
          </a:xfrm>
          <a:custGeom>
            <a:avLst/>
            <a:gdLst/>
            <a:ahLst/>
            <a:cxnLst/>
            <a:rect l="0" t="0" r="0" b="0"/>
            <a:pathLst>
              <a:path>
                <a:moveTo>
                  <a:pt x="2363870" y="0"/>
                </a:moveTo>
                <a:lnTo>
                  <a:pt x="2363870"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9437879-0A2F-B96D-33AD-5B5E02567207}"/>
              </a:ext>
            </a:extLst>
          </p:cNvPr>
          <p:cNvSpPr/>
          <p:nvPr/>
        </p:nvSpPr>
        <p:spPr>
          <a:xfrm>
            <a:off x="1368259" y="813044"/>
            <a:ext cx="4727741" cy="410258"/>
          </a:xfrm>
          <a:custGeom>
            <a:avLst/>
            <a:gdLst/>
            <a:ahLst/>
            <a:cxnLst/>
            <a:rect l="0" t="0" r="0" b="0"/>
            <a:pathLst>
              <a:path>
                <a:moveTo>
                  <a:pt x="4727741" y="0"/>
                </a:moveTo>
                <a:lnTo>
                  <a:pt x="4727741"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4EB130E1-963D-4010-B008-D1C9BFFB30D8}"/>
              </a:ext>
            </a:extLst>
          </p:cNvPr>
          <p:cNvSpPr/>
          <p:nvPr/>
        </p:nvSpPr>
        <p:spPr>
          <a:xfrm>
            <a:off x="3930555" y="277512"/>
            <a:ext cx="4016536" cy="535532"/>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F8CBAD"/>
          </a:solidFill>
          <a:ln>
            <a:solidFill>
              <a:schemeClr val="accent5">
                <a:lumMod val="50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ctr" defTabSz="311150">
              <a:lnSpc>
                <a:spcPct val="90000"/>
              </a:lnSpc>
              <a:spcBef>
                <a:spcPct val="0"/>
              </a:spcBef>
              <a:spcAft>
                <a:spcPct val="35000"/>
              </a:spcAft>
              <a:buNone/>
            </a:pPr>
            <a:endParaRPr lang="en-SG" sz="4000"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028A351-656C-764E-B37F-81A5F662E564}"/>
              </a:ext>
            </a:extLst>
          </p:cNvPr>
          <p:cNvSpPr/>
          <p:nvPr/>
        </p:nvSpPr>
        <p:spPr>
          <a:xfrm>
            <a:off x="159436" y="1212089"/>
            <a:ext cx="2723827" cy="5471739"/>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chemeClr val="accent3">
              <a:lumMod val="40000"/>
              <a:lumOff val="60000"/>
            </a:schemeClr>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0422CD93-8483-9512-58AA-7589E8BC4D13}"/>
              </a:ext>
            </a:extLst>
          </p:cNvPr>
          <p:cNvSpPr/>
          <p:nvPr/>
        </p:nvSpPr>
        <p:spPr>
          <a:xfrm>
            <a:off x="3042699" y="1256574"/>
            <a:ext cx="1917227"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DEEBF7"/>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DC6F9C69-9DC3-C6E4-1362-9B44C1501E52}"/>
              </a:ext>
            </a:extLst>
          </p:cNvPr>
          <p:cNvSpPr/>
          <p:nvPr/>
        </p:nvSpPr>
        <p:spPr>
          <a:xfrm>
            <a:off x="5109718" y="1253382"/>
            <a:ext cx="2155576"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E2F0D9"/>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E7308CC2-BF63-2306-84FD-228FE7254770}"/>
              </a:ext>
            </a:extLst>
          </p:cNvPr>
          <p:cNvSpPr/>
          <p:nvPr/>
        </p:nvSpPr>
        <p:spPr>
          <a:xfrm>
            <a:off x="7464259" y="1212089"/>
            <a:ext cx="2048041" cy="5460527"/>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FFECC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1600" kern="1200" dirty="0">
              <a:solidFill>
                <a:schemeClr val="tx1"/>
              </a:solidFill>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7253FE0-D331-33B5-2CC1-628ADD032DD8}"/>
              </a:ext>
            </a:extLst>
          </p:cNvPr>
          <p:cNvSpPr/>
          <p:nvPr/>
        </p:nvSpPr>
        <p:spPr>
          <a:xfrm>
            <a:off x="9711264" y="1206501"/>
            <a:ext cx="2480735" cy="5477328"/>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E3E5FF"/>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just" defTabSz="311150">
              <a:lnSpc>
                <a:spcPct val="90000"/>
              </a:lnSpc>
              <a:spcBef>
                <a:spcPct val="0"/>
              </a:spcBef>
              <a:spcAft>
                <a:spcPct val="35000"/>
              </a:spcAft>
              <a:buNone/>
            </a:pPr>
            <a:endParaRPr lang="en-SG" sz="2400" kern="1200" dirty="0">
              <a:solidFill>
                <a:schemeClr val="tx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64947F75-FD3C-1FCC-2777-690D2ECD1257}"/>
              </a:ext>
            </a:extLst>
          </p:cNvPr>
          <p:cNvSpPr txBox="1"/>
          <p:nvPr/>
        </p:nvSpPr>
        <p:spPr>
          <a:xfrm>
            <a:off x="159437" y="1659712"/>
            <a:ext cx="2723826" cy="4662815"/>
          </a:xfrm>
          <a:prstGeom prst="rect">
            <a:avLst/>
          </a:prstGeom>
          <a:noFill/>
        </p:spPr>
        <p:txBody>
          <a:bodyPr wrap="square">
            <a:spAutoFit/>
          </a:bodyPr>
          <a:lstStyle/>
          <a:p>
            <a:pPr lvl="0" algn="just" defTabSz="311150">
              <a:lnSpc>
                <a:spcPct val="90000"/>
              </a:lnSpc>
              <a:spcBef>
                <a:spcPct val="0"/>
              </a:spcBef>
              <a:spcAft>
                <a:spcPct val="35000"/>
              </a:spcAft>
              <a:defRPr/>
            </a:pPr>
            <a:r>
              <a:rPr lang="vi-VN" sz="3000" dirty="0">
                <a:latin typeface="+mj-lt"/>
              </a:rPr>
              <a:t>Trận lũ đã đi qua để lại bao </a:t>
            </a:r>
            <a:r>
              <a:rPr lang="vi-VN" sz="3000" dirty="0" smtClean="0">
                <a:latin typeface="+mj-lt"/>
              </a:rPr>
              <a:t>cảnh</a:t>
            </a:r>
            <a:r>
              <a:rPr lang="en-US" sz="3000" dirty="0" smtClean="0">
                <a:latin typeface="+mj-lt"/>
              </a:rPr>
              <a:t> </a:t>
            </a:r>
            <a:r>
              <a:rPr lang="vi-VN" sz="3000" dirty="0" smtClean="0">
                <a:latin typeface="+mj-lt"/>
              </a:rPr>
              <a:t>thương </a:t>
            </a:r>
            <a:r>
              <a:rPr lang="vi-VN" sz="3000" dirty="0">
                <a:latin typeface="+mj-lt"/>
              </a:rPr>
              <a:t>tâm </a:t>
            </a:r>
            <a:r>
              <a:rPr lang="vi-VN" sz="3000" dirty="0" smtClean="0">
                <a:latin typeface="+mj-lt"/>
              </a:rPr>
              <a:t>khiến</a:t>
            </a:r>
            <a:r>
              <a:rPr lang="en-US" sz="3000" dirty="0" smtClean="0">
                <a:latin typeface="+mj-lt"/>
              </a:rPr>
              <a:t> </a:t>
            </a:r>
            <a:r>
              <a:rPr lang="vi-VN" sz="3000" dirty="0" smtClean="0">
                <a:latin typeface="+mj-lt"/>
              </a:rPr>
              <a:t>nhiều </a:t>
            </a:r>
            <a:r>
              <a:rPr lang="vi-VN" sz="3000" dirty="0">
                <a:latin typeface="+mj-lt"/>
              </a:rPr>
              <a:t>người nông dân “bán mặt cho đất, bán lưng cho trời”, không quản ngại “một nắng hai sương” giờ lại tay </a:t>
            </a:r>
            <a:r>
              <a:rPr lang="vi-VN" sz="3000" dirty="0" smtClean="0">
                <a:latin typeface="+mj-lt"/>
              </a:rPr>
              <a:t>trắng</a:t>
            </a:r>
            <a:r>
              <a:rPr lang="en-US" sz="3000" dirty="0" smtClean="0">
                <a:latin typeface="+mj-lt"/>
              </a:rPr>
              <a:t>.</a:t>
            </a:r>
            <a:endParaRPr kumimoji="0" lang="en-SG" sz="3000" b="0" i="0" u="none" strike="noStrike" kern="1200" cap="none" spc="0" normalizeH="0" baseline="0" noProof="0" dirty="0">
              <a:ln>
                <a:noFill/>
              </a:ln>
              <a:solidFill>
                <a:srgbClr val="211E23"/>
              </a:solidFill>
              <a:effectLst/>
              <a:uLnTx/>
              <a:uFillTx/>
              <a:latin typeface="+mj-lt"/>
              <a:cs typeface="Times New Roman" panose="02020603050405020304" pitchFamily="18" charset="0"/>
            </a:endParaRPr>
          </a:p>
        </p:txBody>
      </p:sp>
      <p:sp>
        <p:nvSpPr>
          <p:cNvPr id="29" name="TextBox 28">
            <a:extLst>
              <a:ext uri="{FF2B5EF4-FFF2-40B4-BE49-F238E27FC236}">
                <a16:creationId xmlns:a16="http://schemas.microsoft.com/office/drawing/2014/main" id="{8737F8E7-4F25-5854-9D58-1D12917998B8}"/>
              </a:ext>
            </a:extLst>
          </p:cNvPr>
          <p:cNvSpPr txBox="1"/>
          <p:nvPr/>
        </p:nvSpPr>
        <p:spPr>
          <a:xfrm>
            <a:off x="3098994" y="1729070"/>
            <a:ext cx="1738716" cy="4524315"/>
          </a:xfrm>
          <a:prstGeom prst="rect">
            <a:avLst/>
          </a:prstGeom>
          <a:noFill/>
        </p:spPr>
        <p:txBody>
          <a:bodyPr wrap="square">
            <a:spAutoFit/>
          </a:bodyPr>
          <a:lstStyle/>
          <a:p>
            <a:pPr algn="just"/>
            <a:r>
              <a:rPr lang="vi-VN" sz="3200" dirty="0" smtClean="0">
                <a:latin typeface="+mj-lt"/>
              </a:rPr>
              <a:t>Không chỉ có thế, trận lũ còn cướp đi bao sinh mạng người vô tội</a:t>
            </a:r>
            <a:r>
              <a:rPr lang="en-US" sz="3200" dirty="0" smtClean="0">
                <a:latin typeface="+mj-lt"/>
              </a:rPr>
              <a:t>.</a:t>
            </a:r>
            <a:endParaRPr lang="en-SG" sz="3200" dirty="0">
              <a:latin typeface="+mj-lt"/>
            </a:endParaRPr>
          </a:p>
        </p:txBody>
      </p:sp>
      <p:sp>
        <p:nvSpPr>
          <p:cNvPr id="31" name="TextBox 30">
            <a:extLst>
              <a:ext uri="{FF2B5EF4-FFF2-40B4-BE49-F238E27FC236}">
                <a16:creationId xmlns:a16="http://schemas.microsoft.com/office/drawing/2014/main" id="{2C53FA6D-72E1-C579-C52C-DCAE6451ADC1}"/>
              </a:ext>
            </a:extLst>
          </p:cNvPr>
          <p:cNvSpPr txBox="1"/>
          <p:nvPr/>
        </p:nvSpPr>
        <p:spPr>
          <a:xfrm>
            <a:off x="5459021" y="2076204"/>
            <a:ext cx="1760807" cy="3194721"/>
          </a:xfrm>
          <a:prstGeom prst="rect">
            <a:avLst/>
          </a:prstGeom>
          <a:noFill/>
        </p:spPr>
        <p:txBody>
          <a:bodyPr wrap="square">
            <a:spAutoFit/>
          </a:bodyPr>
          <a:lstStyle/>
          <a:p>
            <a:pPr lvl="0" algn="just" defTabSz="311150">
              <a:lnSpc>
                <a:spcPct val="90000"/>
              </a:lnSpc>
              <a:spcBef>
                <a:spcPct val="0"/>
              </a:spcBef>
              <a:spcAft>
                <a:spcPct val="35000"/>
              </a:spcAft>
              <a:defRPr/>
            </a:pPr>
            <a:r>
              <a:rPr lang="vi-VN" sz="3200" dirty="0">
                <a:latin typeface="+mj-lt"/>
              </a:rPr>
              <a:t>Nhà cửa, ruộng vườn, trâu bò </a:t>
            </a:r>
            <a:r>
              <a:rPr lang="vi-VN" sz="3200" dirty="0" smtClean="0">
                <a:latin typeface="+mj-lt"/>
              </a:rPr>
              <a:t> </a:t>
            </a:r>
            <a:r>
              <a:rPr lang="vi-VN" sz="3200" dirty="0">
                <a:latin typeface="+mj-lt"/>
              </a:rPr>
              <a:t>trôi theo dòng nước lũ.</a:t>
            </a:r>
            <a:endParaRPr kumimoji="0" lang="en-SG" sz="3200" b="0" i="0" u="none" strike="noStrike" kern="1200" cap="none" spc="0" normalizeH="0" baseline="0" noProof="0" dirty="0">
              <a:ln>
                <a:noFill/>
              </a:ln>
              <a:solidFill>
                <a:srgbClr val="211E23"/>
              </a:solidFill>
              <a:effectLst/>
              <a:uLnTx/>
              <a:uFillTx/>
              <a:latin typeface="+mj-lt"/>
              <a:cs typeface="Times New Roman" panose="02020603050405020304" pitchFamily="18" charset="0"/>
            </a:endParaRPr>
          </a:p>
        </p:txBody>
      </p:sp>
      <p:sp>
        <p:nvSpPr>
          <p:cNvPr id="33" name="TextBox 32">
            <a:extLst>
              <a:ext uri="{FF2B5EF4-FFF2-40B4-BE49-F238E27FC236}">
                <a16:creationId xmlns:a16="http://schemas.microsoft.com/office/drawing/2014/main" id="{84DC044B-2FE1-4480-CF25-8A2139662765}"/>
              </a:ext>
            </a:extLst>
          </p:cNvPr>
          <p:cNvSpPr txBox="1"/>
          <p:nvPr/>
        </p:nvSpPr>
        <p:spPr>
          <a:xfrm>
            <a:off x="7495289" y="2199239"/>
            <a:ext cx="2017011" cy="4081117"/>
          </a:xfrm>
          <a:prstGeom prst="rect">
            <a:avLst/>
          </a:prstGeom>
          <a:noFill/>
        </p:spPr>
        <p:txBody>
          <a:bodyPr wrap="square">
            <a:spAutoFit/>
          </a:bodyPr>
          <a:lstStyle/>
          <a:p>
            <a:pPr lvl="0" algn="just" defTabSz="311150">
              <a:lnSpc>
                <a:spcPct val="90000"/>
              </a:lnSpc>
              <a:spcBef>
                <a:spcPct val="0"/>
              </a:spcBef>
              <a:spcAft>
                <a:spcPct val="35000"/>
              </a:spcAft>
              <a:defRPr/>
            </a:pP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a:t>
            </a:r>
            <a:endParaRPr kumimoji="0" lang="en-SG" sz="3200" b="0" i="0" u="none" strike="noStrike" kern="1200" cap="none" spc="0" normalizeH="0" baseline="0" noProof="0" dirty="0">
              <a:ln>
                <a:noFill/>
              </a:ln>
              <a:solidFill>
                <a:srgbClr val="211E23"/>
              </a:solidFill>
              <a:effectLst/>
              <a:uLnTx/>
              <a:uFillTx/>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1DC7954B-C591-DD46-A4BB-6BD3135050F6}"/>
              </a:ext>
            </a:extLst>
          </p:cNvPr>
          <p:cNvSpPr txBox="1"/>
          <p:nvPr/>
        </p:nvSpPr>
        <p:spPr>
          <a:xfrm>
            <a:off x="9769627" y="2199239"/>
            <a:ext cx="2449027" cy="4081117"/>
          </a:xfrm>
          <a:prstGeom prst="rect">
            <a:avLst/>
          </a:prstGeom>
          <a:noFill/>
        </p:spPr>
        <p:txBody>
          <a:bodyPr wrap="square">
            <a:spAutoFit/>
          </a:bodyPr>
          <a:lstStyle/>
          <a:p>
            <a:pPr lvl="0" algn="just" defTabSz="311150">
              <a:lnSpc>
                <a:spcPct val="90000"/>
              </a:lnSpc>
              <a:spcBef>
                <a:spcPct val="0"/>
              </a:spcBef>
              <a:spcAft>
                <a:spcPct val="35000"/>
              </a:spcAft>
              <a:defRPr/>
            </a:pPr>
            <a:r>
              <a:rPr lang="vi-VN" sz="3200" dirty="0">
                <a:latin typeface="+mj-lt"/>
              </a:rPr>
              <a:t>Bao gia đình lâm vào cảnh “tan đàn sẻ nghé”: đứa trẻ mắt đỏ hoe gọi cha, người vợ mất chồng, người mẹ mất con.</a:t>
            </a:r>
            <a:endParaRPr kumimoji="0" lang="en-SG" sz="3200" b="0" i="0" u="none" strike="noStrike" kern="1200" cap="none" spc="0" normalizeH="0" baseline="0" noProof="0" dirty="0">
              <a:ln>
                <a:noFill/>
              </a:ln>
              <a:solidFill>
                <a:srgbClr val="211E23"/>
              </a:solidFill>
              <a:effectLst/>
              <a:uLnTx/>
              <a:uFillTx/>
              <a:latin typeface="+mj-lt"/>
              <a:cs typeface="Times New Roman" panose="02020603050405020304" pitchFamily="18" charset="0"/>
            </a:endParaRPr>
          </a:p>
        </p:txBody>
      </p:sp>
      <p:sp>
        <p:nvSpPr>
          <p:cNvPr id="4" name="TextBox 3">
            <a:extLst>
              <a:ext uri="{FF2B5EF4-FFF2-40B4-BE49-F238E27FC236}">
                <a16:creationId xmlns:a16="http://schemas.microsoft.com/office/drawing/2014/main" id="{CE3AEF26-38AE-182B-17E3-2F1B82E0CB9F}"/>
              </a:ext>
            </a:extLst>
          </p:cNvPr>
          <p:cNvSpPr txBox="1"/>
          <p:nvPr/>
        </p:nvSpPr>
        <p:spPr>
          <a:xfrm>
            <a:off x="2996837" y="277511"/>
            <a:ext cx="6106886" cy="535531"/>
          </a:xfrm>
          <a:prstGeom prst="rect">
            <a:avLst/>
          </a:prstGeom>
          <a:noFill/>
        </p:spPr>
        <p:txBody>
          <a:bodyPr wrap="square">
            <a:sp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smtClean="0">
                <a:ln>
                  <a:noFill/>
                </a:ln>
                <a:solidFill>
                  <a:srgbClr val="211E23"/>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noProof="0" dirty="0" smtClean="0">
                <a:ln>
                  <a:noFill/>
                </a:ln>
                <a:solidFill>
                  <a:srgbClr val="211E23"/>
                </a:solidFill>
                <a:effectLst/>
                <a:uLnTx/>
                <a:uFillTx/>
                <a:latin typeface="Times New Roman" panose="02020603050405020304" pitchFamily="18" charset="0"/>
                <a:ea typeface="+mn-ea"/>
                <a:cs typeface="Times New Roman" panose="02020603050405020304" pitchFamily="18" charset="0"/>
              </a:rPr>
              <a:t> VĂN</a:t>
            </a:r>
            <a:endParaRPr kumimoji="0" lang="en-SG" sz="32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
        <p:nvSpPr>
          <p:cNvPr id="26" name="Google Shape;1167;p36">
            <a:extLst>
              <a:ext uri="{FF2B5EF4-FFF2-40B4-BE49-F238E27FC236}">
                <a16:creationId xmlns:a16="http://schemas.microsoft.com/office/drawing/2014/main" id="{B27A83A8-D6E5-D853-474F-C5A04367FFE3}"/>
              </a:ext>
            </a:extLst>
          </p:cNvPr>
          <p:cNvSpPr/>
          <p:nvPr/>
        </p:nvSpPr>
        <p:spPr>
          <a:xfrm>
            <a:off x="885320" y="122330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a:solidFill>
                  <a:srgbClr val="FFFFFF"/>
                </a:solidFill>
                <a:latin typeface="Fredoka"/>
                <a:ea typeface="Fredoka"/>
                <a:cs typeface="Fredoka"/>
                <a:sym typeface="Fredoka"/>
              </a:rPr>
              <a:t>01</a:t>
            </a:r>
            <a:endParaRPr sz="2400" b="1" kern="0" dirty="0">
              <a:solidFill>
                <a:srgbClr val="FFFFFF"/>
              </a:solidFill>
              <a:latin typeface="Fredoka"/>
              <a:ea typeface="Fredoka"/>
              <a:cs typeface="Fredoka"/>
              <a:sym typeface="Fredoka"/>
            </a:endParaRPr>
          </a:p>
        </p:txBody>
      </p:sp>
      <p:sp>
        <p:nvSpPr>
          <p:cNvPr id="28" name="Google Shape;1167;p36">
            <a:extLst>
              <a:ext uri="{FF2B5EF4-FFF2-40B4-BE49-F238E27FC236}">
                <a16:creationId xmlns:a16="http://schemas.microsoft.com/office/drawing/2014/main" id="{B27A83A8-D6E5-D853-474F-C5A04367FFE3}"/>
              </a:ext>
            </a:extLst>
          </p:cNvPr>
          <p:cNvSpPr/>
          <p:nvPr/>
        </p:nvSpPr>
        <p:spPr>
          <a:xfrm>
            <a:off x="3088276" y="122330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30" name="Google Shape;1167;p36">
            <a:extLst>
              <a:ext uri="{FF2B5EF4-FFF2-40B4-BE49-F238E27FC236}">
                <a16:creationId xmlns:a16="http://schemas.microsoft.com/office/drawing/2014/main" id="{B27A83A8-D6E5-D853-474F-C5A04367FFE3}"/>
              </a:ext>
            </a:extLst>
          </p:cNvPr>
          <p:cNvSpPr/>
          <p:nvPr/>
        </p:nvSpPr>
        <p:spPr>
          <a:xfrm>
            <a:off x="5410164" y="1253382"/>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03</a:t>
            </a:r>
            <a:endParaRPr sz="2400" b="1" kern="0" dirty="0">
              <a:solidFill>
                <a:srgbClr val="FFFFFF"/>
              </a:solidFill>
              <a:latin typeface="Fredoka"/>
              <a:ea typeface="Fredoka"/>
              <a:cs typeface="Fredoka"/>
              <a:sym typeface="Fredoka"/>
            </a:endParaRPr>
          </a:p>
        </p:txBody>
      </p:sp>
      <p:sp>
        <p:nvSpPr>
          <p:cNvPr id="32" name="Google Shape;1167;p36">
            <a:extLst>
              <a:ext uri="{FF2B5EF4-FFF2-40B4-BE49-F238E27FC236}">
                <a16:creationId xmlns:a16="http://schemas.microsoft.com/office/drawing/2014/main" id="{B27A83A8-D6E5-D853-474F-C5A04367FFE3}"/>
              </a:ext>
            </a:extLst>
          </p:cNvPr>
          <p:cNvSpPr/>
          <p:nvPr/>
        </p:nvSpPr>
        <p:spPr>
          <a:xfrm>
            <a:off x="8000686" y="1212092"/>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sp>
        <p:nvSpPr>
          <p:cNvPr id="34" name="Google Shape;1167;p36">
            <a:extLst>
              <a:ext uri="{FF2B5EF4-FFF2-40B4-BE49-F238E27FC236}">
                <a16:creationId xmlns:a16="http://schemas.microsoft.com/office/drawing/2014/main" id="{B27A83A8-D6E5-D853-474F-C5A04367FFE3}"/>
              </a:ext>
            </a:extLst>
          </p:cNvPr>
          <p:cNvSpPr/>
          <p:nvPr/>
        </p:nvSpPr>
        <p:spPr>
          <a:xfrm>
            <a:off x="10314593" y="1271615"/>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05</a:t>
            </a:r>
            <a:endParaRPr sz="2400" b="1" kern="0" dirty="0">
              <a:solidFill>
                <a:srgbClr val="FFFFFF"/>
              </a:solidFill>
              <a:latin typeface="Fredoka"/>
              <a:ea typeface="Fredoka"/>
              <a:cs typeface="Fredoka"/>
              <a:sym typeface="Fredoka"/>
            </a:endParaRPr>
          </a:p>
        </p:txBody>
      </p:sp>
      <p:pic>
        <p:nvPicPr>
          <p:cNvPr id="37" name="Picture 14" descr="kim phut">
            <a:extLst>
              <a:ext uri="{FF2B5EF4-FFF2-40B4-BE49-F238E27FC236}">
                <a16:creationId xmlns:a16="http://schemas.microsoft.com/office/drawing/2014/main" id="{024D5C84-FF6B-E7EC-F928-2BE91849003D}"/>
              </a:ext>
            </a:extLst>
          </p:cNvPr>
          <p:cNvPicPr>
            <a:picLocks noChangeAspect="1" noChangeArrowheads="1"/>
          </p:cNvPicPr>
          <p:nvPr/>
        </p:nvPicPr>
        <p:blipFill>
          <a:blip r:embed="rId4" cstate="print"/>
          <a:srcRect/>
          <a:stretch>
            <a:fillRect/>
          </a:stretch>
        </p:blipFill>
        <p:spPr bwMode="auto">
          <a:xfrm>
            <a:off x="9332361" y="79690"/>
            <a:ext cx="1143000" cy="1075765"/>
          </a:xfrm>
          <a:prstGeom prst="rect">
            <a:avLst/>
          </a:prstGeom>
          <a:noFill/>
          <a:ln w="9525">
            <a:noFill/>
            <a:miter lim="800000"/>
            <a:headEnd/>
            <a:tailEnd/>
          </a:ln>
        </p:spPr>
      </p:pic>
      <p:pic>
        <p:nvPicPr>
          <p:cNvPr id="38" name="Picture 37" descr="dongho1">
            <a:extLst>
              <a:ext uri="{FF2B5EF4-FFF2-40B4-BE49-F238E27FC236}">
                <a16:creationId xmlns:a16="http://schemas.microsoft.com/office/drawing/2014/main" id="{106357A3-E9B7-201A-B50B-E3385FE70465}"/>
              </a:ext>
            </a:extLst>
          </p:cNvPr>
          <p:cNvPicPr>
            <a:picLocks noChangeAspect="1" noChangeArrowheads="1"/>
          </p:cNvPicPr>
          <p:nvPr/>
        </p:nvPicPr>
        <p:blipFill>
          <a:blip r:embed="rId5" cstate="print"/>
          <a:srcRect/>
          <a:stretch>
            <a:fillRect/>
          </a:stretch>
        </p:blipFill>
        <p:spPr bwMode="auto">
          <a:xfrm>
            <a:off x="9010431" y="-310181"/>
            <a:ext cx="1752600" cy="1768573"/>
          </a:xfrm>
          <a:prstGeom prst="rect">
            <a:avLst/>
          </a:prstGeom>
          <a:noFill/>
        </p:spPr>
      </p:pic>
      <p:sp>
        <p:nvSpPr>
          <p:cNvPr id="39" name="Cloud 38">
            <a:extLst>
              <a:ext uri="{FF2B5EF4-FFF2-40B4-BE49-F238E27FC236}">
                <a16:creationId xmlns:a16="http://schemas.microsoft.com/office/drawing/2014/main" id="{0E8A1015-0D86-67BC-8FFD-517FD364E205}"/>
              </a:ext>
            </a:extLst>
          </p:cNvPr>
          <p:cNvSpPr/>
          <p:nvPr/>
        </p:nvSpPr>
        <p:spPr>
          <a:xfrm>
            <a:off x="10601215" y="1"/>
            <a:ext cx="1752600" cy="1206500"/>
          </a:xfrm>
          <a:prstGeom prst="cloud">
            <a:avLst/>
          </a:prstGeom>
          <a:solidFill>
            <a:sysClr val="window" lastClr="FFFFFF"/>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HẾT GIỜ</a:t>
            </a:r>
          </a:p>
        </p:txBody>
      </p:sp>
    </p:spTree>
    <p:extLst>
      <p:ext uri="{BB962C8B-B14F-4D97-AF65-F5344CB8AC3E}">
        <p14:creationId xmlns:p14="http://schemas.microsoft.com/office/powerpoint/2010/main" val="3397535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21600000">
                                      <p:cBhvr>
                                        <p:cTn id="32" dur="15000" fill="hold"/>
                                        <p:tgtEl>
                                          <p:spTgt spid="37"/>
                                        </p:tgtEl>
                                        <p:attrNameLst>
                                          <p:attrName>r</p:attrName>
                                        </p:attrNameLst>
                                      </p:cBhvr>
                                    </p:animRot>
                                  </p:childTnLst>
                                </p:cTn>
                              </p:par>
                            </p:childTnLst>
                          </p:cTn>
                        </p:par>
                        <p:par>
                          <p:cTn id="33" fill="hold">
                            <p:stCondLst>
                              <p:cond delay="15000"/>
                            </p:stCondLst>
                            <p:childTnLst>
                              <p:par>
                                <p:cTn id="34" presetID="1" presetClass="entr" presetSubtype="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3" grpId="0"/>
      <p:bldP spid="35" grpId="0"/>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6E258-3C70-B44A-07D8-C8FF23B8F93E}"/>
              </a:ext>
            </a:extLst>
          </p:cNvPr>
          <p:cNvPicPr>
            <a:picLocks noChangeAspect="1"/>
          </p:cNvPicPr>
          <p:nvPr/>
        </p:nvPicPr>
        <p:blipFill rotWithShape="1">
          <a:blip r:embed="rId2">
            <a:extLst>
              <a:ext uri="{28A0092B-C50C-407E-A947-70E740481C1C}">
                <a14:useLocalDpi xmlns:a14="http://schemas.microsoft.com/office/drawing/2010/main" val="0"/>
              </a:ext>
            </a:extLst>
          </a:blip>
          <a:srcRect t="16518"/>
          <a:stretch/>
        </p:blipFill>
        <p:spPr bwMode="auto">
          <a:xfrm>
            <a:off x="0" y="0"/>
            <a:ext cx="12192000" cy="6858000"/>
          </a:xfrm>
          <a:prstGeom prst="rect">
            <a:avLst/>
          </a:prstGeom>
          <a:noFill/>
          <a:ln>
            <a:noFill/>
          </a:ln>
        </p:spPr>
      </p:pic>
      <p:sp>
        <p:nvSpPr>
          <p:cNvPr id="5" name="Rectangle 4">
            <a:extLst>
              <a:ext uri="{FF2B5EF4-FFF2-40B4-BE49-F238E27FC236}">
                <a16:creationId xmlns:a16="http://schemas.microsoft.com/office/drawing/2014/main" id="{E824B980-A063-E4AE-0E32-2E4583DDC468}"/>
              </a:ext>
            </a:extLst>
          </p:cNvPr>
          <p:cNvSpPr/>
          <p:nvPr/>
        </p:nvSpPr>
        <p:spPr>
          <a:xfrm>
            <a:off x="218364" y="0"/>
            <a:ext cx="11655188" cy="6858000"/>
          </a:xfrm>
          <a:prstGeom prst="rect">
            <a:avLst/>
          </a:prstGeom>
          <a:solidFill>
            <a:srgbClr val="F9F9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Times New Roman" panose="020206030504050203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cs typeface="Times New Roman" panose="02020603050405020304" pitchFamily="18" charset="0"/>
              </a:rPr>
              <a:t>Trận </a:t>
            </a:r>
            <a:r>
              <a:rPr lang="vi-VN" sz="2800" b="1" dirty="0">
                <a:solidFill>
                  <a:srgbClr val="002060"/>
                </a:solidFill>
                <a:latin typeface="Times New Roman" panose="02020603050405020304" pitchFamily="18" charset="0"/>
                <a:cs typeface="Times New Roman" panose="02020603050405020304" pitchFamily="18" charset="0"/>
              </a:rPr>
              <a:t>lũ đã đi qua để lại bao cảnh thương tâm khiến nhiều người nông dân “bán mặt cho đất, bán lưng cho trời”, không quản ngại “một nắng hai sương” giờ lại tay trắng. Nhà cửa, ruộng vườn, trâu </a:t>
            </a:r>
            <a:r>
              <a:rPr lang="vi-VN" sz="2800" b="1" dirty="0" smtClean="0">
                <a:solidFill>
                  <a:srgbClr val="002060"/>
                </a:solidFill>
                <a:latin typeface="Times New Roman" panose="02020603050405020304" pitchFamily="18" charset="0"/>
                <a:cs typeface="Times New Roman" panose="02020603050405020304" pitchFamily="18" charset="0"/>
              </a:rPr>
              <a:t>bò trôi </a:t>
            </a:r>
            <a:r>
              <a:rPr lang="vi-VN" sz="2800" b="1" dirty="0">
                <a:solidFill>
                  <a:srgbClr val="002060"/>
                </a:solidFill>
                <a:latin typeface="Times New Roman" panose="02020603050405020304" pitchFamily="18" charset="0"/>
                <a:cs typeface="Times New Roman" panose="02020603050405020304" pitchFamily="18" charset="0"/>
              </a:rPr>
              <a:t>theo dòng nước lũ. Không chỉ có thế, trận lũ còn cướp đi bao sinh mạng người vô tội. Bao gia đình lâm vào cảnh “tan đàn sẻ nghé”: đứa trẻ mắt đỏ hoe gọi cha, người vợ mất chồng, người mẹ mất con. </a:t>
            </a:r>
            <a:r>
              <a:rPr lang="vi-VN" sz="2800" b="1" dirty="0" smtClean="0">
                <a:solidFill>
                  <a:srgbClr val="002060"/>
                </a:solidFill>
                <a:latin typeface="Times New Roman" panose="02020603050405020304" pitchFamily="18" charset="0"/>
                <a:cs typeface="Times New Roman" panose="02020603050405020304" pitchFamily="18" charset="0"/>
              </a:rPr>
              <a:t>Nói tóm lại, </a:t>
            </a:r>
            <a:r>
              <a:rPr lang="vi-VN" sz="2800" b="1" dirty="0">
                <a:solidFill>
                  <a:srgbClr val="002060"/>
                </a:solidFill>
                <a:latin typeface="Times New Roman" panose="02020603050405020304" pitchFamily="18" charset="0"/>
                <a:cs typeface="Times New Roman" panose="02020603050405020304" pitchFamily="18" charset="0"/>
              </a:rPr>
              <a:t>lũ lụt là một trong những thảm họa nguy hiểm nhất trên thế giới</a:t>
            </a:r>
            <a:r>
              <a:rPr lang="vi-VN" sz="2800" b="1" dirty="0" smtClean="0">
                <a:solidFill>
                  <a:srgbClr val="002060"/>
                </a:solidFill>
                <a:latin typeface="Times New Roman" panose="02020603050405020304" pitchFamily="18" charset="0"/>
                <a:cs typeface="Times New Roman" panose="02020603050405020304" pitchFamily="18" charset="0"/>
              </a:rPr>
              <a:t>.</a:t>
            </a:r>
            <a:endParaRPr lang="en-US" sz="2800" b="1" dirty="0" smtClean="0">
              <a:solidFill>
                <a:srgbClr val="002060"/>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A119C581-E775-3D09-A74C-086BCC7E92C4}"/>
              </a:ext>
            </a:extLst>
          </p:cNvPr>
          <p:cNvSpPr/>
          <p:nvPr/>
        </p:nvSpPr>
        <p:spPr>
          <a:xfrm>
            <a:off x="6096000" y="813044"/>
            <a:ext cx="4727741" cy="410258"/>
          </a:xfrm>
          <a:custGeom>
            <a:avLst/>
            <a:gdLst/>
            <a:ahLst/>
            <a:cxnLst/>
            <a:rect l="0" t="0" r="0" b="0"/>
            <a:pathLst>
              <a:path>
                <a:moveTo>
                  <a:pt x="0" y="0"/>
                </a:moveTo>
                <a:lnTo>
                  <a:pt x="0" y="205129"/>
                </a:lnTo>
                <a:lnTo>
                  <a:pt x="4727741" y="205129"/>
                </a:lnTo>
                <a:lnTo>
                  <a:pt x="4727741"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E9D950DF-482A-7703-2C23-55786DDC000B}"/>
              </a:ext>
            </a:extLst>
          </p:cNvPr>
          <p:cNvSpPr/>
          <p:nvPr/>
        </p:nvSpPr>
        <p:spPr>
          <a:xfrm>
            <a:off x="6096000" y="813044"/>
            <a:ext cx="2363870" cy="410258"/>
          </a:xfrm>
          <a:custGeom>
            <a:avLst/>
            <a:gdLst/>
            <a:ahLst/>
            <a:cxnLst/>
            <a:rect l="0" t="0" r="0" b="0"/>
            <a:pathLst>
              <a:path>
                <a:moveTo>
                  <a:pt x="0" y="0"/>
                </a:moveTo>
                <a:lnTo>
                  <a:pt x="0" y="205129"/>
                </a:lnTo>
                <a:lnTo>
                  <a:pt x="2363870" y="205129"/>
                </a:lnTo>
                <a:lnTo>
                  <a:pt x="236387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4C6EB5DE-5A3D-99D8-1ABB-2C8450B2E588}"/>
              </a:ext>
            </a:extLst>
          </p:cNvPr>
          <p:cNvSpPr/>
          <p:nvPr/>
        </p:nvSpPr>
        <p:spPr>
          <a:xfrm>
            <a:off x="6050280" y="813044"/>
            <a:ext cx="91440" cy="410258"/>
          </a:xfrm>
          <a:custGeom>
            <a:avLst/>
            <a:gdLst/>
            <a:ahLst/>
            <a:cxnLst/>
            <a:rect l="0" t="0" r="0" b="0"/>
            <a:pathLst>
              <a:path>
                <a:moveTo>
                  <a:pt x="45720" y="0"/>
                </a:moveTo>
                <a:lnTo>
                  <a:pt x="4572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0A63F59A-53B5-7752-3068-A63921F4F08C}"/>
              </a:ext>
            </a:extLst>
          </p:cNvPr>
          <p:cNvSpPr/>
          <p:nvPr/>
        </p:nvSpPr>
        <p:spPr>
          <a:xfrm>
            <a:off x="3732129" y="813044"/>
            <a:ext cx="2363870" cy="410258"/>
          </a:xfrm>
          <a:custGeom>
            <a:avLst/>
            <a:gdLst/>
            <a:ahLst/>
            <a:cxnLst/>
            <a:rect l="0" t="0" r="0" b="0"/>
            <a:pathLst>
              <a:path>
                <a:moveTo>
                  <a:pt x="2363870" y="0"/>
                </a:moveTo>
                <a:lnTo>
                  <a:pt x="2363870"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9437879-0A2F-B96D-33AD-5B5E02567207}"/>
              </a:ext>
            </a:extLst>
          </p:cNvPr>
          <p:cNvSpPr/>
          <p:nvPr/>
        </p:nvSpPr>
        <p:spPr>
          <a:xfrm>
            <a:off x="1368259" y="813044"/>
            <a:ext cx="4727741" cy="410258"/>
          </a:xfrm>
          <a:custGeom>
            <a:avLst/>
            <a:gdLst/>
            <a:ahLst/>
            <a:cxnLst/>
            <a:rect l="0" t="0" r="0" b="0"/>
            <a:pathLst>
              <a:path>
                <a:moveTo>
                  <a:pt x="4727741" y="0"/>
                </a:moveTo>
                <a:lnTo>
                  <a:pt x="4727741"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4EB130E1-963D-4010-B008-D1C9BFFB30D8}"/>
              </a:ext>
            </a:extLst>
          </p:cNvPr>
          <p:cNvSpPr/>
          <p:nvPr/>
        </p:nvSpPr>
        <p:spPr>
          <a:xfrm>
            <a:off x="3930555" y="277512"/>
            <a:ext cx="4016536" cy="535532"/>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F8CBAD"/>
          </a:solidFill>
          <a:ln>
            <a:solidFill>
              <a:schemeClr val="accent5">
                <a:lumMod val="50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ctr" defTabSz="311150">
              <a:lnSpc>
                <a:spcPct val="90000"/>
              </a:lnSpc>
              <a:spcBef>
                <a:spcPct val="0"/>
              </a:spcBef>
              <a:spcAft>
                <a:spcPct val="35000"/>
              </a:spcAft>
              <a:buNone/>
            </a:pPr>
            <a:endParaRPr lang="en-SG" sz="4000" kern="1200" dirty="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E3AEF26-38AE-182B-17E3-2F1B82E0CB9F}"/>
              </a:ext>
            </a:extLst>
          </p:cNvPr>
          <p:cNvSpPr txBox="1"/>
          <p:nvPr/>
        </p:nvSpPr>
        <p:spPr>
          <a:xfrm>
            <a:off x="2996837" y="277511"/>
            <a:ext cx="6106886" cy="535531"/>
          </a:xfrm>
          <a:prstGeom prst="rect">
            <a:avLst/>
          </a:prstGeom>
          <a:noFill/>
        </p:spPr>
        <p:txBody>
          <a:bodyPr wrap="square">
            <a:sp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lang="en-US" sz="3200" b="1" smtClean="0">
                <a:solidFill>
                  <a:srgbClr val="211E23"/>
                </a:solidFill>
                <a:latin typeface="Times New Roman" panose="02020603050405020304" pitchFamily="18" charset="0"/>
                <a:cs typeface="Times New Roman" panose="02020603050405020304" pitchFamily="18" charset="0"/>
              </a:rPr>
              <a:t>ĐOẠN</a:t>
            </a:r>
            <a:r>
              <a:rPr kumimoji="0" lang="en-US" sz="3200" b="1" i="0" u="none" strike="noStrike" kern="1200" cap="none" spc="0" normalizeH="0" noProof="0" smtClean="0">
                <a:ln>
                  <a:noFill/>
                </a:ln>
                <a:solidFill>
                  <a:srgbClr val="211E23"/>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smtClean="0">
                <a:ln>
                  <a:noFill/>
                </a:ln>
                <a:solidFill>
                  <a:srgbClr val="211E23"/>
                </a:solidFill>
                <a:effectLst/>
                <a:uLnTx/>
                <a:uFillTx/>
                <a:latin typeface="Times New Roman" panose="02020603050405020304" pitchFamily="18" charset="0"/>
                <a:ea typeface="+mn-ea"/>
                <a:cs typeface="Times New Roman" panose="02020603050405020304" pitchFamily="18" charset="0"/>
              </a:rPr>
              <a:t>VĂN</a:t>
            </a:r>
            <a:endParaRPr kumimoji="0" lang="en-SG" sz="32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
        <p:nvSpPr>
          <p:cNvPr id="26" name="Google Shape;1167;p36">
            <a:extLst>
              <a:ext uri="{FF2B5EF4-FFF2-40B4-BE49-F238E27FC236}">
                <a16:creationId xmlns:a16="http://schemas.microsoft.com/office/drawing/2014/main" id="{B27A83A8-D6E5-D853-474F-C5A04367FFE3}"/>
              </a:ext>
            </a:extLst>
          </p:cNvPr>
          <p:cNvSpPr/>
          <p:nvPr/>
        </p:nvSpPr>
        <p:spPr>
          <a:xfrm>
            <a:off x="885320" y="122330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a:solidFill>
                  <a:srgbClr val="FFFFFF"/>
                </a:solidFill>
                <a:latin typeface="Fredoka"/>
                <a:ea typeface="Fredoka"/>
                <a:cs typeface="Fredoka"/>
                <a:sym typeface="Fredoka"/>
              </a:rPr>
              <a:t>01</a:t>
            </a:r>
            <a:endParaRPr sz="2400" b="1" kern="0" dirty="0">
              <a:solidFill>
                <a:srgbClr val="FFFFFF"/>
              </a:solidFill>
              <a:latin typeface="Fredoka"/>
              <a:ea typeface="Fredoka"/>
              <a:cs typeface="Fredoka"/>
              <a:sym typeface="Fredoka"/>
            </a:endParaRPr>
          </a:p>
        </p:txBody>
      </p:sp>
      <p:sp>
        <p:nvSpPr>
          <p:cNvPr id="28" name="Google Shape;1167;p36">
            <a:extLst>
              <a:ext uri="{FF2B5EF4-FFF2-40B4-BE49-F238E27FC236}">
                <a16:creationId xmlns:a16="http://schemas.microsoft.com/office/drawing/2014/main" id="{B27A83A8-D6E5-D853-474F-C5A04367FFE3}"/>
              </a:ext>
            </a:extLst>
          </p:cNvPr>
          <p:cNvSpPr/>
          <p:nvPr/>
        </p:nvSpPr>
        <p:spPr>
          <a:xfrm>
            <a:off x="3088276" y="122330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03</a:t>
            </a:r>
            <a:endParaRPr sz="2400" b="1" kern="0" dirty="0">
              <a:solidFill>
                <a:srgbClr val="FFFFFF"/>
              </a:solidFill>
              <a:latin typeface="Fredoka"/>
              <a:ea typeface="Fredoka"/>
              <a:cs typeface="Fredoka"/>
              <a:sym typeface="Fredoka"/>
            </a:endParaRPr>
          </a:p>
        </p:txBody>
      </p:sp>
      <p:sp>
        <p:nvSpPr>
          <p:cNvPr id="30" name="Google Shape;1167;p36">
            <a:extLst>
              <a:ext uri="{FF2B5EF4-FFF2-40B4-BE49-F238E27FC236}">
                <a16:creationId xmlns:a16="http://schemas.microsoft.com/office/drawing/2014/main" id="{B27A83A8-D6E5-D853-474F-C5A04367FFE3}"/>
              </a:ext>
            </a:extLst>
          </p:cNvPr>
          <p:cNvSpPr/>
          <p:nvPr/>
        </p:nvSpPr>
        <p:spPr>
          <a:xfrm>
            <a:off x="5410164" y="1253382"/>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32" name="Google Shape;1167;p36">
            <a:extLst>
              <a:ext uri="{FF2B5EF4-FFF2-40B4-BE49-F238E27FC236}">
                <a16:creationId xmlns:a16="http://schemas.microsoft.com/office/drawing/2014/main" id="{B27A83A8-D6E5-D853-474F-C5A04367FFE3}"/>
              </a:ext>
            </a:extLst>
          </p:cNvPr>
          <p:cNvSpPr/>
          <p:nvPr/>
        </p:nvSpPr>
        <p:spPr>
          <a:xfrm>
            <a:off x="8000686" y="1212092"/>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05</a:t>
            </a:r>
            <a:endParaRPr sz="2400" b="1" kern="0" dirty="0">
              <a:solidFill>
                <a:srgbClr val="FFFFFF"/>
              </a:solidFill>
              <a:latin typeface="Fredoka"/>
              <a:ea typeface="Fredoka"/>
              <a:cs typeface="Fredoka"/>
              <a:sym typeface="Fredoka"/>
            </a:endParaRPr>
          </a:p>
        </p:txBody>
      </p:sp>
      <p:sp>
        <p:nvSpPr>
          <p:cNvPr id="34" name="Google Shape;1167;p36">
            <a:extLst>
              <a:ext uri="{FF2B5EF4-FFF2-40B4-BE49-F238E27FC236}">
                <a16:creationId xmlns:a16="http://schemas.microsoft.com/office/drawing/2014/main" id="{B27A83A8-D6E5-D853-474F-C5A04367FFE3}"/>
              </a:ext>
            </a:extLst>
          </p:cNvPr>
          <p:cNvSpPr/>
          <p:nvPr/>
        </p:nvSpPr>
        <p:spPr>
          <a:xfrm>
            <a:off x="10314593" y="1271615"/>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sp>
        <p:nvSpPr>
          <p:cNvPr id="36" name="Freeform: Shape 19">
            <a:extLst>
              <a:ext uri="{FF2B5EF4-FFF2-40B4-BE49-F238E27FC236}">
                <a16:creationId xmlns:a16="http://schemas.microsoft.com/office/drawing/2014/main" id="{55CF671F-1ED0-8AB6-2A14-7651EF43AF29}"/>
              </a:ext>
            </a:extLst>
          </p:cNvPr>
          <p:cNvSpPr/>
          <p:nvPr/>
        </p:nvSpPr>
        <p:spPr>
          <a:xfrm>
            <a:off x="2216734" y="1230441"/>
            <a:ext cx="626655" cy="485459"/>
          </a:xfrm>
          <a:custGeom>
            <a:avLst/>
            <a:gdLst>
              <a:gd name="connsiteX0" fmla="*/ 0 w 626655"/>
              <a:gd name="connsiteY0" fmla="*/ 97092 h 485459"/>
              <a:gd name="connsiteX1" fmla="*/ 383926 w 626655"/>
              <a:gd name="connsiteY1" fmla="*/ 97092 h 485459"/>
              <a:gd name="connsiteX2" fmla="*/ 383926 w 626655"/>
              <a:gd name="connsiteY2" fmla="*/ 0 h 485459"/>
              <a:gd name="connsiteX3" fmla="*/ 626655 w 626655"/>
              <a:gd name="connsiteY3" fmla="*/ 242730 h 485459"/>
              <a:gd name="connsiteX4" fmla="*/ 383926 w 626655"/>
              <a:gd name="connsiteY4" fmla="*/ 485459 h 485459"/>
              <a:gd name="connsiteX5" fmla="*/ 383926 w 626655"/>
              <a:gd name="connsiteY5" fmla="*/ 388367 h 485459"/>
              <a:gd name="connsiteX6" fmla="*/ 0 w 626655"/>
              <a:gd name="connsiteY6" fmla="*/ 388367 h 485459"/>
              <a:gd name="connsiteX7" fmla="*/ 0 w 626655"/>
              <a:gd name="connsiteY7" fmla="*/ 97092 h 4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55" h="485459">
                <a:moveTo>
                  <a:pt x="0" y="97092"/>
                </a:moveTo>
                <a:lnTo>
                  <a:pt x="383926" y="97092"/>
                </a:lnTo>
                <a:lnTo>
                  <a:pt x="383926" y="0"/>
                </a:lnTo>
                <a:lnTo>
                  <a:pt x="626655" y="242730"/>
                </a:lnTo>
                <a:lnTo>
                  <a:pt x="383926" y="485459"/>
                </a:lnTo>
                <a:lnTo>
                  <a:pt x="383926" y="388367"/>
                </a:lnTo>
                <a:lnTo>
                  <a:pt x="0" y="388367"/>
                </a:lnTo>
                <a:lnTo>
                  <a:pt x="0" y="97092"/>
                </a:lnTo>
                <a:close/>
              </a:path>
            </a:pathLst>
          </a:custGeom>
          <a:solidFill>
            <a:srgbClr val="ED7D31">
              <a:hueOff val="0"/>
              <a:satOff val="0"/>
              <a:lumOff val="0"/>
              <a:alphaOff val="0"/>
            </a:srgbClr>
          </a:solidFill>
          <a:ln>
            <a:noFill/>
          </a:ln>
          <a:effectLst/>
        </p:spPr>
        <p:txBody>
          <a:bodyPr spcFirstLastPara="0" vert="horz" wrap="square" lIns="0" tIns="97092" rIns="145638" bIns="97092"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kumimoji="0" lang="en-SG" sz="11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22">
            <a:extLst>
              <a:ext uri="{FF2B5EF4-FFF2-40B4-BE49-F238E27FC236}">
                <a16:creationId xmlns:a16="http://schemas.microsoft.com/office/drawing/2014/main" id="{F7EDE0CF-83F7-5A15-D6A0-EC3636BF570E}"/>
              </a:ext>
            </a:extLst>
          </p:cNvPr>
          <p:cNvSpPr/>
          <p:nvPr/>
        </p:nvSpPr>
        <p:spPr>
          <a:xfrm>
            <a:off x="4649667" y="1278756"/>
            <a:ext cx="626655" cy="485459"/>
          </a:xfrm>
          <a:custGeom>
            <a:avLst/>
            <a:gdLst>
              <a:gd name="connsiteX0" fmla="*/ 0 w 626655"/>
              <a:gd name="connsiteY0" fmla="*/ 97092 h 485459"/>
              <a:gd name="connsiteX1" fmla="*/ 383926 w 626655"/>
              <a:gd name="connsiteY1" fmla="*/ 97092 h 485459"/>
              <a:gd name="connsiteX2" fmla="*/ 383926 w 626655"/>
              <a:gd name="connsiteY2" fmla="*/ 0 h 485459"/>
              <a:gd name="connsiteX3" fmla="*/ 626655 w 626655"/>
              <a:gd name="connsiteY3" fmla="*/ 242730 h 485459"/>
              <a:gd name="connsiteX4" fmla="*/ 383926 w 626655"/>
              <a:gd name="connsiteY4" fmla="*/ 485459 h 485459"/>
              <a:gd name="connsiteX5" fmla="*/ 383926 w 626655"/>
              <a:gd name="connsiteY5" fmla="*/ 388367 h 485459"/>
              <a:gd name="connsiteX6" fmla="*/ 0 w 626655"/>
              <a:gd name="connsiteY6" fmla="*/ 388367 h 485459"/>
              <a:gd name="connsiteX7" fmla="*/ 0 w 626655"/>
              <a:gd name="connsiteY7" fmla="*/ 97092 h 4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55" h="485459">
                <a:moveTo>
                  <a:pt x="0" y="97092"/>
                </a:moveTo>
                <a:lnTo>
                  <a:pt x="383926" y="97092"/>
                </a:lnTo>
                <a:lnTo>
                  <a:pt x="383926" y="0"/>
                </a:lnTo>
                <a:lnTo>
                  <a:pt x="626655" y="242730"/>
                </a:lnTo>
                <a:lnTo>
                  <a:pt x="383926" y="485459"/>
                </a:lnTo>
                <a:lnTo>
                  <a:pt x="383926" y="388367"/>
                </a:lnTo>
                <a:lnTo>
                  <a:pt x="0" y="388367"/>
                </a:lnTo>
                <a:lnTo>
                  <a:pt x="0" y="97092"/>
                </a:lnTo>
                <a:close/>
              </a:path>
            </a:pathLst>
          </a:custGeom>
          <a:solidFill>
            <a:srgbClr val="E7B1C1"/>
          </a:solidFill>
          <a:ln>
            <a:noFill/>
          </a:ln>
          <a:effectLst/>
        </p:spPr>
        <p:txBody>
          <a:bodyPr spcFirstLastPara="0" vert="horz" wrap="square" lIns="0" tIns="97092" rIns="145638" bIns="97092"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kumimoji="0" lang="en-SG" sz="11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Freeform: Shape 25">
            <a:extLst>
              <a:ext uri="{FF2B5EF4-FFF2-40B4-BE49-F238E27FC236}">
                <a16:creationId xmlns:a16="http://schemas.microsoft.com/office/drawing/2014/main" id="{348E23B4-7745-081F-3C10-83E1A331198D}"/>
              </a:ext>
            </a:extLst>
          </p:cNvPr>
          <p:cNvSpPr/>
          <p:nvPr/>
        </p:nvSpPr>
        <p:spPr>
          <a:xfrm>
            <a:off x="7255005" y="1278756"/>
            <a:ext cx="626655" cy="485459"/>
          </a:xfrm>
          <a:custGeom>
            <a:avLst/>
            <a:gdLst>
              <a:gd name="connsiteX0" fmla="*/ 0 w 626655"/>
              <a:gd name="connsiteY0" fmla="*/ 97092 h 485459"/>
              <a:gd name="connsiteX1" fmla="*/ 383926 w 626655"/>
              <a:gd name="connsiteY1" fmla="*/ 97092 h 485459"/>
              <a:gd name="connsiteX2" fmla="*/ 383926 w 626655"/>
              <a:gd name="connsiteY2" fmla="*/ 0 h 485459"/>
              <a:gd name="connsiteX3" fmla="*/ 626655 w 626655"/>
              <a:gd name="connsiteY3" fmla="*/ 242730 h 485459"/>
              <a:gd name="connsiteX4" fmla="*/ 383926 w 626655"/>
              <a:gd name="connsiteY4" fmla="*/ 485459 h 485459"/>
              <a:gd name="connsiteX5" fmla="*/ 383926 w 626655"/>
              <a:gd name="connsiteY5" fmla="*/ 388367 h 485459"/>
              <a:gd name="connsiteX6" fmla="*/ 0 w 626655"/>
              <a:gd name="connsiteY6" fmla="*/ 388367 h 485459"/>
              <a:gd name="connsiteX7" fmla="*/ 0 w 626655"/>
              <a:gd name="connsiteY7" fmla="*/ 97092 h 4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55" h="485459">
                <a:moveTo>
                  <a:pt x="0" y="97092"/>
                </a:moveTo>
                <a:lnTo>
                  <a:pt x="383926" y="97092"/>
                </a:lnTo>
                <a:lnTo>
                  <a:pt x="383926" y="0"/>
                </a:lnTo>
                <a:lnTo>
                  <a:pt x="626655" y="242730"/>
                </a:lnTo>
                <a:lnTo>
                  <a:pt x="383926" y="485459"/>
                </a:lnTo>
                <a:lnTo>
                  <a:pt x="383926" y="388367"/>
                </a:lnTo>
                <a:lnTo>
                  <a:pt x="0" y="388367"/>
                </a:lnTo>
                <a:lnTo>
                  <a:pt x="0" y="97092"/>
                </a:lnTo>
                <a:close/>
              </a:path>
            </a:pathLst>
          </a:custGeom>
          <a:solidFill>
            <a:srgbClr val="5B9BD5">
              <a:lumMod val="75000"/>
            </a:srgbClr>
          </a:solidFill>
          <a:ln>
            <a:noFill/>
          </a:ln>
          <a:effectLst/>
        </p:spPr>
        <p:txBody>
          <a:bodyPr spcFirstLastPara="0" vert="horz" wrap="square" lIns="0" tIns="97092" rIns="145638" bIns="97092"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kumimoji="0" lang="en-SG" sz="11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Freeform: Shape 22">
            <a:extLst>
              <a:ext uri="{FF2B5EF4-FFF2-40B4-BE49-F238E27FC236}">
                <a16:creationId xmlns:a16="http://schemas.microsoft.com/office/drawing/2014/main" id="{F7EDE0CF-83F7-5A15-D6A0-EC3636BF570E}"/>
              </a:ext>
            </a:extLst>
          </p:cNvPr>
          <p:cNvSpPr/>
          <p:nvPr/>
        </p:nvSpPr>
        <p:spPr>
          <a:xfrm>
            <a:off x="9372970" y="1278756"/>
            <a:ext cx="626655" cy="485459"/>
          </a:xfrm>
          <a:custGeom>
            <a:avLst/>
            <a:gdLst>
              <a:gd name="connsiteX0" fmla="*/ 0 w 626655"/>
              <a:gd name="connsiteY0" fmla="*/ 97092 h 485459"/>
              <a:gd name="connsiteX1" fmla="*/ 383926 w 626655"/>
              <a:gd name="connsiteY1" fmla="*/ 97092 h 485459"/>
              <a:gd name="connsiteX2" fmla="*/ 383926 w 626655"/>
              <a:gd name="connsiteY2" fmla="*/ 0 h 485459"/>
              <a:gd name="connsiteX3" fmla="*/ 626655 w 626655"/>
              <a:gd name="connsiteY3" fmla="*/ 242730 h 485459"/>
              <a:gd name="connsiteX4" fmla="*/ 383926 w 626655"/>
              <a:gd name="connsiteY4" fmla="*/ 485459 h 485459"/>
              <a:gd name="connsiteX5" fmla="*/ 383926 w 626655"/>
              <a:gd name="connsiteY5" fmla="*/ 388367 h 485459"/>
              <a:gd name="connsiteX6" fmla="*/ 0 w 626655"/>
              <a:gd name="connsiteY6" fmla="*/ 388367 h 485459"/>
              <a:gd name="connsiteX7" fmla="*/ 0 w 626655"/>
              <a:gd name="connsiteY7" fmla="*/ 97092 h 4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55" h="485459">
                <a:moveTo>
                  <a:pt x="0" y="97092"/>
                </a:moveTo>
                <a:lnTo>
                  <a:pt x="383926" y="97092"/>
                </a:lnTo>
                <a:lnTo>
                  <a:pt x="383926" y="0"/>
                </a:lnTo>
                <a:lnTo>
                  <a:pt x="626655" y="242730"/>
                </a:lnTo>
                <a:lnTo>
                  <a:pt x="383926" y="485459"/>
                </a:lnTo>
                <a:lnTo>
                  <a:pt x="383926" y="388367"/>
                </a:lnTo>
                <a:lnTo>
                  <a:pt x="0" y="388367"/>
                </a:lnTo>
                <a:lnTo>
                  <a:pt x="0" y="97092"/>
                </a:lnTo>
                <a:close/>
              </a:path>
            </a:pathLst>
          </a:custGeom>
          <a:solidFill>
            <a:srgbClr val="E7B1C1"/>
          </a:solidFill>
          <a:ln>
            <a:noFill/>
          </a:ln>
          <a:effectLst/>
        </p:spPr>
        <p:txBody>
          <a:bodyPr spcFirstLastPara="0" vert="horz" wrap="square" lIns="0" tIns="97092" rIns="145638" bIns="97092"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kumimoji="0" lang="en-SG" sz="11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TextBox 76">
            <a:extLst>
              <a:ext uri="{FF2B5EF4-FFF2-40B4-BE49-F238E27FC236}">
                <a16:creationId xmlns:a16="http://schemas.microsoft.com/office/drawing/2014/main" id="{A652B729-FE4C-9BED-914B-9EDD07692C87}"/>
              </a:ext>
            </a:extLst>
          </p:cNvPr>
          <p:cNvSpPr txBox="1"/>
          <p:nvPr/>
        </p:nvSpPr>
        <p:spPr>
          <a:xfrm>
            <a:off x="7881660" y="4027488"/>
            <a:ext cx="2289210" cy="584775"/>
          </a:xfrm>
          <a:prstGeom prst="rect">
            <a:avLst/>
          </a:prstGeom>
          <a:noFill/>
        </p:spPr>
        <p:txBody>
          <a:bodyPr wrap="square" rtlCol="0">
            <a:spAutoFit/>
          </a:bodyPr>
          <a:lstStyle/>
          <a:p>
            <a:pPr algn="just"/>
            <a:r>
              <a:rPr lang="vi-VN" sz="2800" b="1" dirty="0">
                <a:solidFill>
                  <a:srgbClr val="FF0000"/>
                </a:solidFill>
                <a:latin typeface="Times New Roman" panose="02020603050405020304" pitchFamily="18" charset="0"/>
                <a:ea typeface="Calibri" panose="020F0502020204030204" pitchFamily="34" charset="0"/>
              </a:rPr>
              <a:t>Nói tóm lại</a:t>
            </a:r>
            <a:r>
              <a:rPr lang="vi-VN" sz="3200" b="1" dirty="0">
                <a:solidFill>
                  <a:srgbClr val="FF0000"/>
                </a:solidFill>
                <a:latin typeface="Times New Roman" panose="02020603050405020304" pitchFamily="18" charset="0"/>
                <a:ea typeface="Calibri" panose="020F0502020204030204" pitchFamily="34" charset="0"/>
              </a:rPr>
              <a:t>, </a:t>
            </a:r>
            <a:endParaRPr lang="en-SG" sz="3200" b="1" dirty="0">
              <a:solidFill>
                <a:srgbClr val="002060"/>
              </a:solidFill>
              <a:latin typeface="Times New Roman" panose="02020603050405020304" pitchFamily="18" charset="0"/>
              <a:cs typeface="Times New Roman" panose="02020603050405020304" pitchFamily="18" charset="0"/>
            </a:endParaRPr>
          </a:p>
        </p:txBody>
      </p:sp>
      <p:sp>
        <p:nvSpPr>
          <p:cNvPr id="24" name="TextBox 76">
            <a:extLst>
              <a:ext uri="{FF2B5EF4-FFF2-40B4-BE49-F238E27FC236}">
                <a16:creationId xmlns:a16="http://schemas.microsoft.com/office/drawing/2014/main" id="{A652B729-FE4C-9BED-914B-9EDD07692C87}"/>
              </a:ext>
            </a:extLst>
          </p:cNvPr>
          <p:cNvSpPr txBox="1"/>
          <p:nvPr/>
        </p:nvSpPr>
        <p:spPr>
          <a:xfrm>
            <a:off x="9784030" y="4070490"/>
            <a:ext cx="2089522" cy="523220"/>
          </a:xfrm>
          <a:prstGeom prst="rect">
            <a:avLst/>
          </a:prstGeom>
          <a:noFill/>
        </p:spPr>
        <p:txBody>
          <a:bodyPr wrap="square" rtlCol="0">
            <a:spAutoFit/>
          </a:bodyPr>
          <a:lstStyle/>
          <a:p>
            <a:pPr algn="just" defTabSz="914217">
              <a:defRPr/>
            </a:pPr>
            <a:r>
              <a:rPr lang="vi-VN" sz="2800" b="1" dirty="0">
                <a:solidFill>
                  <a:srgbClr val="FF0000"/>
                </a:solidFill>
                <a:latin typeface="Times New Roman" panose="02020603050405020304" pitchFamily="18" charset="0"/>
                <a:cs typeface="Times New Roman" panose="02020603050405020304" pitchFamily="18" charset="0"/>
              </a:rPr>
              <a:t>lũ lụt </a:t>
            </a:r>
            <a:r>
              <a:rPr lang="vi-VN" sz="2800" b="1" dirty="0" smtClean="0">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một</a:t>
            </a:r>
            <a:endParaRPr lang="en-US" sz="2800" b="1" kern="100" dirty="0">
              <a:solidFill>
                <a:srgbClr val="FF0000"/>
              </a:solidFill>
              <a:latin typeface="Times New Roman" panose="02020603050405020304" pitchFamily="18" charset="0"/>
              <a:ea typeface="SimSun" panose="02010600030101010101" pitchFamily="2" charset="-122"/>
            </a:endParaRPr>
          </a:p>
        </p:txBody>
      </p:sp>
      <p:sp>
        <p:nvSpPr>
          <p:cNvPr id="25" name="TextBox 76">
            <a:extLst>
              <a:ext uri="{FF2B5EF4-FFF2-40B4-BE49-F238E27FC236}">
                <a16:creationId xmlns:a16="http://schemas.microsoft.com/office/drawing/2014/main" id="{A652B729-FE4C-9BED-914B-9EDD07692C87}"/>
              </a:ext>
            </a:extLst>
          </p:cNvPr>
          <p:cNvSpPr txBox="1"/>
          <p:nvPr/>
        </p:nvSpPr>
        <p:spPr>
          <a:xfrm>
            <a:off x="109182" y="4520086"/>
            <a:ext cx="10835277" cy="523220"/>
          </a:xfrm>
          <a:prstGeom prst="rect">
            <a:avLst/>
          </a:prstGeom>
          <a:noFill/>
        </p:spPr>
        <p:txBody>
          <a:bodyPr wrap="square" rtlCol="0">
            <a:spAutoFit/>
          </a:bodyPr>
          <a:lstStyle/>
          <a:p>
            <a:pPr algn="just"/>
            <a:r>
              <a:rPr lang="vi-VN" sz="2800" b="1" dirty="0" smtClean="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trong những thảm họa nguy hiểm nhất trên thế giới.</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7" name="Picture 6" descr="Toàn cảnh lũ lụt miền Trung: Đại hồng thủy trăm năm có một - Báo Công an  Nhân dân điện tử"/>
          <p:cNvPicPr>
            <a:picLocks noChangeAspect="1" noChangeArrowheads="1"/>
          </p:cNvPicPr>
          <p:nvPr/>
        </p:nvPicPr>
        <p:blipFill rotWithShape="1">
          <a:blip r:embed="rId3">
            <a:extLst>
              <a:ext uri="{28A0092B-C50C-407E-A947-70E740481C1C}">
                <a14:useLocalDpi xmlns:a14="http://schemas.microsoft.com/office/drawing/2010/main" val="0"/>
              </a:ext>
            </a:extLst>
          </a:blip>
          <a:srcRect r="4963"/>
          <a:stretch/>
        </p:blipFill>
        <p:spPr bwMode="auto">
          <a:xfrm>
            <a:off x="8497997" y="-48293"/>
            <a:ext cx="3573982" cy="12049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5-Point Star 28">
            <a:hlinkClick r:id="rId4"/>
          </p:cNvPr>
          <p:cNvSpPr/>
          <p:nvPr/>
        </p:nvSpPr>
        <p:spPr>
          <a:xfrm>
            <a:off x="450868" y="173050"/>
            <a:ext cx="891709" cy="8935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272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additive="base">
                                        <p:cTn id="3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32" grpId="0" animBg="1"/>
      <p:bldP spid="34" grpId="0" animBg="1"/>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矩形 4"/>
          <p:cNvSpPr/>
          <p:nvPr>
            <p:custDataLst>
              <p:tags r:id="rId1"/>
            </p:custDataLst>
          </p:nvPr>
        </p:nvSpPr>
        <p:spPr>
          <a:xfrm>
            <a:off x="6647162" y="1301353"/>
            <a:ext cx="5143634" cy="1015663"/>
          </a:xfrm>
          <a:prstGeom prst="rect">
            <a:avLst/>
          </a:prstGeom>
          <a:noFill/>
          <a:effectLst/>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519373"/>
              </a:solidFill>
              <a:effectLst/>
              <a:uLnTx/>
              <a:uFillTx/>
              <a:latin typeface="字魂125号-九州真书" panose="00000500000000000000" charset="-122"/>
              <a:ea typeface="字魂125号-九州真书" panose="00000500000000000000" charset="-122"/>
              <a:cs typeface="思源黑体 CN Bold" panose="020B0800000000000000" pitchFamily="34" charset="-122"/>
              <a:sym typeface="思源黑体 CN Bold" panose="020B0800000000000000" pitchFamily="34" charset="-122"/>
            </a:endParaRPr>
          </a:p>
        </p:txBody>
      </p:sp>
      <p:sp>
        <p:nvSpPr>
          <p:cNvPr id="12" name="PA-矩形 4"/>
          <p:cNvSpPr/>
          <p:nvPr>
            <p:custDataLst>
              <p:tags r:id="rId2"/>
            </p:custDataLst>
          </p:nvPr>
        </p:nvSpPr>
        <p:spPr>
          <a:xfrm>
            <a:off x="3866140" y="2969045"/>
            <a:ext cx="7021830" cy="1015365"/>
          </a:xfrm>
          <a:prstGeom prst="rect">
            <a:avLst/>
          </a:prstGeom>
          <a:noFill/>
          <a:effectLst/>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66453692-D41E-63B5-19B8-7E9F50E3925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02658" y="6105832"/>
            <a:ext cx="9144000" cy="38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88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6E258-3C70-B44A-07D8-C8FF23B8F93E}"/>
              </a:ext>
            </a:extLst>
          </p:cNvPr>
          <p:cNvPicPr>
            <a:picLocks noChangeAspect="1"/>
          </p:cNvPicPr>
          <p:nvPr/>
        </p:nvPicPr>
        <p:blipFill rotWithShape="1">
          <a:blip r:embed="rId2">
            <a:extLst>
              <a:ext uri="{28A0092B-C50C-407E-A947-70E740481C1C}">
                <a14:useLocalDpi xmlns:a14="http://schemas.microsoft.com/office/drawing/2010/main" val="0"/>
              </a:ext>
            </a:extLst>
          </a:blip>
          <a:srcRect t="16518"/>
          <a:stretch/>
        </p:blipFill>
        <p:spPr bwMode="auto">
          <a:xfrm>
            <a:off x="0" y="0"/>
            <a:ext cx="12192000" cy="6858000"/>
          </a:xfrm>
          <a:prstGeom prst="rect">
            <a:avLst/>
          </a:prstGeom>
          <a:noFill/>
          <a:ln>
            <a:noFill/>
          </a:ln>
        </p:spPr>
      </p:pic>
      <p:sp>
        <p:nvSpPr>
          <p:cNvPr id="5" name="Rectangle 4">
            <a:extLst>
              <a:ext uri="{FF2B5EF4-FFF2-40B4-BE49-F238E27FC236}">
                <a16:creationId xmlns:a16="http://schemas.microsoft.com/office/drawing/2014/main" id="{E824B980-A063-E4AE-0E32-2E4583DDC468}"/>
              </a:ext>
            </a:extLst>
          </p:cNvPr>
          <p:cNvSpPr/>
          <p:nvPr/>
        </p:nvSpPr>
        <p:spPr>
          <a:xfrm>
            <a:off x="218364" y="0"/>
            <a:ext cx="11655188" cy="6858000"/>
          </a:xfrm>
          <a:prstGeom prst="rect">
            <a:avLst/>
          </a:prstGeom>
          <a:solidFill>
            <a:srgbClr val="F9F9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Times New Roman" panose="020206030504050203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cs typeface="Times New Roman" panose="02020603050405020304" pitchFamily="18" charset="0"/>
              </a:rPr>
              <a:t>Trận </a:t>
            </a:r>
            <a:r>
              <a:rPr lang="vi-VN" sz="2800" b="1" dirty="0">
                <a:solidFill>
                  <a:srgbClr val="002060"/>
                </a:solidFill>
                <a:latin typeface="Times New Roman" panose="02020603050405020304" pitchFamily="18" charset="0"/>
                <a:cs typeface="Times New Roman" panose="02020603050405020304" pitchFamily="18" charset="0"/>
              </a:rPr>
              <a:t>lũ đã đi qua để lại bao cảnh thương tâm khiến nhiều người nông dân “bán mặt cho đất, bán lưng cho trời”, không quản ngại “một nắng hai sương” giờ lại tay trắng. Nhà cửa, ruộng vườn, trâu </a:t>
            </a:r>
            <a:r>
              <a:rPr lang="vi-VN" sz="2800" b="1" dirty="0" smtClean="0">
                <a:solidFill>
                  <a:srgbClr val="002060"/>
                </a:solidFill>
                <a:latin typeface="Times New Roman" panose="02020603050405020304" pitchFamily="18" charset="0"/>
                <a:cs typeface="Times New Roman" panose="02020603050405020304" pitchFamily="18" charset="0"/>
              </a:rPr>
              <a:t>bò trôi </a:t>
            </a:r>
            <a:r>
              <a:rPr lang="vi-VN" sz="2800" b="1" dirty="0">
                <a:solidFill>
                  <a:srgbClr val="002060"/>
                </a:solidFill>
                <a:latin typeface="Times New Roman" panose="02020603050405020304" pitchFamily="18" charset="0"/>
                <a:cs typeface="Times New Roman" panose="02020603050405020304" pitchFamily="18" charset="0"/>
              </a:rPr>
              <a:t>theo dòng nước lũ. Không chỉ có thế, trận lũ còn cướp đi bao sinh mạng người vô tội. Bao gia đình lâm vào cảnh “tan đàn sẻ nghé”: đứa trẻ mắt đỏ hoe gọi cha, người vợ mất chồng, người mẹ mất con. </a:t>
            </a:r>
            <a:r>
              <a:rPr lang="vi-VN" sz="2800" b="1" dirty="0" smtClean="0">
                <a:solidFill>
                  <a:srgbClr val="002060"/>
                </a:solidFill>
                <a:latin typeface="Times New Roman" panose="02020603050405020304" pitchFamily="18" charset="0"/>
                <a:cs typeface="Times New Roman" panose="02020603050405020304" pitchFamily="18" charset="0"/>
              </a:rPr>
              <a:t>Nói tóm lại, </a:t>
            </a:r>
            <a:r>
              <a:rPr lang="vi-VN" sz="2800" b="1" dirty="0">
                <a:solidFill>
                  <a:srgbClr val="002060"/>
                </a:solidFill>
                <a:latin typeface="Times New Roman" panose="02020603050405020304" pitchFamily="18" charset="0"/>
                <a:cs typeface="Times New Roman" panose="02020603050405020304" pitchFamily="18" charset="0"/>
              </a:rPr>
              <a:t>lũ lụt là một trong những thảm họa nguy hiểm nhất trên thế giới</a:t>
            </a:r>
            <a:r>
              <a:rPr lang="vi-VN" sz="2800" b="1" dirty="0" smtClean="0">
                <a:solidFill>
                  <a:srgbClr val="002060"/>
                </a:solidFill>
                <a:latin typeface="Times New Roman" panose="02020603050405020304" pitchFamily="18" charset="0"/>
                <a:cs typeface="Times New Roman" panose="02020603050405020304" pitchFamily="18" charset="0"/>
              </a:rPr>
              <a:t>.</a:t>
            </a:r>
            <a:endParaRPr lang="en-US" sz="2800" b="1" dirty="0" smtClean="0">
              <a:solidFill>
                <a:srgbClr val="002060"/>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A119C581-E775-3D09-A74C-086BCC7E92C4}"/>
              </a:ext>
            </a:extLst>
          </p:cNvPr>
          <p:cNvSpPr/>
          <p:nvPr/>
        </p:nvSpPr>
        <p:spPr>
          <a:xfrm>
            <a:off x="6096000" y="813044"/>
            <a:ext cx="4727741" cy="410258"/>
          </a:xfrm>
          <a:custGeom>
            <a:avLst/>
            <a:gdLst/>
            <a:ahLst/>
            <a:cxnLst/>
            <a:rect l="0" t="0" r="0" b="0"/>
            <a:pathLst>
              <a:path>
                <a:moveTo>
                  <a:pt x="0" y="0"/>
                </a:moveTo>
                <a:lnTo>
                  <a:pt x="0" y="205129"/>
                </a:lnTo>
                <a:lnTo>
                  <a:pt x="4727741" y="205129"/>
                </a:lnTo>
                <a:lnTo>
                  <a:pt x="4727741"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E9D950DF-482A-7703-2C23-55786DDC000B}"/>
              </a:ext>
            </a:extLst>
          </p:cNvPr>
          <p:cNvSpPr/>
          <p:nvPr/>
        </p:nvSpPr>
        <p:spPr>
          <a:xfrm>
            <a:off x="6096000" y="813044"/>
            <a:ext cx="2363870" cy="410258"/>
          </a:xfrm>
          <a:custGeom>
            <a:avLst/>
            <a:gdLst/>
            <a:ahLst/>
            <a:cxnLst/>
            <a:rect l="0" t="0" r="0" b="0"/>
            <a:pathLst>
              <a:path>
                <a:moveTo>
                  <a:pt x="0" y="0"/>
                </a:moveTo>
                <a:lnTo>
                  <a:pt x="0" y="205129"/>
                </a:lnTo>
                <a:lnTo>
                  <a:pt x="2363870" y="205129"/>
                </a:lnTo>
                <a:lnTo>
                  <a:pt x="236387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4C6EB5DE-5A3D-99D8-1ABB-2C8450B2E588}"/>
              </a:ext>
            </a:extLst>
          </p:cNvPr>
          <p:cNvSpPr/>
          <p:nvPr/>
        </p:nvSpPr>
        <p:spPr>
          <a:xfrm>
            <a:off x="6050280" y="813044"/>
            <a:ext cx="91440" cy="410258"/>
          </a:xfrm>
          <a:custGeom>
            <a:avLst/>
            <a:gdLst/>
            <a:ahLst/>
            <a:cxnLst/>
            <a:rect l="0" t="0" r="0" b="0"/>
            <a:pathLst>
              <a:path>
                <a:moveTo>
                  <a:pt x="45720" y="0"/>
                </a:moveTo>
                <a:lnTo>
                  <a:pt x="4572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0A63F59A-53B5-7752-3068-A63921F4F08C}"/>
              </a:ext>
            </a:extLst>
          </p:cNvPr>
          <p:cNvSpPr/>
          <p:nvPr/>
        </p:nvSpPr>
        <p:spPr>
          <a:xfrm>
            <a:off x="3732129" y="813044"/>
            <a:ext cx="2363870" cy="410258"/>
          </a:xfrm>
          <a:custGeom>
            <a:avLst/>
            <a:gdLst/>
            <a:ahLst/>
            <a:cxnLst/>
            <a:rect l="0" t="0" r="0" b="0"/>
            <a:pathLst>
              <a:path>
                <a:moveTo>
                  <a:pt x="2363870" y="0"/>
                </a:moveTo>
                <a:lnTo>
                  <a:pt x="2363870"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9437879-0A2F-B96D-33AD-5B5E02567207}"/>
              </a:ext>
            </a:extLst>
          </p:cNvPr>
          <p:cNvSpPr/>
          <p:nvPr/>
        </p:nvSpPr>
        <p:spPr>
          <a:xfrm>
            <a:off x="1368259" y="813044"/>
            <a:ext cx="4727741" cy="410258"/>
          </a:xfrm>
          <a:custGeom>
            <a:avLst/>
            <a:gdLst/>
            <a:ahLst/>
            <a:cxnLst/>
            <a:rect l="0" t="0" r="0" b="0"/>
            <a:pathLst>
              <a:path>
                <a:moveTo>
                  <a:pt x="4727741" y="0"/>
                </a:moveTo>
                <a:lnTo>
                  <a:pt x="4727741"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4EB130E1-963D-4010-B008-D1C9BFFB30D8}"/>
              </a:ext>
            </a:extLst>
          </p:cNvPr>
          <p:cNvSpPr/>
          <p:nvPr/>
        </p:nvSpPr>
        <p:spPr>
          <a:xfrm>
            <a:off x="3930555" y="277512"/>
            <a:ext cx="4016536" cy="535532"/>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F8CBAD"/>
          </a:solidFill>
          <a:ln>
            <a:solidFill>
              <a:schemeClr val="accent5">
                <a:lumMod val="50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ctr" defTabSz="311150">
              <a:lnSpc>
                <a:spcPct val="90000"/>
              </a:lnSpc>
              <a:spcBef>
                <a:spcPct val="0"/>
              </a:spcBef>
              <a:spcAft>
                <a:spcPct val="35000"/>
              </a:spcAft>
              <a:buNone/>
            </a:pPr>
            <a:endParaRPr lang="en-SG" sz="4000" kern="1200" dirty="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E3AEF26-38AE-182B-17E3-2F1B82E0CB9F}"/>
              </a:ext>
            </a:extLst>
          </p:cNvPr>
          <p:cNvSpPr txBox="1"/>
          <p:nvPr/>
        </p:nvSpPr>
        <p:spPr>
          <a:xfrm>
            <a:off x="2996837" y="277511"/>
            <a:ext cx="6106886" cy="535531"/>
          </a:xfrm>
          <a:prstGeom prst="rect">
            <a:avLst/>
          </a:prstGeom>
          <a:noFill/>
        </p:spPr>
        <p:txBody>
          <a:bodyPr wrap="square">
            <a:sp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lang="en-US" sz="3200" b="1" smtClean="0">
                <a:solidFill>
                  <a:srgbClr val="211E23"/>
                </a:solidFill>
                <a:latin typeface="Times New Roman" panose="02020603050405020304" pitchFamily="18" charset="0"/>
                <a:cs typeface="Times New Roman" panose="02020603050405020304" pitchFamily="18" charset="0"/>
              </a:rPr>
              <a:t>ĐOẠN</a:t>
            </a:r>
            <a:r>
              <a:rPr kumimoji="0" lang="en-US" sz="3200" b="1" i="0" u="none" strike="noStrike" kern="1200" cap="none" spc="0" normalizeH="0" noProof="0" smtClean="0">
                <a:ln>
                  <a:noFill/>
                </a:ln>
                <a:solidFill>
                  <a:srgbClr val="211E23"/>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smtClean="0">
                <a:ln>
                  <a:noFill/>
                </a:ln>
                <a:solidFill>
                  <a:srgbClr val="211E23"/>
                </a:solidFill>
                <a:effectLst/>
                <a:uLnTx/>
                <a:uFillTx/>
                <a:latin typeface="Times New Roman" panose="02020603050405020304" pitchFamily="18" charset="0"/>
                <a:ea typeface="+mn-ea"/>
                <a:cs typeface="Times New Roman" panose="02020603050405020304" pitchFamily="18" charset="0"/>
              </a:rPr>
              <a:t>VĂN</a:t>
            </a:r>
            <a:endParaRPr kumimoji="0" lang="en-SG" sz="32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
        <p:nvSpPr>
          <p:cNvPr id="26" name="Google Shape;1167;p36">
            <a:extLst>
              <a:ext uri="{FF2B5EF4-FFF2-40B4-BE49-F238E27FC236}">
                <a16:creationId xmlns:a16="http://schemas.microsoft.com/office/drawing/2014/main" id="{B27A83A8-D6E5-D853-474F-C5A04367FFE3}"/>
              </a:ext>
            </a:extLst>
          </p:cNvPr>
          <p:cNvSpPr/>
          <p:nvPr/>
        </p:nvSpPr>
        <p:spPr>
          <a:xfrm>
            <a:off x="885320" y="122330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a:solidFill>
                  <a:srgbClr val="FFFFFF"/>
                </a:solidFill>
                <a:latin typeface="Fredoka"/>
                <a:ea typeface="Fredoka"/>
                <a:cs typeface="Fredoka"/>
                <a:sym typeface="Fredoka"/>
              </a:rPr>
              <a:t>01</a:t>
            </a:r>
            <a:endParaRPr sz="2400" b="1" kern="0" dirty="0">
              <a:solidFill>
                <a:srgbClr val="FFFFFF"/>
              </a:solidFill>
              <a:latin typeface="Fredoka"/>
              <a:ea typeface="Fredoka"/>
              <a:cs typeface="Fredoka"/>
              <a:sym typeface="Fredoka"/>
            </a:endParaRPr>
          </a:p>
        </p:txBody>
      </p:sp>
      <p:sp>
        <p:nvSpPr>
          <p:cNvPr id="28" name="Google Shape;1167;p36">
            <a:extLst>
              <a:ext uri="{FF2B5EF4-FFF2-40B4-BE49-F238E27FC236}">
                <a16:creationId xmlns:a16="http://schemas.microsoft.com/office/drawing/2014/main" id="{B27A83A8-D6E5-D853-474F-C5A04367FFE3}"/>
              </a:ext>
            </a:extLst>
          </p:cNvPr>
          <p:cNvSpPr/>
          <p:nvPr/>
        </p:nvSpPr>
        <p:spPr>
          <a:xfrm>
            <a:off x="3088276" y="122330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03</a:t>
            </a:r>
            <a:endParaRPr sz="2400" b="1" kern="0" dirty="0">
              <a:solidFill>
                <a:srgbClr val="FFFFFF"/>
              </a:solidFill>
              <a:latin typeface="Fredoka"/>
              <a:ea typeface="Fredoka"/>
              <a:cs typeface="Fredoka"/>
              <a:sym typeface="Fredoka"/>
            </a:endParaRPr>
          </a:p>
        </p:txBody>
      </p:sp>
      <p:sp>
        <p:nvSpPr>
          <p:cNvPr id="30" name="Google Shape;1167;p36">
            <a:extLst>
              <a:ext uri="{FF2B5EF4-FFF2-40B4-BE49-F238E27FC236}">
                <a16:creationId xmlns:a16="http://schemas.microsoft.com/office/drawing/2014/main" id="{B27A83A8-D6E5-D853-474F-C5A04367FFE3}"/>
              </a:ext>
            </a:extLst>
          </p:cNvPr>
          <p:cNvSpPr/>
          <p:nvPr/>
        </p:nvSpPr>
        <p:spPr>
          <a:xfrm>
            <a:off x="5410164" y="1253382"/>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32" name="Google Shape;1167;p36">
            <a:extLst>
              <a:ext uri="{FF2B5EF4-FFF2-40B4-BE49-F238E27FC236}">
                <a16:creationId xmlns:a16="http://schemas.microsoft.com/office/drawing/2014/main" id="{B27A83A8-D6E5-D853-474F-C5A04367FFE3}"/>
              </a:ext>
            </a:extLst>
          </p:cNvPr>
          <p:cNvSpPr/>
          <p:nvPr/>
        </p:nvSpPr>
        <p:spPr>
          <a:xfrm>
            <a:off x="8000686" y="1212092"/>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05</a:t>
            </a:r>
            <a:endParaRPr sz="2400" b="1" kern="0" dirty="0">
              <a:solidFill>
                <a:srgbClr val="FFFFFF"/>
              </a:solidFill>
              <a:latin typeface="Fredoka"/>
              <a:ea typeface="Fredoka"/>
              <a:cs typeface="Fredoka"/>
              <a:sym typeface="Fredoka"/>
            </a:endParaRPr>
          </a:p>
        </p:txBody>
      </p:sp>
      <p:sp>
        <p:nvSpPr>
          <p:cNvPr id="34" name="Google Shape;1167;p36">
            <a:extLst>
              <a:ext uri="{FF2B5EF4-FFF2-40B4-BE49-F238E27FC236}">
                <a16:creationId xmlns:a16="http://schemas.microsoft.com/office/drawing/2014/main" id="{B27A83A8-D6E5-D853-474F-C5A04367FFE3}"/>
              </a:ext>
            </a:extLst>
          </p:cNvPr>
          <p:cNvSpPr/>
          <p:nvPr/>
        </p:nvSpPr>
        <p:spPr>
          <a:xfrm>
            <a:off x="10314593" y="1271615"/>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sp>
        <p:nvSpPr>
          <p:cNvPr id="36" name="Freeform: Shape 19">
            <a:extLst>
              <a:ext uri="{FF2B5EF4-FFF2-40B4-BE49-F238E27FC236}">
                <a16:creationId xmlns:a16="http://schemas.microsoft.com/office/drawing/2014/main" id="{55CF671F-1ED0-8AB6-2A14-7651EF43AF29}"/>
              </a:ext>
            </a:extLst>
          </p:cNvPr>
          <p:cNvSpPr/>
          <p:nvPr/>
        </p:nvSpPr>
        <p:spPr>
          <a:xfrm>
            <a:off x="2216734" y="1230441"/>
            <a:ext cx="626655" cy="485459"/>
          </a:xfrm>
          <a:custGeom>
            <a:avLst/>
            <a:gdLst>
              <a:gd name="connsiteX0" fmla="*/ 0 w 626655"/>
              <a:gd name="connsiteY0" fmla="*/ 97092 h 485459"/>
              <a:gd name="connsiteX1" fmla="*/ 383926 w 626655"/>
              <a:gd name="connsiteY1" fmla="*/ 97092 h 485459"/>
              <a:gd name="connsiteX2" fmla="*/ 383926 w 626655"/>
              <a:gd name="connsiteY2" fmla="*/ 0 h 485459"/>
              <a:gd name="connsiteX3" fmla="*/ 626655 w 626655"/>
              <a:gd name="connsiteY3" fmla="*/ 242730 h 485459"/>
              <a:gd name="connsiteX4" fmla="*/ 383926 w 626655"/>
              <a:gd name="connsiteY4" fmla="*/ 485459 h 485459"/>
              <a:gd name="connsiteX5" fmla="*/ 383926 w 626655"/>
              <a:gd name="connsiteY5" fmla="*/ 388367 h 485459"/>
              <a:gd name="connsiteX6" fmla="*/ 0 w 626655"/>
              <a:gd name="connsiteY6" fmla="*/ 388367 h 485459"/>
              <a:gd name="connsiteX7" fmla="*/ 0 w 626655"/>
              <a:gd name="connsiteY7" fmla="*/ 97092 h 4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55" h="485459">
                <a:moveTo>
                  <a:pt x="0" y="97092"/>
                </a:moveTo>
                <a:lnTo>
                  <a:pt x="383926" y="97092"/>
                </a:lnTo>
                <a:lnTo>
                  <a:pt x="383926" y="0"/>
                </a:lnTo>
                <a:lnTo>
                  <a:pt x="626655" y="242730"/>
                </a:lnTo>
                <a:lnTo>
                  <a:pt x="383926" y="485459"/>
                </a:lnTo>
                <a:lnTo>
                  <a:pt x="383926" y="388367"/>
                </a:lnTo>
                <a:lnTo>
                  <a:pt x="0" y="388367"/>
                </a:lnTo>
                <a:lnTo>
                  <a:pt x="0" y="97092"/>
                </a:lnTo>
                <a:close/>
              </a:path>
            </a:pathLst>
          </a:custGeom>
          <a:solidFill>
            <a:srgbClr val="ED7D31">
              <a:hueOff val="0"/>
              <a:satOff val="0"/>
              <a:lumOff val="0"/>
              <a:alphaOff val="0"/>
            </a:srgbClr>
          </a:solidFill>
          <a:ln>
            <a:noFill/>
          </a:ln>
          <a:effectLst/>
        </p:spPr>
        <p:txBody>
          <a:bodyPr spcFirstLastPara="0" vert="horz" wrap="square" lIns="0" tIns="97092" rIns="145638" bIns="97092"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kumimoji="0" lang="en-SG" sz="11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22">
            <a:extLst>
              <a:ext uri="{FF2B5EF4-FFF2-40B4-BE49-F238E27FC236}">
                <a16:creationId xmlns:a16="http://schemas.microsoft.com/office/drawing/2014/main" id="{F7EDE0CF-83F7-5A15-D6A0-EC3636BF570E}"/>
              </a:ext>
            </a:extLst>
          </p:cNvPr>
          <p:cNvSpPr/>
          <p:nvPr/>
        </p:nvSpPr>
        <p:spPr>
          <a:xfrm>
            <a:off x="4649667" y="1278756"/>
            <a:ext cx="626655" cy="485459"/>
          </a:xfrm>
          <a:custGeom>
            <a:avLst/>
            <a:gdLst>
              <a:gd name="connsiteX0" fmla="*/ 0 w 626655"/>
              <a:gd name="connsiteY0" fmla="*/ 97092 h 485459"/>
              <a:gd name="connsiteX1" fmla="*/ 383926 w 626655"/>
              <a:gd name="connsiteY1" fmla="*/ 97092 h 485459"/>
              <a:gd name="connsiteX2" fmla="*/ 383926 w 626655"/>
              <a:gd name="connsiteY2" fmla="*/ 0 h 485459"/>
              <a:gd name="connsiteX3" fmla="*/ 626655 w 626655"/>
              <a:gd name="connsiteY3" fmla="*/ 242730 h 485459"/>
              <a:gd name="connsiteX4" fmla="*/ 383926 w 626655"/>
              <a:gd name="connsiteY4" fmla="*/ 485459 h 485459"/>
              <a:gd name="connsiteX5" fmla="*/ 383926 w 626655"/>
              <a:gd name="connsiteY5" fmla="*/ 388367 h 485459"/>
              <a:gd name="connsiteX6" fmla="*/ 0 w 626655"/>
              <a:gd name="connsiteY6" fmla="*/ 388367 h 485459"/>
              <a:gd name="connsiteX7" fmla="*/ 0 w 626655"/>
              <a:gd name="connsiteY7" fmla="*/ 97092 h 4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55" h="485459">
                <a:moveTo>
                  <a:pt x="0" y="97092"/>
                </a:moveTo>
                <a:lnTo>
                  <a:pt x="383926" y="97092"/>
                </a:lnTo>
                <a:lnTo>
                  <a:pt x="383926" y="0"/>
                </a:lnTo>
                <a:lnTo>
                  <a:pt x="626655" y="242730"/>
                </a:lnTo>
                <a:lnTo>
                  <a:pt x="383926" y="485459"/>
                </a:lnTo>
                <a:lnTo>
                  <a:pt x="383926" y="388367"/>
                </a:lnTo>
                <a:lnTo>
                  <a:pt x="0" y="388367"/>
                </a:lnTo>
                <a:lnTo>
                  <a:pt x="0" y="97092"/>
                </a:lnTo>
                <a:close/>
              </a:path>
            </a:pathLst>
          </a:custGeom>
          <a:solidFill>
            <a:srgbClr val="E7B1C1"/>
          </a:solidFill>
          <a:ln>
            <a:noFill/>
          </a:ln>
          <a:effectLst/>
        </p:spPr>
        <p:txBody>
          <a:bodyPr spcFirstLastPara="0" vert="horz" wrap="square" lIns="0" tIns="97092" rIns="145638" bIns="97092"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kumimoji="0" lang="en-SG" sz="11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Freeform: Shape 25">
            <a:extLst>
              <a:ext uri="{FF2B5EF4-FFF2-40B4-BE49-F238E27FC236}">
                <a16:creationId xmlns:a16="http://schemas.microsoft.com/office/drawing/2014/main" id="{348E23B4-7745-081F-3C10-83E1A331198D}"/>
              </a:ext>
            </a:extLst>
          </p:cNvPr>
          <p:cNvSpPr/>
          <p:nvPr/>
        </p:nvSpPr>
        <p:spPr>
          <a:xfrm>
            <a:off x="7255005" y="1278756"/>
            <a:ext cx="626655" cy="485459"/>
          </a:xfrm>
          <a:custGeom>
            <a:avLst/>
            <a:gdLst>
              <a:gd name="connsiteX0" fmla="*/ 0 w 626655"/>
              <a:gd name="connsiteY0" fmla="*/ 97092 h 485459"/>
              <a:gd name="connsiteX1" fmla="*/ 383926 w 626655"/>
              <a:gd name="connsiteY1" fmla="*/ 97092 h 485459"/>
              <a:gd name="connsiteX2" fmla="*/ 383926 w 626655"/>
              <a:gd name="connsiteY2" fmla="*/ 0 h 485459"/>
              <a:gd name="connsiteX3" fmla="*/ 626655 w 626655"/>
              <a:gd name="connsiteY3" fmla="*/ 242730 h 485459"/>
              <a:gd name="connsiteX4" fmla="*/ 383926 w 626655"/>
              <a:gd name="connsiteY4" fmla="*/ 485459 h 485459"/>
              <a:gd name="connsiteX5" fmla="*/ 383926 w 626655"/>
              <a:gd name="connsiteY5" fmla="*/ 388367 h 485459"/>
              <a:gd name="connsiteX6" fmla="*/ 0 w 626655"/>
              <a:gd name="connsiteY6" fmla="*/ 388367 h 485459"/>
              <a:gd name="connsiteX7" fmla="*/ 0 w 626655"/>
              <a:gd name="connsiteY7" fmla="*/ 97092 h 4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55" h="485459">
                <a:moveTo>
                  <a:pt x="0" y="97092"/>
                </a:moveTo>
                <a:lnTo>
                  <a:pt x="383926" y="97092"/>
                </a:lnTo>
                <a:lnTo>
                  <a:pt x="383926" y="0"/>
                </a:lnTo>
                <a:lnTo>
                  <a:pt x="626655" y="242730"/>
                </a:lnTo>
                <a:lnTo>
                  <a:pt x="383926" y="485459"/>
                </a:lnTo>
                <a:lnTo>
                  <a:pt x="383926" y="388367"/>
                </a:lnTo>
                <a:lnTo>
                  <a:pt x="0" y="388367"/>
                </a:lnTo>
                <a:lnTo>
                  <a:pt x="0" y="97092"/>
                </a:lnTo>
                <a:close/>
              </a:path>
            </a:pathLst>
          </a:custGeom>
          <a:solidFill>
            <a:srgbClr val="5B9BD5">
              <a:lumMod val="75000"/>
            </a:srgbClr>
          </a:solidFill>
          <a:ln>
            <a:noFill/>
          </a:ln>
          <a:effectLst/>
        </p:spPr>
        <p:txBody>
          <a:bodyPr spcFirstLastPara="0" vert="horz" wrap="square" lIns="0" tIns="97092" rIns="145638" bIns="97092"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kumimoji="0" lang="en-SG" sz="11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Freeform: Shape 22">
            <a:extLst>
              <a:ext uri="{FF2B5EF4-FFF2-40B4-BE49-F238E27FC236}">
                <a16:creationId xmlns:a16="http://schemas.microsoft.com/office/drawing/2014/main" id="{F7EDE0CF-83F7-5A15-D6A0-EC3636BF570E}"/>
              </a:ext>
            </a:extLst>
          </p:cNvPr>
          <p:cNvSpPr/>
          <p:nvPr/>
        </p:nvSpPr>
        <p:spPr>
          <a:xfrm>
            <a:off x="9372970" y="1278756"/>
            <a:ext cx="626655" cy="485459"/>
          </a:xfrm>
          <a:custGeom>
            <a:avLst/>
            <a:gdLst>
              <a:gd name="connsiteX0" fmla="*/ 0 w 626655"/>
              <a:gd name="connsiteY0" fmla="*/ 97092 h 485459"/>
              <a:gd name="connsiteX1" fmla="*/ 383926 w 626655"/>
              <a:gd name="connsiteY1" fmla="*/ 97092 h 485459"/>
              <a:gd name="connsiteX2" fmla="*/ 383926 w 626655"/>
              <a:gd name="connsiteY2" fmla="*/ 0 h 485459"/>
              <a:gd name="connsiteX3" fmla="*/ 626655 w 626655"/>
              <a:gd name="connsiteY3" fmla="*/ 242730 h 485459"/>
              <a:gd name="connsiteX4" fmla="*/ 383926 w 626655"/>
              <a:gd name="connsiteY4" fmla="*/ 485459 h 485459"/>
              <a:gd name="connsiteX5" fmla="*/ 383926 w 626655"/>
              <a:gd name="connsiteY5" fmla="*/ 388367 h 485459"/>
              <a:gd name="connsiteX6" fmla="*/ 0 w 626655"/>
              <a:gd name="connsiteY6" fmla="*/ 388367 h 485459"/>
              <a:gd name="connsiteX7" fmla="*/ 0 w 626655"/>
              <a:gd name="connsiteY7" fmla="*/ 97092 h 4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55" h="485459">
                <a:moveTo>
                  <a:pt x="0" y="97092"/>
                </a:moveTo>
                <a:lnTo>
                  <a:pt x="383926" y="97092"/>
                </a:lnTo>
                <a:lnTo>
                  <a:pt x="383926" y="0"/>
                </a:lnTo>
                <a:lnTo>
                  <a:pt x="626655" y="242730"/>
                </a:lnTo>
                <a:lnTo>
                  <a:pt x="383926" y="485459"/>
                </a:lnTo>
                <a:lnTo>
                  <a:pt x="383926" y="388367"/>
                </a:lnTo>
                <a:lnTo>
                  <a:pt x="0" y="388367"/>
                </a:lnTo>
                <a:lnTo>
                  <a:pt x="0" y="97092"/>
                </a:lnTo>
                <a:close/>
              </a:path>
            </a:pathLst>
          </a:custGeom>
          <a:solidFill>
            <a:srgbClr val="E7B1C1"/>
          </a:solidFill>
          <a:ln>
            <a:noFill/>
          </a:ln>
          <a:effectLst/>
        </p:spPr>
        <p:txBody>
          <a:bodyPr spcFirstLastPara="0" vert="horz" wrap="square" lIns="0" tIns="97092" rIns="145638" bIns="97092"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kumimoji="0" lang="en-SG" sz="11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TextBox 76">
            <a:extLst>
              <a:ext uri="{FF2B5EF4-FFF2-40B4-BE49-F238E27FC236}">
                <a16:creationId xmlns:a16="http://schemas.microsoft.com/office/drawing/2014/main" id="{A652B729-FE4C-9BED-914B-9EDD07692C87}"/>
              </a:ext>
            </a:extLst>
          </p:cNvPr>
          <p:cNvSpPr txBox="1"/>
          <p:nvPr/>
        </p:nvSpPr>
        <p:spPr>
          <a:xfrm>
            <a:off x="724081" y="5042556"/>
            <a:ext cx="10835277" cy="954107"/>
          </a:xfrm>
          <a:prstGeom prst="rect">
            <a:avLst/>
          </a:prstGeom>
          <a:noFill/>
        </p:spPr>
        <p:txBody>
          <a:bodyPr wrap="square" rtlCol="0">
            <a:spAutoFit/>
          </a:bodyPr>
          <a:lstStyle/>
          <a:p>
            <a:pPr algn="just" defTabSz="914217">
              <a:defRPr/>
            </a:pPr>
            <a:r>
              <a:rPr lang="vi-VN" sz="2800" b="1" kern="0" dirty="0" smtClean="0">
                <a:solidFill>
                  <a:srgbClr val="002060"/>
                </a:solidFill>
                <a:latin typeface="Times New Roman" panose="02020603050405020304" pitchFamily="18" charset="0"/>
                <a:ea typeface="Calibri" panose="020F0502020204030204" pitchFamily="34" charset="0"/>
                <a:sym typeface="Wingdings" panose="05000000000000000000" pitchFamily="2" charset="2"/>
              </a:rPr>
              <a:t>-&gt; </a:t>
            </a:r>
            <a:r>
              <a:rPr lang="vi-VN" sz="2800" b="1" kern="0" dirty="0" smtClean="0">
                <a:solidFill>
                  <a:srgbClr val="002060"/>
                </a:solidFill>
                <a:latin typeface="Times New Roman" panose="02020603050405020304" pitchFamily="18" charset="0"/>
                <a:ea typeface="Calibri" panose="020F0502020204030204" pitchFamily="34" charset="0"/>
              </a:rPr>
              <a:t>Đoạn </a:t>
            </a:r>
            <a:r>
              <a:rPr lang="vi-VN" sz="2800" b="1" kern="0" dirty="0">
                <a:solidFill>
                  <a:srgbClr val="002060"/>
                </a:solidFill>
                <a:latin typeface="Times New Roman" panose="02020603050405020304" pitchFamily="18" charset="0"/>
                <a:ea typeface="Calibri" panose="020F0502020204030204" pitchFamily="34" charset="0"/>
              </a:rPr>
              <a:t>văn có câu văn bao quát nội dung đoạn văn nằm ở </a:t>
            </a:r>
            <a:r>
              <a:rPr lang="en-US" sz="2800" b="1" kern="0" dirty="0" err="1" smtClean="0">
                <a:solidFill>
                  <a:srgbClr val="002060"/>
                </a:solidFill>
                <a:latin typeface="Times New Roman" panose="02020603050405020304" pitchFamily="18" charset="0"/>
                <a:ea typeface="Calibri" panose="020F0502020204030204" pitchFamily="34" charset="0"/>
              </a:rPr>
              <a:t>cuối</a:t>
            </a:r>
            <a:r>
              <a:rPr lang="en-US" sz="2800" b="1" kern="0" dirty="0" smtClean="0">
                <a:solidFill>
                  <a:srgbClr val="002060"/>
                </a:solidFill>
                <a:latin typeface="Times New Roman" panose="02020603050405020304" pitchFamily="18" charset="0"/>
                <a:ea typeface="Calibri" panose="020F0502020204030204" pitchFamily="34" charset="0"/>
              </a:rPr>
              <a:t> </a:t>
            </a:r>
            <a:r>
              <a:rPr lang="en-US" sz="2800" b="1" kern="0" dirty="0" err="1" smtClean="0">
                <a:solidFill>
                  <a:srgbClr val="002060"/>
                </a:solidFill>
                <a:latin typeface="Times New Roman" panose="02020603050405020304" pitchFamily="18" charset="0"/>
                <a:ea typeface="Calibri" panose="020F0502020204030204" pitchFamily="34" charset="0"/>
              </a:rPr>
              <a:t>đoạn</a:t>
            </a:r>
            <a:r>
              <a:rPr lang="vi-VN" sz="2800" b="1" kern="0" dirty="0" smtClean="0">
                <a:solidFill>
                  <a:srgbClr val="002060"/>
                </a:solidFill>
                <a:latin typeface="Times New Roman" panose="02020603050405020304" pitchFamily="18" charset="0"/>
                <a:ea typeface="Calibri" panose="020F0502020204030204" pitchFamily="34" charset="0"/>
              </a:rPr>
              <a:t> </a:t>
            </a:r>
            <a:r>
              <a:rPr lang="vi-VN" sz="2800" b="1" kern="0" dirty="0">
                <a:solidFill>
                  <a:srgbClr val="002060"/>
                </a:solidFill>
                <a:latin typeface="Times New Roman" panose="02020603050405020304" pitchFamily="18" charset="0"/>
                <a:ea typeface="Calibri" panose="020F0502020204030204" pitchFamily="34" charset="0"/>
              </a:rPr>
              <a:t>là </a:t>
            </a:r>
            <a:r>
              <a:rPr lang="vi-VN" sz="2800" b="1" kern="0" dirty="0">
                <a:solidFill>
                  <a:srgbClr val="FF0000"/>
                </a:solidFill>
                <a:latin typeface="Times New Roman" panose="02020603050405020304" pitchFamily="18" charset="0"/>
                <a:ea typeface="Calibri" panose="020F0502020204030204" pitchFamily="34" charset="0"/>
              </a:rPr>
              <a:t>đoạn </a:t>
            </a:r>
            <a:r>
              <a:rPr lang="en-US" sz="2800" b="1" kern="0" dirty="0" err="1" smtClean="0">
                <a:solidFill>
                  <a:srgbClr val="FF0000"/>
                </a:solidFill>
                <a:latin typeface="Times New Roman" panose="02020603050405020304" pitchFamily="18" charset="0"/>
                <a:ea typeface="Calibri" panose="020F0502020204030204" pitchFamily="34" charset="0"/>
              </a:rPr>
              <a:t>quy</a:t>
            </a:r>
            <a:r>
              <a:rPr lang="en-US" sz="2800" b="1" kern="0" dirty="0" smtClean="0">
                <a:solidFill>
                  <a:srgbClr val="FF0000"/>
                </a:solidFill>
                <a:latin typeface="Times New Roman" panose="02020603050405020304" pitchFamily="18" charset="0"/>
                <a:ea typeface="Calibri" panose="020F0502020204030204" pitchFamily="34" charset="0"/>
              </a:rPr>
              <a:t> </a:t>
            </a:r>
            <a:r>
              <a:rPr lang="en-US" sz="2800" b="1" kern="0" dirty="0" err="1" smtClean="0">
                <a:solidFill>
                  <a:srgbClr val="FF0000"/>
                </a:solidFill>
                <a:latin typeface="Times New Roman" panose="02020603050405020304" pitchFamily="18" charset="0"/>
                <a:ea typeface="Calibri" panose="020F0502020204030204" pitchFamily="34" charset="0"/>
              </a:rPr>
              <a:t>nạp</a:t>
            </a:r>
            <a:r>
              <a:rPr lang="vi-VN" sz="2800" b="1" kern="0" dirty="0" smtClean="0">
                <a:solidFill>
                  <a:srgbClr val="FF0000"/>
                </a:solidFill>
                <a:latin typeface="Times New Roman" panose="02020603050405020304" pitchFamily="18" charset="0"/>
                <a:ea typeface="Calibri" panose="020F0502020204030204" pitchFamily="34" charset="0"/>
              </a:rPr>
              <a:t>.</a:t>
            </a:r>
            <a:endParaRPr lang="en-US" sz="2800" b="1" kern="100" dirty="0">
              <a:solidFill>
                <a:srgbClr val="FF0000"/>
              </a:solidFill>
              <a:latin typeface="Times New Roman" panose="02020603050405020304" pitchFamily="18" charset="0"/>
              <a:ea typeface="SimSun" panose="02010600030101010101" pitchFamily="2" charset="-122"/>
            </a:endParaRPr>
          </a:p>
        </p:txBody>
      </p:sp>
      <p:sp>
        <p:nvSpPr>
          <p:cNvPr id="23" name="TextBox 76">
            <a:extLst>
              <a:ext uri="{FF2B5EF4-FFF2-40B4-BE49-F238E27FC236}">
                <a16:creationId xmlns:a16="http://schemas.microsoft.com/office/drawing/2014/main" id="{A652B729-FE4C-9BED-914B-9EDD07692C87}"/>
              </a:ext>
            </a:extLst>
          </p:cNvPr>
          <p:cNvSpPr txBox="1"/>
          <p:nvPr/>
        </p:nvSpPr>
        <p:spPr>
          <a:xfrm>
            <a:off x="7881660" y="4027488"/>
            <a:ext cx="2289210" cy="584775"/>
          </a:xfrm>
          <a:prstGeom prst="rect">
            <a:avLst/>
          </a:prstGeom>
          <a:noFill/>
        </p:spPr>
        <p:txBody>
          <a:bodyPr wrap="square" rtlCol="0">
            <a:spAutoFit/>
          </a:bodyPr>
          <a:lstStyle/>
          <a:p>
            <a:pPr algn="just"/>
            <a:r>
              <a:rPr lang="vi-VN" sz="2800" b="1" dirty="0">
                <a:solidFill>
                  <a:srgbClr val="FF0000"/>
                </a:solidFill>
                <a:latin typeface="Times New Roman" panose="02020603050405020304" pitchFamily="18" charset="0"/>
                <a:ea typeface="Calibri" panose="020F0502020204030204" pitchFamily="34" charset="0"/>
              </a:rPr>
              <a:t>Nói tóm lại</a:t>
            </a:r>
            <a:r>
              <a:rPr lang="vi-VN" sz="3200" b="1" dirty="0">
                <a:solidFill>
                  <a:srgbClr val="FF0000"/>
                </a:solidFill>
                <a:latin typeface="Times New Roman" panose="02020603050405020304" pitchFamily="18" charset="0"/>
                <a:ea typeface="Calibri" panose="020F0502020204030204" pitchFamily="34" charset="0"/>
              </a:rPr>
              <a:t>, </a:t>
            </a:r>
            <a:endParaRPr lang="en-SG" sz="3200" b="1" dirty="0">
              <a:solidFill>
                <a:srgbClr val="002060"/>
              </a:solidFill>
              <a:latin typeface="Times New Roman" panose="02020603050405020304" pitchFamily="18" charset="0"/>
              <a:cs typeface="Times New Roman" panose="02020603050405020304" pitchFamily="18" charset="0"/>
            </a:endParaRPr>
          </a:p>
        </p:txBody>
      </p:sp>
      <p:sp>
        <p:nvSpPr>
          <p:cNvPr id="24" name="TextBox 76">
            <a:extLst>
              <a:ext uri="{FF2B5EF4-FFF2-40B4-BE49-F238E27FC236}">
                <a16:creationId xmlns:a16="http://schemas.microsoft.com/office/drawing/2014/main" id="{A652B729-FE4C-9BED-914B-9EDD07692C87}"/>
              </a:ext>
            </a:extLst>
          </p:cNvPr>
          <p:cNvSpPr txBox="1"/>
          <p:nvPr/>
        </p:nvSpPr>
        <p:spPr>
          <a:xfrm>
            <a:off x="9784030" y="4070490"/>
            <a:ext cx="2089522" cy="523220"/>
          </a:xfrm>
          <a:prstGeom prst="rect">
            <a:avLst/>
          </a:prstGeom>
          <a:noFill/>
        </p:spPr>
        <p:txBody>
          <a:bodyPr wrap="square" rtlCol="0">
            <a:spAutoFit/>
          </a:bodyPr>
          <a:lstStyle/>
          <a:p>
            <a:pPr algn="just" defTabSz="914217">
              <a:defRPr/>
            </a:pPr>
            <a:r>
              <a:rPr lang="vi-VN" sz="2800" b="1" dirty="0">
                <a:solidFill>
                  <a:srgbClr val="FF0000"/>
                </a:solidFill>
                <a:latin typeface="Times New Roman" panose="02020603050405020304" pitchFamily="18" charset="0"/>
                <a:cs typeface="Times New Roman" panose="02020603050405020304" pitchFamily="18" charset="0"/>
              </a:rPr>
              <a:t>lũ lụt </a:t>
            </a:r>
            <a:r>
              <a:rPr lang="vi-VN" sz="2800" b="1" dirty="0" smtClean="0">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một</a:t>
            </a:r>
            <a:endParaRPr lang="en-US" sz="2800" b="1" kern="100" dirty="0">
              <a:solidFill>
                <a:srgbClr val="FF0000"/>
              </a:solidFill>
              <a:latin typeface="Times New Roman" panose="02020603050405020304" pitchFamily="18" charset="0"/>
              <a:ea typeface="SimSun" panose="02010600030101010101" pitchFamily="2" charset="-122"/>
            </a:endParaRPr>
          </a:p>
        </p:txBody>
      </p:sp>
      <p:sp>
        <p:nvSpPr>
          <p:cNvPr id="25" name="TextBox 76">
            <a:extLst>
              <a:ext uri="{FF2B5EF4-FFF2-40B4-BE49-F238E27FC236}">
                <a16:creationId xmlns:a16="http://schemas.microsoft.com/office/drawing/2014/main" id="{A652B729-FE4C-9BED-914B-9EDD07692C87}"/>
              </a:ext>
            </a:extLst>
          </p:cNvPr>
          <p:cNvSpPr txBox="1"/>
          <p:nvPr/>
        </p:nvSpPr>
        <p:spPr>
          <a:xfrm>
            <a:off x="109182" y="4520086"/>
            <a:ext cx="10835277" cy="523220"/>
          </a:xfrm>
          <a:prstGeom prst="rect">
            <a:avLst/>
          </a:prstGeom>
          <a:noFill/>
        </p:spPr>
        <p:txBody>
          <a:bodyPr wrap="square" rtlCol="0">
            <a:spAutoFit/>
          </a:bodyPr>
          <a:lstStyle/>
          <a:p>
            <a:pPr algn="just"/>
            <a:r>
              <a:rPr lang="vi-VN" sz="2800" b="1" dirty="0" smtClean="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trong những thảm họa nguy hiểm nhất trên thế giới.</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7" name="Picture 6" descr="Toàn cảnh lũ lụt miền Trung: Đại hồng thủy trăm năm có một - Báo Công an  Nhân dân điện tử"/>
          <p:cNvPicPr>
            <a:picLocks noChangeAspect="1" noChangeArrowheads="1"/>
          </p:cNvPicPr>
          <p:nvPr/>
        </p:nvPicPr>
        <p:blipFill rotWithShape="1">
          <a:blip r:embed="rId3">
            <a:extLst>
              <a:ext uri="{28A0092B-C50C-407E-A947-70E740481C1C}">
                <a14:useLocalDpi xmlns:a14="http://schemas.microsoft.com/office/drawing/2010/main" val="0"/>
              </a:ext>
            </a:extLst>
          </a:blip>
          <a:srcRect r="4963"/>
          <a:stretch/>
        </p:blipFill>
        <p:spPr bwMode="auto">
          <a:xfrm>
            <a:off x="8497997" y="-48293"/>
            <a:ext cx="3573982" cy="12049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86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76E258-3C70-B44A-07D8-C8FF23B8F93E}"/>
              </a:ext>
            </a:extLst>
          </p:cNvPr>
          <p:cNvPicPr>
            <a:picLocks noChangeAspect="1"/>
          </p:cNvPicPr>
          <p:nvPr/>
        </p:nvPicPr>
        <p:blipFill rotWithShape="1">
          <a:blip r:embed="rId2">
            <a:extLst>
              <a:ext uri="{28A0092B-C50C-407E-A947-70E740481C1C}">
                <a14:useLocalDpi xmlns:a14="http://schemas.microsoft.com/office/drawing/2010/main" val="0"/>
              </a:ext>
            </a:extLst>
          </a:blip>
          <a:srcRect t="16518"/>
          <a:stretch/>
        </p:blipFill>
        <p:spPr bwMode="auto">
          <a:xfrm>
            <a:off x="0" y="0"/>
            <a:ext cx="12192000" cy="6858000"/>
          </a:xfrm>
          <a:prstGeom prst="rect">
            <a:avLst/>
          </a:prstGeom>
          <a:noFill/>
          <a:ln>
            <a:noFill/>
          </a:ln>
        </p:spPr>
      </p:pic>
      <p:sp>
        <p:nvSpPr>
          <p:cNvPr id="5" name="Rectangle 4">
            <a:extLst>
              <a:ext uri="{FF2B5EF4-FFF2-40B4-BE49-F238E27FC236}">
                <a16:creationId xmlns:a16="http://schemas.microsoft.com/office/drawing/2014/main" id="{E824B980-A063-E4AE-0E32-2E4583DDC468}"/>
              </a:ext>
            </a:extLst>
          </p:cNvPr>
          <p:cNvSpPr/>
          <p:nvPr/>
        </p:nvSpPr>
        <p:spPr>
          <a:xfrm>
            <a:off x="222686" y="3014"/>
            <a:ext cx="11655188" cy="6858000"/>
          </a:xfrm>
          <a:prstGeom prst="rect">
            <a:avLst/>
          </a:prstGeom>
          <a:solidFill>
            <a:srgbClr val="F9F9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 L</a:t>
            </a:r>
            <a:r>
              <a:rPr lang="vi-VN" sz="2800" b="1" dirty="0">
                <a:solidFill>
                  <a:srgbClr val="002060"/>
                </a:solidFill>
                <a:latin typeface="Times New Roman" panose="02020603050405020304" pitchFamily="18" charset="0"/>
                <a:cs typeface="Times New Roman" panose="02020603050405020304" pitchFamily="18" charset="0"/>
              </a:rPr>
              <a:t>ũ lụt là một trong những thảm họa nguy hiểm nhất trên thế giới. </a:t>
            </a:r>
            <a:r>
              <a:rPr lang="vi-VN" sz="2800" b="1" dirty="0" smtClean="0">
                <a:solidFill>
                  <a:srgbClr val="002060"/>
                </a:solidFill>
                <a:latin typeface="Times New Roman" panose="02020603050405020304" pitchFamily="18" charset="0"/>
                <a:cs typeface="Times New Roman" panose="02020603050405020304" pitchFamily="18" charset="0"/>
              </a:rPr>
              <a:t>Trận </a:t>
            </a:r>
            <a:r>
              <a:rPr lang="vi-VN" sz="2800" b="1" dirty="0">
                <a:solidFill>
                  <a:srgbClr val="002060"/>
                </a:solidFill>
                <a:latin typeface="Times New Roman" panose="02020603050405020304" pitchFamily="18" charset="0"/>
                <a:cs typeface="Times New Roman" panose="02020603050405020304" pitchFamily="18" charset="0"/>
              </a:rPr>
              <a:t>lũ đã đi qua để lại bao cảnh thương tâm khiến nhiều người nông dân “bán mặt cho đất, bán lưng cho trời”, không quản ngại “một nắng hai sương” giờ lại tay trắng. Nhà cửa, ruộng vườn, trâu bò </a:t>
            </a:r>
            <a:r>
              <a:rPr lang="vi-VN" sz="2800" b="1" dirty="0" smtClean="0">
                <a:solidFill>
                  <a:srgbClr val="002060"/>
                </a:solidFill>
                <a:latin typeface="Times New Roman" panose="02020603050405020304" pitchFamily="18" charset="0"/>
                <a:cs typeface="Times New Roman" panose="02020603050405020304" pitchFamily="18" charset="0"/>
              </a:rPr>
              <a:t>trôi </a:t>
            </a:r>
            <a:r>
              <a:rPr lang="vi-VN" sz="2800" b="1" dirty="0">
                <a:solidFill>
                  <a:srgbClr val="002060"/>
                </a:solidFill>
                <a:latin typeface="Times New Roman" panose="02020603050405020304" pitchFamily="18" charset="0"/>
                <a:cs typeface="Times New Roman" panose="02020603050405020304" pitchFamily="18" charset="0"/>
              </a:rPr>
              <a:t>theo dòng nước lũ. Không chỉ có thế, trận lũ còn cướp đi bao sinh mạng người vô tội. Bao gia đình lâm vào cảnh “tan đàn sẻ nghé”: đứa trẻ mắt đỏ hoe gọi cha, người vợ mất chồng, người mẹ mất con</a:t>
            </a:r>
            <a:r>
              <a:rPr lang="vi-VN" sz="2800" b="1" dirty="0" smtClean="0">
                <a:solidFill>
                  <a:srgbClr val="002060"/>
                </a:solidFill>
                <a:latin typeface="Times New Roman" panose="02020603050405020304" pitchFamily="18" charset="0"/>
                <a:cs typeface="Times New Roman" panose="02020603050405020304" pitchFamily="18" charset="0"/>
              </a:rPr>
              <a:t>. </a:t>
            </a:r>
            <a:endParaRPr lang="en-US" sz="2800" b="1" dirty="0" smtClean="0">
              <a:solidFill>
                <a:srgbClr val="002060"/>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A119C581-E775-3D09-A74C-086BCC7E92C4}"/>
              </a:ext>
            </a:extLst>
          </p:cNvPr>
          <p:cNvSpPr/>
          <p:nvPr/>
        </p:nvSpPr>
        <p:spPr>
          <a:xfrm>
            <a:off x="6096000" y="813044"/>
            <a:ext cx="4727741" cy="410258"/>
          </a:xfrm>
          <a:custGeom>
            <a:avLst/>
            <a:gdLst/>
            <a:ahLst/>
            <a:cxnLst/>
            <a:rect l="0" t="0" r="0" b="0"/>
            <a:pathLst>
              <a:path>
                <a:moveTo>
                  <a:pt x="0" y="0"/>
                </a:moveTo>
                <a:lnTo>
                  <a:pt x="0" y="205129"/>
                </a:lnTo>
                <a:lnTo>
                  <a:pt x="4727741" y="205129"/>
                </a:lnTo>
                <a:lnTo>
                  <a:pt x="4727741"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E9D950DF-482A-7703-2C23-55786DDC000B}"/>
              </a:ext>
            </a:extLst>
          </p:cNvPr>
          <p:cNvSpPr/>
          <p:nvPr/>
        </p:nvSpPr>
        <p:spPr>
          <a:xfrm>
            <a:off x="6096000" y="813044"/>
            <a:ext cx="2363870" cy="410258"/>
          </a:xfrm>
          <a:custGeom>
            <a:avLst/>
            <a:gdLst/>
            <a:ahLst/>
            <a:cxnLst/>
            <a:rect l="0" t="0" r="0" b="0"/>
            <a:pathLst>
              <a:path>
                <a:moveTo>
                  <a:pt x="0" y="0"/>
                </a:moveTo>
                <a:lnTo>
                  <a:pt x="0" y="205129"/>
                </a:lnTo>
                <a:lnTo>
                  <a:pt x="2363870" y="205129"/>
                </a:lnTo>
                <a:lnTo>
                  <a:pt x="236387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4C6EB5DE-5A3D-99D8-1ABB-2C8450B2E588}"/>
              </a:ext>
            </a:extLst>
          </p:cNvPr>
          <p:cNvSpPr/>
          <p:nvPr/>
        </p:nvSpPr>
        <p:spPr>
          <a:xfrm>
            <a:off x="6050280" y="813044"/>
            <a:ext cx="91440" cy="410258"/>
          </a:xfrm>
          <a:custGeom>
            <a:avLst/>
            <a:gdLst/>
            <a:ahLst/>
            <a:cxnLst/>
            <a:rect l="0" t="0" r="0" b="0"/>
            <a:pathLst>
              <a:path>
                <a:moveTo>
                  <a:pt x="45720" y="0"/>
                </a:moveTo>
                <a:lnTo>
                  <a:pt x="4572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0A63F59A-53B5-7752-3068-A63921F4F08C}"/>
              </a:ext>
            </a:extLst>
          </p:cNvPr>
          <p:cNvSpPr/>
          <p:nvPr/>
        </p:nvSpPr>
        <p:spPr>
          <a:xfrm>
            <a:off x="3732129" y="813044"/>
            <a:ext cx="2363870" cy="410258"/>
          </a:xfrm>
          <a:custGeom>
            <a:avLst/>
            <a:gdLst/>
            <a:ahLst/>
            <a:cxnLst/>
            <a:rect l="0" t="0" r="0" b="0"/>
            <a:pathLst>
              <a:path>
                <a:moveTo>
                  <a:pt x="2363870" y="0"/>
                </a:moveTo>
                <a:lnTo>
                  <a:pt x="2363870"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29437879-0A2F-B96D-33AD-5B5E02567207}"/>
              </a:ext>
            </a:extLst>
          </p:cNvPr>
          <p:cNvSpPr/>
          <p:nvPr/>
        </p:nvSpPr>
        <p:spPr>
          <a:xfrm>
            <a:off x="1368259" y="813044"/>
            <a:ext cx="4727741" cy="410258"/>
          </a:xfrm>
          <a:custGeom>
            <a:avLst/>
            <a:gdLst/>
            <a:ahLst/>
            <a:cxnLst/>
            <a:rect l="0" t="0" r="0" b="0"/>
            <a:pathLst>
              <a:path>
                <a:moveTo>
                  <a:pt x="4727741" y="0"/>
                </a:moveTo>
                <a:lnTo>
                  <a:pt x="4727741" y="205129"/>
                </a:lnTo>
                <a:lnTo>
                  <a:pt x="0" y="205129"/>
                </a:lnTo>
                <a:lnTo>
                  <a:pt x="0" y="41025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pPr algn="just"/>
            <a:endParaRPr lang="en-SG" sz="480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4EB130E1-963D-4010-B008-D1C9BFFB30D8}"/>
              </a:ext>
            </a:extLst>
          </p:cNvPr>
          <p:cNvSpPr/>
          <p:nvPr/>
        </p:nvSpPr>
        <p:spPr>
          <a:xfrm>
            <a:off x="3930555" y="277512"/>
            <a:ext cx="4016536" cy="535532"/>
          </a:xfrm>
          <a:custGeom>
            <a:avLst/>
            <a:gdLst>
              <a:gd name="connsiteX0" fmla="*/ 0 w 1953612"/>
              <a:gd name="connsiteY0" fmla="*/ 0 h 976806"/>
              <a:gd name="connsiteX1" fmla="*/ 1953612 w 1953612"/>
              <a:gd name="connsiteY1" fmla="*/ 0 h 976806"/>
              <a:gd name="connsiteX2" fmla="*/ 1953612 w 1953612"/>
              <a:gd name="connsiteY2" fmla="*/ 976806 h 976806"/>
              <a:gd name="connsiteX3" fmla="*/ 0 w 1953612"/>
              <a:gd name="connsiteY3" fmla="*/ 976806 h 976806"/>
              <a:gd name="connsiteX4" fmla="*/ 0 w 1953612"/>
              <a:gd name="connsiteY4" fmla="*/ 0 h 9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3612" h="976806">
                <a:moveTo>
                  <a:pt x="0" y="0"/>
                </a:moveTo>
                <a:lnTo>
                  <a:pt x="1953612" y="0"/>
                </a:lnTo>
                <a:lnTo>
                  <a:pt x="1953612" y="976806"/>
                </a:lnTo>
                <a:lnTo>
                  <a:pt x="0" y="976806"/>
                </a:lnTo>
                <a:lnTo>
                  <a:pt x="0" y="0"/>
                </a:lnTo>
                <a:close/>
              </a:path>
            </a:pathLst>
          </a:custGeom>
          <a:solidFill>
            <a:srgbClr val="F8CBAD"/>
          </a:solidFill>
          <a:ln>
            <a:solidFill>
              <a:schemeClr val="accent5">
                <a:lumMod val="50000"/>
              </a:schemeClr>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3650" tIns="4445" rIns="4445" bIns="4445" numCol="1" spcCol="1270" anchor="ctr" anchorCtr="0">
            <a:noAutofit/>
          </a:bodyPr>
          <a:lstStyle/>
          <a:p>
            <a:pPr marL="0" lvl="0" indent="0" algn="ctr" defTabSz="311150">
              <a:lnSpc>
                <a:spcPct val="90000"/>
              </a:lnSpc>
              <a:spcBef>
                <a:spcPct val="0"/>
              </a:spcBef>
              <a:spcAft>
                <a:spcPct val="35000"/>
              </a:spcAft>
              <a:buNone/>
            </a:pPr>
            <a:endParaRPr lang="en-SG" sz="4000" kern="1200" dirty="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E3AEF26-38AE-182B-17E3-2F1B82E0CB9F}"/>
              </a:ext>
            </a:extLst>
          </p:cNvPr>
          <p:cNvSpPr txBox="1"/>
          <p:nvPr/>
        </p:nvSpPr>
        <p:spPr>
          <a:xfrm>
            <a:off x="2996837" y="277511"/>
            <a:ext cx="6106886" cy="535531"/>
          </a:xfrm>
          <a:prstGeom prst="rect">
            <a:avLst/>
          </a:prstGeom>
          <a:noFill/>
        </p:spPr>
        <p:txBody>
          <a:bodyPr wrap="square">
            <a:spAutoFit/>
          </a:bodyPr>
          <a:lstStyle/>
          <a:p>
            <a:pPr marL="0" marR="0" lvl="0" indent="0" algn="ctr" defTabSz="311150" rtl="0" eaLnBrk="1" fontAlgn="auto" latinLnBrk="0" hangingPunct="1">
              <a:lnSpc>
                <a:spcPct val="90000"/>
              </a:lnSpc>
              <a:spcBef>
                <a:spcPct val="0"/>
              </a:spcBef>
              <a:spcAft>
                <a:spcPct val="35000"/>
              </a:spcAft>
              <a:buClrTx/>
              <a:buSzTx/>
              <a:buFontTx/>
              <a:buNone/>
              <a:tabLst/>
              <a:defRPr/>
            </a:pPr>
            <a:r>
              <a:rPr lang="en-US" sz="3200" b="1" smtClean="0">
                <a:solidFill>
                  <a:srgbClr val="211E23"/>
                </a:solidFill>
                <a:latin typeface="Times New Roman" panose="02020603050405020304" pitchFamily="18" charset="0"/>
                <a:cs typeface="Times New Roman" panose="02020603050405020304" pitchFamily="18" charset="0"/>
              </a:rPr>
              <a:t>ĐOẠN</a:t>
            </a:r>
            <a:r>
              <a:rPr kumimoji="0" lang="en-US" sz="3200" b="1" i="0" u="none" strike="noStrike" kern="1200" cap="none" spc="0" normalizeH="0" noProof="0" smtClean="0">
                <a:ln>
                  <a:noFill/>
                </a:ln>
                <a:solidFill>
                  <a:srgbClr val="211E23"/>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smtClean="0">
                <a:ln>
                  <a:noFill/>
                </a:ln>
                <a:solidFill>
                  <a:srgbClr val="211E23"/>
                </a:solidFill>
                <a:effectLst/>
                <a:uLnTx/>
                <a:uFillTx/>
                <a:latin typeface="Times New Roman" panose="02020603050405020304" pitchFamily="18" charset="0"/>
                <a:ea typeface="+mn-ea"/>
                <a:cs typeface="Times New Roman" panose="02020603050405020304" pitchFamily="18" charset="0"/>
              </a:rPr>
              <a:t>VĂN</a:t>
            </a:r>
            <a:endParaRPr kumimoji="0" lang="en-SG" sz="3200" b="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sp>
        <p:nvSpPr>
          <p:cNvPr id="26" name="Google Shape;1167;p36">
            <a:extLst>
              <a:ext uri="{FF2B5EF4-FFF2-40B4-BE49-F238E27FC236}">
                <a16:creationId xmlns:a16="http://schemas.microsoft.com/office/drawing/2014/main" id="{B27A83A8-D6E5-D853-474F-C5A04367FFE3}"/>
              </a:ext>
            </a:extLst>
          </p:cNvPr>
          <p:cNvSpPr/>
          <p:nvPr/>
        </p:nvSpPr>
        <p:spPr>
          <a:xfrm>
            <a:off x="885320" y="122330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sp>
        <p:nvSpPr>
          <p:cNvPr id="28" name="Google Shape;1167;p36">
            <a:extLst>
              <a:ext uri="{FF2B5EF4-FFF2-40B4-BE49-F238E27FC236}">
                <a16:creationId xmlns:a16="http://schemas.microsoft.com/office/drawing/2014/main" id="{B27A83A8-D6E5-D853-474F-C5A04367FFE3}"/>
              </a:ext>
            </a:extLst>
          </p:cNvPr>
          <p:cNvSpPr/>
          <p:nvPr/>
        </p:nvSpPr>
        <p:spPr>
          <a:xfrm>
            <a:off x="3088276" y="1223300"/>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01</a:t>
            </a:r>
            <a:endParaRPr sz="2400" b="1" kern="0" dirty="0">
              <a:solidFill>
                <a:srgbClr val="FFFFFF"/>
              </a:solidFill>
              <a:latin typeface="Fredoka"/>
              <a:ea typeface="Fredoka"/>
              <a:cs typeface="Fredoka"/>
              <a:sym typeface="Fredoka"/>
            </a:endParaRPr>
          </a:p>
        </p:txBody>
      </p:sp>
      <p:sp>
        <p:nvSpPr>
          <p:cNvPr id="30" name="Google Shape;1167;p36">
            <a:extLst>
              <a:ext uri="{FF2B5EF4-FFF2-40B4-BE49-F238E27FC236}">
                <a16:creationId xmlns:a16="http://schemas.microsoft.com/office/drawing/2014/main" id="{B27A83A8-D6E5-D853-474F-C5A04367FFE3}"/>
              </a:ext>
            </a:extLst>
          </p:cNvPr>
          <p:cNvSpPr/>
          <p:nvPr/>
        </p:nvSpPr>
        <p:spPr>
          <a:xfrm>
            <a:off x="5410164" y="1253382"/>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03</a:t>
            </a:r>
            <a:endParaRPr sz="2400" b="1" kern="0" dirty="0">
              <a:solidFill>
                <a:srgbClr val="FFFFFF"/>
              </a:solidFill>
              <a:latin typeface="Fredoka"/>
              <a:ea typeface="Fredoka"/>
              <a:cs typeface="Fredoka"/>
              <a:sym typeface="Fredoka"/>
            </a:endParaRPr>
          </a:p>
        </p:txBody>
      </p:sp>
      <p:sp>
        <p:nvSpPr>
          <p:cNvPr id="32" name="Google Shape;1167;p36">
            <a:extLst>
              <a:ext uri="{FF2B5EF4-FFF2-40B4-BE49-F238E27FC236}">
                <a16:creationId xmlns:a16="http://schemas.microsoft.com/office/drawing/2014/main" id="{B27A83A8-D6E5-D853-474F-C5A04367FFE3}"/>
              </a:ext>
            </a:extLst>
          </p:cNvPr>
          <p:cNvSpPr/>
          <p:nvPr/>
        </p:nvSpPr>
        <p:spPr>
          <a:xfrm>
            <a:off x="8000686" y="1212092"/>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34" name="Google Shape;1167;p36">
            <a:extLst>
              <a:ext uri="{FF2B5EF4-FFF2-40B4-BE49-F238E27FC236}">
                <a16:creationId xmlns:a16="http://schemas.microsoft.com/office/drawing/2014/main" id="{B27A83A8-D6E5-D853-474F-C5A04367FFE3}"/>
              </a:ext>
            </a:extLst>
          </p:cNvPr>
          <p:cNvSpPr/>
          <p:nvPr/>
        </p:nvSpPr>
        <p:spPr>
          <a:xfrm>
            <a:off x="10314593" y="1271615"/>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54">
              <a:defRPr/>
            </a:pPr>
            <a:r>
              <a:rPr lang="en" sz="2400" b="1" kern="0" dirty="0" smtClean="0">
                <a:solidFill>
                  <a:srgbClr val="FFFFFF"/>
                </a:solidFill>
                <a:latin typeface="Fredoka"/>
                <a:ea typeface="Fredoka"/>
                <a:cs typeface="Fredoka"/>
                <a:sym typeface="Fredoka"/>
              </a:rPr>
              <a:t>05</a:t>
            </a:r>
            <a:endParaRPr sz="2400" b="1" kern="0" dirty="0">
              <a:solidFill>
                <a:srgbClr val="FFFFFF"/>
              </a:solidFill>
              <a:latin typeface="Fredoka"/>
              <a:ea typeface="Fredoka"/>
              <a:cs typeface="Fredoka"/>
              <a:sym typeface="Fredoka"/>
            </a:endParaRPr>
          </a:p>
        </p:txBody>
      </p:sp>
      <p:sp>
        <p:nvSpPr>
          <p:cNvPr id="36" name="Freeform: Shape 19">
            <a:extLst>
              <a:ext uri="{FF2B5EF4-FFF2-40B4-BE49-F238E27FC236}">
                <a16:creationId xmlns:a16="http://schemas.microsoft.com/office/drawing/2014/main" id="{55CF671F-1ED0-8AB6-2A14-7651EF43AF29}"/>
              </a:ext>
            </a:extLst>
          </p:cNvPr>
          <p:cNvSpPr/>
          <p:nvPr/>
        </p:nvSpPr>
        <p:spPr>
          <a:xfrm>
            <a:off x="2216734" y="1230441"/>
            <a:ext cx="626655" cy="485459"/>
          </a:xfrm>
          <a:custGeom>
            <a:avLst/>
            <a:gdLst>
              <a:gd name="connsiteX0" fmla="*/ 0 w 626655"/>
              <a:gd name="connsiteY0" fmla="*/ 97092 h 485459"/>
              <a:gd name="connsiteX1" fmla="*/ 383926 w 626655"/>
              <a:gd name="connsiteY1" fmla="*/ 97092 h 485459"/>
              <a:gd name="connsiteX2" fmla="*/ 383926 w 626655"/>
              <a:gd name="connsiteY2" fmla="*/ 0 h 485459"/>
              <a:gd name="connsiteX3" fmla="*/ 626655 w 626655"/>
              <a:gd name="connsiteY3" fmla="*/ 242730 h 485459"/>
              <a:gd name="connsiteX4" fmla="*/ 383926 w 626655"/>
              <a:gd name="connsiteY4" fmla="*/ 485459 h 485459"/>
              <a:gd name="connsiteX5" fmla="*/ 383926 w 626655"/>
              <a:gd name="connsiteY5" fmla="*/ 388367 h 485459"/>
              <a:gd name="connsiteX6" fmla="*/ 0 w 626655"/>
              <a:gd name="connsiteY6" fmla="*/ 388367 h 485459"/>
              <a:gd name="connsiteX7" fmla="*/ 0 w 626655"/>
              <a:gd name="connsiteY7" fmla="*/ 97092 h 4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55" h="485459">
                <a:moveTo>
                  <a:pt x="0" y="97092"/>
                </a:moveTo>
                <a:lnTo>
                  <a:pt x="383926" y="97092"/>
                </a:lnTo>
                <a:lnTo>
                  <a:pt x="383926" y="0"/>
                </a:lnTo>
                <a:lnTo>
                  <a:pt x="626655" y="242730"/>
                </a:lnTo>
                <a:lnTo>
                  <a:pt x="383926" y="485459"/>
                </a:lnTo>
                <a:lnTo>
                  <a:pt x="383926" y="388367"/>
                </a:lnTo>
                <a:lnTo>
                  <a:pt x="0" y="388367"/>
                </a:lnTo>
                <a:lnTo>
                  <a:pt x="0" y="97092"/>
                </a:lnTo>
                <a:close/>
              </a:path>
            </a:pathLst>
          </a:custGeom>
          <a:solidFill>
            <a:srgbClr val="ED7D31">
              <a:hueOff val="0"/>
              <a:satOff val="0"/>
              <a:lumOff val="0"/>
              <a:alphaOff val="0"/>
            </a:srgbClr>
          </a:solidFill>
          <a:ln>
            <a:noFill/>
          </a:ln>
          <a:effectLst/>
        </p:spPr>
        <p:txBody>
          <a:bodyPr spcFirstLastPara="0" vert="horz" wrap="square" lIns="0" tIns="97092" rIns="145638" bIns="97092"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kumimoji="0" lang="en-SG" sz="11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22">
            <a:extLst>
              <a:ext uri="{FF2B5EF4-FFF2-40B4-BE49-F238E27FC236}">
                <a16:creationId xmlns:a16="http://schemas.microsoft.com/office/drawing/2014/main" id="{F7EDE0CF-83F7-5A15-D6A0-EC3636BF570E}"/>
              </a:ext>
            </a:extLst>
          </p:cNvPr>
          <p:cNvSpPr/>
          <p:nvPr/>
        </p:nvSpPr>
        <p:spPr>
          <a:xfrm>
            <a:off x="4649667" y="1278756"/>
            <a:ext cx="626655" cy="485459"/>
          </a:xfrm>
          <a:custGeom>
            <a:avLst/>
            <a:gdLst>
              <a:gd name="connsiteX0" fmla="*/ 0 w 626655"/>
              <a:gd name="connsiteY0" fmla="*/ 97092 h 485459"/>
              <a:gd name="connsiteX1" fmla="*/ 383926 w 626655"/>
              <a:gd name="connsiteY1" fmla="*/ 97092 h 485459"/>
              <a:gd name="connsiteX2" fmla="*/ 383926 w 626655"/>
              <a:gd name="connsiteY2" fmla="*/ 0 h 485459"/>
              <a:gd name="connsiteX3" fmla="*/ 626655 w 626655"/>
              <a:gd name="connsiteY3" fmla="*/ 242730 h 485459"/>
              <a:gd name="connsiteX4" fmla="*/ 383926 w 626655"/>
              <a:gd name="connsiteY4" fmla="*/ 485459 h 485459"/>
              <a:gd name="connsiteX5" fmla="*/ 383926 w 626655"/>
              <a:gd name="connsiteY5" fmla="*/ 388367 h 485459"/>
              <a:gd name="connsiteX6" fmla="*/ 0 w 626655"/>
              <a:gd name="connsiteY6" fmla="*/ 388367 h 485459"/>
              <a:gd name="connsiteX7" fmla="*/ 0 w 626655"/>
              <a:gd name="connsiteY7" fmla="*/ 97092 h 4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55" h="485459">
                <a:moveTo>
                  <a:pt x="0" y="97092"/>
                </a:moveTo>
                <a:lnTo>
                  <a:pt x="383926" y="97092"/>
                </a:lnTo>
                <a:lnTo>
                  <a:pt x="383926" y="0"/>
                </a:lnTo>
                <a:lnTo>
                  <a:pt x="626655" y="242730"/>
                </a:lnTo>
                <a:lnTo>
                  <a:pt x="383926" y="485459"/>
                </a:lnTo>
                <a:lnTo>
                  <a:pt x="383926" y="388367"/>
                </a:lnTo>
                <a:lnTo>
                  <a:pt x="0" y="388367"/>
                </a:lnTo>
                <a:lnTo>
                  <a:pt x="0" y="97092"/>
                </a:lnTo>
                <a:close/>
              </a:path>
            </a:pathLst>
          </a:custGeom>
          <a:solidFill>
            <a:srgbClr val="E7B1C1"/>
          </a:solidFill>
          <a:ln>
            <a:noFill/>
          </a:ln>
          <a:effectLst/>
        </p:spPr>
        <p:txBody>
          <a:bodyPr spcFirstLastPara="0" vert="horz" wrap="square" lIns="0" tIns="97092" rIns="145638" bIns="97092"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kumimoji="0" lang="en-SG" sz="11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Freeform: Shape 25">
            <a:extLst>
              <a:ext uri="{FF2B5EF4-FFF2-40B4-BE49-F238E27FC236}">
                <a16:creationId xmlns:a16="http://schemas.microsoft.com/office/drawing/2014/main" id="{348E23B4-7745-081F-3C10-83E1A331198D}"/>
              </a:ext>
            </a:extLst>
          </p:cNvPr>
          <p:cNvSpPr/>
          <p:nvPr/>
        </p:nvSpPr>
        <p:spPr>
          <a:xfrm>
            <a:off x="6920756" y="1278756"/>
            <a:ext cx="626655" cy="485459"/>
          </a:xfrm>
          <a:custGeom>
            <a:avLst/>
            <a:gdLst>
              <a:gd name="connsiteX0" fmla="*/ 0 w 626655"/>
              <a:gd name="connsiteY0" fmla="*/ 97092 h 485459"/>
              <a:gd name="connsiteX1" fmla="*/ 383926 w 626655"/>
              <a:gd name="connsiteY1" fmla="*/ 97092 h 485459"/>
              <a:gd name="connsiteX2" fmla="*/ 383926 w 626655"/>
              <a:gd name="connsiteY2" fmla="*/ 0 h 485459"/>
              <a:gd name="connsiteX3" fmla="*/ 626655 w 626655"/>
              <a:gd name="connsiteY3" fmla="*/ 242730 h 485459"/>
              <a:gd name="connsiteX4" fmla="*/ 383926 w 626655"/>
              <a:gd name="connsiteY4" fmla="*/ 485459 h 485459"/>
              <a:gd name="connsiteX5" fmla="*/ 383926 w 626655"/>
              <a:gd name="connsiteY5" fmla="*/ 388367 h 485459"/>
              <a:gd name="connsiteX6" fmla="*/ 0 w 626655"/>
              <a:gd name="connsiteY6" fmla="*/ 388367 h 485459"/>
              <a:gd name="connsiteX7" fmla="*/ 0 w 626655"/>
              <a:gd name="connsiteY7" fmla="*/ 97092 h 4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55" h="485459">
                <a:moveTo>
                  <a:pt x="0" y="97092"/>
                </a:moveTo>
                <a:lnTo>
                  <a:pt x="383926" y="97092"/>
                </a:lnTo>
                <a:lnTo>
                  <a:pt x="383926" y="0"/>
                </a:lnTo>
                <a:lnTo>
                  <a:pt x="626655" y="242730"/>
                </a:lnTo>
                <a:lnTo>
                  <a:pt x="383926" y="485459"/>
                </a:lnTo>
                <a:lnTo>
                  <a:pt x="383926" y="388367"/>
                </a:lnTo>
                <a:lnTo>
                  <a:pt x="0" y="388367"/>
                </a:lnTo>
                <a:lnTo>
                  <a:pt x="0" y="97092"/>
                </a:lnTo>
                <a:close/>
              </a:path>
            </a:pathLst>
          </a:custGeom>
          <a:solidFill>
            <a:srgbClr val="5B9BD5">
              <a:lumMod val="75000"/>
            </a:srgbClr>
          </a:solidFill>
          <a:ln>
            <a:noFill/>
          </a:ln>
          <a:effectLst/>
        </p:spPr>
        <p:txBody>
          <a:bodyPr spcFirstLastPara="0" vert="horz" wrap="square" lIns="0" tIns="97092" rIns="145638" bIns="97092"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kumimoji="0" lang="en-SG" sz="11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Freeform: Shape 22">
            <a:extLst>
              <a:ext uri="{FF2B5EF4-FFF2-40B4-BE49-F238E27FC236}">
                <a16:creationId xmlns:a16="http://schemas.microsoft.com/office/drawing/2014/main" id="{F7EDE0CF-83F7-5A15-D6A0-EC3636BF570E}"/>
              </a:ext>
            </a:extLst>
          </p:cNvPr>
          <p:cNvSpPr/>
          <p:nvPr/>
        </p:nvSpPr>
        <p:spPr>
          <a:xfrm>
            <a:off x="9372970" y="1278756"/>
            <a:ext cx="626655" cy="485459"/>
          </a:xfrm>
          <a:custGeom>
            <a:avLst/>
            <a:gdLst>
              <a:gd name="connsiteX0" fmla="*/ 0 w 626655"/>
              <a:gd name="connsiteY0" fmla="*/ 97092 h 485459"/>
              <a:gd name="connsiteX1" fmla="*/ 383926 w 626655"/>
              <a:gd name="connsiteY1" fmla="*/ 97092 h 485459"/>
              <a:gd name="connsiteX2" fmla="*/ 383926 w 626655"/>
              <a:gd name="connsiteY2" fmla="*/ 0 h 485459"/>
              <a:gd name="connsiteX3" fmla="*/ 626655 w 626655"/>
              <a:gd name="connsiteY3" fmla="*/ 242730 h 485459"/>
              <a:gd name="connsiteX4" fmla="*/ 383926 w 626655"/>
              <a:gd name="connsiteY4" fmla="*/ 485459 h 485459"/>
              <a:gd name="connsiteX5" fmla="*/ 383926 w 626655"/>
              <a:gd name="connsiteY5" fmla="*/ 388367 h 485459"/>
              <a:gd name="connsiteX6" fmla="*/ 0 w 626655"/>
              <a:gd name="connsiteY6" fmla="*/ 388367 h 485459"/>
              <a:gd name="connsiteX7" fmla="*/ 0 w 626655"/>
              <a:gd name="connsiteY7" fmla="*/ 97092 h 4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655" h="485459">
                <a:moveTo>
                  <a:pt x="0" y="97092"/>
                </a:moveTo>
                <a:lnTo>
                  <a:pt x="383926" y="97092"/>
                </a:lnTo>
                <a:lnTo>
                  <a:pt x="383926" y="0"/>
                </a:lnTo>
                <a:lnTo>
                  <a:pt x="626655" y="242730"/>
                </a:lnTo>
                <a:lnTo>
                  <a:pt x="383926" y="485459"/>
                </a:lnTo>
                <a:lnTo>
                  <a:pt x="383926" y="388367"/>
                </a:lnTo>
                <a:lnTo>
                  <a:pt x="0" y="388367"/>
                </a:lnTo>
                <a:lnTo>
                  <a:pt x="0" y="97092"/>
                </a:lnTo>
                <a:close/>
              </a:path>
            </a:pathLst>
          </a:custGeom>
          <a:solidFill>
            <a:srgbClr val="E7B1C1"/>
          </a:solidFill>
          <a:ln>
            <a:noFill/>
          </a:ln>
          <a:effectLst/>
        </p:spPr>
        <p:txBody>
          <a:bodyPr spcFirstLastPara="0" vert="horz" wrap="square" lIns="0" tIns="97092" rIns="145638" bIns="97092"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kumimoji="0" lang="en-SG" sz="11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TextBox 76">
            <a:extLst>
              <a:ext uri="{FF2B5EF4-FFF2-40B4-BE49-F238E27FC236}">
                <a16:creationId xmlns:a16="http://schemas.microsoft.com/office/drawing/2014/main" id="{A652B729-FE4C-9BED-914B-9EDD07692C87}"/>
              </a:ext>
            </a:extLst>
          </p:cNvPr>
          <p:cNvSpPr txBox="1"/>
          <p:nvPr/>
        </p:nvSpPr>
        <p:spPr>
          <a:xfrm>
            <a:off x="678360" y="5049791"/>
            <a:ext cx="10835277" cy="954107"/>
          </a:xfrm>
          <a:prstGeom prst="rect">
            <a:avLst/>
          </a:prstGeom>
          <a:noFill/>
        </p:spPr>
        <p:txBody>
          <a:bodyPr wrap="square" rtlCol="0">
            <a:spAutoFit/>
          </a:bodyPr>
          <a:lstStyle/>
          <a:p>
            <a:pPr algn="just" defTabSz="914217">
              <a:defRPr/>
            </a:pPr>
            <a:r>
              <a:rPr lang="vi-VN" sz="2800" b="1" kern="0" dirty="0" smtClean="0">
                <a:solidFill>
                  <a:srgbClr val="002060"/>
                </a:solidFill>
                <a:latin typeface="Times New Roman" panose="02020603050405020304" pitchFamily="18" charset="0"/>
                <a:ea typeface="Calibri" panose="020F0502020204030204" pitchFamily="34" charset="0"/>
                <a:sym typeface="Wingdings" panose="05000000000000000000" pitchFamily="2" charset="2"/>
              </a:rPr>
              <a:t>-&gt; </a:t>
            </a:r>
            <a:r>
              <a:rPr lang="vi-VN" sz="2800" b="1" kern="0" dirty="0" smtClean="0">
                <a:solidFill>
                  <a:srgbClr val="002060"/>
                </a:solidFill>
                <a:latin typeface="Times New Roman" panose="02020603050405020304" pitchFamily="18" charset="0"/>
                <a:ea typeface="Calibri" panose="020F0502020204030204" pitchFamily="34" charset="0"/>
              </a:rPr>
              <a:t>Đoạn </a:t>
            </a:r>
            <a:r>
              <a:rPr lang="vi-VN" sz="2800" b="1" kern="0" dirty="0">
                <a:solidFill>
                  <a:srgbClr val="002060"/>
                </a:solidFill>
                <a:latin typeface="Times New Roman" panose="02020603050405020304" pitchFamily="18" charset="0"/>
                <a:ea typeface="Calibri" panose="020F0502020204030204" pitchFamily="34" charset="0"/>
              </a:rPr>
              <a:t>văn có câu văn bao quát nội dung đoạn văn nằm ở </a:t>
            </a:r>
            <a:r>
              <a:rPr lang="en-US" sz="2800" b="1" kern="0" dirty="0" err="1" smtClean="0">
                <a:solidFill>
                  <a:srgbClr val="002060"/>
                </a:solidFill>
                <a:latin typeface="Times New Roman" panose="02020603050405020304" pitchFamily="18" charset="0"/>
                <a:ea typeface="Calibri" panose="020F0502020204030204" pitchFamily="34" charset="0"/>
              </a:rPr>
              <a:t>đầu</a:t>
            </a:r>
            <a:r>
              <a:rPr lang="en-US" sz="2800" b="1" kern="0" dirty="0" smtClean="0">
                <a:solidFill>
                  <a:srgbClr val="002060"/>
                </a:solidFill>
                <a:latin typeface="Times New Roman" panose="02020603050405020304" pitchFamily="18" charset="0"/>
                <a:ea typeface="Calibri" panose="020F0502020204030204" pitchFamily="34" charset="0"/>
              </a:rPr>
              <a:t> </a:t>
            </a:r>
            <a:r>
              <a:rPr lang="en-US" sz="2800" b="1" kern="0" dirty="0" err="1" smtClean="0">
                <a:solidFill>
                  <a:srgbClr val="002060"/>
                </a:solidFill>
                <a:latin typeface="Times New Roman" panose="02020603050405020304" pitchFamily="18" charset="0"/>
                <a:ea typeface="Calibri" panose="020F0502020204030204" pitchFamily="34" charset="0"/>
              </a:rPr>
              <a:t>đoạn</a:t>
            </a:r>
            <a:r>
              <a:rPr lang="vi-VN" sz="2800" b="1" kern="0" dirty="0" smtClean="0">
                <a:solidFill>
                  <a:srgbClr val="002060"/>
                </a:solidFill>
                <a:latin typeface="Times New Roman" panose="02020603050405020304" pitchFamily="18" charset="0"/>
                <a:ea typeface="Calibri" panose="020F0502020204030204" pitchFamily="34" charset="0"/>
              </a:rPr>
              <a:t> </a:t>
            </a:r>
            <a:r>
              <a:rPr lang="vi-VN" sz="2800" b="1" kern="0" dirty="0">
                <a:solidFill>
                  <a:srgbClr val="002060"/>
                </a:solidFill>
                <a:latin typeface="Times New Roman" panose="02020603050405020304" pitchFamily="18" charset="0"/>
                <a:ea typeface="Calibri" panose="020F0502020204030204" pitchFamily="34" charset="0"/>
              </a:rPr>
              <a:t>là </a:t>
            </a:r>
            <a:r>
              <a:rPr lang="vi-VN" sz="2800" b="1" kern="0" dirty="0">
                <a:solidFill>
                  <a:srgbClr val="FF0000"/>
                </a:solidFill>
                <a:latin typeface="Times New Roman" panose="02020603050405020304" pitchFamily="18" charset="0"/>
                <a:ea typeface="Calibri" panose="020F0502020204030204" pitchFamily="34" charset="0"/>
              </a:rPr>
              <a:t>đoạn </a:t>
            </a:r>
            <a:r>
              <a:rPr lang="en-US" sz="2800" b="1" kern="0" dirty="0" err="1" smtClean="0">
                <a:solidFill>
                  <a:srgbClr val="FF0000"/>
                </a:solidFill>
                <a:latin typeface="Times New Roman" panose="02020603050405020304" pitchFamily="18" charset="0"/>
                <a:ea typeface="Calibri" panose="020F0502020204030204" pitchFamily="34" charset="0"/>
              </a:rPr>
              <a:t>diễn</a:t>
            </a:r>
            <a:r>
              <a:rPr lang="en-US" sz="2800" b="1" kern="0" dirty="0" smtClean="0">
                <a:solidFill>
                  <a:srgbClr val="FF0000"/>
                </a:solidFill>
                <a:latin typeface="Times New Roman" panose="02020603050405020304" pitchFamily="18" charset="0"/>
                <a:ea typeface="Calibri" panose="020F0502020204030204" pitchFamily="34" charset="0"/>
              </a:rPr>
              <a:t> </a:t>
            </a:r>
            <a:r>
              <a:rPr lang="en-US" sz="2800" b="1" kern="0" dirty="0" err="1" smtClean="0">
                <a:solidFill>
                  <a:srgbClr val="FF0000"/>
                </a:solidFill>
                <a:latin typeface="Times New Roman" panose="02020603050405020304" pitchFamily="18" charset="0"/>
                <a:ea typeface="Calibri" panose="020F0502020204030204" pitchFamily="34" charset="0"/>
              </a:rPr>
              <a:t>dịch</a:t>
            </a:r>
            <a:endParaRPr lang="en-US" sz="2800" b="1" kern="100" dirty="0">
              <a:solidFill>
                <a:srgbClr val="FF0000"/>
              </a:solidFill>
              <a:latin typeface="Times New Roman" panose="02020603050405020304" pitchFamily="18" charset="0"/>
              <a:ea typeface="SimSun" panose="02010600030101010101" pitchFamily="2" charset="-122"/>
            </a:endParaRPr>
          </a:p>
        </p:txBody>
      </p:sp>
      <p:sp>
        <p:nvSpPr>
          <p:cNvPr id="25" name="TextBox 76">
            <a:extLst>
              <a:ext uri="{FF2B5EF4-FFF2-40B4-BE49-F238E27FC236}">
                <a16:creationId xmlns:a16="http://schemas.microsoft.com/office/drawing/2014/main" id="{A652B729-FE4C-9BED-914B-9EDD07692C87}"/>
              </a:ext>
            </a:extLst>
          </p:cNvPr>
          <p:cNvSpPr txBox="1"/>
          <p:nvPr/>
        </p:nvSpPr>
        <p:spPr>
          <a:xfrm>
            <a:off x="1213584" y="1899344"/>
            <a:ext cx="10704394" cy="538609"/>
          </a:xfrm>
          <a:prstGeom prst="rect">
            <a:avLst/>
          </a:prstGeom>
          <a:noFill/>
        </p:spPr>
        <p:txBody>
          <a:bodyPr wrap="square" rtlCol="0">
            <a:spAutoFit/>
          </a:bodyPr>
          <a:lstStyle/>
          <a:p>
            <a:pPr algn="just"/>
            <a:r>
              <a:rPr lang="en-US" sz="2900" b="1" dirty="0" smtClean="0">
                <a:solidFill>
                  <a:srgbClr val="FF0000"/>
                </a:solidFill>
                <a:latin typeface="Times New Roman" panose="02020603050405020304" pitchFamily="18" charset="0"/>
                <a:cs typeface="Times New Roman" panose="02020603050405020304" pitchFamily="18" charset="0"/>
              </a:rPr>
              <a:t>L</a:t>
            </a:r>
            <a:r>
              <a:rPr lang="vi-VN" sz="2900" b="1" dirty="0" smtClean="0">
                <a:solidFill>
                  <a:srgbClr val="FF0000"/>
                </a:solidFill>
                <a:latin typeface="Times New Roman" panose="02020603050405020304" pitchFamily="18" charset="0"/>
                <a:cs typeface="Times New Roman" panose="02020603050405020304" pitchFamily="18" charset="0"/>
              </a:rPr>
              <a:t>ũ lụt là một </a:t>
            </a:r>
            <a:r>
              <a:rPr lang="en-US" sz="2900" b="1" dirty="0" smtClean="0">
                <a:solidFill>
                  <a:srgbClr val="FF0000"/>
                </a:solidFill>
                <a:latin typeface="Times New Roman" panose="02020603050405020304" pitchFamily="18" charset="0"/>
                <a:cs typeface="Times New Roman" panose="02020603050405020304" pitchFamily="18" charset="0"/>
              </a:rPr>
              <a:t> </a:t>
            </a:r>
            <a:r>
              <a:rPr lang="vi-VN" sz="2900" b="1" dirty="0" smtClean="0">
                <a:solidFill>
                  <a:srgbClr val="FF0000"/>
                </a:solidFill>
                <a:latin typeface="Times New Roman" panose="02020603050405020304" pitchFamily="18" charset="0"/>
                <a:cs typeface="Times New Roman" panose="02020603050405020304" pitchFamily="18" charset="0"/>
              </a:rPr>
              <a:t>trong những thảm họa nguy hiểm nhất trên thế </a:t>
            </a:r>
            <a:r>
              <a:rPr lang="en-US" sz="2900" b="1" dirty="0" smtClean="0">
                <a:solidFill>
                  <a:srgbClr val="FF0000"/>
                </a:solidFill>
                <a:latin typeface="Times New Roman" panose="02020603050405020304" pitchFamily="18" charset="0"/>
                <a:cs typeface="Times New Roman" panose="02020603050405020304" pitchFamily="18" charset="0"/>
              </a:rPr>
              <a:t> </a:t>
            </a:r>
            <a:r>
              <a:rPr lang="vi-VN" sz="2900" b="1" dirty="0" smtClean="0">
                <a:solidFill>
                  <a:srgbClr val="FF0000"/>
                </a:solidFill>
                <a:latin typeface="Times New Roman" panose="02020603050405020304" pitchFamily="18" charset="0"/>
                <a:cs typeface="Times New Roman" panose="02020603050405020304" pitchFamily="18" charset="0"/>
              </a:rPr>
              <a:t>giới.</a:t>
            </a:r>
            <a:endParaRPr lang="en-US" sz="2900" b="1" dirty="0">
              <a:solidFill>
                <a:srgbClr val="FF0000"/>
              </a:solidFill>
              <a:latin typeface="Times New Roman" panose="02020603050405020304" pitchFamily="18" charset="0"/>
              <a:cs typeface="Times New Roman" panose="02020603050405020304" pitchFamily="18" charset="0"/>
            </a:endParaRPr>
          </a:p>
        </p:txBody>
      </p:sp>
      <p:pic>
        <p:nvPicPr>
          <p:cNvPr id="27" name="Picture 6" descr="Toàn cảnh lũ lụt miền Trung: Đại hồng thủy trăm năm có một - Báo Công an  Nhân dân điện tử"/>
          <p:cNvPicPr>
            <a:picLocks noChangeAspect="1" noChangeArrowheads="1"/>
          </p:cNvPicPr>
          <p:nvPr/>
        </p:nvPicPr>
        <p:blipFill rotWithShape="1">
          <a:blip r:embed="rId3">
            <a:extLst>
              <a:ext uri="{28A0092B-C50C-407E-A947-70E740481C1C}">
                <a14:useLocalDpi xmlns:a14="http://schemas.microsoft.com/office/drawing/2010/main" val="0"/>
              </a:ext>
            </a:extLst>
          </a:blip>
          <a:srcRect r="4963"/>
          <a:stretch/>
        </p:blipFill>
        <p:spPr bwMode="auto">
          <a:xfrm>
            <a:off x="8154018" y="-41058"/>
            <a:ext cx="3631945" cy="123599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5-Point Star 22">
            <a:hlinkClick r:id="rId4"/>
          </p:cNvPr>
          <p:cNvSpPr/>
          <p:nvPr/>
        </p:nvSpPr>
        <p:spPr>
          <a:xfrm>
            <a:off x="450868" y="173050"/>
            <a:ext cx="891709" cy="89353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676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additive="base">
                                        <p:cTn id="3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32" grpId="0" animBg="1"/>
      <p:bldP spid="34" grpId="0" animBg="1"/>
      <p:bldP spid="21"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1176</TotalTime>
  <Words>2098</Words>
  <Application>Microsoft Office PowerPoint</Application>
  <PresentationFormat>Widescreen</PresentationFormat>
  <Paragraphs>253</Paragraphs>
  <Slides>39</Slides>
  <Notes>11</Notes>
  <HiddenSlides>0</HiddenSlides>
  <MMClips>7</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39</vt:i4>
      </vt:variant>
    </vt:vector>
  </HeadingPairs>
  <TitlesOfParts>
    <vt:vector size="66" baseType="lpstr">
      <vt:lpstr>微软雅黑</vt:lpstr>
      <vt:lpstr>SimSun</vt:lpstr>
      <vt:lpstr>SimSun-ExtB</vt:lpstr>
      <vt:lpstr>Aptos</vt:lpstr>
      <vt:lpstr>Arial</vt:lpstr>
      <vt:lpstr>Bauhaus 93</vt:lpstr>
      <vt:lpstr>Calibri</vt:lpstr>
      <vt:lpstr>Calibri Light</vt:lpstr>
      <vt:lpstr>Courgette</vt:lpstr>
      <vt:lpstr>等线</vt:lpstr>
      <vt:lpstr>Eastman Grotesque Bold</vt:lpstr>
      <vt:lpstr>Fira Sans Extra Condensed</vt:lpstr>
      <vt:lpstr>Fredoka</vt:lpstr>
      <vt:lpstr>Montserrat</vt:lpstr>
      <vt:lpstr>Nunito</vt:lpstr>
      <vt:lpstr>Roboto</vt:lpstr>
      <vt:lpstr>Roboto Condensed</vt:lpstr>
      <vt:lpstr>黑体</vt:lpstr>
      <vt:lpstr>Times New Roman</vt:lpstr>
      <vt:lpstr>Times New Roman Bold</vt:lpstr>
      <vt:lpstr>Viga</vt:lpstr>
      <vt:lpstr>Wingdings</vt:lpstr>
      <vt:lpstr>字魂125号-九州真书</vt:lpstr>
      <vt:lpstr>思源宋体 CN Heavy</vt:lpstr>
      <vt:lpstr>思源黑体 CN Bold</vt:lpstr>
      <vt:lpstr>思源黑体 CN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chuyên gia</vt:lpstr>
      <vt:lpstr>Nhiệm vụ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TIÊU CHÍ ĐÁNH GIÁ CHÉO CÁC NHÓM Ở PHIẾU HỌC TẬP SỐ 2A                             Nhóm đánh giá:..................          Nhóm được đánh giá...........</vt:lpstr>
      <vt:lpstr>PowerPoint Presentation</vt:lpstr>
      <vt:lpstr>PowerPoint Presentation</vt:lpstr>
      <vt:lpstr>PowerPoint Presentation</vt:lpstr>
      <vt:lpstr>PowerPoint Presentation</vt:lpstr>
      <vt:lpstr>PowerPoint Presentation</vt:lpstr>
      <vt:lpstr>+ Câu (1), (2), (4) nói về đặc điểm và số phận của các nhân vật cụ thể ở một số truyện cổ tích. Riêng câu (3), “Ở hiền gặp lành, ác giả ác báo là ước mơ công bằng được nhân dân gửi gắm vào truyện cổ tích” không đề cập đến nhân vật nào, mà nêu vấn đề có tính chất khái quát, không chỉ đúng với truyện được nói đến ở đây mà còn đúng với nhiều truyện khác. Đó chính là câu chủ đề  + Đặt câu (3) lên đầu, ta được đoạn văn diễn dịch.  + Đặt câu (3) ở cuối, ta được đoạn văn quy nạp.</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nec</dc:creator>
  <cp:lastModifiedBy>nec</cp:lastModifiedBy>
  <cp:revision>116</cp:revision>
  <dcterms:created xsi:type="dcterms:W3CDTF">2024-10-25T04:06:11Z</dcterms:created>
  <dcterms:modified xsi:type="dcterms:W3CDTF">2024-11-01T14:22:38Z</dcterms:modified>
</cp:coreProperties>
</file>