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3614" r:id="rId3"/>
    <p:sldId id="258" r:id="rId4"/>
    <p:sldId id="3615" r:id="rId5"/>
    <p:sldId id="3618" r:id="rId6"/>
    <p:sldId id="3644" r:id="rId7"/>
    <p:sldId id="267" r:id="rId8"/>
    <p:sldId id="3645" r:id="rId9"/>
    <p:sldId id="268" r:id="rId10"/>
    <p:sldId id="269" r:id="rId11"/>
    <p:sldId id="3646" r:id="rId12"/>
    <p:sldId id="270" r:id="rId13"/>
  </p:sldIdLst>
  <p:sldSz cx="18288000" cy="10287000"/>
  <p:notesSz cx="6858000" cy="9144000"/>
  <p:embeddedFontLst>
    <p:embeddedFont>
      <p:font typeface="Bogart Heavy" panose="020B0604020202020204" charset="0"/>
      <p:regular r:id="rId15"/>
    </p:embeddedFont>
    <p:embeddedFont>
      <p:font typeface="Dancing Script Bold" panose="020B0604020202020204" charset="0"/>
      <p:regular r:id="rId16"/>
    </p:embeddedFont>
    <p:embeddedFont>
      <p:font typeface="DejaVu Serif Bold" panose="020B0604020202020204" charset="0"/>
      <p:regular r:id="rId17"/>
    </p:embeddedFont>
    <p:embeddedFont>
      <p:font typeface="Tex Gyre Terme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A6DA8-9025-4D33-8161-460E4DE53A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4C895-3005-4B5D-9630-18D8B2AD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6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2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5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FE06-FE75-02DE-61ED-F178E7D2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E210C-E583-26D2-644B-6169C484DF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30068-9CEA-EBA3-1A10-FF1642C73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3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4C895-3005-4B5D-9630-18D8B2ADCB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4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7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7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32797"/>
            <a:ext cx="5477446" cy="5354203"/>
          </a:xfrm>
          <a:custGeom>
            <a:avLst/>
            <a:gdLst/>
            <a:ahLst/>
            <a:cxnLst/>
            <a:rect l="l" t="t" r="r" b="b"/>
            <a:pathLst>
              <a:path w="5477446" h="5354203">
                <a:moveTo>
                  <a:pt x="0" y="0"/>
                </a:moveTo>
                <a:lnTo>
                  <a:pt x="5477446" y="0"/>
                </a:lnTo>
                <a:lnTo>
                  <a:pt x="5477446" y="5354203"/>
                </a:lnTo>
                <a:lnTo>
                  <a:pt x="0" y="535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183487" y="6172200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410451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04513" y="0"/>
                </a:lnTo>
                <a:lnTo>
                  <a:pt x="4104513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12153" y="2552700"/>
            <a:ext cx="15547147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4999" dirty="0">
                <a:solidFill>
                  <a:srgbClr val="233DFF"/>
                </a:solidFill>
                <a:latin typeface="Bogart Heavy"/>
              </a:rPr>
              <a:t>KÍNH CHÀO QUÝ THẦY CÔ</a:t>
            </a:r>
          </a:p>
          <a:p>
            <a:pPr algn="ctr">
              <a:lnSpc>
                <a:spcPts val="9999"/>
              </a:lnSpc>
            </a:pPr>
            <a:r>
              <a:rPr lang="en-US" sz="4999" dirty="0">
                <a:solidFill>
                  <a:srgbClr val="233DFF"/>
                </a:solidFill>
                <a:latin typeface="Bogart Heavy"/>
              </a:rPr>
              <a:t>VÀ CÁC EM HỌC SINH THÂN MẾN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14701" y="8979535"/>
            <a:ext cx="5142051" cy="100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Tin học 8</a:t>
            </a:r>
          </a:p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Kết nối tri thức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6084" y="1270243"/>
            <a:ext cx="823288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ogart Heavy"/>
              </a:rPr>
              <a:t>Trường</a:t>
            </a:r>
            <a:r>
              <a:rPr lang="en-US" sz="3999" dirty="0">
                <a:solidFill>
                  <a:srgbClr val="000000"/>
                </a:solidFill>
                <a:latin typeface="Bogart Heavy"/>
              </a:rPr>
              <a:t> THCS Lê </a:t>
            </a:r>
            <a:r>
              <a:rPr lang="en-US" sz="3999" dirty="0" err="1">
                <a:solidFill>
                  <a:srgbClr val="000000"/>
                </a:solidFill>
                <a:latin typeface="Bogart Heavy"/>
              </a:rPr>
              <a:t>Hồng</a:t>
            </a:r>
            <a:r>
              <a:rPr lang="en-US" sz="3999" dirty="0">
                <a:solidFill>
                  <a:srgbClr val="000000"/>
                </a:solidFill>
                <a:latin typeface="Bogart Heavy"/>
              </a:rPr>
              <a:t> Phong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7616" y="336408"/>
            <a:ext cx="10849813" cy="75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94461A"/>
                </a:solidFill>
                <a:latin typeface="Batangas Bold"/>
              </a:rPr>
              <a:t>PHÒNG GD&amp;ĐT ĐỨC TRỌNG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19801" y="7514441"/>
            <a:ext cx="7753966" cy="963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Giáo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viên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: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Nguyễn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Đức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Thái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93562" y="-446438"/>
            <a:ext cx="2442584" cy="2461042"/>
          </a:xfrm>
          <a:custGeom>
            <a:avLst/>
            <a:gdLst/>
            <a:ahLst/>
            <a:cxnLst/>
            <a:rect l="l" t="t" r="r" b="b"/>
            <a:pathLst>
              <a:path w="2442584" h="2461042">
                <a:moveTo>
                  <a:pt x="0" y="0"/>
                </a:moveTo>
                <a:lnTo>
                  <a:pt x="2442583" y="0"/>
                </a:lnTo>
                <a:lnTo>
                  <a:pt x="2442583" y="2461041"/>
                </a:lnTo>
                <a:lnTo>
                  <a:pt x="0" y="2461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5802" y="1813593"/>
            <a:ext cx="11292870" cy="8130270"/>
          </a:xfrm>
          <a:custGeom>
            <a:avLst/>
            <a:gdLst/>
            <a:ahLst/>
            <a:cxnLst/>
            <a:rect l="l" t="t" r="r" b="b"/>
            <a:pathLst>
              <a:path w="11292870" h="8130270">
                <a:moveTo>
                  <a:pt x="0" y="0"/>
                </a:moveTo>
                <a:lnTo>
                  <a:pt x="11292870" y="0"/>
                </a:lnTo>
                <a:lnTo>
                  <a:pt x="11292870" y="8130269"/>
                </a:lnTo>
                <a:lnTo>
                  <a:pt x="0" y="8130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057" y="450850"/>
            <a:ext cx="4816048" cy="1362743"/>
          </a:xfrm>
          <a:custGeom>
            <a:avLst/>
            <a:gdLst/>
            <a:ahLst/>
            <a:cxnLst/>
            <a:rect l="l" t="t" r="r" b="b"/>
            <a:pathLst>
              <a:path w="4816048" h="1362743">
                <a:moveTo>
                  <a:pt x="0" y="0"/>
                </a:moveTo>
                <a:lnTo>
                  <a:pt x="4816049" y="0"/>
                </a:lnTo>
                <a:lnTo>
                  <a:pt x="4816049" y="1362743"/>
                </a:lnTo>
                <a:lnTo>
                  <a:pt x="0" y="1362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54797" b="-43159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pic>
        <p:nvPicPr>
          <p:cNvPr id="9" name="5 Minute Timer(To)">
            <a:hlinkClick r:id="" action="ppaction://media"/>
            <a:extLst>
              <a:ext uri="{FF2B5EF4-FFF2-40B4-BE49-F238E27FC236}">
                <a16:creationId xmlns:a16="http://schemas.microsoft.com/office/drawing/2014/main" id="{6FC8D4F5-0CEF-BA64-2A81-3C590987E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5546" y="2496795"/>
            <a:ext cx="3892453" cy="218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38BA7-BB49-CE0B-D0A8-311F623A8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D907F3B-F29C-25B4-F16A-82CD11747761}"/>
              </a:ext>
            </a:extLst>
          </p:cNvPr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C17922-8174-9250-AC86-346C5E553919}"/>
              </a:ext>
            </a:extLst>
          </p:cNvPr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41553BF-731A-7785-B7AB-C642C08D7561}"/>
              </a:ext>
            </a:extLst>
          </p:cNvPr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35A8306-6223-97F5-373E-1C2CB82191D8}"/>
              </a:ext>
            </a:extLst>
          </p:cNvPr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AAB82F1-CB16-0CCD-E70B-E08A6068C1B3}"/>
              </a:ext>
            </a:extLst>
          </p:cNvPr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4AB28B-615D-515F-C409-A1E5D5E0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0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2153" y="2211583"/>
            <a:ext cx="15547147" cy="169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4"/>
              </a:lnSpc>
            </a:pP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Tiết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học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đến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đây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là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kết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thúc</a:t>
            </a:r>
            <a:endParaRPr lang="en-US" sz="4499" dirty="0">
              <a:solidFill>
                <a:srgbClr val="056528"/>
              </a:solidFill>
              <a:latin typeface="Bogart Heavy"/>
            </a:endParaRPr>
          </a:p>
          <a:p>
            <a:pPr algn="ctr">
              <a:lnSpc>
                <a:spcPts val="6794"/>
              </a:lnSpc>
            </a:pP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Cảm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ơn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quý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thầy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cô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và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các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e </a:t>
            </a:r>
            <a:r>
              <a:rPr lang="en-US" sz="4499" dirty="0" err="1">
                <a:solidFill>
                  <a:srgbClr val="056528"/>
                </a:solidFill>
                <a:latin typeface="Bogart Heavy"/>
              </a:rPr>
              <a:t>học</a:t>
            </a:r>
            <a:r>
              <a:rPr lang="en-US" sz="4499" dirty="0">
                <a:solidFill>
                  <a:srgbClr val="056528"/>
                </a:solidFill>
                <a:latin typeface="Bogart Heavy"/>
              </a:rPr>
              <a:t> </a:t>
            </a:r>
            <a:r>
              <a:rPr lang="en-US" sz="4499">
                <a:solidFill>
                  <a:srgbClr val="056528"/>
                </a:solidFill>
                <a:latin typeface="Bogart Heavy"/>
              </a:rPr>
              <a:t>sinh</a:t>
            </a:r>
            <a:endParaRPr lang="en-US" sz="4499" dirty="0">
              <a:solidFill>
                <a:srgbClr val="056528"/>
              </a:solidFill>
              <a:latin typeface="Bogart Heav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73" r="-6773" b="-69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50273" y="-1814124"/>
            <a:ext cx="4020218" cy="3628247"/>
          </a:xfrm>
          <a:custGeom>
            <a:avLst/>
            <a:gdLst/>
            <a:ahLst/>
            <a:cxnLst/>
            <a:rect l="l" t="t" r="r" b="b"/>
            <a:pathLst>
              <a:path w="4020218" h="3628247">
                <a:moveTo>
                  <a:pt x="0" y="0"/>
                </a:moveTo>
                <a:lnTo>
                  <a:pt x="4020218" y="0"/>
                </a:lnTo>
                <a:lnTo>
                  <a:pt x="4020218" y="3628248"/>
                </a:lnTo>
                <a:lnTo>
                  <a:pt x="0" y="362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97107" y="7021822"/>
            <a:ext cx="7493786" cy="96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Giáo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viên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: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Nguyễn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</a:t>
            </a:r>
            <a:r>
              <a:rPr lang="en-US" sz="5676" dirty="0" err="1">
                <a:solidFill>
                  <a:srgbClr val="004AAD"/>
                </a:solidFill>
                <a:latin typeface="Dancing Script Bold"/>
              </a:rPr>
              <a:t>Đức</a:t>
            </a:r>
            <a:r>
              <a:rPr lang="en-US" sz="5676" dirty="0">
                <a:solidFill>
                  <a:srgbClr val="004AAD"/>
                </a:solidFill>
                <a:latin typeface="Dancing Script Bold"/>
              </a:rPr>
              <a:t> Thái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5143500"/>
            <a:ext cx="5477446" cy="5354203"/>
          </a:xfrm>
          <a:custGeom>
            <a:avLst/>
            <a:gdLst/>
            <a:ahLst/>
            <a:cxnLst/>
            <a:rect l="l" t="t" r="r" b="b"/>
            <a:pathLst>
              <a:path w="5477446" h="5354203">
                <a:moveTo>
                  <a:pt x="0" y="0"/>
                </a:moveTo>
                <a:lnTo>
                  <a:pt x="5477446" y="0"/>
                </a:lnTo>
                <a:lnTo>
                  <a:pt x="5477446" y="5354203"/>
                </a:lnTo>
                <a:lnTo>
                  <a:pt x="0" y="5354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167465"/>
            <a:ext cx="3573351" cy="1911743"/>
          </a:xfrm>
          <a:custGeom>
            <a:avLst/>
            <a:gdLst/>
            <a:ahLst/>
            <a:cxnLst/>
            <a:rect l="l" t="t" r="r" b="b"/>
            <a:pathLst>
              <a:path w="3573351" h="1911743">
                <a:moveTo>
                  <a:pt x="0" y="0"/>
                </a:moveTo>
                <a:lnTo>
                  <a:pt x="3573351" y="0"/>
                </a:lnTo>
                <a:lnTo>
                  <a:pt x="3573351" y="1911743"/>
                </a:lnTo>
                <a:lnTo>
                  <a:pt x="0" y="1911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08787" y="6774902"/>
            <a:ext cx="3822692" cy="3512098"/>
          </a:xfrm>
          <a:custGeom>
            <a:avLst/>
            <a:gdLst/>
            <a:ahLst/>
            <a:cxnLst/>
            <a:rect l="l" t="t" r="r" b="b"/>
            <a:pathLst>
              <a:path w="3822692" h="3512098">
                <a:moveTo>
                  <a:pt x="0" y="0"/>
                </a:moveTo>
                <a:lnTo>
                  <a:pt x="3822692" y="0"/>
                </a:lnTo>
                <a:lnTo>
                  <a:pt x="3822692" y="3512098"/>
                </a:lnTo>
                <a:lnTo>
                  <a:pt x="0" y="351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7195" y="647700"/>
            <a:ext cx="1434465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HƠN”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C, D.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PHẦN QUÀ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6F00822-219D-BC66-C515-71EA073C3753}"/>
              </a:ext>
            </a:extLst>
          </p:cNvPr>
          <p:cNvSpPr/>
          <p:nvPr/>
        </p:nvSpPr>
        <p:spPr>
          <a:xfrm>
            <a:off x="13030200" y="7284812"/>
            <a:ext cx="2971800" cy="1975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DED78553-5ED1-90BD-506E-555509DE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7308248"/>
            <a:ext cx="4040981" cy="302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3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767049"/>
            <a:ext cx="16487866" cy="2402144"/>
            <a:chOff x="0" y="-57150"/>
            <a:chExt cx="4342483" cy="524678"/>
          </a:xfrm>
        </p:grpSpPr>
        <p:sp>
          <p:nvSpPr>
            <p:cNvPr id="6" name="Freeform 6"/>
            <p:cNvSpPr/>
            <p:nvPr/>
          </p:nvSpPr>
          <p:spPr>
            <a:xfrm>
              <a:off x="0" y="-16644"/>
              <a:ext cx="4342483" cy="467528"/>
            </a:xfrm>
            <a:custGeom>
              <a:avLst/>
              <a:gdLst/>
              <a:ahLst/>
              <a:cxnLst/>
              <a:rect l="l" t="t" r="r" b="b"/>
              <a:pathLst>
                <a:path w="4342483" h="467528">
                  <a:moveTo>
                    <a:pt x="23947" y="0"/>
                  </a:moveTo>
                  <a:lnTo>
                    <a:pt x="4318536" y="0"/>
                  </a:lnTo>
                  <a:cubicBezTo>
                    <a:pt x="4324888" y="0"/>
                    <a:pt x="4330978" y="2523"/>
                    <a:pt x="4335469" y="7014"/>
                  </a:cubicBezTo>
                  <a:cubicBezTo>
                    <a:pt x="4339960" y="11505"/>
                    <a:pt x="4342483" y="17596"/>
                    <a:pt x="4342483" y="23947"/>
                  </a:cubicBezTo>
                  <a:lnTo>
                    <a:pt x="4342483" y="443581"/>
                  </a:lnTo>
                  <a:cubicBezTo>
                    <a:pt x="4342483" y="449932"/>
                    <a:pt x="4339960" y="456023"/>
                    <a:pt x="4335469" y="460514"/>
                  </a:cubicBezTo>
                  <a:cubicBezTo>
                    <a:pt x="4330978" y="465005"/>
                    <a:pt x="4324888" y="467528"/>
                    <a:pt x="4318536" y="467528"/>
                  </a:cubicBezTo>
                  <a:lnTo>
                    <a:pt x="23947" y="467528"/>
                  </a:lnTo>
                  <a:cubicBezTo>
                    <a:pt x="17596" y="467528"/>
                    <a:pt x="11505" y="465005"/>
                    <a:pt x="7014" y="460514"/>
                  </a:cubicBezTo>
                  <a:cubicBezTo>
                    <a:pt x="2523" y="456023"/>
                    <a:pt x="0" y="449932"/>
                    <a:pt x="0" y="443581"/>
                  </a:cubicBezTo>
                  <a:lnTo>
                    <a:pt x="0" y="23947"/>
                  </a:lnTo>
                  <a:cubicBezTo>
                    <a:pt x="0" y="17596"/>
                    <a:pt x="2523" y="11505"/>
                    <a:pt x="7014" y="7014"/>
                  </a:cubicBezTo>
                  <a:cubicBezTo>
                    <a:pt x="11505" y="2523"/>
                    <a:pt x="17596" y="0"/>
                    <a:pt x="23947" y="0"/>
                  </a:cubicBezTo>
                  <a:close/>
                </a:path>
              </a:pathLst>
            </a:custGeom>
            <a:solidFill>
              <a:srgbClr val="F5B0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342483" cy="524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Hình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7.1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và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Hình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7.2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mô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tả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hai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cách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trình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bày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kết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quả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khảo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sát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những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nội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dung Tin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học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mà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các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bạn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học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sinh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lớp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8A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muốn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tìm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hiểu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thêm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. Em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hãy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cho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biết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cách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trình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bày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nào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trực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quan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hơn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dể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so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sánh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và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nhận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định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xu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hướng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thay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đổi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của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dữ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DejaVu Serif Bold"/>
                </a:rPr>
                <a:t>liệu</a:t>
              </a:r>
              <a:r>
                <a:rPr lang="en-US" sz="2999" dirty="0">
                  <a:solidFill>
                    <a:srgbClr val="000000"/>
                  </a:solidFill>
                  <a:latin typeface="DejaVu Serif Bold"/>
                </a:rPr>
                <a:t>.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57200" y="587714"/>
            <a:ext cx="879383" cy="974386"/>
          </a:xfrm>
          <a:custGeom>
            <a:avLst/>
            <a:gdLst/>
            <a:ahLst/>
            <a:cxnLst/>
            <a:rect l="l" t="t" r="r" b="b"/>
            <a:pathLst>
              <a:path w="879383" h="974386">
                <a:moveTo>
                  <a:pt x="0" y="0"/>
                </a:moveTo>
                <a:lnTo>
                  <a:pt x="879384" y="0"/>
                </a:lnTo>
                <a:lnTo>
                  <a:pt x="879384" y="974386"/>
                </a:lnTo>
                <a:lnTo>
                  <a:pt x="0" y="974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8392" y="3541721"/>
            <a:ext cx="15206933" cy="5600285"/>
          </a:xfrm>
          <a:custGeom>
            <a:avLst/>
            <a:gdLst/>
            <a:ahLst/>
            <a:cxnLst/>
            <a:rect l="l" t="t" r="r" b="b"/>
            <a:pathLst>
              <a:path w="15206933" h="5600285">
                <a:moveTo>
                  <a:pt x="0" y="0"/>
                </a:moveTo>
                <a:lnTo>
                  <a:pt x="15206932" y="0"/>
                </a:lnTo>
                <a:lnTo>
                  <a:pt x="15206932" y="5600285"/>
                </a:lnTo>
                <a:lnTo>
                  <a:pt x="0" y="5600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759" b="-2759"/>
            </a:stretch>
          </a:blipFill>
        </p:spPr>
      </p:sp>
      <p:sp>
        <p:nvSpPr>
          <p:cNvPr id="10" name="Freeform 10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pic>
        <p:nvPicPr>
          <p:cNvPr id="12" name="noi_dung_khoi_dong_chung_niem_802be89c-cc41-4f46-b3ec-9d4e1d49b40b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0B83804F-826C-49FB-B049-B6EAF6E4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680" y="16857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9B11B-FBF4-3FED-0D60-27498325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DFFB41-47D4-85BD-07E9-E8CCDDAD9973}"/>
              </a:ext>
            </a:extLst>
          </p:cNvPr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CF55712-A036-7B43-1DAB-78660A65AA64}"/>
              </a:ext>
            </a:extLst>
          </p:cNvPr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2EC74FE-9B3C-11C9-E0FB-FF14EADF1D0C}"/>
              </a:ext>
            </a:extLst>
          </p:cNvPr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68AA11B-AE58-3192-7E09-FF732CC8D638}"/>
              </a:ext>
            </a:extLst>
          </p:cNvPr>
          <p:cNvSpPr/>
          <p:nvPr/>
        </p:nvSpPr>
        <p:spPr>
          <a:xfrm>
            <a:off x="381782" y="0"/>
            <a:ext cx="5086104" cy="3513650"/>
          </a:xfrm>
          <a:custGeom>
            <a:avLst/>
            <a:gdLst/>
            <a:ahLst/>
            <a:cxnLst/>
            <a:rect l="l" t="t" r="r" b="b"/>
            <a:pathLst>
              <a:path w="5086104" h="3513650">
                <a:moveTo>
                  <a:pt x="0" y="0"/>
                </a:moveTo>
                <a:lnTo>
                  <a:pt x="5086104" y="0"/>
                </a:lnTo>
                <a:lnTo>
                  <a:pt x="5086104" y="3513650"/>
                </a:lnTo>
                <a:lnTo>
                  <a:pt x="0" y="3513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AE2CD56-EEDF-3262-3A46-5D4527BCAC08}"/>
              </a:ext>
            </a:extLst>
          </p:cNvPr>
          <p:cNvSpPr/>
          <p:nvPr/>
        </p:nvSpPr>
        <p:spPr>
          <a:xfrm rot="5400000">
            <a:off x="8369153" y="-66947"/>
            <a:ext cx="7206851" cy="12041010"/>
          </a:xfrm>
          <a:custGeom>
            <a:avLst/>
            <a:gdLst/>
            <a:ahLst/>
            <a:cxnLst/>
            <a:rect l="l" t="t" r="r" b="b"/>
            <a:pathLst>
              <a:path w="7206851" h="12041010">
                <a:moveTo>
                  <a:pt x="0" y="0"/>
                </a:moveTo>
                <a:lnTo>
                  <a:pt x="7206852" y="0"/>
                </a:lnTo>
                <a:lnTo>
                  <a:pt x="7206852" y="12041010"/>
                </a:lnTo>
                <a:lnTo>
                  <a:pt x="0" y="1204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647" r="-20647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16F4BA-A819-CECC-A90A-BDD28FB704F7}"/>
              </a:ext>
            </a:extLst>
          </p:cNvPr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A146B82-C88F-47D5-1876-FC590B9CD698}"/>
              </a:ext>
            </a:extLst>
          </p:cNvPr>
          <p:cNvSpPr txBox="1"/>
          <p:nvPr/>
        </p:nvSpPr>
        <p:spPr>
          <a:xfrm>
            <a:off x="1014891" y="1440641"/>
            <a:ext cx="381988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233DFF"/>
                </a:solidFill>
                <a:latin typeface="Tex Gyre Termes Bold"/>
              </a:rPr>
              <a:t>2. THỰC HÀNH: TẠO BIỂU ĐỒ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A8360F-F934-D44C-EB05-DB299CC37E0D}"/>
              </a:ext>
            </a:extLst>
          </p:cNvPr>
          <p:cNvSpPr txBox="1"/>
          <p:nvPr/>
        </p:nvSpPr>
        <p:spPr>
          <a:xfrm>
            <a:off x="6479904" y="1040592"/>
            <a:ext cx="3708301" cy="69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ogart Heavy"/>
              </a:rPr>
              <a:t>a) Tạo biểu đồ cột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948BCC2-6288-5862-0517-3B3C352C3DAF}"/>
              </a:ext>
            </a:extLst>
          </p:cNvPr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D4E6B622-7A46-1269-C39D-0AB5F51CFEDD}"/>
              </a:ext>
            </a:extLst>
          </p:cNvPr>
          <p:cNvSpPr/>
          <p:nvPr/>
        </p:nvSpPr>
        <p:spPr>
          <a:xfrm>
            <a:off x="6965086" y="2940660"/>
            <a:ext cx="10925629" cy="4879002"/>
          </a:xfrm>
          <a:custGeom>
            <a:avLst/>
            <a:gdLst/>
            <a:ahLst/>
            <a:cxnLst/>
            <a:rect l="l" t="t" r="r" b="b"/>
            <a:pathLst>
              <a:path w="10925629" h="4879002">
                <a:moveTo>
                  <a:pt x="0" y="0"/>
                </a:moveTo>
                <a:lnTo>
                  <a:pt x="10925629" y="0"/>
                </a:lnTo>
                <a:lnTo>
                  <a:pt x="10925629" y="4879002"/>
                </a:lnTo>
                <a:lnTo>
                  <a:pt x="0" y="4879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107" t="-75277" r="-48454" b="-20196"/>
            </a:stretch>
          </a:blipFill>
        </p:spPr>
      </p:sp>
    </p:spTree>
    <p:extLst>
      <p:ext uri="{BB962C8B-B14F-4D97-AF65-F5344CB8AC3E}">
        <p14:creationId xmlns:p14="http://schemas.microsoft.com/office/powerpoint/2010/main" val="22665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971383"/>
            <a:ext cx="16116300" cy="142891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1,2,3,4: 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2300" y="45303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1600" y="5950331"/>
            <a:ext cx="16116299" cy="387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CHÍ: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Phong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Đồng hồ đếm ngược 4 phút - 4 minutes timer ">
            <a:hlinkClick r:id="" action="ppaction://media"/>
            <a:extLst>
              <a:ext uri="{FF2B5EF4-FFF2-40B4-BE49-F238E27FC236}">
                <a16:creationId xmlns:a16="http://schemas.microsoft.com/office/drawing/2014/main" id="{0107A34D-75D7-DB49-2F94-DF8D3518D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049" y="3467100"/>
            <a:ext cx="2819400" cy="15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4A64-579F-F5E9-621E-305F8A7AD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09E7A-6B24-A18C-86BB-EDF9EEE442B1}"/>
              </a:ext>
            </a:extLst>
          </p:cNvPr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39A150-658D-AA05-6D6E-E391944639D8}"/>
              </a:ext>
            </a:extLst>
          </p:cNvPr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5E1678B-2EEF-911B-433D-258B1C00786E}"/>
              </a:ext>
            </a:extLst>
          </p:cNvPr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CB20DB-2398-1ADE-39C6-A6A6011D10DA}"/>
              </a:ext>
            </a:extLst>
          </p:cNvPr>
          <p:cNvSpPr/>
          <p:nvPr/>
        </p:nvSpPr>
        <p:spPr>
          <a:xfrm>
            <a:off x="381782" y="0"/>
            <a:ext cx="5086104" cy="3513650"/>
          </a:xfrm>
          <a:custGeom>
            <a:avLst/>
            <a:gdLst/>
            <a:ahLst/>
            <a:cxnLst/>
            <a:rect l="l" t="t" r="r" b="b"/>
            <a:pathLst>
              <a:path w="5086104" h="3513650">
                <a:moveTo>
                  <a:pt x="0" y="0"/>
                </a:moveTo>
                <a:lnTo>
                  <a:pt x="5086104" y="0"/>
                </a:lnTo>
                <a:lnTo>
                  <a:pt x="5086104" y="3513650"/>
                </a:lnTo>
                <a:lnTo>
                  <a:pt x="0" y="3513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488B55B-F6C5-586F-7001-6403537FE150}"/>
              </a:ext>
            </a:extLst>
          </p:cNvPr>
          <p:cNvSpPr/>
          <p:nvPr/>
        </p:nvSpPr>
        <p:spPr>
          <a:xfrm rot="5400000">
            <a:off x="8369153" y="-66947"/>
            <a:ext cx="7206851" cy="12041010"/>
          </a:xfrm>
          <a:custGeom>
            <a:avLst/>
            <a:gdLst/>
            <a:ahLst/>
            <a:cxnLst/>
            <a:rect l="l" t="t" r="r" b="b"/>
            <a:pathLst>
              <a:path w="7206851" h="12041010">
                <a:moveTo>
                  <a:pt x="0" y="0"/>
                </a:moveTo>
                <a:lnTo>
                  <a:pt x="7206852" y="0"/>
                </a:lnTo>
                <a:lnTo>
                  <a:pt x="7206852" y="12041010"/>
                </a:lnTo>
                <a:lnTo>
                  <a:pt x="0" y="1204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647" r="-20647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0B1687D-C56F-0056-10AB-7F30D629B473}"/>
              </a:ext>
            </a:extLst>
          </p:cNvPr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245BA2F-4AF6-C332-9C08-3D4FB3EC034A}"/>
              </a:ext>
            </a:extLst>
          </p:cNvPr>
          <p:cNvSpPr txBox="1"/>
          <p:nvPr/>
        </p:nvSpPr>
        <p:spPr>
          <a:xfrm>
            <a:off x="1014891" y="1440641"/>
            <a:ext cx="381988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233DFF"/>
                </a:solidFill>
                <a:latin typeface="Tex Gyre Termes Bold"/>
              </a:rPr>
              <a:t>2. THỰC HÀNH: TẠO BIỂU ĐỒ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AECB25A8-7BE0-0CFC-A268-C4D5625DCBA0}"/>
              </a:ext>
            </a:extLst>
          </p:cNvPr>
          <p:cNvSpPr txBox="1"/>
          <p:nvPr/>
        </p:nvSpPr>
        <p:spPr>
          <a:xfrm>
            <a:off x="6479904" y="1040592"/>
            <a:ext cx="3708301" cy="69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ogart Heavy"/>
              </a:rPr>
              <a:t>a) Tạo biểu đồ cột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BE8FE61-22F6-749C-71E0-C8C39F825CC4}"/>
              </a:ext>
            </a:extLst>
          </p:cNvPr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9617A5AA-A1DA-FCC9-D647-21710E8F4C0B}"/>
              </a:ext>
            </a:extLst>
          </p:cNvPr>
          <p:cNvSpPr/>
          <p:nvPr/>
        </p:nvSpPr>
        <p:spPr>
          <a:xfrm>
            <a:off x="6965086" y="2940660"/>
            <a:ext cx="10925629" cy="4879002"/>
          </a:xfrm>
          <a:custGeom>
            <a:avLst/>
            <a:gdLst/>
            <a:ahLst/>
            <a:cxnLst/>
            <a:rect l="l" t="t" r="r" b="b"/>
            <a:pathLst>
              <a:path w="10925629" h="4879002">
                <a:moveTo>
                  <a:pt x="0" y="0"/>
                </a:moveTo>
                <a:lnTo>
                  <a:pt x="10925629" y="0"/>
                </a:lnTo>
                <a:lnTo>
                  <a:pt x="10925629" y="4879002"/>
                </a:lnTo>
                <a:lnTo>
                  <a:pt x="0" y="4879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107" t="-75277" r="-48454" b="-20196"/>
            </a:stretch>
          </a:blipFill>
        </p:spPr>
      </p:sp>
    </p:spTree>
    <p:extLst>
      <p:ext uri="{BB962C8B-B14F-4D97-AF65-F5344CB8AC3E}">
        <p14:creationId xmlns:p14="http://schemas.microsoft.com/office/powerpoint/2010/main" val="3144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782" y="0"/>
            <a:ext cx="5086104" cy="3513650"/>
          </a:xfrm>
          <a:custGeom>
            <a:avLst/>
            <a:gdLst/>
            <a:ahLst/>
            <a:cxnLst/>
            <a:rect l="l" t="t" r="r" b="b"/>
            <a:pathLst>
              <a:path w="5086104" h="3513650">
                <a:moveTo>
                  <a:pt x="0" y="0"/>
                </a:moveTo>
                <a:lnTo>
                  <a:pt x="5086104" y="0"/>
                </a:lnTo>
                <a:lnTo>
                  <a:pt x="5086104" y="3513650"/>
                </a:lnTo>
                <a:lnTo>
                  <a:pt x="0" y="3513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91764" y="3271491"/>
            <a:ext cx="2525809" cy="3936711"/>
          </a:xfrm>
          <a:custGeom>
            <a:avLst/>
            <a:gdLst/>
            <a:ahLst/>
            <a:cxnLst/>
            <a:rect l="l" t="t" r="r" b="b"/>
            <a:pathLst>
              <a:path w="2525809" h="3936711">
                <a:moveTo>
                  <a:pt x="0" y="0"/>
                </a:moveTo>
                <a:lnTo>
                  <a:pt x="2525809" y="0"/>
                </a:lnTo>
                <a:lnTo>
                  <a:pt x="2525809" y="3936711"/>
                </a:lnTo>
                <a:lnTo>
                  <a:pt x="0" y="3936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lgDash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1014891" y="1440641"/>
            <a:ext cx="381988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233DFF"/>
                </a:solidFill>
                <a:latin typeface="Tex Gyre Termes Bold"/>
              </a:rPr>
              <a:t>2. THỰC HÀNH: TẠO BIỂU ĐỒ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79904" y="690027"/>
            <a:ext cx="6116638" cy="69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ogart Heavy"/>
              </a:rPr>
              <a:t>b) Tạo biểu đồ hình quạt tròn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sp>
        <p:nvSpPr>
          <p:cNvPr id="25" name="Freeform 25"/>
          <p:cNvSpPr/>
          <p:nvPr/>
        </p:nvSpPr>
        <p:spPr>
          <a:xfrm>
            <a:off x="5511907" y="3673472"/>
            <a:ext cx="8052632" cy="3132747"/>
          </a:xfrm>
          <a:custGeom>
            <a:avLst/>
            <a:gdLst/>
            <a:ahLst/>
            <a:cxnLst/>
            <a:rect l="l" t="t" r="r" b="b"/>
            <a:pathLst>
              <a:path w="8052632" h="3132747">
                <a:moveTo>
                  <a:pt x="0" y="0"/>
                </a:moveTo>
                <a:lnTo>
                  <a:pt x="8052632" y="0"/>
                </a:lnTo>
                <a:lnTo>
                  <a:pt x="8052632" y="3132747"/>
                </a:lnTo>
                <a:lnTo>
                  <a:pt x="0" y="31327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839" t="-75150" r="-25322" b="-25215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F9F6-DB5A-75F7-E8B6-C0DAF0581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B3BB0-570D-1ADA-68B9-8ADE0BFF89AB}"/>
              </a:ext>
            </a:extLst>
          </p:cNvPr>
          <p:cNvSpPr/>
          <p:nvPr/>
        </p:nvSpPr>
        <p:spPr>
          <a:xfrm>
            <a:off x="1371600" y="971383"/>
            <a:ext cx="16116300" cy="142891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5,6,7,8: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20D57-97A1-361E-3ECB-D3D3C3C2C2A3}"/>
              </a:ext>
            </a:extLst>
          </p:cNvPr>
          <p:cNvSpPr txBox="1"/>
          <p:nvPr/>
        </p:nvSpPr>
        <p:spPr>
          <a:xfrm>
            <a:off x="6972300" y="45303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BD356-1E79-995A-D010-0D66CC602899}"/>
              </a:ext>
            </a:extLst>
          </p:cNvPr>
          <p:cNvSpPr/>
          <p:nvPr/>
        </p:nvSpPr>
        <p:spPr>
          <a:xfrm>
            <a:off x="1371600" y="5950331"/>
            <a:ext cx="16116299" cy="387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CHÍ: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Phong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9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Đồng hồ đếm ngược 4 phút - 4 minutes timer ">
            <a:hlinkClick r:id="" action="ppaction://media"/>
            <a:extLst>
              <a:ext uri="{FF2B5EF4-FFF2-40B4-BE49-F238E27FC236}">
                <a16:creationId xmlns:a16="http://schemas.microsoft.com/office/drawing/2014/main" id="{C363ECD5-D73D-F41F-232B-5AFB42827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049" y="3467100"/>
            <a:ext cx="2819400" cy="15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</a:blip>
            <a:stretch>
              <a:fillRect l="-6773" r="-6773" b="-69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057" y="9587230"/>
            <a:ext cx="1794378" cy="713265"/>
          </a:xfrm>
          <a:custGeom>
            <a:avLst/>
            <a:gdLst/>
            <a:ahLst/>
            <a:cxnLst/>
            <a:rect l="l" t="t" r="r" b="b"/>
            <a:pathLst>
              <a:path w="1794378" h="713265">
                <a:moveTo>
                  <a:pt x="0" y="0"/>
                </a:moveTo>
                <a:lnTo>
                  <a:pt x="1794378" y="0"/>
                </a:lnTo>
                <a:lnTo>
                  <a:pt x="1794378" y="713265"/>
                </a:lnTo>
                <a:lnTo>
                  <a:pt x="0" y="713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75324" y="9576034"/>
            <a:ext cx="1612676" cy="929304"/>
          </a:xfrm>
          <a:custGeom>
            <a:avLst/>
            <a:gdLst/>
            <a:ahLst/>
            <a:cxnLst/>
            <a:rect l="l" t="t" r="r" b="b"/>
            <a:pathLst>
              <a:path w="1612676" h="929304">
                <a:moveTo>
                  <a:pt x="0" y="0"/>
                </a:moveTo>
                <a:lnTo>
                  <a:pt x="1612676" y="0"/>
                </a:lnTo>
                <a:lnTo>
                  <a:pt x="1612676" y="929304"/>
                </a:lnTo>
                <a:lnTo>
                  <a:pt x="0" y="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0399" y="1294954"/>
            <a:ext cx="17087202" cy="7244262"/>
          </a:xfrm>
          <a:custGeom>
            <a:avLst/>
            <a:gdLst/>
            <a:ahLst/>
            <a:cxnLst/>
            <a:rect l="l" t="t" r="r" b="b"/>
            <a:pathLst>
              <a:path w="17087202" h="7244262">
                <a:moveTo>
                  <a:pt x="0" y="0"/>
                </a:moveTo>
                <a:lnTo>
                  <a:pt x="17087202" y="0"/>
                </a:lnTo>
                <a:lnTo>
                  <a:pt x="17087202" y="7244262"/>
                </a:lnTo>
                <a:lnTo>
                  <a:pt x="0" y="7244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233DFF"/>
                </a:solidFill>
                <a:latin typeface="Bogart Heavy"/>
              </a:rPr>
              <a:t>BÀI 7. TRÌNH BÀY DỮ LIỆU BẰNG BIỂU ĐỒ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9" name="5 Minute Timer(To)">
            <a:hlinkClick r:id="" action="ppaction://media"/>
            <a:extLst>
              <a:ext uri="{FF2B5EF4-FFF2-40B4-BE49-F238E27FC236}">
                <a16:creationId xmlns:a16="http://schemas.microsoft.com/office/drawing/2014/main" id="{720D7125-1477-7556-C85B-3E6559781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8068" y="8338463"/>
            <a:ext cx="3852223" cy="216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504</Words>
  <Application>Microsoft Office PowerPoint</Application>
  <PresentationFormat>Custom</PresentationFormat>
  <Paragraphs>41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Batangas Bold</vt:lpstr>
      <vt:lpstr>Arial</vt:lpstr>
      <vt:lpstr>Dancing Script Bold</vt:lpstr>
      <vt:lpstr>Tex Gyre Termes Bold</vt:lpstr>
      <vt:lpstr>Times New Roman</vt:lpstr>
      <vt:lpstr>DejaVu Serif Bold</vt:lpstr>
      <vt:lpstr>Bogart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Tin8_Bai7_TrinhBayDuLieuBangBieuDo</dc:title>
  <cp:lastModifiedBy>Administrator</cp:lastModifiedBy>
  <cp:revision>63</cp:revision>
  <dcterms:created xsi:type="dcterms:W3CDTF">2006-08-16T00:00:00Z</dcterms:created>
  <dcterms:modified xsi:type="dcterms:W3CDTF">2024-12-03T08:38:52Z</dcterms:modified>
  <dc:identifier>DAF2HvYtBZg</dc:identifier>
</cp:coreProperties>
</file>