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705" r:id="rId2"/>
    <p:sldMasterId id="2147483737" r:id="rId3"/>
    <p:sldMasterId id="2147483761" r:id="rId4"/>
    <p:sldMasterId id="2147483816" r:id="rId5"/>
    <p:sldMasterId id="2147483847" r:id="rId6"/>
    <p:sldMasterId id="2147483864" r:id="rId7"/>
  </p:sldMasterIdLst>
  <p:notesMasterIdLst>
    <p:notesMasterId r:id="rId40"/>
  </p:notesMasterIdLst>
  <p:sldIdLst>
    <p:sldId id="256" r:id="rId8"/>
    <p:sldId id="331" r:id="rId9"/>
    <p:sldId id="315" r:id="rId10"/>
    <p:sldId id="317" r:id="rId11"/>
    <p:sldId id="462" r:id="rId12"/>
    <p:sldId id="463" r:id="rId13"/>
    <p:sldId id="454" r:id="rId14"/>
    <p:sldId id="273" r:id="rId15"/>
    <p:sldId id="455" r:id="rId16"/>
    <p:sldId id="456" r:id="rId17"/>
    <p:sldId id="457" r:id="rId18"/>
    <p:sldId id="464" r:id="rId19"/>
    <p:sldId id="460" r:id="rId20"/>
    <p:sldId id="449" r:id="rId21"/>
    <p:sldId id="277" r:id="rId22"/>
    <p:sldId id="328" r:id="rId23"/>
    <p:sldId id="347" r:id="rId24"/>
    <p:sldId id="348" r:id="rId25"/>
    <p:sldId id="349" r:id="rId26"/>
    <p:sldId id="350" r:id="rId27"/>
    <p:sldId id="351" r:id="rId28"/>
    <p:sldId id="352" r:id="rId29"/>
    <p:sldId id="353" r:id="rId30"/>
    <p:sldId id="459" r:id="rId31"/>
    <p:sldId id="297" r:id="rId32"/>
    <p:sldId id="313" r:id="rId33"/>
    <p:sldId id="461" r:id="rId34"/>
    <p:sldId id="467" r:id="rId35"/>
    <p:sldId id="271" r:id="rId36"/>
    <p:sldId id="465" r:id="rId37"/>
    <p:sldId id="272" r:id="rId38"/>
    <p:sldId id="299" r:id="rId39"/>
  </p:sldIdLst>
  <p:sldSz cx="9144000" cy="5143500" type="screen16x9"/>
  <p:notesSz cx="6858000" cy="9144000"/>
  <p:embeddedFontLst>
    <p:embeddedFont>
      <p:font typeface="Bellota Text" panose="020B06040202020202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hau Philomene One" panose="020B0604020202020204" charset="0"/>
      <p:regular r:id="rId51"/>
      <p:italic r:id="rId52"/>
    </p:embeddedFont>
    <p:embeddedFont>
      <p:font typeface="Chelsea Market" panose="020B0604020202020204" charset="0"/>
      <p:regular r:id="rId53"/>
    </p:embeddedFont>
    <p:embeddedFont>
      <p:font typeface="Comic Sans MS" panose="030F0702030302020204" pitchFamily="66" charset="0"/>
      <p:regular r:id="rId54"/>
      <p:bold r:id="rId55"/>
      <p:italic r:id="rId56"/>
      <p:boldItalic r:id="rId57"/>
    </p:embeddedFont>
    <p:embeddedFont>
      <p:font typeface="Didact Gothic" panose="020B0604020202020204" charset="0"/>
      <p:regular r:id="rId58"/>
    </p:embeddedFont>
    <p:embeddedFont>
      <p:font typeface="Tahoma" panose="020B0604030504040204" pitchFamily="34" charset="0"/>
      <p:regular r:id="rId59"/>
      <p:bold r:id="rId60"/>
    </p:embeddedFont>
    <p:embeddedFont>
      <p:font typeface="Trebuchet MS" panose="020B0603020202020204" pitchFamily="34" charset="0"/>
      <p:regular r:id="rId61"/>
      <p:bold r:id="rId62"/>
      <p:italic r:id="rId63"/>
      <p:boldItalic r:id="rId64"/>
    </p:embeddedFont>
    <p:embeddedFont>
      <p:font typeface="Wingdings 3" panose="05040102010807070707" pitchFamily="18" charset="2"/>
      <p:regular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23BB7A5-EECA-4485-AD9F-892CB6150501}">
  <a:tblStyle styleId="{723BB7A5-EECA-4485-AD9F-892CB615050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67" autoAdjust="0"/>
    <p:restoredTop sz="94646" autoAdjust="0"/>
  </p:normalViewPr>
  <p:slideViewPr>
    <p:cSldViewPr snapToGrid="0">
      <p:cViewPr varScale="1">
        <p:scale>
          <a:sx n="77" d="100"/>
          <a:sy n="77" d="100"/>
        </p:scale>
        <p:origin x="102" y="8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63" Type="http://schemas.openxmlformats.org/officeDocument/2006/relationships/font" Target="fonts/font23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1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font" Target="fonts/font10.fntdata"/><Relationship Id="rId55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49D32D-DE89-47CE-82AB-71F40FF37ADC}" type="doc">
      <dgm:prSet loTypeId="urn:microsoft.com/office/officeart/2005/8/layout/radial4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05B84B6-4C5D-4CE8-9087-1D9E1F286A01}">
      <dgm:prSet phldrT="[Text]"/>
      <dgm:spPr/>
      <dgm:t>
        <a:bodyPr/>
        <a:lstStyle/>
        <a:p>
          <a:r>
            <a:rPr lang="en-US" dirty="0"/>
            <a:t>Language</a:t>
          </a:r>
        </a:p>
      </dgm:t>
    </dgm:pt>
    <dgm:pt modelId="{8737F033-777A-44D8-B0DE-B9FA5D59E617}" type="parTrans" cxnId="{2A876D7E-A46F-44FE-9770-33F44F9194A3}">
      <dgm:prSet/>
      <dgm:spPr/>
      <dgm:t>
        <a:bodyPr/>
        <a:lstStyle/>
        <a:p>
          <a:endParaRPr lang="en-US"/>
        </a:p>
      </dgm:t>
    </dgm:pt>
    <dgm:pt modelId="{1B1CFC85-B18B-488F-84BF-4D74DE140FF9}" type="sibTrans" cxnId="{2A876D7E-A46F-44FE-9770-33F44F9194A3}">
      <dgm:prSet/>
      <dgm:spPr/>
      <dgm:t>
        <a:bodyPr/>
        <a:lstStyle/>
        <a:p>
          <a:endParaRPr lang="en-US"/>
        </a:p>
      </dgm:t>
    </dgm:pt>
    <dgm:pt modelId="{B7716F9D-5385-49F4-8986-D8AFE9C3B8B8}">
      <dgm:prSet phldrT="[Text]"/>
      <dgm:spPr/>
      <dgm:t>
        <a:bodyPr/>
        <a:lstStyle/>
        <a:p>
          <a:r>
            <a:rPr lang="en-US" dirty="0"/>
            <a:t>Pronunciation</a:t>
          </a:r>
        </a:p>
      </dgm:t>
    </dgm:pt>
    <dgm:pt modelId="{3305E491-9556-406C-82D5-A9358297B711}" type="parTrans" cxnId="{E853C201-D5A8-4E28-A781-9C0CA3DA0754}">
      <dgm:prSet/>
      <dgm:spPr/>
      <dgm:t>
        <a:bodyPr/>
        <a:lstStyle/>
        <a:p>
          <a:endParaRPr lang="en-US"/>
        </a:p>
      </dgm:t>
    </dgm:pt>
    <dgm:pt modelId="{189680CF-9F14-4541-BB6C-5DE441CA3B02}" type="sibTrans" cxnId="{E853C201-D5A8-4E28-A781-9C0CA3DA0754}">
      <dgm:prSet/>
      <dgm:spPr/>
      <dgm:t>
        <a:bodyPr/>
        <a:lstStyle/>
        <a:p>
          <a:endParaRPr lang="en-US"/>
        </a:p>
      </dgm:t>
    </dgm:pt>
    <dgm:pt modelId="{6B185651-1C3B-4F53-95A2-43C388BDAB53}">
      <dgm:prSet phldrT="[Text]"/>
      <dgm:spPr/>
      <dgm:t>
        <a:bodyPr/>
        <a:lstStyle/>
        <a:p>
          <a:r>
            <a:rPr lang="en-US" dirty="0"/>
            <a:t>Vocabulary</a:t>
          </a:r>
        </a:p>
      </dgm:t>
    </dgm:pt>
    <dgm:pt modelId="{A799A960-09DA-4CFE-8995-EA9886446DD0}" type="parTrans" cxnId="{00BF4E0B-6878-4BA8-A960-24512B7839C7}">
      <dgm:prSet/>
      <dgm:spPr/>
      <dgm:t>
        <a:bodyPr/>
        <a:lstStyle/>
        <a:p>
          <a:endParaRPr lang="en-US"/>
        </a:p>
      </dgm:t>
    </dgm:pt>
    <dgm:pt modelId="{514DFAAF-15D7-4F54-A238-A4D179C17E4E}" type="sibTrans" cxnId="{00BF4E0B-6878-4BA8-A960-24512B7839C7}">
      <dgm:prSet/>
      <dgm:spPr/>
      <dgm:t>
        <a:bodyPr/>
        <a:lstStyle/>
        <a:p>
          <a:endParaRPr lang="en-US"/>
        </a:p>
      </dgm:t>
    </dgm:pt>
    <dgm:pt modelId="{A7BADDDF-DCA6-404C-9408-F1E81755B9FD}">
      <dgm:prSet phldrT="[Text]"/>
      <dgm:spPr/>
      <dgm:t>
        <a:bodyPr/>
        <a:lstStyle/>
        <a:p>
          <a:r>
            <a:rPr lang="en-US" dirty="0"/>
            <a:t>Grammar</a:t>
          </a:r>
        </a:p>
      </dgm:t>
    </dgm:pt>
    <dgm:pt modelId="{E0D3A9D1-E811-4D5E-915B-96385C51DB39}" type="parTrans" cxnId="{DCDD4EDD-4BC5-46E4-A81E-705D5C18C43D}">
      <dgm:prSet/>
      <dgm:spPr/>
      <dgm:t>
        <a:bodyPr/>
        <a:lstStyle/>
        <a:p>
          <a:endParaRPr lang="en-US"/>
        </a:p>
      </dgm:t>
    </dgm:pt>
    <dgm:pt modelId="{77F3AC35-C00D-4EDF-B2F3-4904195AB2BD}" type="sibTrans" cxnId="{DCDD4EDD-4BC5-46E4-A81E-705D5C18C43D}">
      <dgm:prSet/>
      <dgm:spPr/>
      <dgm:t>
        <a:bodyPr/>
        <a:lstStyle/>
        <a:p>
          <a:endParaRPr lang="en-US"/>
        </a:p>
      </dgm:t>
    </dgm:pt>
    <dgm:pt modelId="{F64119E4-9C9A-4B64-AFD9-398694E09D67}" type="pres">
      <dgm:prSet presAssocID="{9C49D32D-DE89-47CE-82AB-71F40FF37AD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98DB292-42CA-4946-B65F-119AD461D475}" type="pres">
      <dgm:prSet presAssocID="{C05B84B6-4C5D-4CE8-9087-1D9E1F286A01}" presName="centerShape" presStyleLbl="node0" presStyleIdx="0" presStyleCnt="1"/>
      <dgm:spPr/>
    </dgm:pt>
    <dgm:pt modelId="{387A99F4-EECB-45B1-8D49-D1916C232A59}" type="pres">
      <dgm:prSet presAssocID="{3305E491-9556-406C-82D5-A9358297B711}" presName="parTrans" presStyleLbl="bgSibTrans2D1" presStyleIdx="0" presStyleCnt="3"/>
      <dgm:spPr/>
    </dgm:pt>
    <dgm:pt modelId="{0324418F-CEBB-4EDF-A3F8-75075A733FEA}" type="pres">
      <dgm:prSet presAssocID="{B7716F9D-5385-49F4-8986-D8AFE9C3B8B8}" presName="node" presStyleLbl="node1" presStyleIdx="0" presStyleCnt="3">
        <dgm:presLayoutVars>
          <dgm:bulletEnabled val="1"/>
        </dgm:presLayoutVars>
      </dgm:prSet>
      <dgm:spPr/>
    </dgm:pt>
    <dgm:pt modelId="{0C543319-F02E-4897-B63E-561438895208}" type="pres">
      <dgm:prSet presAssocID="{A799A960-09DA-4CFE-8995-EA9886446DD0}" presName="parTrans" presStyleLbl="bgSibTrans2D1" presStyleIdx="1" presStyleCnt="3"/>
      <dgm:spPr/>
    </dgm:pt>
    <dgm:pt modelId="{E4B7BE99-90CF-4FE8-9E32-FB56CF3D9AF4}" type="pres">
      <dgm:prSet presAssocID="{6B185651-1C3B-4F53-95A2-43C388BDAB53}" presName="node" presStyleLbl="node1" presStyleIdx="1" presStyleCnt="3">
        <dgm:presLayoutVars>
          <dgm:bulletEnabled val="1"/>
        </dgm:presLayoutVars>
      </dgm:prSet>
      <dgm:spPr/>
    </dgm:pt>
    <dgm:pt modelId="{C2FCF2B7-7B9F-4480-8696-2EC8FD0E9B76}" type="pres">
      <dgm:prSet presAssocID="{E0D3A9D1-E811-4D5E-915B-96385C51DB39}" presName="parTrans" presStyleLbl="bgSibTrans2D1" presStyleIdx="2" presStyleCnt="3"/>
      <dgm:spPr/>
    </dgm:pt>
    <dgm:pt modelId="{54535B18-A126-470B-B084-F21E83F6665C}" type="pres">
      <dgm:prSet presAssocID="{A7BADDDF-DCA6-404C-9408-F1E81755B9FD}" presName="node" presStyleLbl="node1" presStyleIdx="2" presStyleCnt="3">
        <dgm:presLayoutVars>
          <dgm:bulletEnabled val="1"/>
        </dgm:presLayoutVars>
      </dgm:prSet>
      <dgm:spPr/>
    </dgm:pt>
  </dgm:ptLst>
  <dgm:cxnLst>
    <dgm:cxn modelId="{E853C201-D5A8-4E28-A781-9C0CA3DA0754}" srcId="{C05B84B6-4C5D-4CE8-9087-1D9E1F286A01}" destId="{B7716F9D-5385-49F4-8986-D8AFE9C3B8B8}" srcOrd="0" destOrd="0" parTransId="{3305E491-9556-406C-82D5-A9358297B711}" sibTransId="{189680CF-9F14-4541-BB6C-5DE441CA3B02}"/>
    <dgm:cxn modelId="{00BF4E0B-6878-4BA8-A960-24512B7839C7}" srcId="{C05B84B6-4C5D-4CE8-9087-1D9E1F286A01}" destId="{6B185651-1C3B-4F53-95A2-43C388BDAB53}" srcOrd="1" destOrd="0" parTransId="{A799A960-09DA-4CFE-8995-EA9886446DD0}" sibTransId="{514DFAAF-15D7-4F54-A238-A4D179C17E4E}"/>
    <dgm:cxn modelId="{8FABF211-45E4-4E05-A455-49167CFD79FB}" type="presOf" srcId="{E0D3A9D1-E811-4D5E-915B-96385C51DB39}" destId="{C2FCF2B7-7B9F-4480-8696-2EC8FD0E9B76}" srcOrd="0" destOrd="0" presId="urn:microsoft.com/office/officeart/2005/8/layout/radial4"/>
    <dgm:cxn modelId="{1FE1B236-9EEE-416C-9BB4-007C626F6CFE}" type="presOf" srcId="{A7BADDDF-DCA6-404C-9408-F1E81755B9FD}" destId="{54535B18-A126-470B-B084-F21E83F6665C}" srcOrd="0" destOrd="0" presId="urn:microsoft.com/office/officeart/2005/8/layout/radial4"/>
    <dgm:cxn modelId="{D4855367-E9FB-45F0-AE87-AD7AEF9DDA30}" type="presOf" srcId="{3305E491-9556-406C-82D5-A9358297B711}" destId="{387A99F4-EECB-45B1-8D49-D1916C232A59}" srcOrd="0" destOrd="0" presId="urn:microsoft.com/office/officeart/2005/8/layout/radial4"/>
    <dgm:cxn modelId="{EC89EE73-0DC0-42E8-BAE0-73718A4DE0DE}" type="presOf" srcId="{9C49D32D-DE89-47CE-82AB-71F40FF37ADC}" destId="{F64119E4-9C9A-4B64-AFD9-398694E09D67}" srcOrd="0" destOrd="0" presId="urn:microsoft.com/office/officeart/2005/8/layout/radial4"/>
    <dgm:cxn modelId="{2A876D7E-A46F-44FE-9770-33F44F9194A3}" srcId="{9C49D32D-DE89-47CE-82AB-71F40FF37ADC}" destId="{C05B84B6-4C5D-4CE8-9087-1D9E1F286A01}" srcOrd="0" destOrd="0" parTransId="{8737F033-777A-44D8-B0DE-B9FA5D59E617}" sibTransId="{1B1CFC85-B18B-488F-84BF-4D74DE140FF9}"/>
    <dgm:cxn modelId="{EDE475A2-2C72-486F-8C09-855D514668A6}" type="presOf" srcId="{6B185651-1C3B-4F53-95A2-43C388BDAB53}" destId="{E4B7BE99-90CF-4FE8-9E32-FB56CF3D9AF4}" srcOrd="0" destOrd="0" presId="urn:microsoft.com/office/officeart/2005/8/layout/radial4"/>
    <dgm:cxn modelId="{CD32F6BA-F086-45A6-8313-E9A1593E351B}" type="presOf" srcId="{B7716F9D-5385-49F4-8986-D8AFE9C3B8B8}" destId="{0324418F-CEBB-4EDF-A3F8-75075A733FEA}" srcOrd="0" destOrd="0" presId="urn:microsoft.com/office/officeart/2005/8/layout/radial4"/>
    <dgm:cxn modelId="{500F11CE-0832-4A3C-AC35-398CA43066E3}" type="presOf" srcId="{C05B84B6-4C5D-4CE8-9087-1D9E1F286A01}" destId="{398DB292-42CA-4946-B65F-119AD461D475}" srcOrd="0" destOrd="0" presId="urn:microsoft.com/office/officeart/2005/8/layout/radial4"/>
    <dgm:cxn modelId="{DCDD4EDD-4BC5-46E4-A81E-705D5C18C43D}" srcId="{C05B84B6-4C5D-4CE8-9087-1D9E1F286A01}" destId="{A7BADDDF-DCA6-404C-9408-F1E81755B9FD}" srcOrd="2" destOrd="0" parTransId="{E0D3A9D1-E811-4D5E-915B-96385C51DB39}" sibTransId="{77F3AC35-C00D-4EDF-B2F3-4904195AB2BD}"/>
    <dgm:cxn modelId="{33FBC2F2-92EC-40E2-ABF3-33BC8CD79ED9}" type="presOf" srcId="{A799A960-09DA-4CFE-8995-EA9886446DD0}" destId="{0C543319-F02E-4897-B63E-561438895208}" srcOrd="0" destOrd="0" presId="urn:microsoft.com/office/officeart/2005/8/layout/radial4"/>
    <dgm:cxn modelId="{2FA20C70-2533-4F04-9D76-F3DE770FFF0B}" type="presParOf" srcId="{F64119E4-9C9A-4B64-AFD9-398694E09D67}" destId="{398DB292-42CA-4946-B65F-119AD461D475}" srcOrd="0" destOrd="0" presId="urn:microsoft.com/office/officeart/2005/8/layout/radial4"/>
    <dgm:cxn modelId="{2600E64A-D02E-4808-8F21-D583AA727E5B}" type="presParOf" srcId="{F64119E4-9C9A-4B64-AFD9-398694E09D67}" destId="{387A99F4-EECB-45B1-8D49-D1916C232A59}" srcOrd="1" destOrd="0" presId="urn:microsoft.com/office/officeart/2005/8/layout/radial4"/>
    <dgm:cxn modelId="{14CA4298-7874-4C94-8F0D-FF93DA2A3A39}" type="presParOf" srcId="{F64119E4-9C9A-4B64-AFD9-398694E09D67}" destId="{0324418F-CEBB-4EDF-A3F8-75075A733FEA}" srcOrd="2" destOrd="0" presId="urn:microsoft.com/office/officeart/2005/8/layout/radial4"/>
    <dgm:cxn modelId="{1D146BAA-F298-40C3-8D80-DE7B730805CC}" type="presParOf" srcId="{F64119E4-9C9A-4B64-AFD9-398694E09D67}" destId="{0C543319-F02E-4897-B63E-561438895208}" srcOrd="3" destOrd="0" presId="urn:microsoft.com/office/officeart/2005/8/layout/radial4"/>
    <dgm:cxn modelId="{927D5665-CB6C-40FD-8EF2-04ECD906E01C}" type="presParOf" srcId="{F64119E4-9C9A-4B64-AFD9-398694E09D67}" destId="{E4B7BE99-90CF-4FE8-9E32-FB56CF3D9AF4}" srcOrd="4" destOrd="0" presId="urn:microsoft.com/office/officeart/2005/8/layout/radial4"/>
    <dgm:cxn modelId="{58D005BD-04C0-4FFC-BE1D-7B73DD677A1D}" type="presParOf" srcId="{F64119E4-9C9A-4B64-AFD9-398694E09D67}" destId="{C2FCF2B7-7B9F-4480-8696-2EC8FD0E9B76}" srcOrd="5" destOrd="0" presId="urn:microsoft.com/office/officeart/2005/8/layout/radial4"/>
    <dgm:cxn modelId="{A7548F93-D836-4EFE-B03B-3A715AE3EB23}" type="presParOf" srcId="{F64119E4-9C9A-4B64-AFD9-398694E09D67}" destId="{54535B18-A126-470B-B084-F21E83F6665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8DB292-42CA-4946-B65F-119AD461D475}">
      <dsp:nvSpPr>
        <dsp:cNvPr id="0" name=""/>
        <dsp:cNvSpPr/>
      </dsp:nvSpPr>
      <dsp:spPr>
        <a:xfrm>
          <a:off x="2113599" y="1704228"/>
          <a:ext cx="1430651" cy="143065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Language</a:t>
          </a:r>
        </a:p>
      </dsp:txBody>
      <dsp:txXfrm>
        <a:off x="2323113" y="1913742"/>
        <a:ext cx="1011623" cy="1011623"/>
      </dsp:txXfrm>
    </dsp:sp>
    <dsp:sp modelId="{387A99F4-EECB-45B1-8D49-D1916C232A59}">
      <dsp:nvSpPr>
        <dsp:cNvPr id="0" name=""/>
        <dsp:cNvSpPr/>
      </dsp:nvSpPr>
      <dsp:spPr>
        <a:xfrm rot="12900000">
          <a:off x="1193761" y="1454466"/>
          <a:ext cx="1096057" cy="40773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324418F-CEBB-4EDF-A3F8-75075A733FEA}">
      <dsp:nvSpPr>
        <dsp:cNvPr id="0" name=""/>
        <dsp:cNvSpPr/>
      </dsp:nvSpPr>
      <dsp:spPr>
        <a:xfrm>
          <a:off x="613312" y="800350"/>
          <a:ext cx="1359118" cy="1087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Pronunciation</a:t>
          </a:r>
        </a:p>
      </dsp:txBody>
      <dsp:txXfrm>
        <a:off x="645158" y="832196"/>
        <a:ext cx="1295426" cy="1023603"/>
      </dsp:txXfrm>
    </dsp:sp>
    <dsp:sp modelId="{0C543319-F02E-4897-B63E-561438895208}">
      <dsp:nvSpPr>
        <dsp:cNvPr id="0" name=""/>
        <dsp:cNvSpPr/>
      </dsp:nvSpPr>
      <dsp:spPr>
        <a:xfrm rot="16200000">
          <a:off x="2280896" y="888539"/>
          <a:ext cx="1096057" cy="40773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4B7BE99-90CF-4FE8-9E32-FB56CF3D9AF4}">
      <dsp:nvSpPr>
        <dsp:cNvPr id="0" name=""/>
        <dsp:cNvSpPr/>
      </dsp:nvSpPr>
      <dsp:spPr>
        <a:xfrm>
          <a:off x="2149365" y="731"/>
          <a:ext cx="1359118" cy="1087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Vocabulary</a:t>
          </a:r>
        </a:p>
      </dsp:txBody>
      <dsp:txXfrm>
        <a:off x="2181211" y="32577"/>
        <a:ext cx="1295426" cy="1023603"/>
      </dsp:txXfrm>
    </dsp:sp>
    <dsp:sp modelId="{C2FCF2B7-7B9F-4480-8696-2EC8FD0E9B76}">
      <dsp:nvSpPr>
        <dsp:cNvPr id="0" name=""/>
        <dsp:cNvSpPr/>
      </dsp:nvSpPr>
      <dsp:spPr>
        <a:xfrm rot="19500000">
          <a:off x="3368030" y="1454466"/>
          <a:ext cx="1096057" cy="407735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4535B18-A126-470B-B084-F21E83F6665C}">
      <dsp:nvSpPr>
        <dsp:cNvPr id="0" name=""/>
        <dsp:cNvSpPr/>
      </dsp:nvSpPr>
      <dsp:spPr>
        <a:xfrm>
          <a:off x="3685418" y="800350"/>
          <a:ext cx="1359118" cy="108729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Grammar</a:t>
          </a:r>
        </a:p>
      </dsp:txBody>
      <dsp:txXfrm>
        <a:off x="3717264" y="832196"/>
        <a:ext cx="1295426" cy="10236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994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gff3a1df26e_0_28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8" name="Google Shape;3778;gff3a1df26e_0_28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4" name="Google Shape;3314;g139c62aaab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5" name="Google Shape;3315;g139c62aaab4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48309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ff3a1df26e_0_1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ff3a1df26e_0_1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410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ff3a1df26e_0_1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ff3a1df26e_0_1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827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ff3a1df26e_0_1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ff3a1df26e_0_1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0728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8" name="Google Shape;5218;g1eb2014fdb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9" name="Google Shape;5219;g1eb2014fdb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461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0061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10" name="Google Shape;10;p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3834528" y="3908514"/>
            <a:ext cx="5436871" cy="1850217"/>
            <a:chOff x="715728" y="1849983"/>
            <a:chExt cx="3985391" cy="1356364"/>
          </a:xfrm>
        </p:grpSpPr>
        <p:sp>
          <p:nvSpPr>
            <p:cNvPr id="13" name="Google Shape;13;p2"/>
            <p:cNvSpPr/>
            <p:nvPr/>
          </p:nvSpPr>
          <p:spPr>
            <a:xfrm>
              <a:off x="715728" y="1917465"/>
              <a:ext cx="3985391" cy="1288882"/>
            </a:xfrm>
            <a:custGeom>
              <a:avLst/>
              <a:gdLst/>
              <a:ahLst/>
              <a:cxnLst/>
              <a:rect l="l" t="t" r="r" b="b"/>
              <a:pathLst>
                <a:path w="72340" h="23397" extrusionOk="0">
                  <a:moveTo>
                    <a:pt x="56104" y="1"/>
                  </a:moveTo>
                  <a:cubicBezTo>
                    <a:pt x="50157" y="1"/>
                    <a:pt x="42266" y="622"/>
                    <a:pt x="32019" y="2509"/>
                  </a:cubicBezTo>
                  <a:cubicBezTo>
                    <a:pt x="3954" y="7679"/>
                    <a:pt x="0" y="11476"/>
                    <a:pt x="0" y="11476"/>
                  </a:cubicBezTo>
                  <a:lnTo>
                    <a:pt x="359" y="23396"/>
                  </a:lnTo>
                  <a:lnTo>
                    <a:pt x="72339" y="20007"/>
                  </a:lnTo>
                  <a:lnTo>
                    <a:pt x="71807" y="2304"/>
                  </a:lnTo>
                  <a:cubicBezTo>
                    <a:pt x="71807" y="2304"/>
                    <a:pt x="67559" y="1"/>
                    <a:pt x="561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03951" y="2074354"/>
              <a:ext cx="81427" cy="102242"/>
            </a:xfrm>
            <a:custGeom>
              <a:avLst/>
              <a:gdLst/>
              <a:ahLst/>
              <a:cxnLst/>
              <a:rect l="l" t="t" r="r" b="b"/>
              <a:pathLst>
                <a:path w="1478" h="1856" extrusionOk="0">
                  <a:moveTo>
                    <a:pt x="413" y="0"/>
                  </a:moveTo>
                  <a:cubicBezTo>
                    <a:pt x="292" y="0"/>
                    <a:pt x="167" y="88"/>
                    <a:pt x="99" y="209"/>
                  </a:cubicBezTo>
                  <a:cubicBezTo>
                    <a:pt x="11" y="365"/>
                    <a:pt x="0" y="562"/>
                    <a:pt x="10" y="746"/>
                  </a:cubicBezTo>
                  <a:cubicBezTo>
                    <a:pt x="28" y="1136"/>
                    <a:pt x="131" y="1520"/>
                    <a:pt x="302" y="1856"/>
                  </a:cubicBezTo>
                  <a:lnTo>
                    <a:pt x="1129" y="1705"/>
                  </a:lnTo>
                  <a:cubicBezTo>
                    <a:pt x="1211" y="1698"/>
                    <a:pt x="1262" y="1605"/>
                    <a:pt x="1294" y="1520"/>
                  </a:cubicBezTo>
                  <a:cubicBezTo>
                    <a:pt x="1405" y="1233"/>
                    <a:pt x="1467" y="924"/>
                    <a:pt x="1475" y="614"/>
                  </a:cubicBezTo>
                  <a:cubicBezTo>
                    <a:pt x="1478" y="540"/>
                    <a:pt x="1475" y="463"/>
                    <a:pt x="1443" y="398"/>
                  </a:cubicBezTo>
                  <a:cubicBezTo>
                    <a:pt x="1417" y="349"/>
                    <a:pt x="1366" y="313"/>
                    <a:pt x="1318" y="313"/>
                  </a:cubicBezTo>
                  <a:cubicBezTo>
                    <a:pt x="1304" y="313"/>
                    <a:pt x="1289" y="316"/>
                    <a:pt x="1276" y="323"/>
                  </a:cubicBezTo>
                  <a:cubicBezTo>
                    <a:pt x="1234" y="346"/>
                    <a:pt x="1211" y="401"/>
                    <a:pt x="1191" y="450"/>
                  </a:cubicBezTo>
                  <a:cubicBezTo>
                    <a:pt x="1094" y="701"/>
                    <a:pt x="995" y="951"/>
                    <a:pt x="899" y="1204"/>
                  </a:cubicBezTo>
                  <a:cubicBezTo>
                    <a:pt x="879" y="923"/>
                    <a:pt x="829" y="646"/>
                    <a:pt x="747" y="379"/>
                  </a:cubicBezTo>
                  <a:cubicBezTo>
                    <a:pt x="703" y="237"/>
                    <a:pt x="641" y="87"/>
                    <a:pt x="520" y="25"/>
                  </a:cubicBezTo>
                  <a:cubicBezTo>
                    <a:pt x="485" y="8"/>
                    <a:pt x="449" y="0"/>
                    <a:pt x="4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211099" y="2049124"/>
              <a:ext cx="54376" cy="82576"/>
            </a:xfrm>
            <a:custGeom>
              <a:avLst/>
              <a:gdLst/>
              <a:ahLst/>
              <a:cxnLst/>
              <a:rect l="l" t="t" r="r" b="b"/>
              <a:pathLst>
                <a:path w="987" h="1499" extrusionOk="0">
                  <a:moveTo>
                    <a:pt x="842" y="0"/>
                  </a:moveTo>
                  <a:cubicBezTo>
                    <a:pt x="837" y="0"/>
                    <a:pt x="832" y="1"/>
                    <a:pt x="826" y="2"/>
                  </a:cubicBezTo>
                  <a:cubicBezTo>
                    <a:pt x="768" y="13"/>
                    <a:pt x="736" y="82"/>
                    <a:pt x="715" y="146"/>
                  </a:cubicBezTo>
                  <a:cubicBezTo>
                    <a:pt x="654" y="321"/>
                    <a:pt x="597" y="497"/>
                    <a:pt x="548" y="677"/>
                  </a:cubicBezTo>
                  <a:cubicBezTo>
                    <a:pt x="506" y="489"/>
                    <a:pt x="436" y="301"/>
                    <a:pt x="312" y="168"/>
                  </a:cubicBezTo>
                  <a:cubicBezTo>
                    <a:pt x="276" y="129"/>
                    <a:pt x="225" y="96"/>
                    <a:pt x="178" y="96"/>
                  </a:cubicBezTo>
                  <a:cubicBezTo>
                    <a:pt x="157" y="96"/>
                    <a:pt x="138" y="102"/>
                    <a:pt x="120" y="118"/>
                  </a:cubicBezTo>
                  <a:cubicBezTo>
                    <a:pt x="105" y="132"/>
                    <a:pt x="93" y="151"/>
                    <a:pt x="84" y="171"/>
                  </a:cubicBezTo>
                  <a:cubicBezTo>
                    <a:pt x="12" y="317"/>
                    <a:pt x="0" y="492"/>
                    <a:pt x="23" y="657"/>
                  </a:cubicBezTo>
                  <a:cubicBezTo>
                    <a:pt x="47" y="822"/>
                    <a:pt x="103" y="977"/>
                    <a:pt x="157" y="1132"/>
                  </a:cubicBezTo>
                  <a:cubicBezTo>
                    <a:pt x="202" y="1254"/>
                    <a:pt x="245" y="1375"/>
                    <a:pt x="288" y="1498"/>
                  </a:cubicBezTo>
                  <a:lnTo>
                    <a:pt x="747" y="1241"/>
                  </a:lnTo>
                  <a:cubicBezTo>
                    <a:pt x="908" y="938"/>
                    <a:pt x="987" y="582"/>
                    <a:pt x="973" y="229"/>
                  </a:cubicBezTo>
                  <a:cubicBezTo>
                    <a:pt x="971" y="175"/>
                    <a:pt x="966" y="119"/>
                    <a:pt x="943" y="74"/>
                  </a:cubicBezTo>
                  <a:cubicBezTo>
                    <a:pt x="922" y="33"/>
                    <a:pt x="884" y="0"/>
                    <a:pt x="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319280" y="1849983"/>
              <a:ext cx="81482" cy="102297"/>
            </a:xfrm>
            <a:custGeom>
              <a:avLst/>
              <a:gdLst/>
              <a:ahLst/>
              <a:cxnLst/>
              <a:rect l="l" t="t" r="r" b="b"/>
              <a:pathLst>
                <a:path w="1479" h="1857" extrusionOk="0">
                  <a:moveTo>
                    <a:pt x="414" y="1"/>
                  </a:moveTo>
                  <a:cubicBezTo>
                    <a:pt x="292" y="1"/>
                    <a:pt x="168" y="89"/>
                    <a:pt x="99" y="210"/>
                  </a:cubicBezTo>
                  <a:cubicBezTo>
                    <a:pt x="12" y="366"/>
                    <a:pt x="1" y="562"/>
                    <a:pt x="10" y="747"/>
                  </a:cubicBezTo>
                  <a:cubicBezTo>
                    <a:pt x="29" y="1137"/>
                    <a:pt x="130" y="1521"/>
                    <a:pt x="303" y="1857"/>
                  </a:cubicBezTo>
                  <a:lnTo>
                    <a:pt x="1130" y="1706"/>
                  </a:lnTo>
                  <a:cubicBezTo>
                    <a:pt x="1212" y="1699"/>
                    <a:pt x="1262" y="1605"/>
                    <a:pt x="1295" y="1521"/>
                  </a:cubicBezTo>
                  <a:cubicBezTo>
                    <a:pt x="1405" y="1234"/>
                    <a:pt x="1467" y="925"/>
                    <a:pt x="1476" y="615"/>
                  </a:cubicBezTo>
                  <a:cubicBezTo>
                    <a:pt x="1478" y="541"/>
                    <a:pt x="1476" y="464"/>
                    <a:pt x="1443" y="399"/>
                  </a:cubicBezTo>
                  <a:cubicBezTo>
                    <a:pt x="1417" y="350"/>
                    <a:pt x="1367" y="313"/>
                    <a:pt x="1319" y="313"/>
                  </a:cubicBezTo>
                  <a:cubicBezTo>
                    <a:pt x="1304" y="313"/>
                    <a:pt x="1290" y="317"/>
                    <a:pt x="1277" y="324"/>
                  </a:cubicBezTo>
                  <a:cubicBezTo>
                    <a:pt x="1234" y="346"/>
                    <a:pt x="1212" y="401"/>
                    <a:pt x="1192" y="451"/>
                  </a:cubicBezTo>
                  <a:cubicBezTo>
                    <a:pt x="1094" y="702"/>
                    <a:pt x="996" y="952"/>
                    <a:pt x="900" y="1205"/>
                  </a:cubicBezTo>
                  <a:cubicBezTo>
                    <a:pt x="880" y="924"/>
                    <a:pt x="829" y="647"/>
                    <a:pt x="747" y="380"/>
                  </a:cubicBezTo>
                  <a:cubicBezTo>
                    <a:pt x="703" y="238"/>
                    <a:pt x="641" y="88"/>
                    <a:pt x="520" y="26"/>
                  </a:cubicBezTo>
                  <a:cubicBezTo>
                    <a:pt x="486" y="9"/>
                    <a:pt x="450" y="1"/>
                    <a:pt x="41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526958" y="1924131"/>
              <a:ext cx="87377" cy="105548"/>
            </a:xfrm>
            <a:custGeom>
              <a:avLst/>
              <a:gdLst/>
              <a:ahLst/>
              <a:cxnLst/>
              <a:rect l="l" t="t" r="r" b="b"/>
              <a:pathLst>
                <a:path w="1586" h="1916" extrusionOk="0">
                  <a:moveTo>
                    <a:pt x="619" y="1"/>
                  </a:moveTo>
                  <a:cubicBezTo>
                    <a:pt x="534" y="1"/>
                    <a:pt x="446" y="34"/>
                    <a:pt x="378" y="93"/>
                  </a:cubicBezTo>
                  <a:cubicBezTo>
                    <a:pt x="247" y="206"/>
                    <a:pt x="176" y="384"/>
                    <a:pt x="127" y="563"/>
                  </a:cubicBezTo>
                  <a:cubicBezTo>
                    <a:pt x="25" y="937"/>
                    <a:pt x="0" y="1336"/>
                    <a:pt x="59" y="1722"/>
                  </a:cubicBezTo>
                  <a:lnTo>
                    <a:pt x="879" y="1911"/>
                  </a:lnTo>
                  <a:cubicBezTo>
                    <a:pt x="890" y="1914"/>
                    <a:pt x="902" y="1916"/>
                    <a:pt x="913" y="1916"/>
                  </a:cubicBezTo>
                  <a:cubicBezTo>
                    <a:pt x="978" y="1916"/>
                    <a:pt x="1041" y="1859"/>
                    <a:pt x="1090" y="1802"/>
                  </a:cubicBezTo>
                  <a:cubicBezTo>
                    <a:pt x="1282" y="1581"/>
                    <a:pt x="1436" y="1314"/>
                    <a:pt x="1537" y="1025"/>
                  </a:cubicBezTo>
                  <a:cubicBezTo>
                    <a:pt x="1561" y="955"/>
                    <a:pt x="1585" y="882"/>
                    <a:pt x="1572" y="807"/>
                  </a:cubicBezTo>
                  <a:cubicBezTo>
                    <a:pt x="1562" y="739"/>
                    <a:pt x="1510" y="671"/>
                    <a:pt x="1449" y="671"/>
                  </a:cubicBezTo>
                  <a:cubicBezTo>
                    <a:pt x="1446" y="671"/>
                    <a:pt x="1443" y="671"/>
                    <a:pt x="1440" y="672"/>
                  </a:cubicBezTo>
                  <a:cubicBezTo>
                    <a:pt x="1392" y="677"/>
                    <a:pt x="1355" y="718"/>
                    <a:pt x="1321" y="756"/>
                  </a:cubicBezTo>
                  <a:cubicBezTo>
                    <a:pt x="1152" y="953"/>
                    <a:pt x="985" y="1150"/>
                    <a:pt x="816" y="1346"/>
                  </a:cubicBezTo>
                  <a:cubicBezTo>
                    <a:pt x="884" y="1074"/>
                    <a:pt x="922" y="793"/>
                    <a:pt x="929" y="514"/>
                  </a:cubicBezTo>
                  <a:cubicBezTo>
                    <a:pt x="932" y="363"/>
                    <a:pt x="919" y="196"/>
                    <a:pt x="826" y="90"/>
                  </a:cubicBezTo>
                  <a:cubicBezTo>
                    <a:pt x="771" y="28"/>
                    <a:pt x="696" y="1"/>
                    <a:pt x="6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39562" y="1879124"/>
              <a:ext cx="55148" cy="85771"/>
            </a:xfrm>
            <a:custGeom>
              <a:avLst/>
              <a:gdLst/>
              <a:ahLst/>
              <a:cxnLst/>
              <a:rect l="l" t="t" r="r" b="b"/>
              <a:pathLst>
                <a:path w="1001" h="1557" extrusionOk="0">
                  <a:moveTo>
                    <a:pt x="809" y="1"/>
                  </a:moveTo>
                  <a:cubicBezTo>
                    <a:pt x="800" y="1"/>
                    <a:pt x="792" y="2"/>
                    <a:pt x="783" y="5"/>
                  </a:cubicBezTo>
                  <a:cubicBezTo>
                    <a:pt x="726" y="25"/>
                    <a:pt x="702" y="98"/>
                    <a:pt x="685" y="162"/>
                  </a:cubicBezTo>
                  <a:cubicBezTo>
                    <a:pt x="642" y="343"/>
                    <a:pt x="603" y="526"/>
                    <a:pt x="571" y="710"/>
                  </a:cubicBezTo>
                  <a:cubicBezTo>
                    <a:pt x="512" y="527"/>
                    <a:pt x="424" y="351"/>
                    <a:pt x="289" y="234"/>
                  </a:cubicBezTo>
                  <a:cubicBezTo>
                    <a:pt x="252" y="203"/>
                    <a:pt x="205" y="179"/>
                    <a:pt x="162" y="179"/>
                  </a:cubicBezTo>
                  <a:cubicBezTo>
                    <a:pt x="136" y="179"/>
                    <a:pt x="111" y="187"/>
                    <a:pt x="91" y="208"/>
                  </a:cubicBezTo>
                  <a:cubicBezTo>
                    <a:pt x="77" y="224"/>
                    <a:pt x="67" y="245"/>
                    <a:pt x="60" y="266"/>
                  </a:cubicBezTo>
                  <a:cubicBezTo>
                    <a:pt x="1" y="420"/>
                    <a:pt x="8" y="597"/>
                    <a:pt x="47" y="756"/>
                  </a:cubicBezTo>
                  <a:cubicBezTo>
                    <a:pt x="85" y="917"/>
                    <a:pt x="156" y="1064"/>
                    <a:pt x="227" y="1211"/>
                  </a:cubicBezTo>
                  <a:cubicBezTo>
                    <a:pt x="282" y="1325"/>
                    <a:pt x="337" y="1441"/>
                    <a:pt x="393" y="1556"/>
                  </a:cubicBezTo>
                  <a:lnTo>
                    <a:pt x="826" y="1246"/>
                  </a:lnTo>
                  <a:cubicBezTo>
                    <a:pt x="956" y="924"/>
                    <a:pt x="1000" y="558"/>
                    <a:pt x="952" y="211"/>
                  </a:cubicBezTo>
                  <a:cubicBezTo>
                    <a:pt x="945" y="159"/>
                    <a:pt x="935" y="104"/>
                    <a:pt x="907" y="62"/>
                  </a:cubicBezTo>
                  <a:cubicBezTo>
                    <a:pt x="884" y="26"/>
                    <a:pt x="847" y="1"/>
                    <a:pt x="8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213393" y="2120628"/>
              <a:ext cx="185717" cy="101416"/>
            </a:xfrm>
            <a:custGeom>
              <a:avLst/>
              <a:gdLst/>
              <a:ahLst/>
              <a:cxnLst/>
              <a:rect l="l" t="t" r="r" b="b"/>
              <a:pathLst>
                <a:path w="3371" h="1841" extrusionOk="0">
                  <a:moveTo>
                    <a:pt x="1943" y="0"/>
                  </a:moveTo>
                  <a:cubicBezTo>
                    <a:pt x="1612" y="0"/>
                    <a:pt x="1281" y="60"/>
                    <a:pt x="966" y="179"/>
                  </a:cubicBezTo>
                  <a:cubicBezTo>
                    <a:pt x="182" y="472"/>
                    <a:pt x="0" y="1736"/>
                    <a:pt x="950" y="1832"/>
                  </a:cubicBezTo>
                  <a:cubicBezTo>
                    <a:pt x="1005" y="1837"/>
                    <a:pt x="1063" y="1840"/>
                    <a:pt x="1123" y="1840"/>
                  </a:cubicBezTo>
                  <a:cubicBezTo>
                    <a:pt x="1788" y="1840"/>
                    <a:pt x="2698" y="1495"/>
                    <a:pt x="3118" y="988"/>
                  </a:cubicBezTo>
                  <a:cubicBezTo>
                    <a:pt x="3262" y="815"/>
                    <a:pt x="3371" y="529"/>
                    <a:pt x="3232" y="353"/>
                  </a:cubicBezTo>
                  <a:cubicBezTo>
                    <a:pt x="3184" y="293"/>
                    <a:pt x="3118" y="261"/>
                    <a:pt x="3052" y="231"/>
                  </a:cubicBezTo>
                  <a:cubicBezTo>
                    <a:pt x="2700" y="78"/>
                    <a:pt x="2322" y="0"/>
                    <a:pt x="19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88498" y="2066807"/>
              <a:ext cx="136189" cy="76076"/>
            </a:xfrm>
            <a:custGeom>
              <a:avLst/>
              <a:gdLst/>
              <a:ahLst/>
              <a:cxnLst/>
              <a:rect l="l" t="t" r="r" b="b"/>
              <a:pathLst>
                <a:path w="2472" h="1381" extrusionOk="0">
                  <a:moveTo>
                    <a:pt x="1475" y="0"/>
                  </a:moveTo>
                  <a:cubicBezTo>
                    <a:pt x="1045" y="0"/>
                    <a:pt x="615" y="149"/>
                    <a:pt x="257" y="425"/>
                  </a:cubicBezTo>
                  <a:cubicBezTo>
                    <a:pt x="222" y="453"/>
                    <a:pt x="185" y="485"/>
                    <a:pt x="171" y="531"/>
                  </a:cubicBezTo>
                  <a:cubicBezTo>
                    <a:pt x="1" y="1099"/>
                    <a:pt x="602" y="1381"/>
                    <a:pt x="1229" y="1381"/>
                  </a:cubicBezTo>
                  <a:cubicBezTo>
                    <a:pt x="1760" y="1381"/>
                    <a:pt x="2309" y="1179"/>
                    <a:pt x="2424" y="779"/>
                  </a:cubicBezTo>
                  <a:cubicBezTo>
                    <a:pt x="2472" y="612"/>
                    <a:pt x="2397" y="428"/>
                    <a:pt x="2285" y="305"/>
                  </a:cubicBezTo>
                  <a:cubicBezTo>
                    <a:pt x="2092" y="87"/>
                    <a:pt x="1806" y="10"/>
                    <a:pt x="1533" y="1"/>
                  </a:cubicBezTo>
                  <a:cubicBezTo>
                    <a:pt x="1514" y="1"/>
                    <a:pt x="1494" y="0"/>
                    <a:pt x="14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7737" y="1961921"/>
              <a:ext cx="189408" cy="85220"/>
            </a:xfrm>
            <a:custGeom>
              <a:avLst/>
              <a:gdLst/>
              <a:ahLst/>
              <a:cxnLst/>
              <a:rect l="l" t="t" r="r" b="b"/>
              <a:pathLst>
                <a:path w="3438" h="1547" extrusionOk="0">
                  <a:moveTo>
                    <a:pt x="1991" y="0"/>
                  </a:moveTo>
                  <a:cubicBezTo>
                    <a:pt x="1842" y="0"/>
                    <a:pt x="1693" y="4"/>
                    <a:pt x="1544" y="12"/>
                  </a:cubicBezTo>
                  <a:cubicBezTo>
                    <a:pt x="967" y="46"/>
                    <a:pt x="0" y="477"/>
                    <a:pt x="761" y="1177"/>
                  </a:cubicBezTo>
                  <a:cubicBezTo>
                    <a:pt x="1044" y="1438"/>
                    <a:pt x="1559" y="1546"/>
                    <a:pt x="2048" y="1546"/>
                  </a:cubicBezTo>
                  <a:cubicBezTo>
                    <a:pt x="2391" y="1546"/>
                    <a:pt x="2721" y="1493"/>
                    <a:pt x="2952" y="1401"/>
                  </a:cubicBezTo>
                  <a:cubicBezTo>
                    <a:pt x="3151" y="1321"/>
                    <a:pt x="3334" y="1144"/>
                    <a:pt x="3381" y="910"/>
                  </a:cubicBezTo>
                  <a:cubicBezTo>
                    <a:pt x="3437" y="622"/>
                    <a:pt x="3269" y="329"/>
                    <a:pt x="3045" y="185"/>
                  </a:cubicBezTo>
                  <a:cubicBezTo>
                    <a:pt x="2822" y="41"/>
                    <a:pt x="2554" y="15"/>
                    <a:pt x="2295" y="5"/>
                  </a:cubicBezTo>
                  <a:cubicBezTo>
                    <a:pt x="2194" y="2"/>
                    <a:pt x="2093" y="0"/>
                    <a:pt x="19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230837" y="2329134"/>
              <a:ext cx="190289" cy="66546"/>
            </a:xfrm>
            <a:custGeom>
              <a:avLst/>
              <a:gdLst/>
              <a:ahLst/>
              <a:cxnLst/>
              <a:rect l="l" t="t" r="r" b="b"/>
              <a:pathLst>
                <a:path w="3454" h="1208" extrusionOk="0">
                  <a:moveTo>
                    <a:pt x="1626" y="1"/>
                  </a:moveTo>
                  <a:cubicBezTo>
                    <a:pt x="1219" y="1"/>
                    <a:pt x="812" y="69"/>
                    <a:pt x="494" y="259"/>
                  </a:cubicBezTo>
                  <a:cubicBezTo>
                    <a:pt x="88" y="501"/>
                    <a:pt x="0" y="837"/>
                    <a:pt x="432" y="1048"/>
                  </a:cubicBezTo>
                  <a:cubicBezTo>
                    <a:pt x="693" y="1174"/>
                    <a:pt x="1027" y="1208"/>
                    <a:pt x="1348" y="1208"/>
                  </a:cubicBezTo>
                  <a:cubicBezTo>
                    <a:pt x="1532" y="1208"/>
                    <a:pt x="1711" y="1197"/>
                    <a:pt x="1870" y="1186"/>
                  </a:cubicBezTo>
                  <a:cubicBezTo>
                    <a:pt x="2114" y="1166"/>
                    <a:pt x="3454" y="700"/>
                    <a:pt x="2837" y="199"/>
                  </a:cubicBezTo>
                  <a:cubicBezTo>
                    <a:pt x="2785" y="158"/>
                    <a:pt x="2724" y="141"/>
                    <a:pt x="2662" y="127"/>
                  </a:cubicBezTo>
                  <a:cubicBezTo>
                    <a:pt x="2359" y="56"/>
                    <a:pt x="1992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30026" y="2399205"/>
              <a:ext cx="219213" cy="115518"/>
            </a:xfrm>
            <a:custGeom>
              <a:avLst/>
              <a:gdLst/>
              <a:ahLst/>
              <a:cxnLst/>
              <a:rect l="l" t="t" r="r" b="b"/>
              <a:pathLst>
                <a:path w="3979" h="2097" extrusionOk="0">
                  <a:moveTo>
                    <a:pt x="2234" y="0"/>
                  </a:moveTo>
                  <a:cubicBezTo>
                    <a:pt x="2209" y="0"/>
                    <a:pt x="2185" y="1"/>
                    <a:pt x="2160" y="1"/>
                  </a:cubicBezTo>
                  <a:cubicBezTo>
                    <a:pt x="1610" y="21"/>
                    <a:pt x="1066" y="261"/>
                    <a:pt x="648" y="670"/>
                  </a:cubicBezTo>
                  <a:cubicBezTo>
                    <a:pt x="1" y="1305"/>
                    <a:pt x="436" y="1978"/>
                    <a:pt x="1088" y="1978"/>
                  </a:cubicBezTo>
                  <a:cubicBezTo>
                    <a:pt x="1142" y="1978"/>
                    <a:pt x="1198" y="1973"/>
                    <a:pt x="1254" y="1963"/>
                  </a:cubicBezTo>
                  <a:cubicBezTo>
                    <a:pt x="2059" y="1826"/>
                    <a:pt x="2997" y="2096"/>
                    <a:pt x="3706" y="1526"/>
                  </a:cubicBezTo>
                  <a:cubicBezTo>
                    <a:pt x="3847" y="1413"/>
                    <a:pt x="3978" y="1248"/>
                    <a:pt x="3978" y="1053"/>
                  </a:cubicBezTo>
                  <a:cubicBezTo>
                    <a:pt x="3978" y="850"/>
                    <a:pt x="3840" y="686"/>
                    <a:pt x="3699" y="565"/>
                  </a:cubicBezTo>
                  <a:cubicBezTo>
                    <a:pt x="3285" y="202"/>
                    <a:pt x="2760" y="0"/>
                    <a:pt x="22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124253" y="2202763"/>
              <a:ext cx="28262" cy="53325"/>
            </a:xfrm>
            <a:custGeom>
              <a:avLst/>
              <a:gdLst/>
              <a:ahLst/>
              <a:cxnLst/>
              <a:rect l="l" t="t" r="r" b="b"/>
              <a:pathLst>
                <a:path w="513" h="968" extrusionOk="0">
                  <a:moveTo>
                    <a:pt x="375" y="1"/>
                  </a:moveTo>
                  <a:cubicBezTo>
                    <a:pt x="326" y="1"/>
                    <a:pt x="280" y="35"/>
                    <a:pt x="260" y="90"/>
                  </a:cubicBezTo>
                  <a:lnTo>
                    <a:pt x="24" y="777"/>
                  </a:lnTo>
                  <a:cubicBezTo>
                    <a:pt x="0" y="849"/>
                    <a:pt x="32" y="928"/>
                    <a:pt x="94" y="956"/>
                  </a:cubicBezTo>
                  <a:cubicBezTo>
                    <a:pt x="111" y="965"/>
                    <a:pt x="128" y="967"/>
                    <a:pt x="143" y="967"/>
                  </a:cubicBezTo>
                  <a:cubicBezTo>
                    <a:pt x="190" y="965"/>
                    <a:pt x="235" y="932"/>
                    <a:pt x="252" y="877"/>
                  </a:cubicBezTo>
                  <a:lnTo>
                    <a:pt x="489" y="191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99352" y="2181885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8" y="1"/>
                  </a:moveTo>
                  <a:cubicBezTo>
                    <a:pt x="124" y="1"/>
                    <a:pt x="121" y="1"/>
                    <a:pt x="118" y="1"/>
                  </a:cubicBezTo>
                  <a:cubicBezTo>
                    <a:pt x="52" y="8"/>
                    <a:pt x="1" y="76"/>
                    <a:pt x="8" y="154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5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8"/>
                    <a:pt x="325" y="1142"/>
                    <a:pt x="318" y="1064"/>
                  </a:cubicBezTo>
                  <a:lnTo>
                    <a:pt x="251" y="128"/>
                  </a:lnTo>
                  <a:cubicBezTo>
                    <a:pt x="245" y="56"/>
                    <a:pt x="194" y="1"/>
                    <a:pt x="1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8781" y="2357999"/>
              <a:ext cx="28262" cy="53270"/>
            </a:xfrm>
            <a:custGeom>
              <a:avLst/>
              <a:gdLst/>
              <a:ahLst/>
              <a:cxnLst/>
              <a:rect l="l" t="t" r="r" b="b"/>
              <a:pathLst>
                <a:path w="513" h="967" extrusionOk="0">
                  <a:moveTo>
                    <a:pt x="376" y="0"/>
                  </a:moveTo>
                  <a:cubicBezTo>
                    <a:pt x="326" y="0"/>
                    <a:pt x="280" y="36"/>
                    <a:pt x="261" y="90"/>
                  </a:cubicBezTo>
                  <a:lnTo>
                    <a:pt x="24" y="776"/>
                  </a:lnTo>
                  <a:cubicBezTo>
                    <a:pt x="0" y="848"/>
                    <a:pt x="31" y="927"/>
                    <a:pt x="93" y="956"/>
                  </a:cubicBezTo>
                  <a:cubicBezTo>
                    <a:pt x="109" y="964"/>
                    <a:pt x="127" y="967"/>
                    <a:pt x="143" y="967"/>
                  </a:cubicBezTo>
                  <a:cubicBezTo>
                    <a:pt x="191" y="965"/>
                    <a:pt x="235" y="932"/>
                    <a:pt x="251" y="876"/>
                  </a:cubicBezTo>
                  <a:lnTo>
                    <a:pt x="489" y="190"/>
                  </a:lnTo>
                  <a:cubicBezTo>
                    <a:pt x="513" y="118"/>
                    <a:pt x="482" y="38"/>
                    <a:pt x="419" y="10"/>
                  </a:cubicBezTo>
                  <a:cubicBezTo>
                    <a:pt x="405" y="3"/>
                    <a:pt x="390" y="0"/>
                    <a:pt x="3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443879" y="2337121"/>
              <a:ext cx="17960" cy="66931"/>
            </a:xfrm>
            <a:custGeom>
              <a:avLst/>
              <a:gdLst/>
              <a:ahLst/>
              <a:cxnLst/>
              <a:rect l="l" t="t" r="r" b="b"/>
              <a:pathLst>
                <a:path w="326" h="1215" extrusionOk="0">
                  <a:moveTo>
                    <a:pt x="125" y="0"/>
                  </a:moveTo>
                  <a:cubicBezTo>
                    <a:pt x="123" y="0"/>
                    <a:pt x="120" y="0"/>
                    <a:pt x="118" y="1"/>
                  </a:cubicBezTo>
                  <a:cubicBezTo>
                    <a:pt x="51" y="8"/>
                    <a:pt x="1" y="75"/>
                    <a:pt x="8" y="153"/>
                  </a:cubicBezTo>
                  <a:lnTo>
                    <a:pt x="74" y="1087"/>
                  </a:lnTo>
                  <a:cubicBezTo>
                    <a:pt x="81" y="1160"/>
                    <a:pt x="132" y="1215"/>
                    <a:pt x="194" y="1215"/>
                  </a:cubicBezTo>
                  <a:cubicBezTo>
                    <a:pt x="196" y="1215"/>
                    <a:pt x="199" y="1215"/>
                    <a:pt x="201" y="1215"/>
                  </a:cubicBezTo>
                  <a:lnTo>
                    <a:pt x="207" y="1215"/>
                  </a:lnTo>
                  <a:cubicBezTo>
                    <a:pt x="273" y="1207"/>
                    <a:pt x="325" y="1141"/>
                    <a:pt x="318" y="1063"/>
                  </a:cubicBezTo>
                  <a:lnTo>
                    <a:pt x="250" y="128"/>
                  </a:lnTo>
                  <a:cubicBezTo>
                    <a:pt x="245" y="56"/>
                    <a:pt x="192" y="0"/>
                    <a:pt x="1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875878" y="2472581"/>
              <a:ext cx="28318" cy="53215"/>
            </a:xfrm>
            <a:custGeom>
              <a:avLst/>
              <a:gdLst/>
              <a:ahLst/>
              <a:cxnLst/>
              <a:rect l="l" t="t" r="r" b="b"/>
              <a:pathLst>
                <a:path w="514" h="966" extrusionOk="0">
                  <a:moveTo>
                    <a:pt x="376" y="1"/>
                  </a:moveTo>
                  <a:cubicBezTo>
                    <a:pt x="327" y="1"/>
                    <a:pt x="281" y="35"/>
                    <a:pt x="262" y="89"/>
                  </a:cubicBezTo>
                  <a:lnTo>
                    <a:pt x="25" y="777"/>
                  </a:lnTo>
                  <a:cubicBezTo>
                    <a:pt x="1" y="849"/>
                    <a:pt x="32" y="928"/>
                    <a:pt x="94" y="956"/>
                  </a:cubicBezTo>
                  <a:cubicBezTo>
                    <a:pt x="110" y="963"/>
                    <a:pt x="128" y="966"/>
                    <a:pt x="144" y="966"/>
                  </a:cubicBezTo>
                  <a:cubicBezTo>
                    <a:pt x="192" y="965"/>
                    <a:pt x="235" y="931"/>
                    <a:pt x="254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6" y="4"/>
                    <a:pt x="391" y="1"/>
                    <a:pt x="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51031" y="2451648"/>
              <a:ext cx="17905" cy="66931"/>
            </a:xfrm>
            <a:custGeom>
              <a:avLst/>
              <a:gdLst/>
              <a:ahLst/>
              <a:cxnLst/>
              <a:rect l="l" t="t" r="r" b="b"/>
              <a:pathLst>
                <a:path w="325" h="1215" extrusionOk="0">
                  <a:moveTo>
                    <a:pt x="129" y="0"/>
                  </a:moveTo>
                  <a:cubicBezTo>
                    <a:pt x="125" y="0"/>
                    <a:pt x="122" y="1"/>
                    <a:pt x="119" y="1"/>
                  </a:cubicBezTo>
                  <a:cubicBezTo>
                    <a:pt x="51" y="8"/>
                    <a:pt x="0" y="74"/>
                    <a:pt x="7" y="152"/>
                  </a:cubicBezTo>
                  <a:lnTo>
                    <a:pt x="74" y="1088"/>
                  </a:lnTo>
                  <a:cubicBezTo>
                    <a:pt x="81" y="1162"/>
                    <a:pt x="133" y="1215"/>
                    <a:pt x="196" y="1215"/>
                  </a:cubicBezTo>
                  <a:cubicBezTo>
                    <a:pt x="197" y="1215"/>
                    <a:pt x="199" y="1215"/>
                    <a:pt x="201" y="1215"/>
                  </a:cubicBezTo>
                  <a:lnTo>
                    <a:pt x="206" y="1215"/>
                  </a:lnTo>
                  <a:cubicBezTo>
                    <a:pt x="274" y="1208"/>
                    <a:pt x="325" y="1140"/>
                    <a:pt x="318" y="1062"/>
                  </a:cubicBezTo>
                  <a:lnTo>
                    <a:pt x="250" y="128"/>
                  </a:lnTo>
                  <a:cubicBezTo>
                    <a:pt x="246" y="55"/>
                    <a:pt x="195" y="0"/>
                    <a:pt x="1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19473" y="2103165"/>
              <a:ext cx="28262" cy="53215"/>
            </a:xfrm>
            <a:custGeom>
              <a:avLst/>
              <a:gdLst/>
              <a:ahLst/>
              <a:cxnLst/>
              <a:rect l="l" t="t" r="r" b="b"/>
              <a:pathLst>
                <a:path w="513" h="966" extrusionOk="0">
                  <a:moveTo>
                    <a:pt x="375" y="1"/>
                  </a:moveTo>
                  <a:cubicBezTo>
                    <a:pt x="326" y="1"/>
                    <a:pt x="280" y="35"/>
                    <a:pt x="261" y="89"/>
                  </a:cubicBezTo>
                  <a:lnTo>
                    <a:pt x="24" y="775"/>
                  </a:lnTo>
                  <a:cubicBezTo>
                    <a:pt x="0" y="849"/>
                    <a:pt x="31" y="928"/>
                    <a:pt x="94" y="956"/>
                  </a:cubicBezTo>
                  <a:cubicBezTo>
                    <a:pt x="109" y="965"/>
                    <a:pt x="127" y="966"/>
                    <a:pt x="143" y="966"/>
                  </a:cubicBezTo>
                  <a:cubicBezTo>
                    <a:pt x="191" y="965"/>
                    <a:pt x="235" y="931"/>
                    <a:pt x="253" y="877"/>
                  </a:cubicBezTo>
                  <a:lnTo>
                    <a:pt x="489" y="190"/>
                  </a:lnTo>
                  <a:cubicBezTo>
                    <a:pt x="513" y="118"/>
                    <a:pt x="482" y="39"/>
                    <a:pt x="420" y="10"/>
                  </a:cubicBezTo>
                  <a:cubicBezTo>
                    <a:pt x="405" y="4"/>
                    <a:pt x="390" y="1"/>
                    <a:pt x="3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4572" y="2082287"/>
              <a:ext cx="17960" cy="66986"/>
            </a:xfrm>
            <a:custGeom>
              <a:avLst/>
              <a:gdLst/>
              <a:ahLst/>
              <a:cxnLst/>
              <a:rect l="l" t="t" r="r" b="b"/>
              <a:pathLst>
                <a:path w="326" h="1216" extrusionOk="0">
                  <a:moveTo>
                    <a:pt x="129" y="1"/>
                  </a:moveTo>
                  <a:cubicBezTo>
                    <a:pt x="126" y="1"/>
                    <a:pt x="122" y="1"/>
                    <a:pt x="119" y="1"/>
                  </a:cubicBezTo>
                  <a:cubicBezTo>
                    <a:pt x="51" y="8"/>
                    <a:pt x="1" y="75"/>
                    <a:pt x="8" y="152"/>
                  </a:cubicBezTo>
                  <a:lnTo>
                    <a:pt x="74" y="1088"/>
                  </a:lnTo>
                  <a:cubicBezTo>
                    <a:pt x="81" y="1160"/>
                    <a:pt x="134" y="1215"/>
                    <a:pt x="196" y="1215"/>
                  </a:cubicBezTo>
                  <a:cubicBezTo>
                    <a:pt x="198" y="1215"/>
                    <a:pt x="200" y="1215"/>
                    <a:pt x="201" y="1215"/>
                  </a:cubicBezTo>
                  <a:lnTo>
                    <a:pt x="207" y="1215"/>
                  </a:lnTo>
                  <a:cubicBezTo>
                    <a:pt x="274" y="1208"/>
                    <a:pt x="325" y="1140"/>
                    <a:pt x="318" y="1063"/>
                  </a:cubicBezTo>
                  <a:lnTo>
                    <a:pt x="251" y="128"/>
                  </a:lnTo>
                  <a:cubicBezTo>
                    <a:pt x="246" y="56"/>
                    <a:pt x="195" y="1"/>
                    <a:pt x="1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46320" y="2121399"/>
              <a:ext cx="30521" cy="51892"/>
            </a:xfrm>
            <a:custGeom>
              <a:avLst/>
              <a:gdLst/>
              <a:ahLst/>
              <a:cxnLst/>
              <a:rect l="l" t="t" r="r" b="b"/>
              <a:pathLst>
                <a:path w="554" h="942" extrusionOk="0">
                  <a:moveTo>
                    <a:pt x="139" y="1"/>
                  </a:moveTo>
                  <a:cubicBezTo>
                    <a:pt x="122" y="1"/>
                    <a:pt x="104" y="5"/>
                    <a:pt x="87" y="14"/>
                  </a:cubicBezTo>
                  <a:cubicBezTo>
                    <a:pt x="25" y="48"/>
                    <a:pt x="1" y="131"/>
                    <a:pt x="29" y="200"/>
                  </a:cubicBezTo>
                  <a:lnTo>
                    <a:pt x="306" y="861"/>
                  </a:lnTo>
                  <a:cubicBezTo>
                    <a:pt x="326" y="913"/>
                    <a:pt x="370" y="941"/>
                    <a:pt x="416" y="941"/>
                  </a:cubicBezTo>
                  <a:cubicBezTo>
                    <a:pt x="418" y="941"/>
                    <a:pt x="419" y="941"/>
                    <a:pt x="420" y="941"/>
                  </a:cubicBezTo>
                  <a:cubicBezTo>
                    <a:pt x="438" y="941"/>
                    <a:pt x="454" y="936"/>
                    <a:pt x="468" y="927"/>
                  </a:cubicBezTo>
                  <a:cubicBezTo>
                    <a:pt x="530" y="893"/>
                    <a:pt x="554" y="810"/>
                    <a:pt x="526" y="741"/>
                  </a:cubicBezTo>
                  <a:lnTo>
                    <a:pt x="249" y="80"/>
                  </a:lnTo>
                  <a:cubicBezTo>
                    <a:pt x="229" y="30"/>
                    <a:pt x="185" y="1"/>
                    <a:pt x="1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783673" y="2096995"/>
              <a:ext cx="14214" cy="67041"/>
            </a:xfrm>
            <a:custGeom>
              <a:avLst/>
              <a:gdLst/>
              <a:ahLst/>
              <a:cxnLst/>
              <a:rect l="l" t="t" r="r" b="b"/>
              <a:pathLst>
                <a:path w="258" h="1217" extrusionOk="0">
                  <a:moveTo>
                    <a:pt x="136" y="1"/>
                  </a:moveTo>
                  <a:cubicBezTo>
                    <a:pt x="65" y="1"/>
                    <a:pt x="14" y="60"/>
                    <a:pt x="11" y="138"/>
                  </a:cubicBezTo>
                  <a:lnTo>
                    <a:pt x="2" y="1077"/>
                  </a:lnTo>
                  <a:cubicBezTo>
                    <a:pt x="0" y="1153"/>
                    <a:pt x="54" y="1216"/>
                    <a:pt x="122" y="1216"/>
                  </a:cubicBezTo>
                  <a:lnTo>
                    <a:pt x="127" y="1216"/>
                  </a:lnTo>
                  <a:cubicBezTo>
                    <a:pt x="192" y="1212"/>
                    <a:pt x="244" y="1153"/>
                    <a:pt x="244" y="1078"/>
                  </a:cubicBezTo>
                  <a:lnTo>
                    <a:pt x="256" y="139"/>
                  </a:lnTo>
                  <a:cubicBezTo>
                    <a:pt x="257" y="64"/>
                    <a:pt x="202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668731" y="2168664"/>
              <a:ext cx="30631" cy="51727"/>
            </a:xfrm>
            <a:custGeom>
              <a:avLst/>
              <a:gdLst/>
              <a:ahLst/>
              <a:cxnLst/>
              <a:rect l="l" t="t" r="r" b="b"/>
              <a:pathLst>
                <a:path w="556" h="939" extrusionOk="0">
                  <a:moveTo>
                    <a:pt x="141" y="0"/>
                  </a:moveTo>
                  <a:cubicBezTo>
                    <a:pt x="123" y="0"/>
                    <a:pt x="104" y="5"/>
                    <a:pt x="87" y="14"/>
                  </a:cubicBezTo>
                  <a:cubicBezTo>
                    <a:pt x="26" y="48"/>
                    <a:pt x="1" y="130"/>
                    <a:pt x="29" y="199"/>
                  </a:cubicBezTo>
                  <a:lnTo>
                    <a:pt x="306" y="861"/>
                  </a:lnTo>
                  <a:cubicBezTo>
                    <a:pt x="326" y="911"/>
                    <a:pt x="371" y="939"/>
                    <a:pt x="418" y="939"/>
                  </a:cubicBezTo>
                  <a:cubicBezTo>
                    <a:pt x="419" y="939"/>
                    <a:pt x="420" y="939"/>
                    <a:pt x="421" y="939"/>
                  </a:cubicBezTo>
                  <a:cubicBezTo>
                    <a:pt x="437" y="939"/>
                    <a:pt x="452" y="933"/>
                    <a:pt x="468" y="926"/>
                  </a:cubicBezTo>
                  <a:cubicBezTo>
                    <a:pt x="530" y="892"/>
                    <a:pt x="555" y="810"/>
                    <a:pt x="527" y="741"/>
                  </a:cubicBezTo>
                  <a:lnTo>
                    <a:pt x="249" y="79"/>
                  </a:lnTo>
                  <a:cubicBezTo>
                    <a:pt x="229" y="29"/>
                    <a:pt x="18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706083" y="2144205"/>
              <a:ext cx="14269" cy="67041"/>
            </a:xfrm>
            <a:custGeom>
              <a:avLst/>
              <a:gdLst/>
              <a:ahLst/>
              <a:cxnLst/>
              <a:rect l="l" t="t" r="r" b="b"/>
              <a:pathLst>
                <a:path w="259" h="1217" extrusionOk="0">
                  <a:moveTo>
                    <a:pt x="136" y="1"/>
                  </a:moveTo>
                  <a:cubicBezTo>
                    <a:pt x="65" y="1"/>
                    <a:pt x="14" y="60"/>
                    <a:pt x="13" y="139"/>
                  </a:cubicBezTo>
                  <a:lnTo>
                    <a:pt x="2" y="1078"/>
                  </a:lnTo>
                  <a:cubicBezTo>
                    <a:pt x="0" y="1153"/>
                    <a:pt x="55" y="1216"/>
                    <a:pt x="122" y="1216"/>
                  </a:cubicBezTo>
                  <a:lnTo>
                    <a:pt x="127" y="1216"/>
                  </a:lnTo>
                  <a:cubicBezTo>
                    <a:pt x="191" y="1213"/>
                    <a:pt x="244" y="1153"/>
                    <a:pt x="246" y="1079"/>
                  </a:cubicBezTo>
                  <a:lnTo>
                    <a:pt x="256" y="140"/>
                  </a:lnTo>
                  <a:cubicBezTo>
                    <a:pt x="259" y="64"/>
                    <a:pt x="204" y="1"/>
                    <a:pt x="1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2"/>
          <p:cNvGrpSpPr/>
          <p:nvPr/>
        </p:nvGrpSpPr>
        <p:grpSpPr>
          <a:xfrm>
            <a:off x="-205382" y="4113809"/>
            <a:ext cx="6198288" cy="1950610"/>
            <a:chOff x="-1192669" y="1924020"/>
            <a:chExt cx="4543534" cy="1429961"/>
          </a:xfrm>
        </p:grpSpPr>
        <p:sp>
          <p:nvSpPr>
            <p:cNvPr id="37" name="Google Shape;37;p2"/>
            <p:cNvSpPr/>
            <p:nvPr/>
          </p:nvSpPr>
          <p:spPr>
            <a:xfrm>
              <a:off x="751648" y="2433965"/>
              <a:ext cx="85669" cy="100480"/>
            </a:xfrm>
            <a:custGeom>
              <a:avLst/>
              <a:gdLst/>
              <a:ahLst/>
              <a:cxnLst/>
              <a:rect l="l" t="t" r="r" b="b"/>
              <a:pathLst>
                <a:path w="1555" h="1824" extrusionOk="0">
                  <a:moveTo>
                    <a:pt x="370" y="0"/>
                  </a:moveTo>
                  <a:cubicBezTo>
                    <a:pt x="222" y="0"/>
                    <a:pt x="89" y="146"/>
                    <a:pt x="47" y="310"/>
                  </a:cubicBezTo>
                  <a:cubicBezTo>
                    <a:pt x="0" y="490"/>
                    <a:pt x="38" y="680"/>
                    <a:pt x="92" y="854"/>
                  </a:cubicBezTo>
                  <a:cubicBezTo>
                    <a:pt x="208" y="1221"/>
                    <a:pt x="400" y="1557"/>
                    <a:pt x="648" y="1824"/>
                  </a:cubicBezTo>
                  <a:lnTo>
                    <a:pt x="1403" y="1414"/>
                  </a:lnTo>
                  <a:cubicBezTo>
                    <a:pt x="1480" y="1380"/>
                    <a:pt x="1506" y="1276"/>
                    <a:pt x="1516" y="1184"/>
                  </a:cubicBezTo>
                  <a:cubicBezTo>
                    <a:pt x="1554" y="875"/>
                    <a:pt x="1536" y="560"/>
                    <a:pt x="1467" y="260"/>
                  </a:cubicBezTo>
                  <a:cubicBezTo>
                    <a:pt x="1451" y="188"/>
                    <a:pt x="1430" y="113"/>
                    <a:pt x="1382" y="62"/>
                  </a:cubicBezTo>
                  <a:cubicBezTo>
                    <a:pt x="1355" y="33"/>
                    <a:pt x="1316" y="15"/>
                    <a:pt x="1279" y="15"/>
                  </a:cubicBezTo>
                  <a:cubicBezTo>
                    <a:pt x="1252" y="15"/>
                    <a:pt x="1225" y="24"/>
                    <a:pt x="1204" y="45"/>
                  </a:cubicBezTo>
                  <a:cubicBezTo>
                    <a:pt x="1169" y="82"/>
                    <a:pt x="1161" y="140"/>
                    <a:pt x="1155" y="193"/>
                  </a:cubicBezTo>
                  <a:lnTo>
                    <a:pt x="1059" y="1008"/>
                  </a:lnTo>
                  <a:cubicBezTo>
                    <a:pt x="971" y="745"/>
                    <a:pt x="853" y="497"/>
                    <a:pt x="710" y="268"/>
                  </a:cubicBezTo>
                  <a:cubicBezTo>
                    <a:pt x="633" y="147"/>
                    <a:pt x="535" y="21"/>
                    <a:pt x="405" y="3"/>
                  </a:cubicBezTo>
                  <a:cubicBezTo>
                    <a:pt x="394" y="1"/>
                    <a:pt x="382" y="0"/>
                    <a:pt x="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-1192669" y="1976574"/>
              <a:ext cx="4543534" cy="1377408"/>
            </a:xfrm>
            <a:custGeom>
              <a:avLst/>
              <a:gdLst/>
              <a:ahLst/>
              <a:cxnLst/>
              <a:rect l="l" t="t" r="r" b="b"/>
              <a:pathLst>
                <a:path w="82471" h="25004" extrusionOk="0">
                  <a:moveTo>
                    <a:pt x="16498" y="0"/>
                  </a:moveTo>
                  <a:cubicBezTo>
                    <a:pt x="5420" y="0"/>
                    <a:pt x="1175" y="1891"/>
                    <a:pt x="1175" y="1891"/>
                  </a:cubicBezTo>
                  <a:lnTo>
                    <a:pt x="1" y="19569"/>
                  </a:lnTo>
                  <a:lnTo>
                    <a:pt x="81678" y="25004"/>
                  </a:lnTo>
                  <a:lnTo>
                    <a:pt x="82470" y="13098"/>
                  </a:lnTo>
                  <a:cubicBezTo>
                    <a:pt x="82470" y="13098"/>
                    <a:pt x="78100" y="9189"/>
                    <a:pt x="46378" y="3226"/>
                  </a:cubicBezTo>
                  <a:cubicBezTo>
                    <a:pt x="33247" y="757"/>
                    <a:pt x="23506" y="0"/>
                    <a:pt x="16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8925" y="2185686"/>
              <a:ext cx="92390" cy="102353"/>
            </a:xfrm>
            <a:custGeom>
              <a:avLst/>
              <a:gdLst/>
              <a:ahLst/>
              <a:cxnLst/>
              <a:rect l="l" t="t" r="r" b="b"/>
              <a:pathLst>
                <a:path w="1677" h="1858" extrusionOk="0">
                  <a:moveTo>
                    <a:pt x="1220" y="0"/>
                  </a:moveTo>
                  <a:cubicBezTo>
                    <a:pt x="1181" y="0"/>
                    <a:pt x="1143" y="7"/>
                    <a:pt x="1105" y="23"/>
                  </a:cubicBezTo>
                  <a:cubicBezTo>
                    <a:pt x="967" y="81"/>
                    <a:pt x="891" y="229"/>
                    <a:pt x="836" y="370"/>
                  </a:cubicBezTo>
                  <a:cubicBezTo>
                    <a:pt x="735" y="632"/>
                    <a:pt x="668" y="908"/>
                    <a:pt x="637" y="1189"/>
                  </a:cubicBezTo>
                  <a:cubicBezTo>
                    <a:pt x="534" y="934"/>
                    <a:pt x="431" y="682"/>
                    <a:pt x="328" y="428"/>
                  </a:cubicBezTo>
                  <a:cubicBezTo>
                    <a:pt x="308" y="378"/>
                    <a:pt x="284" y="325"/>
                    <a:pt x="236" y="299"/>
                  </a:cubicBezTo>
                  <a:cubicBezTo>
                    <a:pt x="219" y="291"/>
                    <a:pt x="202" y="287"/>
                    <a:pt x="184" y="287"/>
                  </a:cubicBezTo>
                  <a:cubicBezTo>
                    <a:pt x="130" y="287"/>
                    <a:pt x="75" y="321"/>
                    <a:pt x="45" y="368"/>
                  </a:cubicBezTo>
                  <a:cubicBezTo>
                    <a:pt x="7" y="432"/>
                    <a:pt x="1" y="510"/>
                    <a:pt x="1" y="583"/>
                  </a:cubicBezTo>
                  <a:cubicBezTo>
                    <a:pt x="0" y="894"/>
                    <a:pt x="61" y="1207"/>
                    <a:pt x="178" y="1493"/>
                  </a:cubicBezTo>
                  <a:cubicBezTo>
                    <a:pt x="212" y="1578"/>
                    <a:pt x="265" y="1673"/>
                    <a:pt x="357" y="1683"/>
                  </a:cubicBezTo>
                  <a:lnTo>
                    <a:pt x="1293" y="1858"/>
                  </a:lnTo>
                  <a:cubicBezTo>
                    <a:pt x="1499" y="1526"/>
                    <a:pt x="1626" y="1145"/>
                    <a:pt x="1661" y="757"/>
                  </a:cubicBezTo>
                  <a:cubicBezTo>
                    <a:pt x="1677" y="570"/>
                    <a:pt x="1673" y="376"/>
                    <a:pt x="1577" y="216"/>
                  </a:cubicBezTo>
                  <a:cubicBezTo>
                    <a:pt x="1503" y="92"/>
                    <a:pt x="1361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05028" y="2153845"/>
              <a:ext cx="62034" cy="83017"/>
            </a:xfrm>
            <a:custGeom>
              <a:avLst/>
              <a:gdLst/>
              <a:ahLst/>
              <a:cxnLst/>
              <a:rect l="l" t="t" r="r" b="b"/>
              <a:pathLst>
                <a:path w="1126" h="1507" extrusionOk="0">
                  <a:moveTo>
                    <a:pt x="181" y="0"/>
                  </a:moveTo>
                  <a:cubicBezTo>
                    <a:pt x="135" y="0"/>
                    <a:pt x="91" y="30"/>
                    <a:pt x="66" y="71"/>
                  </a:cubicBezTo>
                  <a:cubicBezTo>
                    <a:pt x="38" y="116"/>
                    <a:pt x="31" y="173"/>
                    <a:pt x="27" y="227"/>
                  </a:cubicBezTo>
                  <a:cubicBezTo>
                    <a:pt x="0" y="578"/>
                    <a:pt x="81" y="935"/>
                    <a:pt x="251" y="1244"/>
                  </a:cubicBezTo>
                  <a:lnTo>
                    <a:pt x="767" y="1507"/>
                  </a:lnTo>
                  <a:lnTo>
                    <a:pt x="925" y="1147"/>
                  </a:lnTo>
                  <a:cubicBezTo>
                    <a:pt x="994" y="996"/>
                    <a:pt x="1062" y="842"/>
                    <a:pt x="1093" y="678"/>
                  </a:cubicBezTo>
                  <a:cubicBezTo>
                    <a:pt x="1125" y="516"/>
                    <a:pt x="1118" y="340"/>
                    <a:pt x="1040" y="191"/>
                  </a:cubicBezTo>
                  <a:cubicBezTo>
                    <a:pt x="1029" y="172"/>
                    <a:pt x="1016" y="150"/>
                    <a:pt x="999" y="136"/>
                  </a:cubicBezTo>
                  <a:cubicBezTo>
                    <a:pt x="979" y="120"/>
                    <a:pt x="956" y="113"/>
                    <a:pt x="931" y="113"/>
                  </a:cubicBezTo>
                  <a:cubicBezTo>
                    <a:pt x="879" y="113"/>
                    <a:pt x="821" y="145"/>
                    <a:pt x="779" y="181"/>
                  </a:cubicBezTo>
                  <a:cubicBezTo>
                    <a:pt x="634" y="311"/>
                    <a:pt x="551" y="496"/>
                    <a:pt x="497" y="682"/>
                  </a:cubicBezTo>
                  <a:cubicBezTo>
                    <a:pt x="445" y="503"/>
                    <a:pt x="387" y="325"/>
                    <a:pt x="322" y="149"/>
                  </a:cubicBezTo>
                  <a:cubicBezTo>
                    <a:pt x="299" y="87"/>
                    <a:pt x="265" y="16"/>
                    <a:pt x="201" y="2"/>
                  </a:cubicBezTo>
                  <a:cubicBezTo>
                    <a:pt x="194" y="1"/>
                    <a:pt x="188" y="0"/>
                    <a:pt x="1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21543" y="1924020"/>
              <a:ext cx="92500" cy="102353"/>
            </a:xfrm>
            <a:custGeom>
              <a:avLst/>
              <a:gdLst/>
              <a:ahLst/>
              <a:cxnLst/>
              <a:rect l="l" t="t" r="r" b="b"/>
              <a:pathLst>
                <a:path w="1679" h="1858" extrusionOk="0">
                  <a:moveTo>
                    <a:pt x="1221" y="1"/>
                  </a:moveTo>
                  <a:cubicBezTo>
                    <a:pt x="1183" y="1"/>
                    <a:pt x="1144" y="8"/>
                    <a:pt x="1107" y="23"/>
                  </a:cubicBezTo>
                  <a:cubicBezTo>
                    <a:pt x="967" y="81"/>
                    <a:pt x="891" y="229"/>
                    <a:pt x="837" y="370"/>
                  </a:cubicBezTo>
                  <a:cubicBezTo>
                    <a:pt x="736" y="633"/>
                    <a:pt x="669" y="908"/>
                    <a:pt x="638" y="1189"/>
                  </a:cubicBezTo>
                  <a:cubicBezTo>
                    <a:pt x="535" y="935"/>
                    <a:pt x="431" y="682"/>
                    <a:pt x="329" y="428"/>
                  </a:cubicBezTo>
                  <a:cubicBezTo>
                    <a:pt x="310" y="379"/>
                    <a:pt x="286" y="325"/>
                    <a:pt x="238" y="300"/>
                  </a:cubicBezTo>
                  <a:cubicBezTo>
                    <a:pt x="221" y="291"/>
                    <a:pt x="203" y="287"/>
                    <a:pt x="185" y="287"/>
                  </a:cubicBezTo>
                  <a:cubicBezTo>
                    <a:pt x="131" y="287"/>
                    <a:pt x="75" y="321"/>
                    <a:pt x="47" y="369"/>
                  </a:cubicBezTo>
                  <a:cubicBezTo>
                    <a:pt x="7" y="432"/>
                    <a:pt x="3" y="510"/>
                    <a:pt x="3" y="583"/>
                  </a:cubicBezTo>
                  <a:cubicBezTo>
                    <a:pt x="0" y="897"/>
                    <a:pt x="63" y="1207"/>
                    <a:pt x="180" y="1494"/>
                  </a:cubicBezTo>
                  <a:cubicBezTo>
                    <a:pt x="212" y="1578"/>
                    <a:pt x="267" y="1673"/>
                    <a:pt x="359" y="1683"/>
                  </a:cubicBezTo>
                  <a:lnTo>
                    <a:pt x="1293" y="1858"/>
                  </a:lnTo>
                  <a:cubicBezTo>
                    <a:pt x="1501" y="1526"/>
                    <a:pt x="1628" y="1145"/>
                    <a:pt x="1663" y="757"/>
                  </a:cubicBezTo>
                  <a:cubicBezTo>
                    <a:pt x="1679" y="571"/>
                    <a:pt x="1673" y="376"/>
                    <a:pt x="1578" y="216"/>
                  </a:cubicBezTo>
                  <a:cubicBezTo>
                    <a:pt x="1503" y="92"/>
                    <a:pt x="1361" y="1"/>
                    <a:pt x="12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-1060558" y="1963408"/>
              <a:ext cx="98505" cy="105162"/>
            </a:xfrm>
            <a:custGeom>
              <a:avLst/>
              <a:gdLst/>
              <a:ahLst/>
              <a:cxnLst/>
              <a:rect l="l" t="t" r="r" b="b"/>
              <a:pathLst>
                <a:path w="1788" h="1909" extrusionOk="0">
                  <a:moveTo>
                    <a:pt x="1116" y="1"/>
                  </a:moveTo>
                  <a:cubicBezTo>
                    <a:pt x="1033" y="1"/>
                    <a:pt x="952" y="26"/>
                    <a:pt x="890" y="84"/>
                  </a:cubicBezTo>
                  <a:cubicBezTo>
                    <a:pt x="779" y="186"/>
                    <a:pt x="760" y="352"/>
                    <a:pt x="759" y="503"/>
                  </a:cubicBezTo>
                  <a:cubicBezTo>
                    <a:pt x="756" y="786"/>
                    <a:pt x="791" y="1067"/>
                    <a:pt x="859" y="1341"/>
                  </a:cubicBezTo>
                  <a:lnTo>
                    <a:pt x="304" y="736"/>
                  </a:lnTo>
                  <a:cubicBezTo>
                    <a:pt x="266" y="698"/>
                    <a:pt x="224" y="656"/>
                    <a:pt x="172" y="649"/>
                  </a:cubicBezTo>
                  <a:cubicBezTo>
                    <a:pt x="167" y="648"/>
                    <a:pt x="163" y="648"/>
                    <a:pt x="159" y="648"/>
                  </a:cubicBezTo>
                  <a:cubicBezTo>
                    <a:pt x="89" y="648"/>
                    <a:pt x="30" y="712"/>
                    <a:pt x="16" y="782"/>
                  </a:cubicBezTo>
                  <a:cubicBezTo>
                    <a:pt x="1" y="854"/>
                    <a:pt x="23" y="927"/>
                    <a:pt x="50" y="998"/>
                  </a:cubicBezTo>
                  <a:cubicBezTo>
                    <a:pt x="158" y="1291"/>
                    <a:pt x="323" y="1561"/>
                    <a:pt x="534" y="1788"/>
                  </a:cubicBezTo>
                  <a:cubicBezTo>
                    <a:pt x="590" y="1848"/>
                    <a:pt x="661" y="1908"/>
                    <a:pt x="737" y="1908"/>
                  </a:cubicBezTo>
                  <a:cubicBezTo>
                    <a:pt x="748" y="1908"/>
                    <a:pt x="760" y="1907"/>
                    <a:pt x="772" y="1904"/>
                  </a:cubicBezTo>
                  <a:lnTo>
                    <a:pt x="1710" y="1737"/>
                  </a:lnTo>
                  <a:cubicBezTo>
                    <a:pt x="1788" y="1355"/>
                    <a:pt x="1774" y="952"/>
                    <a:pt x="1669" y="577"/>
                  </a:cubicBezTo>
                  <a:cubicBezTo>
                    <a:pt x="1620" y="396"/>
                    <a:pt x="1544" y="217"/>
                    <a:pt x="1400" y="100"/>
                  </a:cubicBezTo>
                  <a:cubicBezTo>
                    <a:pt x="1321" y="38"/>
                    <a:pt x="1217" y="1"/>
                    <a:pt x="11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1038" y="1954704"/>
              <a:ext cx="62530" cy="86212"/>
            </a:xfrm>
            <a:custGeom>
              <a:avLst/>
              <a:gdLst/>
              <a:ahLst/>
              <a:cxnLst/>
              <a:rect l="l" t="t" r="r" b="b"/>
              <a:pathLst>
                <a:path w="1135" h="1565" extrusionOk="0">
                  <a:moveTo>
                    <a:pt x="232" y="0"/>
                  </a:moveTo>
                  <a:cubicBezTo>
                    <a:pt x="191" y="0"/>
                    <a:pt x="149" y="25"/>
                    <a:pt x="122" y="59"/>
                  </a:cubicBezTo>
                  <a:cubicBezTo>
                    <a:pt x="88" y="101"/>
                    <a:pt x="76" y="156"/>
                    <a:pt x="66" y="208"/>
                  </a:cubicBezTo>
                  <a:cubicBezTo>
                    <a:pt x="1" y="554"/>
                    <a:pt x="39" y="921"/>
                    <a:pt x="174" y="1246"/>
                  </a:cubicBezTo>
                  <a:lnTo>
                    <a:pt x="654" y="1565"/>
                  </a:lnTo>
                  <a:cubicBezTo>
                    <a:pt x="722" y="1452"/>
                    <a:pt x="787" y="1338"/>
                    <a:pt x="855" y="1225"/>
                  </a:cubicBezTo>
                  <a:cubicBezTo>
                    <a:pt x="940" y="1082"/>
                    <a:pt x="1024" y="935"/>
                    <a:pt x="1074" y="777"/>
                  </a:cubicBezTo>
                  <a:cubicBezTo>
                    <a:pt x="1123" y="618"/>
                    <a:pt x="1134" y="441"/>
                    <a:pt x="1075" y="286"/>
                  </a:cubicBezTo>
                  <a:cubicBezTo>
                    <a:pt x="1068" y="265"/>
                    <a:pt x="1057" y="244"/>
                    <a:pt x="1041" y="228"/>
                  </a:cubicBezTo>
                  <a:cubicBezTo>
                    <a:pt x="1019" y="206"/>
                    <a:pt x="991" y="197"/>
                    <a:pt x="961" y="197"/>
                  </a:cubicBezTo>
                  <a:cubicBezTo>
                    <a:pt x="912" y="197"/>
                    <a:pt x="858" y="220"/>
                    <a:pt x="817" y="249"/>
                  </a:cubicBezTo>
                  <a:cubicBezTo>
                    <a:pt x="659" y="362"/>
                    <a:pt x="554" y="537"/>
                    <a:pt x="481" y="717"/>
                  </a:cubicBezTo>
                  <a:cubicBezTo>
                    <a:pt x="450" y="532"/>
                    <a:pt x="412" y="348"/>
                    <a:pt x="368" y="166"/>
                  </a:cubicBezTo>
                  <a:cubicBezTo>
                    <a:pt x="351" y="101"/>
                    <a:pt x="327" y="26"/>
                    <a:pt x="263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567235" y="2458093"/>
              <a:ext cx="231995" cy="113976"/>
            </a:xfrm>
            <a:custGeom>
              <a:avLst/>
              <a:gdLst/>
              <a:ahLst/>
              <a:cxnLst/>
              <a:rect l="l" t="t" r="r" b="b"/>
              <a:pathLst>
                <a:path w="4211" h="2069" extrusionOk="0">
                  <a:moveTo>
                    <a:pt x="1721" y="0"/>
                  </a:moveTo>
                  <a:cubicBezTo>
                    <a:pt x="1277" y="0"/>
                    <a:pt x="832" y="74"/>
                    <a:pt x="414" y="223"/>
                  </a:cubicBezTo>
                  <a:cubicBezTo>
                    <a:pt x="330" y="252"/>
                    <a:pt x="244" y="286"/>
                    <a:pt x="182" y="351"/>
                  </a:cubicBezTo>
                  <a:cubicBezTo>
                    <a:pt x="0" y="542"/>
                    <a:pt x="131" y="861"/>
                    <a:pt x="305" y="1058"/>
                  </a:cubicBezTo>
                  <a:cubicBezTo>
                    <a:pt x="832" y="1652"/>
                    <a:pt x="2021" y="2069"/>
                    <a:pt x="2863" y="2069"/>
                  </a:cubicBezTo>
                  <a:cubicBezTo>
                    <a:pt x="2912" y="2069"/>
                    <a:pt x="2960" y="2067"/>
                    <a:pt x="3007" y="2065"/>
                  </a:cubicBezTo>
                  <a:cubicBezTo>
                    <a:pt x="4211" y="1988"/>
                    <a:pt x="4024" y="581"/>
                    <a:pt x="3048" y="230"/>
                  </a:cubicBezTo>
                  <a:cubicBezTo>
                    <a:pt x="2623" y="77"/>
                    <a:pt x="2172" y="0"/>
                    <a:pt x="17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09531" y="2321752"/>
              <a:ext cx="170456" cy="84835"/>
            </a:xfrm>
            <a:custGeom>
              <a:avLst/>
              <a:gdLst/>
              <a:ahLst/>
              <a:cxnLst/>
              <a:rect l="l" t="t" r="r" b="b"/>
              <a:pathLst>
                <a:path w="3094" h="1540" extrusionOk="0">
                  <a:moveTo>
                    <a:pt x="1217" y="0"/>
                  </a:moveTo>
                  <a:cubicBezTo>
                    <a:pt x="1213" y="0"/>
                    <a:pt x="1209" y="0"/>
                    <a:pt x="1204" y="0"/>
                  </a:cubicBezTo>
                  <a:cubicBezTo>
                    <a:pt x="860" y="0"/>
                    <a:pt x="497" y="78"/>
                    <a:pt x="245" y="312"/>
                  </a:cubicBezTo>
                  <a:cubicBezTo>
                    <a:pt x="103" y="446"/>
                    <a:pt x="0" y="647"/>
                    <a:pt x="55" y="834"/>
                  </a:cubicBezTo>
                  <a:cubicBezTo>
                    <a:pt x="192" y="1298"/>
                    <a:pt x="923" y="1540"/>
                    <a:pt x="1615" y="1540"/>
                  </a:cubicBezTo>
                  <a:cubicBezTo>
                    <a:pt x="2379" y="1540"/>
                    <a:pt x="3093" y="1245"/>
                    <a:pt x="2904" y="630"/>
                  </a:cubicBezTo>
                  <a:cubicBezTo>
                    <a:pt x="2887" y="579"/>
                    <a:pt x="2842" y="541"/>
                    <a:pt x="2798" y="510"/>
                  </a:cubicBezTo>
                  <a:cubicBezTo>
                    <a:pt x="2340" y="182"/>
                    <a:pt x="1779" y="0"/>
                    <a:pt x="12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-210539" y="2511528"/>
              <a:ext cx="170346" cy="84835"/>
            </a:xfrm>
            <a:custGeom>
              <a:avLst/>
              <a:gdLst/>
              <a:ahLst/>
              <a:cxnLst/>
              <a:rect l="l" t="t" r="r" b="b"/>
              <a:pathLst>
                <a:path w="3092" h="1540" extrusionOk="0">
                  <a:moveTo>
                    <a:pt x="1210" y="1"/>
                  </a:moveTo>
                  <a:cubicBezTo>
                    <a:pt x="1208" y="1"/>
                    <a:pt x="1206" y="1"/>
                    <a:pt x="1204" y="1"/>
                  </a:cubicBezTo>
                  <a:cubicBezTo>
                    <a:pt x="861" y="1"/>
                    <a:pt x="496" y="78"/>
                    <a:pt x="244" y="313"/>
                  </a:cubicBezTo>
                  <a:cubicBezTo>
                    <a:pt x="103" y="447"/>
                    <a:pt x="1" y="648"/>
                    <a:pt x="56" y="835"/>
                  </a:cubicBezTo>
                  <a:cubicBezTo>
                    <a:pt x="191" y="1298"/>
                    <a:pt x="922" y="1539"/>
                    <a:pt x="1614" y="1539"/>
                  </a:cubicBezTo>
                  <a:cubicBezTo>
                    <a:pt x="2377" y="1539"/>
                    <a:pt x="3092" y="1245"/>
                    <a:pt x="2903" y="630"/>
                  </a:cubicBezTo>
                  <a:cubicBezTo>
                    <a:pt x="2887" y="579"/>
                    <a:pt x="2841" y="543"/>
                    <a:pt x="2797" y="510"/>
                  </a:cubicBezTo>
                  <a:cubicBezTo>
                    <a:pt x="2339" y="181"/>
                    <a:pt x="1775" y="1"/>
                    <a:pt x="12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00861" y="2109665"/>
              <a:ext cx="239267" cy="94751"/>
            </a:xfrm>
            <a:custGeom>
              <a:avLst/>
              <a:gdLst/>
              <a:ahLst/>
              <a:cxnLst/>
              <a:rect l="l" t="t" r="r" b="b"/>
              <a:pathLst>
                <a:path w="4343" h="1720" extrusionOk="0">
                  <a:moveTo>
                    <a:pt x="1516" y="1"/>
                  </a:moveTo>
                  <a:cubicBezTo>
                    <a:pt x="1498" y="1"/>
                    <a:pt x="1480" y="1"/>
                    <a:pt x="1463" y="1"/>
                  </a:cubicBezTo>
                  <a:cubicBezTo>
                    <a:pt x="1137" y="4"/>
                    <a:pt x="798" y="22"/>
                    <a:pt x="510" y="176"/>
                  </a:cubicBezTo>
                  <a:cubicBezTo>
                    <a:pt x="222" y="328"/>
                    <a:pt x="0" y="649"/>
                    <a:pt x="60" y="971"/>
                  </a:cubicBezTo>
                  <a:cubicBezTo>
                    <a:pt x="109" y="1232"/>
                    <a:pt x="335" y="1432"/>
                    <a:pt x="583" y="1528"/>
                  </a:cubicBezTo>
                  <a:cubicBezTo>
                    <a:pt x="898" y="1648"/>
                    <a:pt x="1364" y="1720"/>
                    <a:pt x="1839" y="1720"/>
                  </a:cubicBezTo>
                  <a:cubicBezTo>
                    <a:pt x="2420" y="1720"/>
                    <a:pt x="3014" y="1612"/>
                    <a:pt x="3357" y="1349"/>
                  </a:cubicBezTo>
                  <a:cubicBezTo>
                    <a:pt x="4342" y="597"/>
                    <a:pt x="3138" y="87"/>
                    <a:pt x="2411" y="33"/>
                  </a:cubicBezTo>
                  <a:cubicBezTo>
                    <a:pt x="2114" y="12"/>
                    <a:pt x="1814" y="1"/>
                    <a:pt x="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77036" y="2325002"/>
              <a:ext cx="239983" cy="74478"/>
            </a:xfrm>
            <a:custGeom>
              <a:avLst/>
              <a:gdLst/>
              <a:ahLst/>
              <a:cxnLst/>
              <a:rect l="l" t="t" r="r" b="b"/>
              <a:pathLst>
                <a:path w="4356" h="1352" extrusionOk="0">
                  <a:moveTo>
                    <a:pt x="2191" y="0"/>
                  </a:moveTo>
                  <a:cubicBezTo>
                    <a:pt x="1776" y="0"/>
                    <a:pt x="1366" y="46"/>
                    <a:pt x="1020" y="108"/>
                  </a:cubicBezTo>
                  <a:cubicBezTo>
                    <a:pt x="941" y="122"/>
                    <a:pt x="862" y="139"/>
                    <a:pt x="796" y="183"/>
                  </a:cubicBezTo>
                  <a:cubicBezTo>
                    <a:pt x="1" y="719"/>
                    <a:pt x="1673" y="1278"/>
                    <a:pt x="1981" y="1307"/>
                  </a:cubicBezTo>
                  <a:cubicBezTo>
                    <a:pt x="2226" y="1329"/>
                    <a:pt x="2509" y="1351"/>
                    <a:pt x="2794" y="1351"/>
                  </a:cubicBezTo>
                  <a:cubicBezTo>
                    <a:pt x="3150" y="1351"/>
                    <a:pt x="3509" y="1316"/>
                    <a:pt x="3801" y="1200"/>
                  </a:cubicBezTo>
                  <a:cubicBezTo>
                    <a:pt x="4355" y="980"/>
                    <a:pt x="4254" y="605"/>
                    <a:pt x="3751" y="324"/>
                  </a:cubicBezTo>
                  <a:cubicBezTo>
                    <a:pt x="3321" y="84"/>
                    <a:pt x="2751" y="0"/>
                    <a:pt x="2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90298" y="2407799"/>
              <a:ext cx="275738" cy="127032"/>
            </a:xfrm>
            <a:custGeom>
              <a:avLst/>
              <a:gdLst/>
              <a:ahLst/>
              <a:cxnLst/>
              <a:rect l="l" t="t" r="r" b="b"/>
              <a:pathLst>
                <a:path w="5005" h="2306" extrusionOk="0">
                  <a:moveTo>
                    <a:pt x="2169" y="0"/>
                  </a:moveTo>
                  <a:cubicBezTo>
                    <a:pt x="1531" y="0"/>
                    <a:pt x="894" y="207"/>
                    <a:pt x="376" y="581"/>
                  </a:cubicBezTo>
                  <a:cubicBezTo>
                    <a:pt x="194" y="713"/>
                    <a:pt x="14" y="891"/>
                    <a:pt x="7" y="1116"/>
                  </a:cubicBezTo>
                  <a:cubicBezTo>
                    <a:pt x="0" y="1333"/>
                    <a:pt x="161" y="1519"/>
                    <a:pt x="333" y="1651"/>
                  </a:cubicBezTo>
                  <a:cubicBezTo>
                    <a:pt x="1207" y="2306"/>
                    <a:pt x="2404" y="2035"/>
                    <a:pt x="3410" y="2210"/>
                  </a:cubicBezTo>
                  <a:cubicBezTo>
                    <a:pt x="3493" y="2224"/>
                    <a:pt x="3574" y="2231"/>
                    <a:pt x="3653" y="2231"/>
                  </a:cubicBezTo>
                  <a:cubicBezTo>
                    <a:pt x="4457" y="2231"/>
                    <a:pt x="5005" y="1510"/>
                    <a:pt x="4221" y="795"/>
                  </a:cubicBezTo>
                  <a:cubicBezTo>
                    <a:pt x="3707" y="327"/>
                    <a:pt x="3029" y="43"/>
                    <a:pt x="2336" y="5"/>
                  </a:cubicBezTo>
                  <a:cubicBezTo>
                    <a:pt x="2281" y="2"/>
                    <a:pt x="2225" y="0"/>
                    <a:pt x="2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23492" y="2603579"/>
              <a:ext cx="34268" cy="59439"/>
            </a:xfrm>
            <a:custGeom>
              <a:avLst/>
              <a:gdLst/>
              <a:ahLst/>
              <a:cxnLst/>
              <a:rect l="l" t="t" r="r" b="b"/>
              <a:pathLst>
                <a:path w="622" h="1079" extrusionOk="0">
                  <a:moveTo>
                    <a:pt x="174" y="1"/>
                  </a:moveTo>
                  <a:cubicBezTo>
                    <a:pt x="157" y="1"/>
                    <a:pt x="139" y="3"/>
                    <a:pt x="122" y="9"/>
                  </a:cubicBezTo>
                  <a:cubicBezTo>
                    <a:pt x="43" y="38"/>
                    <a:pt x="1" y="125"/>
                    <a:pt x="29" y="207"/>
                  </a:cubicBezTo>
                  <a:lnTo>
                    <a:pt x="302" y="976"/>
                  </a:lnTo>
                  <a:cubicBezTo>
                    <a:pt x="323" y="1035"/>
                    <a:pt x="378" y="1075"/>
                    <a:pt x="438" y="1078"/>
                  </a:cubicBezTo>
                  <a:cubicBezTo>
                    <a:pt x="443" y="1078"/>
                    <a:pt x="447" y="1079"/>
                    <a:pt x="452" y="1079"/>
                  </a:cubicBezTo>
                  <a:cubicBezTo>
                    <a:pt x="469" y="1079"/>
                    <a:pt x="485" y="1075"/>
                    <a:pt x="499" y="1069"/>
                  </a:cubicBezTo>
                  <a:cubicBezTo>
                    <a:pt x="580" y="1041"/>
                    <a:pt x="622" y="954"/>
                    <a:pt x="594" y="872"/>
                  </a:cubicBezTo>
                  <a:lnTo>
                    <a:pt x="320" y="102"/>
                  </a:lnTo>
                  <a:cubicBezTo>
                    <a:pt x="298" y="40"/>
                    <a:pt x="237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566739" y="2581655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4" y="0"/>
                  </a:moveTo>
                  <a:cubicBezTo>
                    <a:pt x="203" y="0"/>
                    <a:pt x="137" y="58"/>
                    <a:pt x="129" y="138"/>
                  </a:cubicBezTo>
                  <a:lnTo>
                    <a:pt x="11" y="1172"/>
                  </a:lnTo>
                  <a:cubicBezTo>
                    <a:pt x="1" y="1257"/>
                    <a:pt x="61" y="1335"/>
                    <a:pt x="147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5" y="173"/>
                  </a:lnTo>
                  <a:cubicBezTo>
                    <a:pt x="447" y="88"/>
                    <a:pt x="385" y="11"/>
                    <a:pt x="300" y="1"/>
                  </a:cubicBezTo>
                  <a:cubicBezTo>
                    <a:pt x="294" y="0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-271195" y="2270410"/>
              <a:ext cx="34323" cy="59439"/>
            </a:xfrm>
            <a:custGeom>
              <a:avLst/>
              <a:gdLst/>
              <a:ahLst/>
              <a:cxnLst/>
              <a:rect l="l" t="t" r="r" b="b"/>
              <a:pathLst>
                <a:path w="623" h="1079" extrusionOk="0">
                  <a:moveTo>
                    <a:pt x="174" y="0"/>
                  </a:moveTo>
                  <a:cubicBezTo>
                    <a:pt x="157" y="0"/>
                    <a:pt x="139" y="3"/>
                    <a:pt x="122" y="9"/>
                  </a:cubicBezTo>
                  <a:cubicBezTo>
                    <a:pt x="43" y="37"/>
                    <a:pt x="1" y="125"/>
                    <a:pt x="29" y="207"/>
                  </a:cubicBezTo>
                  <a:lnTo>
                    <a:pt x="303" y="976"/>
                  </a:lnTo>
                  <a:cubicBezTo>
                    <a:pt x="324" y="1035"/>
                    <a:pt x="378" y="1075"/>
                    <a:pt x="439" y="1078"/>
                  </a:cubicBezTo>
                  <a:cubicBezTo>
                    <a:pt x="444" y="1078"/>
                    <a:pt x="449" y="1079"/>
                    <a:pt x="454" y="1079"/>
                  </a:cubicBezTo>
                  <a:cubicBezTo>
                    <a:pt x="470" y="1079"/>
                    <a:pt x="486" y="1075"/>
                    <a:pt x="501" y="1068"/>
                  </a:cubicBezTo>
                  <a:cubicBezTo>
                    <a:pt x="580" y="1039"/>
                    <a:pt x="622" y="951"/>
                    <a:pt x="594" y="870"/>
                  </a:cubicBezTo>
                  <a:lnTo>
                    <a:pt x="320" y="102"/>
                  </a:lnTo>
                  <a:cubicBezTo>
                    <a:pt x="298" y="40"/>
                    <a:pt x="238" y="0"/>
                    <a:pt x="1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-227948" y="2248430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5" y="1"/>
                  </a:moveTo>
                  <a:cubicBezTo>
                    <a:pt x="204" y="1"/>
                    <a:pt x="138" y="59"/>
                    <a:pt x="129" y="138"/>
                  </a:cubicBezTo>
                  <a:lnTo>
                    <a:pt x="12" y="1173"/>
                  </a:lnTo>
                  <a:cubicBezTo>
                    <a:pt x="1" y="1258"/>
                    <a:pt x="63" y="1335"/>
                    <a:pt x="148" y="1345"/>
                  </a:cubicBezTo>
                  <a:lnTo>
                    <a:pt x="155" y="1345"/>
                  </a:lnTo>
                  <a:cubicBezTo>
                    <a:pt x="157" y="1345"/>
                    <a:pt x="160" y="1345"/>
                    <a:pt x="163" y="1345"/>
                  </a:cubicBezTo>
                  <a:cubicBezTo>
                    <a:pt x="240" y="1345"/>
                    <a:pt x="307" y="1287"/>
                    <a:pt x="318" y="1208"/>
                  </a:cubicBezTo>
                  <a:lnTo>
                    <a:pt x="437" y="174"/>
                  </a:lnTo>
                  <a:cubicBezTo>
                    <a:pt x="447" y="89"/>
                    <a:pt x="386" y="11"/>
                    <a:pt x="301" y="2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64633" y="2653103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3" y="1"/>
                  </a:moveTo>
                  <a:cubicBezTo>
                    <a:pt x="156" y="1"/>
                    <a:pt x="139" y="3"/>
                    <a:pt x="122" y="9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7" y="1075"/>
                    <a:pt x="438" y="1079"/>
                  </a:cubicBezTo>
                  <a:cubicBezTo>
                    <a:pt x="441" y="1080"/>
                    <a:pt x="443" y="1080"/>
                    <a:pt x="446" y="1080"/>
                  </a:cubicBezTo>
                  <a:cubicBezTo>
                    <a:pt x="464" y="1080"/>
                    <a:pt x="483" y="1076"/>
                    <a:pt x="500" y="1071"/>
                  </a:cubicBezTo>
                  <a:cubicBezTo>
                    <a:pt x="579" y="1043"/>
                    <a:pt x="621" y="954"/>
                    <a:pt x="593" y="873"/>
                  </a:cubicBezTo>
                  <a:lnTo>
                    <a:pt x="319" y="104"/>
                  </a:lnTo>
                  <a:cubicBezTo>
                    <a:pt x="297" y="40"/>
                    <a:pt x="23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07825" y="2631233"/>
              <a:ext cx="24681" cy="74093"/>
            </a:xfrm>
            <a:custGeom>
              <a:avLst/>
              <a:gdLst/>
              <a:ahLst/>
              <a:cxnLst/>
              <a:rect l="l" t="t" r="r" b="b"/>
              <a:pathLst>
                <a:path w="448" h="1345" extrusionOk="0">
                  <a:moveTo>
                    <a:pt x="285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1" y="1173"/>
                  </a:lnTo>
                  <a:cubicBezTo>
                    <a:pt x="1" y="1258"/>
                    <a:pt x="63" y="1335"/>
                    <a:pt x="148" y="1344"/>
                  </a:cubicBezTo>
                  <a:lnTo>
                    <a:pt x="155" y="1344"/>
                  </a:lnTo>
                  <a:cubicBezTo>
                    <a:pt x="158" y="1344"/>
                    <a:pt x="162" y="1344"/>
                    <a:pt x="165" y="1344"/>
                  </a:cubicBezTo>
                  <a:cubicBezTo>
                    <a:pt x="242" y="1344"/>
                    <a:pt x="309" y="1285"/>
                    <a:pt x="319" y="1208"/>
                  </a:cubicBezTo>
                  <a:lnTo>
                    <a:pt x="437" y="172"/>
                  </a:lnTo>
                  <a:cubicBezTo>
                    <a:pt x="447" y="87"/>
                    <a:pt x="385" y="10"/>
                    <a:pt x="302" y="1"/>
                  </a:cubicBezTo>
                  <a:cubicBezTo>
                    <a:pt x="296" y="1"/>
                    <a:pt x="290" y="1"/>
                    <a:pt x="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03432" y="2363067"/>
              <a:ext cx="34268" cy="59494"/>
            </a:xfrm>
            <a:custGeom>
              <a:avLst/>
              <a:gdLst/>
              <a:ahLst/>
              <a:cxnLst/>
              <a:rect l="l" t="t" r="r" b="b"/>
              <a:pathLst>
                <a:path w="622" h="1080" extrusionOk="0">
                  <a:moveTo>
                    <a:pt x="174" y="1"/>
                  </a:moveTo>
                  <a:cubicBezTo>
                    <a:pt x="157" y="1"/>
                    <a:pt x="140" y="4"/>
                    <a:pt x="123" y="10"/>
                  </a:cubicBezTo>
                  <a:cubicBezTo>
                    <a:pt x="43" y="38"/>
                    <a:pt x="0" y="127"/>
                    <a:pt x="28" y="207"/>
                  </a:cubicBezTo>
                  <a:lnTo>
                    <a:pt x="302" y="976"/>
                  </a:lnTo>
                  <a:cubicBezTo>
                    <a:pt x="323" y="1037"/>
                    <a:pt x="378" y="1075"/>
                    <a:pt x="438" y="1079"/>
                  </a:cubicBezTo>
                  <a:cubicBezTo>
                    <a:pt x="441" y="1080"/>
                    <a:pt x="445" y="1080"/>
                    <a:pt x="448" y="1080"/>
                  </a:cubicBezTo>
                  <a:cubicBezTo>
                    <a:pt x="466" y="1080"/>
                    <a:pt x="483" y="1077"/>
                    <a:pt x="500" y="1070"/>
                  </a:cubicBezTo>
                  <a:cubicBezTo>
                    <a:pt x="579" y="1041"/>
                    <a:pt x="621" y="954"/>
                    <a:pt x="593" y="872"/>
                  </a:cubicBezTo>
                  <a:lnTo>
                    <a:pt x="321" y="104"/>
                  </a:lnTo>
                  <a:cubicBezTo>
                    <a:pt x="298" y="41"/>
                    <a:pt x="238" y="1"/>
                    <a:pt x="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46735" y="2341198"/>
              <a:ext cx="24626" cy="74093"/>
            </a:xfrm>
            <a:custGeom>
              <a:avLst/>
              <a:gdLst/>
              <a:ahLst/>
              <a:cxnLst/>
              <a:rect l="l" t="t" r="r" b="b"/>
              <a:pathLst>
                <a:path w="447" h="1345" extrusionOk="0">
                  <a:moveTo>
                    <a:pt x="283" y="1"/>
                  </a:moveTo>
                  <a:cubicBezTo>
                    <a:pt x="203" y="1"/>
                    <a:pt x="137" y="58"/>
                    <a:pt x="129" y="137"/>
                  </a:cubicBezTo>
                  <a:lnTo>
                    <a:pt x="10" y="1173"/>
                  </a:lnTo>
                  <a:cubicBezTo>
                    <a:pt x="0" y="1258"/>
                    <a:pt x="61" y="1335"/>
                    <a:pt x="146" y="1344"/>
                  </a:cubicBezTo>
                  <a:lnTo>
                    <a:pt x="153" y="1344"/>
                  </a:lnTo>
                  <a:cubicBezTo>
                    <a:pt x="156" y="1344"/>
                    <a:pt x="160" y="1344"/>
                    <a:pt x="164" y="1344"/>
                  </a:cubicBezTo>
                  <a:cubicBezTo>
                    <a:pt x="242" y="1344"/>
                    <a:pt x="309" y="1285"/>
                    <a:pt x="318" y="1208"/>
                  </a:cubicBezTo>
                  <a:lnTo>
                    <a:pt x="435" y="172"/>
                  </a:lnTo>
                  <a:cubicBezTo>
                    <a:pt x="446" y="88"/>
                    <a:pt x="384" y="10"/>
                    <a:pt x="300" y="1"/>
                  </a:cubicBezTo>
                  <a:cubicBezTo>
                    <a:pt x="294" y="1"/>
                    <a:pt x="288" y="1"/>
                    <a:pt x="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-295271" y="2789114"/>
              <a:ext cx="34268" cy="59384"/>
            </a:xfrm>
            <a:custGeom>
              <a:avLst/>
              <a:gdLst/>
              <a:ahLst/>
              <a:cxnLst/>
              <a:rect l="l" t="t" r="r" b="b"/>
              <a:pathLst>
                <a:path w="622" h="1078" extrusionOk="0">
                  <a:moveTo>
                    <a:pt x="173" y="0"/>
                  </a:moveTo>
                  <a:cubicBezTo>
                    <a:pt x="156" y="0"/>
                    <a:pt x="139" y="3"/>
                    <a:pt x="122" y="9"/>
                  </a:cubicBezTo>
                  <a:cubicBezTo>
                    <a:pt x="43" y="37"/>
                    <a:pt x="0" y="125"/>
                    <a:pt x="29" y="207"/>
                  </a:cubicBezTo>
                  <a:lnTo>
                    <a:pt x="302" y="976"/>
                  </a:lnTo>
                  <a:cubicBezTo>
                    <a:pt x="324" y="1035"/>
                    <a:pt x="377" y="1075"/>
                    <a:pt x="438" y="1078"/>
                  </a:cubicBezTo>
                  <a:cubicBezTo>
                    <a:pt x="459" y="1078"/>
                    <a:pt x="479" y="1076"/>
                    <a:pt x="500" y="1069"/>
                  </a:cubicBezTo>
                  <a:cubicBezTo>
                    <a:pt x="579" y="1041"/>
                    <a:pt x="621" y="953"/>
                    <a:pt x="593" y="872"/>
                  </a:cubicBezTo>
                  <a:lnTo>
                    <a:pt x="319" y="102"/>
                  </a:lnTo>
                  <a:cubicBezTo>
                    <a:pt x="297" y="40"/>
                    <a:pt x="237" y="0"/>
                    <a:pt x="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-252023" y="2767079"/>
              <a:ext cx="24626" cy="74148"/>
            </a:xfrm>
            <a:custGeom>
              <a:avLst/>
              <a:gdLst/>
              <a:ahLst/>
              <a:cxnLst/>
              <a:rect l="l" t="t" r="r" b="b"/>
              <a:pathLst>
                <a:path w="447" h="1346" extrusionOk="0">
                  <a:moveTo>
                    <a:pt x="283" y="0"/>
                  </a:moveTo>
                  <a:cubicBezTo>
                    <a:pt x="203" y="0"/>
                    <a:pt x="137" y="59"/>
                    <a:pt x="129" y="138"/>
                  </a:cubicBezTo>
                  <a:lnTo>
                    <a:pt x="10" y="1173"/>
                  </a:lnTo>
                  <a:cubicBezTo>
                    <a:pt x="0" y="1257"/>
                    <a:pt x="62" y="1335"/>
                    <a:pt x="147" y="1345"/>
                  </a:cubicBezTo>
                  <a:lnTo>
                    <a:pt x="154" y="1345"/>
                  </a:lnTo>
                  <a:cubicBezTo>
                    <a:pt x="157" y="1345"/>
                    <a:pt x="160" y="1345"/>
                    <a:pt x="162" y="1345"/>
                  </a:cubicBezTo>
                  <a:cubicBezTo>
                    <a:pt x="240" y="1345"/>
                    <a:pt x="308" y="1288"/>
                    <a:pt x="318" y="1208"/>
                  </a:cubicBezTo>
                  <a:lnTo>
                    <a:pt x="436" y="173"/>
                  </a:lnTo>
                  <a:cubicBezTo>
                    <a:pt x="446" y="89"/>
                    <a:pt x="384" y="11"/>
                    <a:pt x="299" y="1"/>
                  </a:cubicBezTo>
                  <a:cubicBezTo>
                    <a:pt x="294" y="1"/>
                    <a:pt x="289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090777" y="2429778"/>
              <a:ext cx="35920" cy="62965"/>
            </a:xfrm>
            <a:custGeom>
              <a:avLst/>
              <a:gdLst/>
              <a:ahLst/>
              <a:cxnLst/>
              <a:rect l="l" t="t" r="r" b="b"/>
              <a:pathLst>
                <a:path w="652" h="1143" extrusionOk="0">
                  <a:moveTo>
                    <a:pt x="183" y="0"/>
                  </a:moveTo>
                  <a:cubicBezTo>
                    <a:pt x="165" y="0"/>
                    <a:pt x="147" y="3"/>
                    <a:pt x="129" y="10"/>
                  </a:cubicBezTo>
                  <a:cubicBezTo>
                    <a:pt x="44" y="39"/>
                    <a:pt x="1" y="135"/>
                    <a:pt x="30" y="220"/>
                  </a:cubicBezTo>
                  <a:lnTo>
                    <a:pt x="315" y="1034"/>
                  </a:lnTo>
                  <a:cubicBezTo>
                    <a:pt x="337" y="1098"/>
                    <a:pt x="396" y="1139"/>
                    <a:pt x="457" y="1142"/>
                  </a:cubicBezTo>
                  <a:cubicBezTo>
                    <a:pt x="461" y="1142"/>
                    <a:pt x="466" y="1142"/>
                    <a:pt x="470" y="1142"/>
                  </a:cubicBezTo>
                  <a:cubicBezTo>
                    <a:pt x="487" y="1142"/>
                    <a:pt x="504" y="1140"/>
                    <a:pt x="523" y="1133"/>
                  </a:cubicBezTo>
                  <a:cubicBezTo>
                    <a:pt x="606" y="1104"/>
                    <a:pt x="651" y="1008"/>
                    <a:pt x="622" y="923"/>
                  </a:cubicBezTo>
                  <a:lnTo>
                    <a:pt x="335" y="108"/>
                  </a:lnTo>
                  <a:cubicBezTo>
                    <a:pt x="312" y="42"/>
                    <a:pt x="250" y="0"/>
                    <a:pt x="1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36063" y="2406311"/>
              <a:ext cx="25728" cy="78610"/>
            </a:xfrm>
            <a:custGeom>
              <a:avLst/>
              <a:gdLst/>
              <a:ahLst/>
              <a:cxnLst/>
              <a:rect l="l" t="t" r="r" b="b"/>
              <a:pathLst>
                <a:path w="467" h="1427" extrusionOk="0">
                  <a:moveTo>
                    <a:pt x="297" y="0"/>
                  </a:moveTo>
                  <a:cubicBezTo>
                    <a:pt x="212" y="0"/>
                    <a:pt x="144" y="61"/>
                    <a:pt x="134" y="146"/>
                  </a:cubicBezTo>
                  <a:lnTo>
                    <a:pt x="9" y="1244"/>
                  </a:lnTo>
                  <a:cubicBezTo>
                    <a:pt x="0" y="1335"/>
                    <a:pt x="64" y="1417"/>
                    <a:pt x="153" y="1426"/>
                  </a:cubicBezTo>
                  <a:lnTo>
                    <a:pt x="160" y="1426"/>
                  </a:lnTo>
                  <a:cubicBezTo>
                    <a:pt x="163" y="1427"/>
                    <a:pt x="167" y="1427"/>
                    <a:pt x="170" y="1427"/>
                  </a:cubicBezTo>
                  <a:cubicBezTo>
                    <a:pt x="250" y="1427"/>
                    <a:pt x="320" y="1365"/>
                    <a:pt x="331" y="1283"/>
                  </a:cubicBezTo>
                  <a:lnTo>
                    <a:pt x="455" y="183"/>
                  </a:lnTo>
                  <a:cubicBezTo>
                    <a:pt x="466" y="93"/>
                    <a:pt x="402" y="12"/>
                    <a:pt x="314" y="1"/>
                  </a:cubicBezTo>
                  <a:cubicBezTo>
                    <a:pt x="308" y="0"/>
                    <a:pt x="302" y="0"/>
                    <a:pt x="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32601" y="2322688"/>
              <a:ext cx="39997" cy="57016"/>
            </a:xfrm>
            <a:custGeom>
              <a:avLst/>
              <a:gdLst/>
              <a:ahLst/>
              <a:cxnLst/>
              <a:rect l="l" t="t" r="r" b="b"/>
              <a:pathLst>
                <a:path w="726" h="1035" extrusionOk="0">
                  <a:moveTo>
                    <a:pt x="548" y="1"/>
                  </a:moveTo>
                  <a:cubicBezTo>
                    <a:pt x="492" y="1"/>
                    <a:pt x="439" y="31"/>
                    <a:pt x="411" y="85"/>
                  </a:cubicBezTo>
                  <a:lnTo>
                    <a:pt x="38" y="810"/>
                  </a:lnTo>
                  <a:cubicBezTo>
                    <a:pt x="0" y="887"/>
                    <a:pt x="30" y="980"/>
                    <a:pt x="106" y="1018"/>
                  </a:cubicBezTo>
                  <a:cubicBezTo>
                    <a:pt x="126" y="1028"/>
                    <a:pt x="146" y="1032"/>
                    <a:pt x="167" y="1035"/>
                  </a:cubicBezTo>
                  <a:cubicBezTo>
                    <a:pt x="169" y="1035"/>
                    <a:pt x="172" y="1035"/>
                    <a:pt x="175" y="1035"/>
                  </a:cubicBezTo>
                  <a:cubicBezTo>
                    <a:pt x="231" y="1035"/>
                    <a:pt x="285" y="1005"/>
                    <a:pt x="315" y="951"/>
                  </a:cubicBezTo>
                  <a:lnTo>
                    <a:pt x="686" y="226"/>
                  </a:lnTo>
                  <a:cubicBezTo>
                    <a:pt x="726" y="150"/>
                    <a:pt x="696" y="57"/>
                    <a:pt x="620" y="18"/>
                  </a:cubicBezTo>
                  <a:cubicBezTo>
                    <a:pt x="597" y="7"/>
                    <a:pt x="573" y="1"/>
                    <a:pt x="5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07314" y="2294263"/>
              <a:ext cx="18346" cy="74588"/>
            </a:xfrm>
            <a:custGeom>
              <a:avLst/>
              <a:gdLst/>
              <a:ahLst/>
              <a:cxnLst/>
              <a:rect l="l" t="t" r="r" b="b"/>
              <a:pathLst>
                <a:path w="333" h="1354" extrusionOk="0">
                  <a:moveTo>
                    <a:pt x="176" y="1"/>
                  </a:moveTo>
                  <a:cubicBezTo>
                    <a:pt x="92" y="1"/>
                    <a:pt x="23" y="70"/>
                    <a:pt x="22" y="153"/>
                  </a:cubicBezTo>
                  <a:lnTo>
                    <a:pt x="2" y="1195"/>
                  </a:lnTo>
                  <a:cubicBezTo>
                    <a:pt x="0" y="1278"/>
                    <a:pt x="64" y="1347"/>
                    <a:pt x="147" y="1353"/>
                  </a:cubicBezTo>
                  <a:lnTo>
                    <a:pt x="154" y="1353"/>
                  </a:lnTo>
                  <a:cubicBezTo>
                    <a:pt x="155" y="1353"/>
                    <a:pt x="156" y="1353"/>
                    <a:pt x="157" y="1353"/>
                  </a:cubicBezTo>
                  <a:cubicBezTo>
                    <a:pt x="240" y="1353"/>
                    <a:pt x="310" y="1285"/>
                    <a:pt x="311" y="1201"/>
                  </a:cubicBezTo>
                  <a:lnTo>
                    <a:pt x="331" y="158"/>
                  </a:lnTo>
                  <a:cubicBezTo>
                    <a:pt x="332" y="73"/>
                    <a:pt x="267" y="5"/>
                    <a:pt x="178" y="1"/>
                  </a:cubicBezTo>
                  <a:cubicBezTo>
                    <a:pt x="177" y="1"/>
                    <a:pt x="177" y="1"/>
                    <a:pt x="1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847214" y="2418651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5"/>
                  </a:cubicBezTo>
                  <a:lnTo>
                    <a:pt x="40" y="810"/>
                  </a:lnTo>
                  <a:cubicBezTo>
                    <a:pt x="1" y="885"/>
                    <a:pt x="32" y="979"/>
                    <a:pt x="107" y="1018"/>
                  </a:cubicBezTo>
                  <a:cubicBezTo>
                    <a:pt x="127" y="1026"/>
                    <a:pt x="146" y="1032"/>
                    <a:pt x="167" y="1033"/>
                  </a:cubicBezTo>
                  <a:cubicBezTo>
                    <a:pt x="171" y="1033"/>
                    <a:pt x="175" y="1033"/>
                    <a:pt x="179" y="1033"/>
                  </a:cubicBezTo>
                  <a:cubicBezTo>
                    <a:pt x="234" y="1033"/>
                    <a:pt x="288" y="1004"/>
                    <a:pt x="316" y="951"/>
                  </a:cubicBezTo>
                  <a:lnTo>
                    <a:pt x="688" y="226"/>
                  </a:lnTo>
                  <a:cubicBezTo>
                    <a:pt x="726" y="150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821982" y="2390171"/>
              <a:ext cx="18236" cy="74478"/>
            </a:xfrm>
            <a:custGeom>
              <a:avLst/>
              <a:gdLst/>
              <a:ahLst/>
              <a:cxnLst/>
              <a:rect l="l" t="t" r="r" b="b"/>
              <a:pathLst>
                <a:path w="331" h="1352" extrusionOk="0">
                  <a:moveTo>
                    <a:pt x="172" y="0"/>
                  </a:moveTo>
                  <a:cubicBezTo>
                    <a:pt x="89" y="0"/>
                    <a:pt x="21" y="68"/>
                    <a:pt x="20" y="151"/>
                  </a:cubicBezTo>
                  <a:lnTo>
                    <a:pt x="0" y="1194"/>
                  </a:lnTo>
                  <a:cubicBezTo>
                    <a:pt x="0" y="1278"/>
                    <a:pt x="64" y="1345"/>
                    <a:pt x="146" y="1351"/>
                  </a:cubicBezTo>
                  <a:lnTo>
                    <a:pt x="153" y="1351"/>
                  </a:lnTo>
                  <a:cubicBezTo>
                    <a:pt x="153" y="1351"/>
                    <a:pt x="154" y="1351"/>
                    <a:pt x="155" y="1351"/>
                  </a:cubicBezTo>
                  <a:cubicBezTo>
                    <a:pt x="239" y="1351"/>
                    <a:pt x="308" y="1282"/>
                    <a:pt x="309" y="1200"/>
                  </a:cubicBezTo>
                  <a:lnTo>
                    <a:pt x="329" y="157"/>
                  </a:lnTo>
                  <a:cubicBezTo>
                    <a:pt x="330" y="72"/>
                    <a:pt x="266" y="2"/>
                    <a:pt x="177" y="0"/>
                  </a:cubicBezTo>
                  <a:cubicBezTo>
                    <a:pt x="175" y="0"/>
                    <a:pt x="173" y="0"/>
                    <a:pt x="1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895034" y="2677892"/>
              <a:ext cx="40052" cy="56960"/>
            </a:xfrm>
            <a:custGeom>
              <a:avLst/>
              <a:gdLst/>
              <a:ahLst/>
              <a:cxnLst/>
              <a:rect l="l" t="t" r="r" b="b"/>
              <a:pathLst>
                <a:path w="727" h="1034" extrusionOk="0">
                  <a:moveTo>
                    <a:pt x="551" y="0"/>
                  </a:moveTo>
                  <a:cubicBezTo>
                    <a:pt x="494" y="0"/>
                    <a:pt x="440" y="31"/>
                    <a:pt x="412" y="84"/>
                  </a:cubicBezTo>
                  <a:lnTo>
                    <a:pt x="41" y="809"/>
                  </a:lnTo>
                  <a:cubicBezTo>
                    <a:pt x="1" y="885"/>
                    <a:pt x="31" y="978"/>
                    <a:pt x="107" y="1017"/>
                  </a:cubicBezTo>
                  <a:cubicBezTo>
                    <a:pt x="127" y="1026"/>
                    <a:pt x="148" y="1032"/>
                    <a:pt x="168" y="1033"/>
                  </a:cubicBezTo>
                  <a:cubicBezTo>
                    <a:pt x="170" y="1033"/>
                    <a:pt x="173" y="1033"/>
                    <a:pt x="175" y="1033"/>
                  </a:cubicBezTo>
                  <a:cubicBezTo>
                    <a:pt x="232" y="1033"/>
                    <a:pt x="286" y="1004"/>
                    <a:pt x="316" y="950"/>
                  </a:cubicBezTo>
                  <a:lnTo>
                    <a:pt x="688" y="226"/>
                  </a:lnTo>
                  <a:cubicBezTo>
                    <a:pt x="727" y="149"/>
                    <a:pt x="697" y="56"/>
                    <a:pt x="621" y="17"/>
                  </a:cubicBezTo>
                  <a:cubicBezTo>
                    <a:pt x="598" y="6"/>
                    <a:pt x="574" y="0"/>
                    <a:pt x="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869802" y="2649467"/>
              <a:ext cx="18291" cy="74478"/>
            </a:xfrm>
            <a:custGeom>
              <a:avLst/>
              <a:gdLst/>
              <a:ahLst/>
              <a:cxnLst/>
              <a:rect l="l" t="t" r="r" b="b"/>
              <a:pathLst>
                <a:path w="332" h="1352" extrusionOk="0">
                  <a:moveTo>
                    <a:pt x="175" y="1"/>
                  </a:moveTo>
                  <a:cubicBezTo>
                    <a:pt x="92" y="1"/>
                    <a:pt x="24" y="69"/>
                    <a:pt x="21" y="152"/>
                  </a:cubicBezTo>
                  <a:lnTo>
                    <a:pt x="3" y="1195"/>
                  </a:lnTo>
                  <a:cubicBezTo>
                    <a:pt x="0" y="1278"/>
                    <a:pt x="67" y="1346"/>
                    <a:pt x="147" y="1351"/>
                  </a:cubicBezTo>
                  <a:lnTo>
                    <a:pt x="154" y="1351"/>
                  </a:lnTo>
                  <a:cubicBezTo>
                    <a:pt x="155" y="1351"/>
                    <a:pt x="156" y="1351"/>
                    <a:pt x="157" y="1351"/>
                  </a:cubicBezTo>
                  <a:cubicBezTo>
                    <a:pt x="240" y="1351"/>
                    <a:pt x="309" y="1283"/>
                    <a:pt x="311" y="1200"/>
                  </a:cubicBezTo>
                  <a:lnTo>
                    <a:pt x="331" y="157"/>
                  </a:lnTo>
                  <a:cubicBezTo>
                    <a:pt x="332" y="73"/>
                    <a:pt x="267" y="2"/>
                    <a:pt x="180" y="1"/>
                  </a:cubicBezTo>
                  <a:cubicBezTo>
                    <a:pt x="178" y="1"/>
                    <a:pt x="176" y="1"/>
                    <a:pt x="1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" name="Google Shape;68;p2"/>
          <p:cNvSpPr txBox="1">
            <a:spLocks noGrp="1"/>
          </p:cNvSpPr>
          <p:nvPr>
            <p:ph type="subTitle" idx="1"/>
          </p:nvPr>
        </p:nvSpPr>
        <p:spPr>
          <a:xfrm rot="-551">
            <a:off x="2700000" y="3487346"/>
            <a:ext cx="3744000" cy="426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69" name="Google Shape;69;p2"/>
          <p:cNvSpPr txBox="1">
            <a:spLocks noGrp="1"/>
          </p:cNvSpPr>
          <p:nvPr>
            <p:ph type="ctrTitle"/>
          </p:nvPr>
        </p:nvSpPr>
        <p:spPr>
          <a:xfrm>
            <a:off x="1449025" y="540000"/>
            <a:ext cx="6246300" cy="287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b="1"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0" name="Google Shape;3350;p15"/>
          <p:cNvSpPr/>
          <p:nvPr/>
        </p:nvSpPr>
        <p:spPr>
          <a:xfrm>
            <a:off x="-11757" y="1058400"/>
            <a:ext cx="2113931" cy="4083238"/>
          </a:xfrm>
          <a:custGeom>
            <a:avLst/>
            <a:gdLst/>
            <a:ahLst/>
            <a:cxnLst/>
            <a:rect l="l" t="t" r="r" b="b"/>
            <a:pathLst>
              <a:path w="3808884" h="5612698" extrusionOk="0">
                <a:moveTo>
                  <a:pt x="11957" y="5612699"/>
                </a:moveTo>
                <a:cubicBezTo>
                  <a:pt x="11957" y="5612699"/>
                  <a:pt x="-167430" y="4108505"/>
                  <a:pt x="863429" y="4326945"/>
                </a:cubicBezTo>
                <a:cubicBezTo>
                  <a:pt x="1493139" y="4460377"/>
                  <a:pt x="1300614" y="5425819"/>
                  <a:pt x="707346" y="4953036"/>
                </a:cubicBezTo>
                <a:cubicBezTo>
                  <a:pt x="397720" y="4706288"/>
                  <a:pt x="292551" y="4480139"/>
                  <a:pt x="466674" y="4133073"/>
                </a:cubicBezTo>
                <a:cubicBezTo>
                  <a:pt x="706698" y="3654657"/>
                  <a:pt x="1198125" y="3600048"/>
                  <a:pt x="1598829" y="3383449"/>
                </a:cubicBezTo>
                <a:cubicBezTo>
                  <a:pt x="2139811" y="3091025"/>
                  <a:pt x="2618651" y="2681692"/>
                  <a:pt x="2660041" y="2019450"/>
                </a:cubicBezTo>
                <a:cubicBezTo>
                  <a:pt x="2666378" y="1918091"/>
                  <a:pt x="2616721" y="1816244"/>
                  <a:pt x="2566378" y="1729947"/>
                </a:cubicBezTo>
                <a:cubicBezTo>
                  <a:pt x="2299653" y="1272703"/>
                  <a:pt x="1556043" y="1699035"/>
                  <a:pt x="1672330" y="2164198"/>
                </a:cubicBezTo>
                <a:cubicBezTo>
                  <a:pt x="1774051" y="2571087"/>
                  <a:pt x="2323199" y="2649446"/>
                  <a:pt x="2660041" y="2555879"/>
                </a:cubicBezTo>
                <a:cubicBezTo>
                  <a:pt x="3124893" y="2426752"/>
                  <a:pt x="3571990" y="1818460"/>
                  <a:pt x="3732899" y="1389358"/>
                </a:cubicBezTo>
                <a:cubicBezTo>
                  <a:pt x="3897948" y="949234"/>
                  <a:pt x="3800869" y="351889"/>
                  <a:pt x="3375280" y="103630"/>
                </a:cubicBezTo>
                <a:cubicBezTo>
                  <a:pt x="3232176" y="20152"/>
                  <a:pt x="3019997" y="-42287"/>
                  <a:pt x="2864396" y="35513"/>
                </a:cubicBezTo>
              </a:path>
            </a:pathLst>
          </a:custGeom>
          <a:noFill/>
          <a:ln w="9525" cap="rnd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1" name="Google Shape;3351;p15"/>
          <p:cNvSpPr/>
          <p:nvPr/>
        </p:nvSpPr>
        <p:spPr>
          <a:xfrm rot="10800000" flipH="1">
            <a:off x="7906145" y="3539403"/>
            <a:ext cx="1276861" cy="1504083"/>
          </a:xfrm>
          <a:custGeom>
            <a:avLst/>
            <a:gdLst/>
            <a:ahLst/>
            <a:cxnLst/>
            <a:rect l="l" t="t" r="r" b="b"/>
            <a:pathLst>
              <a:path w="5007296" h="5898365" extrusionOk="0">
                <a:moveTo>
                  <a:pt x="62234" y="5898366"/>
                </a:moveTo>
                <a:cubicBezTo>
                  <a:pt x="30484" y="5660330"/>
                  <a:pt x="12577" y="5421284"/>
                  <a:pt x="1655" y="5181851"/>
                </a:cubicBezTo>
                <a:cubicBezTo>
                  <a:pt x="-25968" y="4573457"/>
                  <a:pt x="293438" y="4004859"/>
                  <a:pt x="869573" y="3748789"/>
                </a:cubicBezTo>
                <a:cubicBezTo>
                  <a:pt x="1366524" y="3527923"/>
                  <a:pt x="1761685" y="3675986"/>
                  <a:pt x="1999873" y="4152465"/>
                </a:cubicBezTo>
                <a:cubicBezTo>
                  <a:pt x="2098869" y="4350394"/>
                  <a:pt x="2218948" y="4690043"/>
                  <a:pt x="2020066" y="4868999"/>
                </a:cubicBezTo>
                <a:cubicBezTo>
                  <a:pt x="1893828" y="4982600"/>
                  <a:pt x="1649416" y="4929273"/>
                  <a:pt x="1515495" y="4868999"/>
                </a:cubicBezTo>
                <a:cubicBezTo>
                  <a:pt x="1113857" y="4688253"/>
                  <a:pt x="1027053" y="4272029"/>
                  <a:pt x="1131955" y="3869890"/>
                </a:cubicBezTo>
                <a:cubicBezTo>
                  <a:pt x="1326138" y="3125568"/>
                  <a:pt x="2054991" y="3002975"/>
                  <a:pt x="2645795" y="2719403"/>
                </a:cubicBezTo>
                <a:cubicBezTo>
                  <a:pt x="3156335" y="2474338"/>
                  <a:pt x="4577656" y="1690100"/>
                  <a:pt x="4381631" y="458803"/>
                </a:cubicBezTo>
                <a:cubicBezTo>
                  <a:pt x="4293366" y="-95459"/>
                  <a:pt x="3240155" y="-196668"/>
                  <a:pt x="3019175" y="428526"/>
                </a:cubicBezTo>
                <a:cubicBezTo>
                  <a:pt x="2566293" y="1710134"/>
                  <a:pt x="4822512" y="2255174"/>
                  <a:pt x="5007297" y="2255174"/>
                </a:cubicBezTo>
              </a:path>
            </a:pathLst>
          </a:custGeom>
          <a:noFill/>
          <a:ln w="9525" cap="rnd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52" name="Google Shape;3352;p15"/>
          <p:cNvGrpSpPr/>
          <p:nvPr/>
        </p:nvGrpSpPr>
        <p:grpSpPr>
          <a:xfrm>
            <a:off x="978824" y="2920079"/>
            <a:ext cx="955168" cy="1605692"/>
            <a:chOff x="3767940" y="3070465"/>
            <a:chExt cx="1552172" cy="2609290"/>
          </a:xfrm>
        </p:grpSpPr>
        <p:sp>
          <p:nvSpPr>
            <p:cNvPr id="3353" name="Google Shape;3353;p15"/>
            <p:cNvSpPr/>
            <p:nvPr/>
          </p:nvSpPr>
          <p:spPr>
            <a:xfrm>
              <a:off x="3875231" y="3070465"/>
              <a:ext cx="1444881" cy="2609290"/>
            </a:xfrm>
            <a:custGeom>
              <a:avLst/>
              <a:gdLst/>
              <a:ahLst/>
              <a:cxnLst/>
              <a:rect l="l" t="t" r="r" b="b"/>
              <a:pathLst>
                <a:path w="1444881" h="2609290" extrusionOk="0">
                  <a:moveTo>
                    <a:pt x="795179" y="2"/>
                  </a:moveTo>
                  <a:cubicBezTo>
                    <a:pt x="684969" y="-221"/>
                    <a:pt x="581426" y="23966"/>
                    <a:pt x="495675" y="49182"/>
                  </a:cubicBezTo>
                  <a:cubicBezTo>
                    <a:pt x="320758" y="100624"/>
                    <a:pt x="-149790" y="331999"/>
                    <a:pt x="47422" y="911995"/>
                  </a:cubicBezTo>
                  <a:cubicBezTo>
                    <a:pt x="165837" y="1260204"/>
                    <a:pt x="494621" y="1357860"/>
                    <a:pt x="780155" y="1326834"/>
                  </a:cubicBezTo>
                  <a:cubicBezTo>
                    <a:pt x="780276" y="1335292"/>
                    <a:pt x="780638" y="1343700"/>
                    <a:pt x="780155" y="1352317"/>
                  </a:cubicBezTo>
                  <a:cubicBezTo>
                    <a:pt x="777304" y="1403516"/>
                    <a:pt x="763569" y="1451002"/>
                    <a:pt x="742843" y="1488391"/>
                  </a:cubicBezTo>
                  <a:cubicBezTo>
                    <a:pt x="734315" y="1483793"/>
                    <a:pt x="725463" y="1479552"/>
                    <a:pt x="715544" y="1476669"/>
                  </a:cubicBezTo>
                  <a:cubicBezTo>
                    <a:pt x="631292" y="1452164"/>
                    <a:pt x="566992" y="1479310"/>
                    <a:pt x="557785" y="1531711"/>
                  </a:cubicBezTo>
                  <a:cubicBezTo>
                    <a:pt x="548279" y="1585768"/>
                    <a:pt x="603631" y="1616324"/>
                    <a:pt x="677482" y="1588276"/>
                  </a:cubicBezTo>
                  <a:cubicBezTo>
                    <a:pt x="705378" y="1577685"/>
                    <a:pt x="730270" y="1557123"/>
                    <a:pt x="750602" y="1529412"/>
                  </a:cubicBezTo>
                  <a:cubicBezTo>
                    <a:pt x="794938" y="1571633"/>
                    <a:pt x="809397" y="1656526"/>
                    <a:pt x="797681" y="1775824"/>
                  </a:cubicBezTo>
                  <a:cubicBezTo>
                    <a:pt x="792678" y="1826858"/>
                    <a:pt x="783292" y="1881259"/>
                    <a:pt x="770389" y="1938650"/>
                  </a:cubicBezTo>
                  <a:cubicBezTo>
                    <a:pt x="762750" y="1972623"/>
                    <a:pt x="757067" y="1994124"/>
                    <a:pt x="745097" y="2039304"/>
                  </a:cubicBezTo>
                  <a:cubicBezTo>
                    <a:pt x="737731" y="2067054"/>
                    <a:pt x="733515" y="2077601"/>
                    <a:pt x="728320" y="2091285"/>
                  </a:cubicBezTo>
                  <a:cubicBezTo>
                    <a:pt x="684340" y="2085405"/>
                    <a:pt x="637941" y="2097845"/>
                    <a:pt x="599600" y="2124667"/>
                  </a:cubicBezTo>
                  <a:cubicBezTo>
                    <a:pt x="573768" y="2142739"/>
                    <a:pt x="556730" y="2164621"/>
                    <a:pt x="555531" y="2184548"/>
                  </a:cubicBezTo>
                  <a:cubicBezTo>
                    <a:pt x="553936" y="2210799"/>
                    <a:pt x="576523" y="2224895"/>
                    <a:pt x="613874" y="2224813"/>
                  </a:cubicBezTo>
                  <a:cubicBezTo>
                    <a:pt x="676187" y="2224673"/>
                    <a:pt x="718865" y="2187164"/>
                    <a:pt x="746849" y="2124667"/>
                  </a:cubicBezTo>
                  <a:cubicBezTo>
                    <a:pt x="758927" y="2128630"/>
                    <a:pt x="770789" y="2134262"/>
                    <a:pt x="781406" y="2142251"/>
                  </a:cubicBezTo>
                  <a:cubicBezTo>
                    <a:pt x="827095" y="2176610"/>
                    <a:pt x="840442" y="2248581"/>
                    <a:pt x="826733" y="2347635"/>
                  </a:cubicBezTo>
                  <a:cubicBezTo>
                    <a:pt x="820675" y="2391361"/>
                    <a:pt x="809556" y="2438160"/>
                    <a:pt x="794932" y="2485995"/>
                  </a:cubicBezTo>
                  <a:cubicBezTo>
                    <a:pt x="786829" y="2512487"/>
                    <a:pt x="778060" y="2537462"/>
                    <a:pt x="769386" y="2560404"/>
                  </a:cubicBezTo>
                  <a:cubicBezTo>
                    <a:pt x="766357" y="2568418"/>
                    <a:pt x="763626" y="2575600"/>
                    <a:pt x="761124" y="2581810"/>
                  </a:cubicBezTo>
                  <a:cubicBezTo>
                    <a:pt x="759626" y="2585506"/>
                    <a:pt x="758413" y="2588179"/>
                    <a:pt x="757867" y="2589455"/>
                  </a:cubicBezTo>
                  <a:cubicBezTo>
                    <a:pt x="754768" y="2596676"/>
                    <a:pt x="758038" y="2604899"/>
                    <a:pt x="765131" y="2608055"/>
                  </a:cubicBezTo>
                  <a:cubicBezTo>
                    <a:pt x="772230" y="2611211"/>
                    <a:pt x="780568" y="2608143"/>
                    <a:pt x="783660" y="2600917"/>
                  </a:cubicBezTo>
                  <a:cubicBezTo>
                    <a:pt x="783825" y="2600536"/>
                    <a:pt x="786010" y="2595018"/>
                    <a:pt x="786918" y="2592764"/>
                  </a:cubicBezTo>
                  <a:cubicBezTo>
                    <a:pt x="789522" y="2586350"/>
                    <a:pt x="792557" y="2579086"/>
                    <a:pt x="795681" y="2570850"/>
                  </a:cubicBezTo>
                  <a:cubicBezTo>
                    <a:pt x="804565" y="2547355"/>
                    <a:pt x="813442" y="2521529"/>
                    <a:pt x="821722" y="2494408"/>
                  </a:cubicBezTo>
                  <a:cubicBezTo>
                    <a:pt x="836766" y="2445209"/>
                    <a:pt x="847993" y="2396866"/>
                    <a:pt x="854279" y="2351451"/>
                  </a:cubicBezTo>
                  <a:cubicBezTo>
                    <a:pt x="869297" y="2243057"/>
                    <a:pt x="854247" y="2161656"/>
                    <a:pt x="797935" y="2119314"/>
                  </a:cubicBezTo>
                  <a:cubicBezTo>
                    <a:pt x="785013" y="2109599"/>
                    <a:pt x="771094" y="2102798"/>
                    <a:pt x="756616" y="2097908"/>
                  </a:cubicBezTo>
                  <a:cubicBezTo>
                    <a:pt x="758641" y="2092142"/>
                    <a:pt x="761016" y="2086961"/>
                    <a:pt x="762877" y="2080839"/>
                  </a:cubicBezTo>
                  <a:cubicBezTo>
                    <a:pt x="764712" y="2074807"/>
                    <a:pt x="766325" y="2068679"/>
                    <a:pt x="768135" y="2061980"/>
                  </a:cubicBezTo>
                  <a:cubicBezTo>
                    <a:pt x="769176" y="2058119"/>
                    <a:pt x="772268" y="2046473"/>
                    <a:pt x="772142" y="2046949"/>
                  </a:cubicBezTo>
                  <a:cubicBezTo>
                    <a:pt x="784219" y="2001427"/>
                    <a:pt x="789953" y="1979462"/>
                    <a:pt x="797681" y="1945019"/>
                  </a:cubicBezTo>
                  <a:cubicBezTo>
                    <a:pt x="810826" y="1886555"/>
                    <a:pt x="820338" y="1830986"/>
                    <a:pt x="825481" y="1778624"/>
                  </a:cubicBezTo>
                  <a:cubicBezTo>
                    <a:pt x="838277" y="1648195"/>
                    <a:pt x="821424" y="1553002"/>
                    <a:pt x="766128" y="1504952"/>
                  </a:cubicBezTo>
                  <a:cubicBezTo>
                    <a:pt x="789909" y="1463086"/>
                    <a:pt x="805079" y="1410438"/>
                    <a:pt x="808203" y="1354101"/>
                  </a:cubicBezTo>
                  <a:cubicBezTo>
                    <a:pt x="808775" y="1343795"/>
                    <a:pt x="808426" y="1333648"/>
                    <a:pt x="808203" y="1323519"/>
                  </a:cubicBezTo>
                  <a:cubicBezTo>
                    <a:pt x="933679" y="1306006"/>
                    <a:pt x="1049205" y="1264172"/>
                    <a:pt x="1131996" y="1207835"/>
                  </a:cubicBezTo>
                  <a:cubicBezTo>
                    <a:pt x="1530033" y="936906"/>
                    <a:pt x="1479837" y="490825"/>
                    <a:pt x="1353617" y="312155"/>
                  </a:cubicBezTo>
                  <a:cubicBezTo>
                    <a:pt x="1181513" y="68531"/>
                    <a:pt x="978859" y="370"/>
                    <a:pt x="795179" y="2"/>
                  </a:cubicBezTo>
                  <a:close/>
                  <a:moveTo>
                    <a:pt x="659956" y="1495776"/>
                  </a:moveTo>
                  <a:cubicBezTo>
                    <a:pt x="674269" y="1496259"/>
                    <a:pt x="690290" y="1498849"/>
                    <a:pt x="707784" y="1503936"/>
                  </a:cubicBezTo>
                  <a:cubicBezTo>
                    <a:pt x="714915" y="1506006"/>
                    <a:pt x="721291" y="1509295"/>
                    <a:pt x="727565" y="1512597"/>
                  </a:cubicBezTo>
                  <a:cubicBezTo>
                    <a:pt x="710420" y="1535819"/>
                    <a:pt x="690119" y="1553269"/>
                    <a:pt x="667716" y="1561778"/>
                  </a:cubicBezTo>
                  <a:cubicBezTo>
                    <a:pt x="611791" y="1583012"/>
                    <a:pt x="580282" y="1565518"/>
                    <a:pt x="585331" y="1536803"/>
                  </a:cubicBezTo>
                  <a:cubicBezTo>
                    <a:pt x="589719" y="1511835"/>
                    <a:pt x="617011" y="1494334"/>
                    <a:pt x="659956" y="1495776"/>
                  </a:cubicBezTo>
                  <a:close/>
                  <a:moveTo>
                    <a:pt x="699269" y="2118298"/>
                  </a:moveTo>
                  <a:cubicBezTo>
                    <a:pt x="705308" y="2117968"/>
                    <a:pt x="711080" y="2119619"/>
                    <a:pt x="717049" y="2120083"/>
                  </a:cubicBezTo>
                  <a:cubicBezTo>
                    <a:pt x="693370" y="2168469"/>
                    <a:pt x="660813" y="2196168"/>
                    <a:pt x="613874" y="2196270"/>
                  </a:cubicBezTo>
                  <a:cubicBezTo>
                    <a:pt x="590512" y="2196320"/>
                    <a:pt x="583248" y="2191856"/>
                    <a:pt x="583572" y="2186332"/>
                  </a:cubicBezTo>
                  <a:cubicBezTo>
                    <a:pt x="584124" y="2177214"/>
                    <a:pt x="595942" y="2161961"/>
                    <a:pt x="615379" y="2148365"/>
                  </a:cubicBezTo>
                  <a:cubicBezTo>
                    <a:pt x="640779" y="2130592"/>
                    <a:pt x="670173" y="2119879"/>
                    <a:pt x="699269" y="2118298"/>
                  </a:cubicBez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15"/>
            <p:cNvSpPr/>
            <p:nvPr/>
          </p:nvSpPr>
          <p:spPr>
            <a:xfrm>
              <a:off x="4114896" y="3478054"/>
              <a:ext cx="512632" cy="2188762"/>
            </a:xfrm>
            <a:custGeom>
              <a:avLst/>
              <a:gdLst/>
              <a:ahLst/>
              <a:cxnLst/>
              <a:rect l="l" t="t" r="r" b="b"/>
              <a:pathLst>
                <a:path w="512632" h="2188762" extrusionOk="0">
                  <a:moveTo>
                    <a:pt x="279042" y="629"/>
                  </a:moveTo>
                  <a:cubicBezTo>
                    <a:pt x="275612" y="-445"/>
                    <a:pt x="271701" y="-165"/>
                    <a:pt x="268272" y="1632"/>
                  </a:cubicBezTo>
                  <a:cubicBezTo>
                    <a:pt x="261408" y="5220"/>
                    <a:pt x="258671" y="13799"/>
                    <a:pt x="262259" y="20663"/>
                  </a:cubicBezTo>
                  <a:cubicBezTo>
                    <a:pt x="262830" y="21755"/>
                    <a:pt x="264170" y="23876"/>
                    <a:pt x="265764" y="27172"/>
                  </a:cubicBezTo>
                  <a:cubicBezTo>
                    <a:pt x="268469" y="32734"/>
                    <a:pt x="271276" y="39110"/>
                    <a:pt x="274533" y="46457"/>
                  </a:cubicBezTo>
                  <a:cubicBezTo>
                    <a:pt x="283861" y="67507"/>
                    <a:pt x="293354" y="91167"/>
                    <a:pt x="302079" y="116827"/>
                  </a:cubicBezTo>
                  <a:cubicBezTo>
                    <a:pt x="331982" y="204800"/>
                    <a:pt x="347253" y="293637"/>
                    <a:pt x="340141" y="376009"/>
                  </a:cubicBezTo>
                  <a:cubicBezTo>
                    <a:pt x="339360" y="385083"/>
                    <a:pt x="338224" y="394240"/>
                    <a:pt x="336884" y="403054"/>
                  </a:cubicBezTo>
                  <a:cubicBezTo>
                    <a:pt x="329334" y="452838"/>
                    <a:pt x="287163" y="548843"/>
                    <a:pt x="237970" y="620922"/>
                  </a:cubicBezTo>
                  <a:cubicBezTo>
                    <a:pt x="231861" y="629869"/>
                    <a:pt x="225581" y="636181"/>
                    <a:pt x="219441" y="644208"/>
                  </a:cubicBezTo>
                  <a:cubicBezTo>
                    <a:pt x="170984" y="638880"/>
                    <a:pt x="119866" y="642614"/>
                    <a:pt x="74946" y="656228"/>
                  </a:cubicBezTo>
                  <a:cubicBezTo>
                    <a:pt x="37742" y="667506"/>
                    <a:pt x="11408" y="683578"/>
                    <a:pt x="3077" y="702806"/>
                  </a:cubicBezTo>
                  <a:cubicBezTo>
                    <a:pt x="-8118" y="728637"/>
                    <a:pt x="11796" y="749941"/>
                    <a:pt x="53661" y="763410"/>
                  </a:cubicBezTo>
                  <a:cubicBezTo>
                    <a:pt x="112138" y="782219"/>
                    <a:pt x="173085" y="745662"/>
                    <a:pt x="231207" y="674510"/>
                  </a:cubicBezTo>
                  <a:cubicBezTo>
                    <a:pt x="260595" y="679196"/>
                    <a:pt x="288732" y="686759"/>
                    <a:pt x="311344" y="700050"/>
                  </a:cubicBezTo>
                  <a:cubicBezTo>
                    <a:pt x="397025" y="750431"/>
                    <a:pt x="439113" y="846462"/>
                    <a:pt x="433048" y="953478"/>
                  </a:cubicBezTo>
                  <a:cubicBezTo>
                    <a:pt x="430197" y="1003789"/>
                    <a:pt x="416456" y="1050455"/>
                    <a:pt x="395736" y="1087203"/>
                  </a:cubicBezTo>
                  <a:cubicBezTo>
                    <a:pt x="387208" y="1082688"/>
                    <a:pt x="378349" y="1078516"/>
                    <a:pt x="368437" y="1075684"/>
                  </a:cubicBezTo>
                  <a:cubicBezTo>
                    <a:pt x="284185" y="1051604"/>
                    <a:pt x="219885" y="1078281"/>
                    <a:pt x="210671" y="1129773"/>
                  </a:cubicBezTo>
                  <a:cubicBezTo>
                    <a:pt x="201172" y="1182903"/>
                    <a:pt x="256518" y="1212933"/>
                    <a:pt x="330375" y="1185367"/>
                  </a:cubicBezTo>
                  <a:cubicBezTo>
                    <a:pt x="358271" y="1174960"/>
                    <a:pt x="383156" y="1154748"/>
                    <a:pt x="403495" y="1127519"/>
                  </a:cubicBezTo>
                  <a:cubicBezTo>
                    <a:pt x="447831" y="1169010"/>
                    <a:pt x="462284" y="1252436"/>
                    <a:pt x="450574" y="1369676"/>
                  </a:cubicBezTo>
                  <a:cubicBezTo>
                    <a:pt x="445570" y="1419829"/>
                    <a:pt x="436179" y="1473295"/>
                    <a:pt x="423282" y="1529696"/>
                  </a:cubicBezTo>
                  <a:cubicBezTo>
                    <a:pt x="415643" y="1563085"/>
                    <a:pt x="409979" y="1584211"/>
                    <a:pt x="397990" y="1628610"/>
                  </a:cubicBezTo>
                  <a:cubicBezTo>
                    <a:pt x="390624" y="1655884"/>
                    <a:pt x="386388" y="1666246"/>
                    <a:pt x="381213" y="1679696"/>
                  </a:cubicBezTo>
                  <a:cubicBezTo>
                    <a:pt x="337233" y="1673917"/>
                    <a:pt x="290834" y="1686141"/>
                    <a:pt x="252492" y="1712500"/>
                  </a:cubicBezTo>
                  <a:cubicBezTo>
                    <a:pt x="226660" y="1730261"/>
                    <a:pt x="209630" y="1751762"/>
                    <a:pt x="208423" y="1771352"/>
                  </a:cubicBezTo>
                  <a:cubicBezTo>
                    <a:pt x="206829" y="1797145"/>
                    <a:pt x="229404" y="1810995"/>
                    <a:pt x="266767" y="1810919"/>
                  </a:cubicBezTo>
                  <a:cubicBezTo>
                    <a:pt x="329080" y="1810785"/>
                    <a:pt x="371745" y="1773924"/>
                    <a:pt x="399742" y="1712500"/>
                  </a:cubicBezTo>
                  <a:cubicBezTo>
                    <a:pt x="411820" y="1716399"/>
                    <a:pt x="423676" y="1721930"/>
                    <a:pt x="434299" y="1729778"/>
                  </a:cubicBezTo>
                  <a:cubicBezTo>
                    <a:pt x="479988" y="1763547"/>
                    <a:pt x="493348" y="1834274"/>
                    <a:pt x="479626" y="1931619"/>
                  </a:cubicBezTo>
                  <a:cubicBezTo>
                    <a:pt x="473567" y="1974590"/>
                    <a:pt x="462443" y="2020583"/>
                    <a:pt x="447825" y="2067598"/>
                  </a:cubicBezTo>
                  <a:cubicBezTo>
                    <a:pt x="439722" y="2093633"/>
                    <a:pt x="430953" y="2118176"/>
                    <a:pt x="422279" y="2140719"/>
                  </a:cubicBezTo>
                  <a:cubicBezTo>
                    <a:pt x="419250" y="2148599"/>
                    <a:pt x="416532" y="2155654"/>
                    <a:pt x="414017" y="2161756"/>
                  </a:cubicBezTo>
                  <a:cubicBezTo>
                    <a:pt x="412519" y="2165389"/>
                    <a:pt x="411312" y="2168011"/>
                    <a:pt x="410760" y="2169268"/>
                  </a:cubicBezTo>
                  <a:cubicBezTo>
                    <a:pt x="407661" y="2176368"/>
                    <a:pt x="410925" y="2184451"/>
                    <a:pt x="418024" y="2187550"/>
                  </a:cubicBezTo>
                  <a:cubicBezTo>
                    <a:pt x="425117" y="2190649"/>
                    <a:pt x="433455" y="2187633"/>
                    <a:pt x="436553" y="2180540"/>
                  </a:cubicBezTo>
                  <a:cubicBezTo>
                    <a:pt x="436719" y="2180159"/>
                    <a:pt x="438897" y="2174742"/>
                    <a:pt x="439811" y="2172526"/>
                  </a:cubicBezTo>
                  <a:cubicBezTo>
                    <a:pt x="442414" y="2166220"/>
                    <a:pt x="445456" y="2159083"/>
                    <a:pt x="448574" y="2150987"/>
                  </a:cubicBezTo>
                  <a:cubicBezTo>
                    <a:pt x="457458" y="2127898"/>
                    <a:pt x="466329" y="2102517"/>
                    <a:pt x="474615" y="2075860"/>
                  </a:cubicBezTo>
                  <a:cubicBezTo>
                    <a:pt x="489658" y="2027511"/>
                    <a:pt x="500879" y="1980006"/>
                    <a:pt x="507172" y="1935372"/>
                  </a:cubicBezTo>
                  <a:cubicBezTo>
                    <a:pt x="522190" y="1828845"/>
                    <a:pt x="507127" y="1748847"/>
                    <a:pt x="450828" y="1707242"/>
                  </a:cubicBezTo>
                  <a:cubicBezTo>
                    <a:pt x="437906" y="1697692"/>
                    <a:pt x="423993" y="1691012"/>
                    <a:pt x="409509" y="1686205"/>
                  </a:cubicBezTo>
                  <a:cubicBezTo>
                    <a:pt x="411534" y="1680541"/>
                    <a:pt x="413909" y="1675441"/>
                    <a:pt x="415770" y="1669428"/>
                  </a:cubicBezTo>
                  <a:cubicBezTo>
                    <a:pt x="417599" y="1663503"/>
                    <a:pt x="419218" y="1657477"/>
                    <a:pt x="421028" y="1650899"/>
                  </a:cubicBezTo>
                  <a:cubicBezTo>
                    <a:pt x="422069" y="1647101"/>
                    <a:pt x="425161" y="1635652"/>
                    <a:pt x="425034" y="1636122"/>
                  </a:cubicBezTo>
                  <a:cubicBezTo>
                    <a:pt x="437112" y="1591386"/>
                    <a:pt x="442834" y="1569803"/>
                    <a:pt x="450574" y="1535957"/>
                  </a:cubicBezTo>
                  <a:cubicBezTo>
                    <a:pt x="463719" y="1478502"/>
                    <a:pt x="473237" y="1423886"/>
                    <a:pt x="478375" y="1372432"/>
                  </a:cubicBezTo>
                  <a:cubicBezTo>
                    <a:pt x="491170" y="1244251"/>
                    <a:pt x="474310" y="1150703"/>
                    <a:pt x="419021" y="1103478"/>
                  </a:cubicBezTo>
                  <a:cubicBezTo>
                    <a:pt x="442802" y="1062330"/>
                    <a:pt x="457959" y="1010597"/>
                    <a:pt x="461096" y="955231"/>
                  </a:cubicBezTo>
                  <a:cubicBezTo>
                    <a:pt x="467713" y="838429"/>
                    <a:pt x="420907" y="731933"/>
                    <a:pt x="325365" y="675761"/>
                  </a:cubicBezTo>
                  <a:cubicBezTo>
                    <a:pt x="303667" y="663004"/>
                    <a:pt x="277969" y="655149"/>
                    <a:pt x="250994" y="649465"/>
                  </a:cubicBezTo>
                  <a:cubicBezTo>
                    <a:pt x="254353" y="644817"/>
                    <a:pt x="257922" y="641585"/>
                    <a:pt x="261262" y="636696"/>
                  </a:cubicBezTo>
                  <a:cubicBezTo>
                    <a:pt x="312659" y="561385"/>
                    <a:pt x="356435" y="461423"/>
                    <a:pt x="364684" y="407060"/>
                  </a:cubicBezTo>
                  <a:cubicBezTo>
                    <a:pt x="366113" y="397644"/>
                    <a:pt x="367103" y="388182"/>
                    <a:pt x="367935" y="378511"/>
                  </a:cubicBezTo>
                  <a:cubicBezTo>
                    <a:pt x="375435" y="291713"/>
                    <a:pt x="359667" y="199149"/>
                    <a:pt x="328622" y="107810"/>
                  </a:cubicBezTo>
                  <a:cubicBezTo>
                    <a:pt x="319618" y="81325"/>
                    <a:pt x="309979" y="56973"/>
                    <a:pt x="300327" y="35185"/>
                  </a:cubicBezTo>
                  <a:cubicBezTo>
                    <a:pt x="296936" y="27540"/>
                    <a:pt x="293647" y="20752"/>
                    <a:pt x="290808" y="14904"/>
                  </a:cubicBezTo>
                  <a:cubicBezTo>
                    <a:pt x="289805" y="12840"/>
                    <a:pt x="287494" y="8001"/>
                    <a:pt x="287303" y="7639"/>
                  </a:cubicBezTo>
                  <a:cubicBezTo>
                    <a:pt x="285506" y="4210"/>
                    <a:pt x="282464" y="1702"/>
                    <a:pt x="279042" y="629"/>
                  </a:cubicBezTo>
                  <a:close/>
                  <a:moveTo>
                    <a:pt x="199152" y="670001"/>
                  </a:moveTo>
                  <a:cubicBezTo>
                    <a:pt x="151267" y="724288"/>
                    <a:pt x="103934" y="749960"/>
                    <a:pt x="62424" y="736613"/>
                  </a:cubicBezTo>
                  <a:cubicBezTo>
                    <a:pt x="34147" y="727520"/>
                    <a:pt x="26483" y="719328"/>
                    <a:pt x="28871" y="713823"/>
                  </a:cubicBezTo>
                  <a:cubicBezTo>
                    <a:pt x="32960" y="704393"/>
                    <a:pt x="53274" y="692099"/>
                    <a:pt x="83208" y="683025"/>
                  </a:cubicBezTo>
                  <a:cubicBezTo>
                    <a:pt x="119187" y="672122"/>
                    <a:pt x="159871" y="667823"/>
                    <a:pt x="199152" y="670001"/>
                  </a:cubicBezTo>
                  <a:close/>
                  <a:moveTo>
                    <a:pt x="312843" y="1094467"/>
                  </a:moveTo>
                  <a:cubicBezTo>
                    <a:pt x="327162" y="1094937"/>
                    <a:pt x="343189" y="1097483"/>
                    <a:pt x="360677" y="1102481"/>
                  </a:cubicBezTo>
                  <a:cubicBezTo>
                    <a:pt x="367808" y="1104513"/>
                    <a:pt x="374184" y="1107751"/>
                    <a:pt x="380458" y="1110990"/>
                  </a:cubicBezTo>
                  <a:cubicBezTo>
                    <a:pt x="363313" y="1133812"/>
                    <a:pt x="343011" y="1150963"/>
                    <a:pt x="320609" y="1159326"/>
                  </a:cubicBezTo>
                  <a:cubicBezTo>
                    <a:pt x="264684" y="1180192"/>
                    <a:pt x="233176" y="1163003"/>
                    <a:pt x="238217" y="1134783"/>
                  </a:cubicBezTo>
                  <a:cubicBezTo>
                    <a:pt x="242612" y="1110240"/>
                    <a:pt x="269904" y="1093045"/>
                    <a:pt x="312843" y="1094467"/>
                  </a:cubicBezTo>
                  <a:close/>
                  <a:moveTo>
                    <a:pt x="352162" y="1706239"/>
                  </a:moveTo>
                  <a:cubicBezTo>
                    <a:pt x="358201" y="1705915"/>
                    <a:pt x="363973" y="1707540"/>
                    <a:pt x="369942" y="1707992"/>
                  </a:cubicBezTo>
                  <a:cubicBezTo>
                    <a:pt x="346263" y="1755546"/>
                    <a:pt x="313706" y="1782769"/>
                    <a:pt x="266767" y="1782871"/>
                  </a:cubicBezTo>
                  <a:cubicBezTo>
                    <a:pt x="243406" y="1782921"/>
                    <a:pt x="236135" y="1778527"/>
                    <a:pt x="236465" y="1773104"/>
                  </a:cubicBezTo>
                  <a:cubicBezTo>
                    <a:pt x="237018" y="1764138"/>
                    <a:pt x="248841" y="1749146"/>
                    <a:pt x="268272" y="1735792"/>
                  </a:cubicBezTo>
                  <a:cubicBezTo>
                    <a:pt x="293672" y="1718329"/>
                    <a:pt x="323060" y="1707801"/>
                    <a:pt x="352162" y="17062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55" name="Google Shape;3355;p15"/>
            <p:cNvGrpSpPr/>
            <p:nvPr/>
          </p:nvGrpSpPr>
          <p:grpSpPr>
            <a:xfrm>
              <a:off x="3767940" y="3102728"/>
              <a:ext cx="1444737" cy="1309709"/>
              <a:chOff x="3993690" y="2992428"/>
              <a:chExt cx="1444737" cy="1309709"/>
            </a:xfrm>
          </p:grpSpPr>
          <p:sp>
            <p:nvSpPr>
              <p:cNvPr id="3356" name="Google Shape;3356;p15"/>
              <p:cNvSpPr/>
              <p:nvPr/>
            </p:nvSpPr>
            <p:spPr>
              <a:xfrm>
                <a:off x="3993690" y="2992428"/>
                <a:ext cx="1444737" cy="1309709"/>
              </a:xfrm>
              <a:custGeom>
                <a:avLst/>
                <a:gdLst/>
                <a:ahLst/>
                <a:cxnLst/>
                <a:rect l="l" t="t" r="r" b="b"/>
                <a:pathLst>
                  <a:path w="1444737" h="1309709" extrusionOk="0">
                    <a:moveTo>
                      <a:pt x="495639" y="48301"/>
                    </a:moveTo>
                    <a:cubicBezTo>
                      <a:pt x="724303" y="-17790"/>
                      <a:pt x="1078099" y="-76401"/>
                      <a:pt x="1353460" y="306670"/>
                    </a:cubicBezTo>
                    <a:cubicBezTo>
                      <a:pt x="1479680" y="482253"/>
                      <a:pt x="1529914" y="920645"/>
                      <a:pt x="1131871" y="1186894"/>
                    </a:cubicBezTo>
                    <a:cubicBezTo>
                      <a:pt x="856674" y="1370980"/>
                      <a:pt x="222360" y="1401797"/>
                      <a:pt x="47430" y="896248"/>
                    </a:cubicBezTo>
                    <a:cubicBezTo>
                      <a:pt x="-149794" y="326259"/>
                      <a:pt x="320716" y="98853"/>
                      <a:pt x="495639" y="483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357" name="Google Shape;3357;p15"/>
              <p:cNvGrpSpPr/>
              <p:nvPr/>
            </p:nvGrpSpPr>
            <p:grpSpPr>
              <a:xfrm>
                <a:off x="4015085" y="2992499"/>
                <a:ext cx="1418743" cy="1308266"/>
                <a:chOff x="4015085" y="2992499"/>
                <a:chExt cx="1418743" cy="1308266"/>
              </a:xfrm>
            </p:grpSpPr>
            <p:sp>
              <p:nvSpPr>
                <p:cNvPr id="3358" name="Google Shape;3358;p15"/>
                <p:cNvSpPr/>
                <p:nvPr/>
              </p:nvSpPr>
              <p:spPr>
                <a:xfrm>
                  <a:off x="4731899" y="2992499"/>
                  <a:ext cx="220586" cy="624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586" h="624193" extrusionOk="0">
                      <a:moveTo>
                        <a:pt x="56724" y="2"/>
                      </a:moveTo>
                      <a:cubicBezTo>
                        <a:pt x="37585" y="-37"/>
                        <a:pt x="18669" y="580"/>
                        <a:pt x="0" y="1862"/>
                      </a:cubicBezTo>
                      <a:lnTo>
                        <a:pt x="26410" y="624194"/>
                      </a:lnTo>
                      <a:lnTo>
                        <a:pt x="220586" y="19903"/>
                      </a:lnTo>
                      <a:cubicBezTo>
                        <a:pt x="165157" y="5939"/>
                        <a:pt x="110147" y="110"/>
                        <a:pt x="56724" y="2"/>
                      </a:cubicBezTo>
                      <a:close/>
                    </a:path>
                  </a:pathLst>
                </a:custGeom>
                <a:solidFill>
                  <a:srgbClr val="FFFFFF">
                    <a:alpha val="474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9" name="Google Shape;3359;p15"/>
                <p:cNvSpPr/>
                <p:nvPr/>
              </p:nvSpPr>
              <p:spPr>
                <a:xfrm>
                  <a:off x="4881251" y="3240055"/>
                  <a:ext cx="503104" cy="320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104" h="320465" extrusionOk="0">
                      <a:moveTo>
                        <a:pt x="419411" y="0"/>
                      </a:moveTo>
                      <a:lnTo>
                        <a:pt x="0" y="320465"/>
                      </a:lnTo>
                      <a:lnTo>
                        <a:pt x="503104" y="124803"/>
                      </a:lnTo>
                      <a:cubicBezTo>
                        <a:pt x="491751" y="100381"/>
                        <a:pt x="479482" y="77845"/>
                        <a:pt x="465906" y="58960"/>
                      </a:cubicBezTo>
                      <a:cubicBezTo>
                        <a:pt x="450660" y="37751"/>
                        <a:pt x="435102" y="18580"/>
                        <a:pt x="41941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74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0" name="Google Shape;3360;p15"/>
                <p:cNvSpPr/>
                <p:nvPr/>
              </p:nvSpPr>
              <p:spPr>
                <a:xfrm>
                  <a:off x="4899101" y="3649427"/>
                  <a:ext cx="534727" cy="204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727" h="204399" extrusionOk="0">
                      <a:moveTo>
                        <a:pt x="0" y="0"/>
                      </a:moveTo>
                      <a:lnTo>
                        <a:pt x="495300" y="204400"/>
                      </a:lnTo>
                      <a:cubicBezTo>
                        <a:pt x="515950" y="151041"/>
                        <a:pt x="528809" y="97390"/>
                        <a:pt x="534727" y="4482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>
                    <a:alpha val="474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1" name="Google Shape;3361;p15"/>
                <p:cNvSpPr/>
                <p:nvPr/>
              </p:nvSpPr>
              <p:spPr>
                <a:xfrm>
                  <a:off x="4860048" y="3770318"/>
                  <a:ext cx="287166" cy="480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66" h="480790" extrusionOk="0">
                      <a:moveTo>
                        <a:pt x="0" y="0"/>
                      </a:moveTo>
                      <a:lnTo>
                        <a:pt x="116053" y="480790"/>
                      </a:lnTo>
                      <a:cubicBezTo>
                        <a:pt x="172129" y="461163"/>
                        <a:pt x="223431" y="437198"/>
                        <a:pt x="265595" y="408997"/>
                      </a:cubicBezTo>
                      <a:cubicBezTo>
                        <a:pt x="273336" y="403816"/>
                        <a:pt x="279762" y="398120"/>
                        <a:pt x="287166" y="39281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>
                    <a:alpha val="474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2" name="Google Shape;3362;p15"/>
                <p:cNvSpPr/>
                <p:nvPr/>
              </p:nvSpPr>
              <p:spPr>
                <a:xfrm>
                  <a:off x="4404550" y="3778319"/>
                  <a:ext cx="318230" cy="522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30" h="522446" extrusionOk="0">
                      <a:moveTo>
                        <a:pt x="318230" y="0"/>
                      </a:moveTo>
                      <a:lnTo>
                        <a:pt x="0" y="478181"/>
                      </a:lnTo>
                      <a:cubicBezTo>
                        <a:pt x="71603" y="503980"/>
                        <a:pt x="147276" y="518446"/>
                        <a:pt x="223190" y="522446"/>
                      </a:cubicBezTo>
                      <a:lnTo>
                        <a:pt x="318230" y="0"/>
                      </a:lnTo>
                      <a:close/>
                    </a:path>
                  </a:pathLst>
                </a:custGeom>
                <a:solidFill>
                  <a:srgbClr val="FFFFFF">
                    <a:alpha val="474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3" name="Google Shape;3363;p15"/>
                <p:cNvSpPr/>
                <p:nvPr/>
              </p:nvSpPr>
              <p:spPr>
                <a:xfrm>
                  <a:off x="4022712" y="3705967"/>
                  <a:ext cx="605218" cy="28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218" h="284010" extrusionOk="0">
                      <a:moveTo>
                        <a:pt x="605219" y="0"/>
                      </a:moveTo>
                      <a:lnTo>
                        <a:pt x="0" y="122942"/>
                      </a:lnTo>
                      <a:cubicBezTo>
                        <a:pt x="5385" y="142449"/>
                        <a:pt x="11360" y="162268"/>
                        <a:pt x="18415" y="182645"/>
                      </a:cubicBezTo>
                      <a:cubicBezTo>
                        <a:pt x="31090" y="219285"/>
                        <a:pt x="46412" y="252857"/>
                        <a:pt x="63608" y="284010"/>
                      </a:cubicBezTo>
                      <a:lnTo>
                        <a:pt x="605219" y="0"/>
                      </a:lnTo>
                      <a:close/>
                    </a:path>
                  </a:pathLst>
                </a:custGeom>
                <a:solidFill>
                  <a:srgbClr val="FFFFFF">
                    <a:alpha val="474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4" name="Google Shape;3364;p15"/>
                <p:cNvSpPr/>
                <p:nvPr/>
              </p:nvSpPr>
              <p:spPr>
                <a:xfrm>
                  <a:off x="4015085" y="3325240"/>
                  <a:ext cx="580110" cy="295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110" h="295726" extrusionOk="0">
                      <a:moveTo>
                        <a:pt x="68815" y="0"/>
                      </a:moveTo>
                      <a:cubicBezTo>
                        <a:pt x="39091" y="44653"/>
                        <a:pt x="15862" y="95955"/>
                        <a:pt x="0" y="152889"/>
                      </a:cubicBezTo>
                      <a:lnTo>
                        <a:pt x="580111" y="295726"/>
                      </a:lnTo>
                      <a:lnTo>
                        <a:pt x="68815" y="0"/>
                      </a:lnTo>
                      <a:close/>
                    </a:path>
                  </a:pathLst>
                </a:custGeom>
                <a:solidFill>
                  <a:srgbClr val="FFFFFF">
                    <a:alpha val="474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5" name="Google Shape;3365;p15"/>
                <p:cNvSpPr/>
                <p:nvPr/>
              </p:nvSpPr>
              <p:spPr>
                <a:xfrm>
                  <a:off x="4233068" y="3106699"/>
                  <a:ext cx="382028" cy="447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28" h="447129" extrusionOk="0">
                      <a:moveTo>
                        <a:pt x="99130" y="0"/>
                      </a:moveTo>
                      <a:cubicBezTo>
                        <a:pt x="66510" y="17710"/>
                        <a:pt x="33013" y="38805"/>
                        <a:pt x="0" y="63614"/>
                      </a:cubicBezTo>
                      <a:lnTo>
                        <a:pt x="382029" y="447129"/>
                      </a:lnTo>
                      <a:lnTo>
                        <a:pt x="99130" y="0"/>
                      </a:lnTo>
                      <a:close/>
                    </a:path>
                  </a:pathLst>
                </a:custGeom>
                <a:solidFill>
                  <a:srgbClr val="FFFFFF">
                    <a:alpha val="474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66" name="Google Shape;3366;p15"/>
              <p:cNvGrpSpPr/>
              <p:nvPr/>
            </p:nvGrpSpPr>
            <p:grpSpPr>
              <a:xfrm>
                <a:off x="3993976" y="3023374"/>
                <a:ext cx="1435946" cy="1275346"/>
                <a:chOff x="3993976" y="3023374"/>
                <a:chExt cx="1435946" cy="1275346"/>
              </a:xfrm>
            </p:grpSpPr>
            <p:sp>
              <p:nvSpPr>
                <p:cNvPr id="3367" name="Google Shape;3367;p15"/>
                <p:cNvSpPr/>
                <p:nvPr/>
              </p:nvSpPr>
              <p:spPr>
                <a:xfrm>
                  <a:off x="4789741" y="3023374"/>
                  <a:ext cx="346684" cy="604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84" h="604659" extrusionOk="0">
                      <a:moveTo>
                        <a:pt x="199199" y="0"/>
                      </a:moveTo>
                      <a:lnTo>
                        <a:pt x="0" y="604660"/>
                      </a:lnTo>
                      <a:lnTo>
                        <a:pt x="346685" y="69564"/>
                      </a:lnTo>
                      <a:cubicBezTo>
                        <a:pt x="298031" y="38125"/>
                        <a:pt x="248520" y="15722"/>
                        <a:pt x="19919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77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8" name="Google Shape;3368;p15"/>
                <p:cNvSpPr/>
                <p:nvPr/>
              </p:nvSpPr>
              <p:spPr>
                <a:xfrm>
                  <a:off x="4908778" y="3412845"/>
                  <a:ext cx="521144" cy="185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144" h="185058" extrusionOk="0">
                      <a:moveTo>
                        <a:pt x="495109" y="0"/>
                      </a:moveTo>
                      <a:lnTo>
                        <a:pt x="0" y="185058"/>
                      </a:lnTo>
                      <a:lnTo>
                        <a:pt x="521145" y="104711"/>
                      </a:lnTo>
                      <a:cubicBezTo>
                        <a:pt x="515220" y="67348"/>
                        <a:pt x="506330" y="32226"/>
                        <a:pt x="49510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77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9" name="Google Shape;3369;p15"/>
                <p:cNvSpPr/>
                <p:nvPr/>
              </p:nvSpPr>
              <p:spPr>
                <a:xfrm>
                  <a:off x="4874367" y="3684390"/>
                  <a:ext cx="496411" cy="34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411" h="344646" extrusionOk="0">
                      <a:moveTo>
                        <a:pt x="0" y="0"/>
                      </a:moveTo>
                      <a:lnTo>
                        <a:pt x="417366" y="344646"/>
                      </a:lnTo>
                      <a:cubicBezTo>
                        <a:pt x="449434" y="305372"/>
                        <a:pt x="475742" y="264681"/>
                        <a:pt x="496411" y="22319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>
                    <a:alpha val="177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0" name="Google Shape;3370;p15"/>
                <p:cNvSpPr/>
                <p:nvPr/>
              </p:nvSpPr>
              <p:spPr>
                <a:xfrm>
                  <a:off x="4742872" y="3731818"/>
                  <a:ext cx="178365" cy="566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5" h="566902" extrusionOk="0">
                      <a:moveTo>
                        <a:pt x="57842" y="0"/>
                      </a:moveTo>
                      <a:lnTo>
                        <a:pt x="0" y="566903"/>
                      </a:lnTo>
                      <a:cubicBezTo>
                        <a:pt x="61925" y="562343"/>
                        <a:pt x="122117" y="552076"/>
                        <a:pt x="178365" y="536588"/>
                      </a:cubicBezTo>
                      <a:lnTo>
                        <a:pt x="57842" y="0"/>
                      </a:lnTo>
                      <a:close/>
                    </a:path>
                  </a:pathLst>
                </a:custGeom>
                <a:solidFill>
                  <a:srgbClr val="FFFFFF">
                    <a:alpha val="177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1" name="Google Shape;3371;p15"/>
                <p:cNvSpPr/>
                <p:nvPr/>
              </p:nvSpPr>
              <p:spPr>
                <a:xfrm>
                  <a:off x="4205541" y="3741305"/>
                  <a:ext cx="475024" cy="495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024" h="495484" extrusionOk="0">
                      <a:moveTo>
                        <a:pt x="475025" y="0"/>
                      </a:moveTo>
                      <a:lnTo>
                        <a:pt x="0" y="398951"/>
                      </a:lnTo>
                      <a:cubicBezTo>
                        <a:pt x="45669" y="439706"/>
                        <a:pt x="97009" y="470954"/>
                        <a:pt x="151397" y="495484"/>
                      </a:cubicBezTo>
                      <a:lnTo>
                        <a:pt x="475025" y="0"/>
                      </a:lnTo>
                      <a:close/>
                    </a:path>
                  </a:pathLst>
                </a:custGeom>
                <a:solidFill>
                  <a:srgbClr val="FFFFFF">
                    <a:alpha val="177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2" name="Google Shape;3372;p15"/>
                <p:cNvSpPr/>
                <p:nvPr/>
              </p:nvSpPr>
              <p:spPr>
                <a:xfrm>
                  <a:off x="3993976" y="3619106"/>
                  <a:ext cx="625394" cy="15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394" h="159581" extrusionOk="0">
                      <a:moveTo>
                        <a:pt x="91" y="0"/>
                      </a:moveTo>
                      <a:cubicBezTo>
                        <a:pt x="-754" y="49454"/>
                        <a:pt x="4275" y="102502"/>
                        <a:pt x="16461" y="159582"/>
                      </a:cubicBezTo>
                      <a:lnTo>
                        <a:pt x="625394" y="51892"/>
                      </a:lnTo>
                      <a:lnTo>
                        <a:pt x="91" y="0"/>
                      </a:lnTo>
                      <a:close/>
                    </a:path>
                  </a:pathLst>
                </a:custGeom>
                <a:solidFill>
                  <a:srgbClr val="FFFFFF">
                    <a:alpha val="177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3" name="Google Shape;3373;p15"/>
                <p:cNvSpPr/>
                <p:nvPr/>
              </p:nvSpPr>
              <p:spPr>
                <a:xfrm>
                  <a:off x="4375911" y="3038627"/>
                  <a:ext cx="292563" cy="507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63" h="507943" extrusionOk="0">
                      <a:moveTo>
                        <a:pt x="121450" y="0"/>
                      </a:moveTo>
                      <a:cubicBezTo>
                        <a:pt x="118916" y="724"/>
                        <a:pt x="115957" y="1321"/>
                        <a:pt x="113455" y="2045"/>
                      </a:cubicBezTo>
                      <a:cubicBezTo>
                        <a:pt x="83014" y="10846"/>
                        <a:pt x="43256" y="25375"/>
                        <a:pt x="0" y="45758"/>
                      </a:cubicBezTo>
                      <a:lnTo>
                        <a:pt x="292564" y="507943"/>
                      </a:lnTo>
                      <a:lnTo>
                        <a:pt x="290328" y="497529"/>
                      </a:lnTo>
                      <a:lnTo>
                        <a:pt x="121450" y="0"/>
                      </a:lnTo>
                      <a:close/>
                    </a:path>
                  </a:pathLst>
                </a:custGeom>
                <a:solidFill>
                  <a:srgbClr val="FFFFFF">
                    <a:alpha val="177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4" name="Google Shape;3374;p15"/>
              <p:cNvSpPr/>
              <p:nvPr/>
            </p:nvSpPr>
            <p:spPr>
              <a:xfrm>
                <a:off x="4512620" y="3434455"/>
                <a:ext cx="440484" cy="424460"/>
              </a:xfrm>
              <a:custGeom>
                <a:avLst/>
                <a:gdLst/>
                <a:ahLst/>
                <a:cxnLst/>
                <a:rect l="l" t="t" r="r" b="b"/>
                <a:pathLst>
                  <a:path w="440484" h="424460" extrusionOk="0">
                    <a:moveTo>
                      <a:pt x="311380" y="23107"/>
                    </a:moveTo>
                    <a:cubicBezTo>
                      <a:pt x="375096" y="54711"/>
                      <a:pt x="463716" y="113874"/>
                      <a:pt x="434875" y="260807"/>
                    </a:cubicBezTo>
                    <a:cubicBezTo>
                      <a:pt x="421654" y="328161"/>
                      <a:pt x="332303" y="441686"/>
                      <a:pt x="186894" y="422255"/>
                    </a:cubicBezTo>
                    <a:cubicBezTo>
                      <a:pt x="86361" y="408825"/>
                      <a:pt x="-55580" y="285273"/>
                      <a:pt x="22575" y="130225"/>
                    </a:cubicBezTo>
                    <a:cubicBezTo>
                      <a:pt x="110688" y="-44578"/>
                      <a:pt x="262644" y="-1068"/>
                      <a:pt x="311380" y="231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75" name="Google Shape;3375;p15"/>
            <p:cNvSpPr/>
            <p:nvPr/>
          </p:nvSpPr>
          <p:spPr>
            <a:xfrm>
              <a:off x="4279958" y="3545343"/>
              <a:ext cx="440484" cy="424460"/>
            </a:xfrm>
            <a:custGeom>
              <a:avLst/>
              <a:gdLst/>
              <a:ahLst/>
              <a:cxnLst/>
              <a:rect l="l" t="t" r="r" b="b"/>
              <a:pathLst>
                <a:path w="440484" h="424460" extrusionOk="0">
                  <a:moveTo>
                    <a:pt x="311380" y="23107"/>
                  </a:moveTo>
                  <a:cubicBezTo>
                    <a:pt x="375096" y="54711"/>
                    <a:pt x="463716" y="113874"/>
                    <a:pt x="434875" y="260807"/>
                  </a:cubicBezTo>
                  <a:cubicBezTo>
                    <a:pt x="421654" y="328161"/>
                    <a:pt x="332303" y="441686"/>
                    <a:pt x="186894" y="422255"/>
                  </a:cubicBezTo>
                  <a:cubicBezTo>
                    <a:pt x="86361" y="408825"/>
                    <a:pt x="-55580" y="285273"/>
                    <a:pt x="22575" y="130225"/>
                  </a:cubicBezTo>
                  <a:cubicBezTo>
                    <a:pt x="110688" y="-44578"/>
                    <a:pt x="262644" y="-1068"/>
                    <a:pt x="311380" y="23107"/>
                  </a:cubicBezTo>
                  <a:close/>
                </a:path>
              </a:pathLst>
            </a:custGeom>
            <a:solidFill>
              <a:srgbClr val="000000">
                <a:alpha val="6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6" name="Google Shape;3376;p15"/>
          <p:cNvGrpSpPr/>
          <p:nvPr/>
        </p:nvGrpSpPr>
        <p:grpSpPr>
          <a:xfrm>
            <a:off x="5" y="1614445"/>
            <a:ext cx="1236371" cy="3001550"/>
            <a:chOff x="150182" y="2152593"/>
            <a:chExt cx="1648494" cy="4002067"/>
          </a:xfrm>
        </p:grpSpPr>
        <p:sp>
          <p:nvSpPr>
            <p:cNvPr id="3377" name="Google Shape;3377;p15"/>
            <p:cNvSpPr/>
            <p:nvPr/>
          </p:nvSpPr>
          <p:spPr>
            <a:xfrm>
              <a:off x="216858" y="2152593"/>
              <a:ext cx="1581818" cy="3951821"/>
            </a:xfrm>
            <a:custGeom>
              <a:avLst/>
              <a:gdLst/>
              <a:ahLst/>
              <a:cxnLst/>
              <a:rect l="l" t="t" r="r" b="b"/>
              <a:pathLst>
                <a:path w="1581818" h="3951821" extrusionOk="0">
                  <a:moveTo>
                    <a:pt x="768304" y="521"/>
                  </a:moveTo>
                  <a:cubicBezTo>
                    <a:pt x="754226" y="-552"/>
                    <a:pt x="739043" y="32"/>
                    <a:pt x="722730" y="2274"/>
                  </a:cubicBezTo>
                  <a:cubicBezTo>
                    <a:pt x="356532" y="52610"/>
                    <a:pt x="643342" y="585750"/>
                    <a:pt x="643342" y="585750"/>
                  </a:cubicBezTo>
                  <a:cubicBezTo>
                    <a:pt x="643342" y="585750"/>
                    <a:pt x="493984" y="418999"/>
                    <a:pt x="337082" y="394678"/>
                  </a:cubicBezTo>
                  <a:cubicBezTo>
                    <a:pt x="225074" y="377324"/>
                    <a:pt x="77640" y="437776"/>
                    <a:pt x="77398" y="539420"/>
                  </a:cubicBezTo>
                  <a:cubicBezTo>
                    <a:pt x="76808" y="788963"/>
                    <a:pt x="421473" y="833419"/>
                    <a:pt x="421473" y="833419"/>
                  </a:cubicBezTo>
                  <a:cubicBezTo>
                    <a:pt x="421473" y="833419"/>
                    <a:pt x="244232" y="841287"/>
                    <a:pt x="131990" y="913048"/>
                  </a:cubicBezTo>
                  <a:cubicBezTo>
                    <a:pt x="39197" y="972376"/>
                    <a:pt x="-36317" y="1055993"/>
                    <a:pt x="18547" y="1138930"/>
                  </a:cubicBezTo>
                  <a:cubicBezTo>
                    <a:pt x="67124" y="1212362"/>
                    <a:pt x="198925" y="1197401"/>
                    <a:pt x="351858" y="1149446"/>
                  </a:cubicBezTo>
                  <a:cubicBezTo>
                    <a:pt x="508551" y="1100309"/>
                    <a:pt x="651356" y="995439"/>
                    <a:pt x="651356" y="995439"/>
                  </a:cubicBezTo>
                  <a:cubicBezTo>
                    <a:pt x="651356" y="995439"/>
                    <a:pt x="544289" y="1170064"/>
                    <a:pt x="516634" y="1338263"/>
                  </a:cubicBezTo>
                  <a:cubicBezTo>
                    <a:pt x="498080" y="1451128"/>
                    <a:pt x="529633" y="1565168"/>
                    <a:pt x="599775" y="1606462"/>
                  </a:cubicBezTo>
                  <a:cubicBezTo>
                    <a:pt x="651648" y="1637005"/>
                    <a:pt x="710608" y="1604677"/>
                    <a:pt x="755534" y="1540104"/>
                  </a:cubicBezTo>
                  <a:cubicBezTo>
                    <a:pt x="760119" y="1614075"/>
                    <a:pt x="767809" y="1696308"/>
                    <a:pt x="779823" y="1801038"/>
                  </a:cubicBezTo>
                  <a:cubicBezTo>
                    <a:pt x="781632" y="1816793"/>
                    <a:pt x="782979" y="1829112"/>
                    <a:pt x="786338" y="1857883"/>
                  </a:cubicBezTo>
                  <a:cubicBezTo>
                    <a:pt x="787094" y="1864418"/>
                    <a:pt x="787100" y="1866831"/>
                    <a:pt x="787837" y="1873162"/>
                  </a:cubicBezTo>
                  <a:cubicBezTo>
                    <a:pt x="806747" y="1919441"/>
                    <a:pt x="814525" y="1971447"/>
                    <a:pt x="810125" y="2031175"/>
                  </a:cubicBezTo>
                  <a:cubicBezTo>
                    <a:pt x="810125" y="2031175"/>
                    <a:pt x="805236" y="2030514"/>
                    <a:pt x="804118" y="2030426"/>
                  </a:cubicBezTo>
                  <a:cubicBezTo>
                    <a:pt x="815123" y="2141462"/>
                    <a:pt x="822089" y="2231365"/>
                    <a:pt x="822146" y="2318658"/>
                  </a:cubicBezTo>
                  <a:cubicBezTo>
                    <a:pt x="822222" y="2419395"/>
                    <a:pt x="814253" y="2518360"/>
                    <a:pt x="796352" y="2671503"/>
                  </a:cubicBezTo>
                  <a:cubicBezTo>
                    <a:pt x="794364" y="2688476"/>
                    <a:pt x="792656" y="2702478"/>
                    <a:pt x="789087" y="2732355"/>
                  </a:cubicBezTo>
                  <a:cubicBezTo>
                    <a:pt x="772838" y="2868365"/>
                    <a:pt x="766481" y="2927871"/>
                    <a:pt x="761293" y="3002554"/>
                  </a:cubicBezTo>
                  <a:cubicBezTo>
                    <a:pt x="741005" y="3294597"/>
                    <a:pt x="740897" y="3466192"/>
                    <a:pt x="773060" y="3631610"/>
                  </a:cubicBezTo>
                  <a:cubicBezTo>
                    <a:pt x="777905" y="3656515"/>
                    <a:pt x="779899" y="3686614"/>
                    <a:pt x="782827" y="3757321"/>
                  </a:cubicBezTo>
                  <a:cubicBezTo>
                    <a:pt x="783531" y="3774307"/>
                    <a:pt x="783550" y="3775660"/>
                    <a:pt x="783830" y="3782365"/>
                  </a:cubicBezTo>
                  <a:cubicBezTo>
                    <a:pt x="787411" y="3865277"/>
                    <a:pt x="791894" y="3910051"/>
                    <a:pt x="802111" y="3942131"/>
                  </a:cubicBezTo>
                  <a:cubicBezTo>
                    <a:pt x="804461" y="3949510"/>
                    <a:pt x="812252" y="3953498"/>
                    <a:pt x="819644" y="3951148"/>
                  </a:cubicBezTo>
                  <a:cubicBezTo>
                    <a:pt x="827022" y="3948792"/>
                    <a:pt x="831010" y="3940995"/>
                    <a:pt x="828654" y="3933616"/>
                  </a:cubicBezTo>
                  <a:cubicBezTo>
                    <a:pt x="819498" y="3904869"/>
                    <a:pt x="815339" y="3861467"/>
                    <a:pt x="811878" y="3781362"/>
                  </a:cubicBezTo>
                  <a:cubicBezTo>
                    <a:pt x="811592" y="3774682"/>
                    <a:pt x="811560" y="3773024"/>
                    <a:pt x="810874" y="3756070"/>
                  </a:cubicBezTo>
                  <a:cubicBezTo>
                    <a:pt x="807884" y="3683655"/>
                    <a:pt x="805572" y="3653238"/>
                    <a:pt x="800359" y="3626352"/>
                  </a:cubicBezTo>
                  <a:cubicBezTo>
                    <a:pt x="768825" y="3464109"/>
                    <a:pt x="769231" y="3294203"/>
                    <a:pt x="789342" y="3004560"/>
                  </a:cubicBezTo>
                  <a:cubicBezTo>
                    <a:pt x="794485" y="2930494"/>
                    <a:pt x="800937" y="2871153"/>
                    <a:pt x="817135" y="2735606"/>
                  </a:cubicBezTo>
                  <a:cubicBezTo>
                    <a:pt x="820711" y="2705710"/>
                    <a:pt x="822400" y="2691766"/>
                    <a:pt x="824400" y="2674754"/>
                  </a:cubicBezTo>
                  <a:cubicBezTo>
                    <a:pt x="835316" y="2581365"/>
                    <a:pt x="841240" y="2509724"/>
                    <a:pt x="845183" y="2443620"/>
                  </a:cubicBezTo>
                  <a:cubicBezTo>
                    <a:pt x="852505" y="2442376"/>
                    <a:pt x="988236" y="2418074"/>
                    <a:pt x="1027740" y="2302879"/>
                  </a:cubicBezTo>
                  <a:cubicBezTo>
                    <a:pt x="1102695" y="2084331"/>
                    <a:pt x="1158708" y="2039938"/>
                    <a:pt x="1158708" y="2039938"/>
                  </a:cubicBezTo>
                  <a:cubicBezTo>
                    <a:pt x="1158708" y="2039938"/>
                    <a:pt x="993577" y="2078203"/>
                    <a:pt x="927073" y="2151126"/>
                  </a:cubicBezTo>
                  <a:cubicBezTo>
                    <a:pt x="890014" y="2191760"/>
                    <a:pt x="863922" y="2234940"/>
                    <a:pt x="849438" y="2282844"/>
                  </a:cubicBezTo>
                  <a:cubicBezTo>
                    <a:pt x="847787" y="2168291"/>
                    <a:pt x="838707" y="2063452"/>
                    <a:pt x="814380" y="1854632"/>
                  </a:cubicBezTo>
                  <a:cubicBezTo>
                    <a:pt x="811033" y="1825873"/>
                    <a:pt x="809427" y="1813516"/>
                    <a:pt x="807623" y="1797787"/>
                  </a:cubicBezTo>
                  <a:cubicBezTo>
                    <a:pt x="793259" y="1672686"/>
                    <a:pt x="785106" y="1580172"/>
                    <a:pt x="781328" y="1495775"/>
                  </a:cubicBezTo>
                  <a:cubicBezTo>
                    <a:pt x="794555" y="1469136"/>
                    <a:pt x="805763" y="1439838"/>
                    <a:pt x="813630" y="1408132"/>
                  </a:cubicBezTo>
                  <a:cubicBezTo>
                    <a:pt x="846053" y="1277532"/>
                    <a:pt x="835703" y="1122204"/>
                    <a:pt x="829658" y="1060546"/>
                  </a:cubicBezTo>
                  <a:cubicBezTo>
                    <a:pt x="837271" y="1117239"/>
                    <a:pt x="859357" y="1242111"/>
                    <a:pt x="913548" y="1334008"/>
                  </a:cubicBezTo>
                  <a:cubicBezTo>
                    <a:pt x="980534" y="1447604"/>
                    <a:pt x="1077828" y="1555122"/>
                    <a:pt x="1185251" y="1471988"/>
                  </a:cubicBezTo>
                  <a:cubicBezTo>
                    <a:pt x="1332933" y="1357707"/>
                    <a:pt x="1049025" y="1015721"/>
                    <a:pt x="1049025" y="1015721"/>
                  </a:cubicBezTo>
                  <a:cubicBezTo>
                    <a:pt x="1049025" y="1015721"/>
                    <a:pt x="1481352" y="1233431"/>
                    <a:pt x="1569401" y="1021982"/>
                  </a:cubicBezTo>
                  <a:cubicBezTo>
                    <a:pt x="1618848" y="903231"/>
                    <a:pt x="1513229" y="783590"/>
                    <a:pt x="1383340" y="737502"/>
                  </a:cubicBezTo>
                  <a:cubicBezTo>
                    <a:pt x="1246440" y="688931"/>
                    <a:pt x="1083582" y="717220"/>
                    <a:pt x="1083582" y="717220"/>
                  </a:cubicBezTo>
                  <a:cubicBezTo>
                    <a:pt x="1083588" y="717220"/>
                    <a:pt x="1211839" y="651961"/>
                    <a:pt x="1291931" y="555200"/>
                  </a:cubicBezTo>
                  <a:cubicBezTo>
                    <a:pt x="1366303" y="465354"/>
                    <a:pt x="1412911" y="316275"/>
                    <a:pt x="1304955" y="248685"/>
                  </a:cubicBezTo>
                  <a:cubicBezTo>
                    <a:pt x="1152422" y="153188"/>
                    <a:pt x="948358" y="381661"/>
                    <a:pt x="948358" y="381661"/>
                  </a:cubicBezTo>
                  <a:cubicBezTo>
                    <a:pt x="948352" y="381661"/>
                    <a:pt x="979454" y="16593"/>
                    <a:pt x="768304" y="521"/>
                  </a:cubicBez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15"/>
            <p:cNvSpPr/>
            <p:nvPr/>
          </p:nvSpPr>
          <p:spPr>
            <a:xfrm>
              <a:off x="712621" y="3831307"/>
              <a:ext cx="356284" cy="370623"/>
            </a:xfrm>
            <a:custGeom>
              <a:avLst/>
              <a:gdLst/>
              <a:ahLst/>
              <a:cxnLst/>
              <a:rect l="l" t="t" r="r" b="b"/>
              <a:pathLst>
                <a:path w="356284" h="370623" extrusionOk="0">
                  <a:moveTo>
                    <a:pt x="0" y="0"/>
                  </a:moveTo>
                  <a:cubicBezTo>
                    <a:pt x="0" y="0"/>
                    <a:pt x="60503" y="38741"/>
                    <a:pt x="157016" y="248672"/>
                  </a:cubicBezTo>
                  <a:cubicBezTo>
                    <a:pt x="205949" y="355098"/>
                    <a:pt x="332581" y="368516"/>
                    <a:pt x="349091" y="369875"/>
                  </a:cubicBezTo>
                  <a:cubicBezTo>
                    <a:pt x="350209" y="369963"/>
                    <a:pt x="355092" y="370624"/>
                    <a:pt x="355098" y="370624"/>
                  </a:cubicBezTo>
                  <a:cubicBezTo>
                    <a:pt x="356216" y="355511"/>
                    <a:pt x="356527" y="340957"/>
                    <a:pt x="356102" y="326803"/>
                  </a:cubicBezTo>
                  <a:cubicBezTo>
                    <a:pt x="355695" y="312884"/>
                    <a:pt x="354444" y="299542"/>
                    <a:pt x="352596" y="286486"/>
                  </a:cubicBezTo>
                  <a:cubicBezTo>
                    <a:pt x="352571" y="286315"/>
                    <a:pt x="352622" y="286150"/>
                    <a:pt x="352596" y="285985"/>
                  </a:cubicBezTo>
                  <a:cubicBezTo>
                    <a:pt x="348824" y="259918"/>
                    <a:pt x="342208" y="235604"/>
                    <a:pt x="332810" y="212611"/>
                  </a:cubicBezTo>
                  <a:cubicBezTo>
                    <a:pt x="313646" y="165697"/>
                    <a:pt x="283102" y="124549"/>
                    <a:pt x="241655" y="87401"/>
                  </a:cubicBezTo>
                  <a:cubicBezTo>
                    <a:pt x="168173" y="2152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15"/>
            <p:cNvSpPr/>
            <p:nvPr/>
          </p:nvSpPr>
          <p:spPr>
            <a:xfrm>
              <a:off x="897421" y="3127354"/>
              <a:ext cx="102925" cy="3027307"/>
            </a:xfrm>
            <a:custGeom>
              <a:avLst/>
              <a:gdLst/>
              <a:ahLst/>
              <a:cxnLst/>
              <a:rect l="l" t="t" r="r" b="b"/>
              <a:pathLst>
                <a:path w="102925" h="3027307" extrusionOk="0">
                  <a:moveTo>
                    <a:pt x="73626" y="56"/>
                  </a:moveTo>
                  <a:cubicBezTo>
                    <a:pt x="65911" y="-630"/>
                    <a:pt x="59034" y="5110"/>
                    <a:pt x="58348" y="12825"/>
                  </a:cubicBezTo>
                  <a:cubicBezTo>
                    <a:pt x="53947" y="62393"/>
                    <a:pt x="48175" y="101598"/>
                    <a:pt x="33056" y="189120"/>
                  </a:cubicBezTo>
                  <a:cubicBezTo>
                    <a:pt x="32802" y="190613"/>
                    <a:pt x="32814" y="190638"/>
                    <a:pt x="32554" y="192130"/>
                  </a:cubicBezTo>
                  <a:cubicBezTo>
                    <a:pt x="11980" y="311250"/>
                    <a:pt x="4608" y="367371"/>
                    <a:pt x="3509" y="438288"/>
                  </a:cubicBezTo>
                  <a:cubicBezTo>
                    <a:pt x="1547" y="564513"/>
                    <a:pt x="10361" y="683170"/>
                    <a:pt x="32554" y="876527"/>
                  </a:cubicBezTo>
                  <a:cubicBezTo>
                    <a:pt x="34364" y="892275"/>
                    <a:pt x="35710" y="904601"/>
                    <a:pt x="39069" y="933372"/>
                  </a:cubicBezTo>
                  <a:cubicBezTo>
                    <a:pt x="65802" y="1162817"/>
                    <a:pt x="74781" y="1265458"/>
                    <a:pt x="74877" y="1394147"/>
                  </a:cubicBezTo>
                  <a:cubicBezTo>
                    <a:pt x="74953" y="1494877"/>
                    <a:pt x="66984" y="1593848"/>
                    <a:pt x="49083" y="1746985"/>
                  </a:cubicBezTo>
                  <a:cubicBezTo>
                    <a:pt x="47095" y="1763965"/>
                    <a:pt x="45387" y="1777967"/>
                    <a:pt x="41819" y="1807837"/>
                  </a:cubicBezTo>
                  <a:cubicBezTo>
                    <a:pt x="25569" y="1943848"/>
                    <a:pt x="19213" y="2003360"/>
                    <a:pt x="14025" y="2078042"/>
                  </a:cubicBezTo>
                  <a:cubicBezTo>
                    <a:pt x="-6264" y="2370085"/>
                    <a:pt x="-6352" y="2541681"/>
                    <a:pt x="25791" y="2707099"/>
                  </a:cubicBezTo>
                  <a:cubicBezTo>
                    <a:pt x="30636" y="2731997"/>
                    <a:pt x="32637" y="2762102"/>
                    <a:pt x="35557" y="2832810"/>
                  </a:cubicBezTo>
                  <a:cubicBezTo>
                    <a:pt x="36262" y="2849790"/>
                    <a:pt x="36275" y="2851149"/>
                    <a:pt x="36561" y="2857848"/>
                  </a:cubicBezTo>
                  <a:cubicBezTo>
                    <a:pt x="40142" y="2940766"/>
                    <a:pt x="44619" y="2985534"/>
                    <a:pt x="54842" y="3017620"/>
                  </a:cubicBezTo>
                  <a:cubicBezTo>
                    <a:pt x="57192" y="3024999"/>
                    <a:pt x="64990" y="3028987"/>
                    <a:pt x="72375" y="3026631"/>
                  </a:cubicBezTo>
                  <a:cubicBezTo>
                    <a:pt x="79754" y="3024281"/>
                    <a:pt x="83741" y="3016483"/>
                    <a:pt x="81386" y="3009105"/>
                  </a:cubicBezTo>
                  <a:cubicBezTo>
                    <a:pt x="72229" y="2980358"/>
                    <a:pt x="68069" y="2936956"/>
                    <a:pt x="64609" y="2856851"/>
                  </a:cubicBezTo>
                  <a:cubicBezTo>
                    <a:pt x="64323" y="2850171"/>
                    <a:pt x="64310" y="2848513"/>
                    <a:pt x="63605" y="2831552"/>
                  </a:cubicBezTo>
                  <a:cubicBezTo>
                    <a:pt x="60615" y="2759137"/>
                    <a:pt x="58316" y="2728727"/>
                    <a:pt x="53090" y="2701841"/>
                  </a:cubicBezTo>
                  <a:cubicBezTo>
                    <a:pt x="21556" y="2539599"/>
                    <a:pt x="21949" y="2369692"/>
                    <a:pt x="42073" y="2080042"/>
                  </a:cubicBezTo>
                  <a:cubicBezTo>
                    <a:pt x="47216" y="2005983"/>
                    <a:pt x="53674" y="1946642"/>
                    <a:pt x="69867" y="1811095"/>
                  </a:cubicBezTo>
                  <a:cubicBezTo>
                    <a:pt x="73442" y="1781199"/>
                    <a:pt x="75143" y="1767254"/>
                    <a:pt x="77131" y="1750243"/>
                  </a:cubicBezTo>
                  <a:cubicBezTo>
                    <a:pt x="95146" y="1596096"/>
                    <a:pt x="103001" y="1496243"/>
                    <a:pt x="102925" y="1394147"/>
                  </a:cubicBezTo>
                  <a:cubicBezTo>
                    <a:pt x="102829" y="1264023"/>
                    <a:pt x="93971" y="1160626"/>
                    <a:pt x="67111" y="930115"/>
                  </a:cubicBezTo>
                  <a:cubicBezTo>
                    <a:pt x="63764" y="901362"/>
                    <a:pt x="62158" y="888998"/>
                    <a:pt x="60354" y="873270"/>
                  </a:cubicBezTo>
                  <a:cubicBezTo>
                    <a:pt x="38288" y="681042"/>
                    <a:pt x="29614" y="563491"/>
                    <a:pt x="31551" y="438790"/>
                  </a:cubicBezTo>
                  <a:cubicBezTo>
                    <a:pt x="32624" y="369791"/>
                    <a:pt x="39774" y="314603"/>
                    <a:pt x="60100" y="196887"/>
                  </a:cubicBezTo>
                  <a:cubicBezTo>
                    <a:pt x="60361" y="195394"/>
                    <a:pt x="60348" y="195369"/>
                    <a:pt x="60602" y="193883"/>
                  </a:cubicBezTo>
                  <a:cubicBezTo>
                    <a:pt x="75848" y="105605"/>
                    <a:pt x="81900" y="65924"/>
                    <a:pt x="86396" y="15334"/>
                  </a:cubicBezTo>
                  <a:cubicBezTo>
                    <a:pt x="87081" y="7618"/>
                    <a:pt x="81341" y="741"/>
                    <a:pt x="73626" y="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15"/>
            <p:cNvSpPr/>
            <p:nvPr/>
          </p:nvSpPr>
          <p:spPr>
            <a:xfrm>
              <a:off x="150182" y="2202875"/>
              <a:ext cx="1581901" cy="1618195"/>
            </a:xfrm>
            <a:custGeom>
              <a:avLst/>
              <a:gdLst/>
              <a:ahLst/>
              <a:cxnLst/>
              <a:rect l="l" t="t" r="r" b="b"/>
              <a:pathLst>
                <a:path w="1581901" h="1618195" extrusionOk="0">
                  <a:moveTo>
                    <a:pt x="643237" y="585692"/>
                  </a:moveTo>
                  <a:cubicBezTo>
                    <a:pt x="643237" y="585692"/>
                    <a:pt x="356636" y="52534"/>
                    <a:pt x="722834" y="2197"/>
                  </a:cubicBezTo>
                  <a:cubicBezTo>
                    <a:pt x="983820" y="-33680"/>
                    <a:pt x="948367" y="381692"/>
                    <a:pt x="948367" y="381692"/>
                  </a:cubicBezTo>
                  <a:cubicBezTo>
                    <a:pt x="948367" y="381692"/>
                    <a:pt x="1152514" y="153181"/>
                    <a:pt x="1305047" y="248679"/>
                  </a:cubicBezTo>
                  <a:cubicBezTo>
                    <a:pt x="1413003" y="316262"/>
                    <a:pt x="1366324" y="465385"/>
                    <a:pt x="1291960" y="555231"/>
                  </a:cubicBezTo>
                  <a:cubicBezTo>
                    <a:pt x="1211867" y="651993"/>
                    <a:pt x="1083572" y="717188"/>
                    <a:pt x="1083572" y="717188"/>
                  </a:cubicBezTo>
                  <a:cubicBezTo>
                    <a:pt x="1083572" y="717188"/>
                    <a:pt x="1246493" y="688861"/>
                    <a:pt x="1383387" y="737432"/>
                  </a:cubicBezTo>
                  <a:cubicBezTo>
                    <a:pt x="1513282" y="783520"/>
                    <a:pt x="1618933" y="903262"/>
                    <a:pt x="1569486" y="1022014"/>
                  </a:cubicBezTo>
                  <a:cubicBezTo>
                    <a:pt x="1481437" y="1233462"/>
                    <a:pt x="1049021" y="1015740"/>
                    <a:pt x="1049021" y="1015740"/>
                  </a:cubicBezTo>
                  <a:cubicBezTo>
                    <a:pt x="1049021" y="1015740"/>
                    <a:pt x="1332999" y="1357624"/>
                    <a:pt x="1185324" y="1471905"/>
                  </a:cubicBezTo>
                  <a:cubicBezTo>
                    <a:pt x="1077895" y="1555039"/>
                    <a:pt x="980568" y="1447533"/>
                    <a:pt x="913589" y="1333938"/>
                  </a:cubicBezTo>
                  <a:cubicBezTo>
                    <a:pt x="841332" y="1211409"/>
                    <a:pt x="826314" y="1030262"/>
                    <a:pt x="826314" y="1030262"/>
                  </a:cubicBezTo>
                  <a:cubicBezTo>
                    <a:pt x="826314" y="1030262"/>
                    <a:pt x="854806" y="1242435"/>
                    <a:pt x="813684" y="1408087"/>
                  </a:cubicBezTo>
                  <a:cubicBezTo>
                    <a:pt x="778397" y="1550219"/>
                    <a:pt x="680385" y="1654023"/>
                    <a:pt x="599727" y="1606538"/>
                  </a:cubicBezTo>
                  <a:cubicBezTo>
                    <a:pt x="529585" y="1565244"/>
                    <a:pt x="498025" y="1451255"/>
                    <a:pt x="516580" y="1338390"/>
                  </a:cubicBezTo>
                  <a:cubicBezTo>
                    <a:pt x="544228" y="1170191"/>
                    <a:pt x="651346" y="995534"/>
                    <a:pt x="651346" y="995534"/>
                  </a:cubicBezTo>
                  <a:cubicBezTo>
                    <a:pt x="651346" y="995534"/>
                    <a:pt x="508668" y="1100347"/>
                    <a:pt x="351975" y="1149483"/>
                  </a:cubicBezTo>
                  <a:cubicBezTo>
                    <a:pt x="199048" y="1197439"/>
                    <a:pt x="67121" y="1212476"/>
                    <a:pt x="18543" y="1139044"/>
                  </a:cubicBezTo>
                  <a:cubicBezTo>
                    <a:pt x="-36321" y="1056113"/>
                    <a:pt x="39219" y="972306"/>
                    <a:pt x="132018" y="912978"/>
                  </a:cubicBezTo>
                  <a:cubicBezTo>
                    <a:pt x="244260" y="841216"/>
                    <a:pt x="421438" y="833412"/>
                    <a:pt x="421438" y="833412"/>
                  </a:cubicBezTo>
                  <a:cubicBezTo>
                    <a:pt x="421438" y="833412"/>
                    <a:pt x="76931" y="788918"/>
                    <a:pt x="77522" y="539375"/>
                  </a:cubicBezTo>
                  <a:cubicBezTo>
                    <a:pt x="77763" y="437731"/>
                    <a:pt x="225058" y="377279"/>
                    <a:pt x="337066" y="394640"/>
                  </a:cubicBezTo>
                  <a:cubicBezTo>
                    <a:pt x="493968" y="418960"/>
                    <a:pt x="643237" y="585692"/>
                    <a:pt x="643237" y="5856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15"/>
            <p:cNvSpPr/>
            <p:nvPr/>
          </p:nvSpPr>
          <p:spPr>
            <a:xfrm>
              <a:off x="986449" y="4242762"/>
              <a:ext cx="322551" cy="404297"/>
            </a:xfrm>
            <a:custGeom>
              <a:avLst/>
              <a:gdLst/>
              <a:ahLst/>
              <a:cxnLst/>
              <a:rect l="l" t="t" r="r" b="b"/>
              <a:pathLst>
                <a:path w="322551" h="404297" extrusionOk="0">
                  <a:moveTo>
                    <a:pt x="6392" y="404298"/>
                  </a:moveTo>
                  <a:cubicBezTo>
                    <a:pt x="-14506" y="285515"/>
                    <a:pt x="16399" y="192906"/>
                    <a:pt x="90898" y="111214"/>
                  </a:cubicBezTo>
                  <a:cubicBezTo>
                    <a:pt x="157401" y="38290"/>
                    <a:pt x="322552" y="0"/>
                    <a:pt x="322552" y="0"/>
                  </a:cubicBezTo>
                  <a:cubicBezTo>
                    <a:pt x="322552" y="0"/>
                    <a:pt x="266323" y="44501"/>
                    <a:pt x="191367" y="263055"/>
                  </a:cubicBezTo>
                  <a:cubicBezTo>
                    <a:pt x="150784" y="381400"/>
                    <a:pt x="6392" y="404298"/>
                    <a:pt x="6392" y="4042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15"/>
            <p:cNvSpPr/>
            <p:nvPr/>
          </p:nvSpPr>
          <p:spPr>
            <a:xfrm>
              <a:off x="605186" y="3863457"/>
              <a:ext cx="356355" cy="370516"/>
            </a:xfrm>
            <a:custGeom>
              <a:avLst/>
              <a:gdLst/>
              <a:ahLst/>
              <a:cxnLst/>
              <a:rect l="l" t="t" r="r" b="b"/>
              <a:pathLst>
                <a:path w="356355" h="370516" extrusionOk="0">
                  <a:moveTo>
                    <a:pt x="355143" y="370516"/>
                  </a:moveTo>
                  <a:cubicBezTo>
                    <a:pt x="364020" y="250241"/>
                    <a:pt x="323977" y="161201"/>
                    <a:pt x="241649" y="87395"/>
                  </a:cubicBezTo>
                  <a:cubicBezTo>
                    <a:pt x="168161" y="21520"/>
                    <a:pt x="0" y="0"/>
                    <a:pt x="0" y="0"/>
                  </a:cubicBezTo>
                  <a:cubicBezTo>
                    <a:pt x="0" y="0"/>
                    <a:pt x="60414" y="38627"/>
                    <a:pt x="156928" y="248552"/>
                  </a:cubicBezTo>
                  <a:cubicBezTo>
                    <a:pt x="209188" y="362223"/>
                    <a:pt x="355143" y="370516"/>
                    <a:pt x="355143" y="370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15"/>
            <p:cNvSpPr/>
            <p:nvPr/>
          </p:nvSpPr>
          <p:spPr>
            <a:xfrm>
              <a:off x="752690" y="2775491"/>
              <a:ext cx="423664" cy="421126"/>
            </a:xfrm>
            <a:custGeom>
              <a:avLst/>
              <a:gdLst/>
              <a:ahLst/>
              <a:cxnLst/>
              <a:rect l="l" t="t" r="r" b="b"/>
              <a:pathLst>
                <a:path w="423664" h="421126" extrusionOk="0">
                  <a:moveTo>
                    <a:pt x="77698" y="56643"/>
                  </a:moveTo>
                  <a:cubicBezTo>
                    <a:pt x="-68670" y="161837"/>
                    <a:pt x="8299" y="389072"/>
                    <a:pt x="171316" y="417895"/>
                  </a:cubicBezTo>
                  <a:cubicBezTo>
                    <a:pt x="326453" y="445320"/>
                    <a:pt x="473284" y="293212"/>
                    <a:pt x="407574" y="150528"/>
                  </a:cubicBezTo>
                  <a:cubicBezTo>
                    <a:pt x="370916" y="70924"/>
                    <a:pt x="272783" y="-83565"/>
                    <a:pt x="77698" y="566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84" name="Google Shape;3384;p15"/>
          <p:cNvSpPr/>
          <p:nvPr/>
        </p:nvSpPr>
        <p:spPr>
          <a:xfrm>
            <a:off x="7132433" y="1319024"/>
            <a:ext cx="1167019" cy="3139623"/>
          </a:xfrm>
          <a:custGeom>
            <a:avLst/>
            <a:gdLst/>
            <a:ahLst/>
            <a:cxnLst/>
            <a:rect l="l" t="t" r="r" b="b"/>
            <a:pathLst>
              <a:path w="1903394" h="5120690" extrusionOk="0">
                <a:moveTo>
                  <a:pt x="904145" y="232"/>
                </a:moveTo>
                <a:cubicBezTo>
                  <a:pt x="890524" y="897"/>
                  <a:pt x="876427" y="2831"/>
                  <a:pt x="861574" y="6492"/>
                </a:cubicBezTo>
                <a:cubicBezTo>
                  <a:pt x="742778" y="35780"/>
                  <a:pt x="662216" y="143685"/>
                  <a:pt x="640956" y="278947"/>
                </a:cubicBezTo>
                <a:cubicBezTo>
                  <a:pt x="612934" y="457197"/>
                  <a:pt x="775182" y="661591"/>
                  <a:pt x="775182" y="661591"/>
                </a:cubicBezTo>
                <a:cubicBezTo>
                  <a:pt x="775176" y="661591"/>
                  <a:pt x="556806" y="494466"/>
                  <a:pt x="372256" y="473022"/>
                </a:cubicBezTo>
                <a:cubicBezTo>
                  <a:pt x="259911" y="459972"/>
                  <a:pt x="174253" y="524996"/>
                  <a:pt x="132602" y="602244"/>
                </a:cubicBezTo>
                <a:cubicBezTo>
                  <a:pt x="86602" y="687544"/>
                  <a:pt x="121884" y="788064"/>
                  <a:pt x="204722" y="858422"/>
                </a:cubicBezTo>
                <a:cubicBezTo>
                  <a:pt x="320795" y="957012"/>
                  <a:pt x="523005" y="973116"/>
                  <a:pt x="523005" y="973116"/>
                </a:cubicBezTo>
                <a:cubicBezTo>
                  <a:pt x="523005" y="973116"/>
                  <a:pt x="306622" y="992617"/>
                  <a:pt x="154138" y="1079790"/>
                </a:cubicBezTo>
                <a:cubicBezTo>
                  <a:pt x="53081" y="1137568"/>
                  <a:pt x="-27075" y="1229021"/>
                  <a:pt x="8643" y="1305919"/>
                </a:cubicBezTo>
                <a:cubicBezTo>
                  <a:pt x="51192" y="1397525"/>
                  <a:pt x="201899" y="1403887"/>
                  <a:pt x="354723" y="1375039"/>
                </a:cubicBezTo>
                <a:cubicBezTo>
                  <a:pt x="564286" y="1335472"/>
                  <a:pt x="762660" y="1188476"/>
                  <a:pt x="762660" y="1188476"/>
                </a:cubicBezTo>
                <a:cubicBezTo>
                  <a:pt x="762660" y="1188476"/>
                  <a:pt x="612965" y="1467971"/>
                  <a:pt x="601135" y="1664275"/>
                </a:cubicBezTo>
                <a:cubicBezTo>
                  <a:pt x="593763" y="1786716"/>
                  <a:pt x="642855" y="1863888"/>
                  <a:pt x="749884" y="1874378"/>
                </a:cubicBezTo>
                <a:cubicBezTo>
                  <a:pt x="750392" y="1874422"/>
                  <a:pt x="750887" y="1874333"/>
                  <a:pt x="751389" y="1874378"/>
                </a:cubicBezTo>
                <a:cubicBezTo>
                  <a:pt x="741883" y="2002248"/>
                  <a:pt x="752900" y="2102845"/>
                  <a:pt x="792708" y="2164611"/>
                </a:cubicBezTo>
                <a:cubicBezTo>
                  <a:pt x="805961" y="2185179"/>
                  <a:pt x="821029" y="2200514"/>
                  <a:pt x="837031" y="2211442"/>
                </a:cubicBezTo>
                <a:cubicBezTo>
                  <a:pt x="832917" y="2225596"/>
                  <a:pt x="828789" y="2239344"/>
                  <a:pt x="825011" y="2255016"/>
                </a:cubicBezTo>
                <a:cubicBezTo>
                  <a:pt x="822820" y="2264122"/>
                  <a:pt x="820509" y="2273088"/>
                  <a:pt x="818254" y="2283311"/>
                </a:cubicBezTo>
                <a:cubicBezTo>
                  <a:pt x="816978" y="2289084"/>
                  <a:pt x="813308" y="2306521"/>
                  <a:pt x="813244" y="2306851"/>
                </a:cubicBezTo>
                <a:cubicBezTo>
                  <a:pt x="794137" y="2394125"/>
                  <a:pt x="784695" y="2439699"/>
                  <a:pt x="771925" y="2508438"/>
                </a:cubicBezTo>
                <a:cubicBezTo>
                  <a:pt x="755193" y="2598513"/>
                  <a:pt x="741889" y="2684454"/>
                  <a:pt x="733107" y="2765372"/>
                </a:cubicBezTo>
                <a:cubicBezTo>
                  <a:pt x="710177" y="2976776"/>
                  <a:pt x="719829" y="3130909"/>
                  <a:pt x="771671" y="3213872"/>
                </a:cubicBezTo>
                <a:cubicBezTo>
                  <a:pt x="742270" y="3280115"/>
                  <a:pt x="720801" y="3367587"/>
                  <a:pt x="712076" y="3464792"/>
                </a:cubicBezTo>
                <a:cubicBezTo>
                  <a:pt x="694645" y="3658829"/>
                  <a:pt x="729812" y="3843386"/>
                  <a:pt x="817499" y="3953114"/>
                </a:cubicBezTo>
                <a:cubicBezTo>
                  <a:pt x="840035" y="3981314"/>
                  <a:pt x="867746" y="4002168"/>
                  <a:pt x="897636" y="4016722"/>
                </a:cubicBezTo>
                <a:cubicBezTo>
                  <a:pt x="891305" y="4028577"/>
                  <a:pt x="884885" y="4038058"/>
                  <a:pt x="878605" y="4051024"/>
                </a:cubicBezTo>
                <a:cubicBezTo>
                  <a:pt x="820820" y="4170207"/>
                  <a:pt x="768020" y="4332457"/>
                  <a:pt x="754894" y="4421897"/>
                </a:cubicBezTo>
                <a:cubicBezTo>
                  <a:pt x="750278" y="4453360"/>
                  <a:pt x="746760" y="4485796"/>
                  <a:pt x="744379" y="4519311"/>
                </a:cubicBezTo>
                <a:cubicBezTo>
                  <a:pt x="734200" y="4662835"/>
                  <a:pt x="744061" y="4816403"/>
                  <a:pt x="766667" y="4966815"/>
                </a:cubicBezTo>
                <a:cubicBezTo>
                  <a:pt x="772395" y="5004947"/>
                  <a:pt x="778554" y="5039942"/>
                  <a:pt x="784695" y="5070987"/>
                </a:cubicBezTo>
                <a:cubicBezTo>
                  <a:pt x="786847" y="5081871"/>
                  <a:pt x="791972" y="5105156"/>
                  <a:pt x="792461" y="5107296"/>
                </a:cubicBezTo>
                <a:cubicBezTo>
                  <a:pt x="792753" y="5108598"/>
                  <a:pt x="792848" y="5109335"/>
                  <a:pt x="792962" y="5109805"/>
                </a:cubicBezTo>
                <a:cubicBezTo>
                  <a:pt x="794734" y="5117342"/>
                  <a:pt x="802195" y="5122092"/>
                  <a:pt x="809739" y="5120320"/>
                </a:cubicBezTo>
                <a:cubicBezTo>
                  <a:pt x="817277" y="5118549"/>
                  <a:pt x="822033" y="5111081"/>
                  <a:pt x="820255" y="5103543"/>
                </a:cubicBezTo>
                <a:cubicBezTo>
                  <a:pt x="820159" y="5103150"/>
                  <a:pt x="818610" y="5096596"/>
                  <a:pt x="818000" y="5093777"/>
                </a:cubicBezTo>
                <a:cubicBezTo>
                  <a:pt x="816241" y="5085681"/>
                  <a:pt x="814362" y="5076188"/>
                  <a:pt x="812241" y="5065482"/>
                </a:cubicBezTo>
                <a:cubicBezTo>
                  <a:pt x="806177" y="5034843"/>
                  <a:pt x="800125" y="5000248"/>
                  <a:pt x="794461" y="4962554"/>
                </a:cubicBezTo>
                <a:cubicBezTo>
                  <a:pt x="772147" y="4814015"/>
                  <a:pt x="762413" y="4662511"/>
                  <a:pt x="772426" y="4521318"/>
                </a:cubicBezTo>
                <a:cubicBezTo>
                  <a:pt x="774751" y="4488476"/>
                  <a:pt x="778180" y="4456656"/>
                  <a:pt x="782694" y="4425903"/>
                </a:cubicBezTo>
                <a:cubicBezTo>
                  <a:pt x="795369" y="4339454"/>
                  <a:pt x="847052" y="4180019"/>
                  <a:pt x="903643" y="4063299"/>
                </a:cubicBezTo>
                <a:cubicBezTo>
                  <a:pt x="910368" y="4049424"/>
                  <a:pt x="917029" y="4039855"/>
                  <a:pt x="923677" y="4027485"/>
                </a:cubicBezTo>
                <a:cubicBezTo>
                  <a:pt x="971524" y="4043900"/>
                  <a:pt x="1023264" y="4044643"/>
                  <a:pt x="1069422" y="4028742"/>
                </a:cubicBezTo>
                <a:cubicBezTo>
                  <a:pt x="1154665" y="3999367"/>
                  <a:pt x="1178071" y="3926615"/>
                  <a:pt x="1101979" y="3869973"/>
                </a:cubicBezTo>
                <a:cubicBezTo>
                  <a:pt x="1064666" y="3842198"/>
                  <a:pt x="1022909" y="3852498"/>
                  <a:pt x="981526" y="3893011"/>
                </a:cubicBezTo>
                <a:cubicBezTo>
                  <a:pt x="958208" y="3915839"/>
                  <a:pt x="934675" y="3951596"/>
                  <a:pt x="911155" y="3992426"/>
                </a:cubicBezTo>
                <a:cubicBezTo>
                  <a:pt x="884352" y="3979625"/>
                  <a:pt x="859460" y="3960816"/>
                  <a:pt x="839286" y="3935581"/>
                </a:cubicBezTo>
                <a:cubicBezTo>
                  <a:pt x="756901" y="3832489"/>
                  <a:pt x="723030" y="3654816"/>
                  <a:pt x="739870" y="3467301"/>
                </a:cubicBezTo>
                <a:cubicBezTo>
                  <a:pt x="747712" y="3379944"/>
                  <a:pt x="766216" y="3300651"/>
                  <a:pt x="790708" y="3239666"/>
                </a:cubicBezTo>
                <a:cubicBezTo>
                  <a:pt x="797814" y="3247299"/>
                  <a:pt x="804939" y="3255071"/>
                  <a:pt x="813244" y="3260703"/>
                </a:cubicBezTo>
                <a:cubicBezTo>
                  <a:pt x="896855" y="3317415"/>
                  <a:pt x="965651" y="3280839"/>
                  <a:pt x="978770" y="3200347"/>
                </a:cubicBezTo>
                <a:cubicBezTo>
                  <a:pt x="991527" y="3122140"/>
                  <a:pt x="941241" y="3063727"/>
                  <a:pt x="862323" y="3099934"/>
                </a:cubicBezTo>
                <a:cubicBezTo>
                  <a:pt x="834136" y="3112869"/>
                  <a:pt x="808215" y="3142238"/>
                  <a:pt x="785946" y="3183322"/>
                </a:cubicBezTo>
                <a:cubicBezTo>
                  <a:pt x="747007" y="3103713"/>
                  <a:pt x="740099" y="2960177"/>
                  <a:pt x="760908" y="2768375"/>
                </a:cubicBezTo>
                <a:cubicBezTo>
                  <a:pt x="769601" y="2688238"/>
                  <a:pt x="782853" y="2603123"/>
                  <a:pt x="799471" y="2513696"/>
                </a:cubicBezTo>
                <a:cubicBezTo>
                  <a:pt x="812171" y="2445338"/>
                  <a:pt x="821493" y="2399853"/>
                  <a:pt x="840537" y="2312858"/>
                </a:cubicBezTo>
                <a:cubicBezTo>
                  <a:pt x="840619" y="2312490"/>
                  <a:pt x="849916" y="2270446"/>
                  <a:pt x="852055" y="2261525"/>
                </a:cubicBezTo>
                <a:cubicBezTo>
                  <a:pt x="855250" y="2248253"/>
                  <a:pt x="858914" y="2236791"/>
                  <a:pt x="862323" y="2224714"/>
                </a:cubicBezTo>
                <a:cubicBezTo>
                  <a:pt x="906437" y="2241008"/>
                  <a:pt x="955148" y="2226885"/>
                  <a:pt x="996048" y="2187903"/>
                </a:cubicBezTo>
                <a:cubicBezTo>
                  <a:pt x="1022356" y="2162827"/>
                  <a:pt x="1040028" y="2131039"/>
                  <a:pt x="1042625" y="2103010"/>
                </a:cubicBezTo>
                <a:cubicBezTo>
                  <a:pt x="1045775" y="2069100"/>
                  <a:pt x="1026820" y="2044037"/>
                  <a:pt x="989292" y="2037897"/>
                </a:cubicBezTo>
                <a:cubicBezTo>
                  <a:pt x="924096" y="2027235"/>
                  <a:pt x="879119" y="2083547"/>
                  <a:pt x="845801" y="2182645"/>
                </a:cubicBezTo>
                <a:cubicBezTo>
                  <a:pt x="835349" y="2174187"/>
                  <a:pt x="825341" y="2163443"/>
                  <a:pt x="816248" y="2149339"/>
                </a:cubicBezTo>
                <a:cubicBezTo>
                  <a:pt x="780212" y="2093427"/>
                  <a:pt x="770007" y="1996990"/>
                  <a:pt x="779437" y="1873374"/>
                </a:cubicBezTo>
                <a:cubicBezTo>
                  <a:pt x="857593" y="1863551"/>
                  <a:pt x="931558" y="1787389"/>
                  <a:pt x="967251" y="1688062"/>
                </a:cubicBezTo>
                <a:cubicBezTo>
                  <a:pt x="1037361" y="1492990"/>
                  <a:pt x="1002811" y="1207259"/>
                  <a:pt x="1002811" y="1207259"/>
                </a:cubicBezTo>
                <a:cubicBezTo>
                  <a:pt x="1002811" y="1207259"/>
                  <a:pt x="1061059" y="1487510"/>
                  <a:pt x="1125264" y="1647994"/>
                </a:cubicBezTo>
                <a:cubicBezTo>
                  <a:pt x="1182871" y="1791993"/>
                  <a:pt x="1326966" y="1848857"/>
                  <a:pt x="1424019" y="1811271"/>
                </a:cubicBezTo>
                <a:cubicBezTo>
                  <a:pt x="1539119" y="1766694"/>
                  <a:pt x="1592446" y="1556243"/>
                  <a:pt x="1444555" y="1380545"/>
                </a:cubicBezTo>
                <a:cubicBezTo>
                  <a:pt x="1357096" y="1276652"/>
                  <a:pt x="1241463" y="1179212"/>
                  <a:pt x="1241463" y="1179212"/>
                </a:cubicBezTo>
                <a:cubicBezTo>
                  <a:pt x="1241463" y="1179212"/>
                  <a:pt x="1439888" y="1299690"/>
                  <a:pt x="1609579" y="1284888"/>
                </a:cubicBezTo>
                <a:cubicBezTo>
                  <a:pt x="1818583" y="1266651"/>
                  <a:pt x="1917306" y="1171884"/>
                  <a:pt x="1901818" y="1067274"/>
                </a:cubicBezTo>
                <a:cubicBezTo>
                  <a:pt x="1884743" y="951945"/>
                  <a:pt x="1747602" y="896319"/>
                  <a:pt x="1641881" y="866684"/>
                </a:cubicBezTo>
                <a:cubicBezTo>
                  <a:pt x="1485874" y="822957"/>
                  <a:pt x="1290294" y="856168"/>
                  <a:pt x="1290294" y="856168"/>
                </a:cubicBezTo>
                <a:cubicBezTo>
                  <a:pt x="1290294" y="856168"/>
                  <a:pt x="1523562" y="734559"/>
                  <a:pt x="1605572" y="572945"/>
                </a:cubicBezTo>
                <a:cubicBezTo>
                  <a:pt x="1654124" y="477276"/>
                  <a:pt x="1652721" y="361706"/>
                  <a:pt x="1574273" y="285462"/>
                </a:cubicBezTo>
                <a:cubicBezTo>
                  <a:pt x="1513744" y="226642"/>
                  <a:pt x="1441056" y="214272"/>
                  <a:pt x="1354652" y="256912"/>
                </a:cubicBezTo>
                <a:cubicBezTo>
                  <a:pt x="1237875" y="314538"/>
                  <a:pt x="1135532" y="463255"/>
                  <a:pt x="1135532" y="463255"/>
                </a:cubicBezTo>
                <a:cubicBezTo>
                  <a:pt x="1135539" y="463255"/>
                  <a:pt x="1173334" y="276153"/>
                  <a:pt x="1116000" y="161752"/>
                </a:cubicBezTo>
                <a:cubicBezTo>
                  <a:pt x="1065835" y="61651"/>
                  <a:pt x="999515" y="-4430"/>
                  <a:pt x="904145" y="232"/>
                </a:cubicBezTo>
                <a:close/>
                <a:moveTo>
                  <a:pt x="967251" y="2065195"/>
                </a:moveTo>
                <a:cubicBezTo>
                  <a:pt x="972883" y="2064427"/>
                  <a:pt x="978846" y="2064478"/>
                  <a:pt x="984783" y="2065443"/>
                </a:cubicBezTo>
                <a:cubicBezTo>
                  <a:pt x="1007707" y="2069196"/>
                  <a:pt x="1016622" y="2080956"/>
                  <a:pt x="1014831" y="2100254"/>
                </a:cubicBezTo>
                <a:cubicBezTo>
                  <a:pt x="1012920" y="2120866"/>
                  <a:pt x="998518" y="2146888"/>
                  <a:pt x="976769" y="2167614"/>
                </a:cubicBezTo>
                <a:cubicBezTo>
                  <a:pt x="942905" y="2199892"/>
                  <a:pt x="904767" y="2211252"/>
                  <a:pt x="870089" y="2197415"/>
                </a:cubicBezTo>
                <a:cubicBezTo>
                  <a:pt x="895953" y="2117653"/>
                  <a:pt x="927944" y="2070536"/>
                  <a:pt x="967251" y="2065195"/>
                </a:cubicBezTo>
                <a:close/>
                <a:moveTo>
                  <a:pt x="910660" y="3117460"/>
                </a:moveTo>
                <a:cubicBezTo>
                  <a:pt x="942302" y="3119962"/>
                  <a:pt x="958164" y="3151731"/>
                  <a:pt x="950976" y="3195844"/>
                </a:cubicBezTo>
                <a:cubicBezTo>
                  <a:pt x="940968" y="3257205"/>
                  <a:pt x="894620" y="3281912"/>
                  <a:pt x="829018" y="3237412"/>
                </a:cubicBezTo>
                <a:cubicBezTo>
                  <a:pt x="819442" y="3230916"/>
                  <a:pt x="810768" y="3222521"/>
                  <a:pt x="802976" y="3212367"/>
                </a:cubicBezTo>
                <a:cubicBezTo>
                  <a:pt x="824033" y="3168565"/>
                  <a:pt x="848455" y="3137240"/>
                  <a:pt x="874096" y="3125474"/>
                </a:cubicBezTo>
                <a:cubicBezTo>
                  <a:pt x="887831" y="3119175"/>
                  <a:pt x="900106" y="3116628"/>
                  <a:pt x="910660" y="3117460"/>
                </a:cubicBezTo>
                <a:close/>
                <a:moveTo>
                  <a:pt x="1052646" y="3883499"/>
                </a:moveTo>
                <a:cubicBezTo>
                  <a:pt x="1057465" y="3882838"/>
                  <a:pt x="1062101" y="3883054"/>
                  <a:pt x="1066666" y="3883994"/>
                </a:cubicBezTo>
                <a:cubicBezTo>
                  <a:pt x="1073112" y="3885321"/>
                  <a:pt x="1079316" y="3888128"/>
                  <a:pt x="1085202" y="3892509"/>
                </a:cubicBezTo>
                <a:cubicBezTo>
                  <a:pt x="1140923" y="3933994"/>
                  <a:pt x="1126179" y="3979447"/>
                  <a:pt x="1060158" y="4002193"/>
                </a:cubicBezTo>
                <a:cubicBezTo>
                  <a:pt x="1021366" y="4015560"/>
                  <a:pt x="978116" y="4015585"/>
                  <a:pt x="937450" y="4002694"/>
                </a:cubicBezTo>
                <a:cubicBezTo>
                  <a:pt x="979132" y="3931200"/>
                  <a:pt x="1018895" y="3888096"/>
                  <a:pt x="1052646" y="3883499"/>
                </a:cubicBezTo>
                <a:close/>
              </a:path>
            </a:pathLst>
          </a:custGeom>
          <a:solidFill>
            <a:srgbClr val="000000">
              <a:alpha val="109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5" name="Google Shape;3385;p15"/>
          <p:cNvSpPr/>
          <p:nvPr/>
        </p:nvSpPr>
        <p:spPr>
          <a:xfrm>
            <a:off x="7500808" y="2175629"/>
            <a:ext cx="269929" cy="2303423"/>
          </a:xfrm>
          <a:custGeom>
            <a:avLst/>
            <a:gdLst/>
            <a:ahLst/>
            <a:cxnLst/>
            <a:rect l="l" t="t" r="r" b="b"/>
            <a:pathLst>
              <a:path w="440251" h="3756858" extrusionOk="0">
                <a:moveTo>
                  <a:pt x="163845" y="685"/>
                </a:moveTo>
                <a:cubicBezTo>
                  <a:pt x="156479" y="-1696"/>
                  <a:pt x="148700" y="2329"/>
                  <a:pt x="146319" y="9702"/>
                </a:cubicBezTo>
                <a:cubicBezTo>
                  <a:pt x="146103" y="10375"/>
                  <a:pt x="142845" y="20306"/>
                  <a:pt x="141563" y="24478"/>
                </a:cubicBezTo>
                <a:cubicBezTo>
                  <a:pt x="137905" y="36372"/>
                  <a:pt x="133917" y="50069"/>
                  <a:pt x="129542" y="65296"/>
                </a:cubicBezTo>
                <a:cubicBezTo>
                  <a:pt x="117033" y="108775"/>
                  <a:pt x="104396" y="156171"/>
                  <a:pt x="92731" y="205777"/>
                </a:cubicBezTo>
                <a:cubicBezTo>
                  <a:pt x="74240" y="284378"/>
                  <a:pt x="59711" y="361219"/>
                  <a:pt x="50408" y="433412"/>
                </a:cubicBezTo>
                <a:cubicBezTo>
                  <a:pt x="28977" y="599763"/>
                  <a:pt x="37315" y="726846"/>
                  <a:pt x="84965" y="800779"/>
                </a:cubicBezTo>
                <a:cubicBezTo>
                  <a:pt x="98218" y="821346"/>
                  <a:pt x="113292" y="836682"/>
                  <a:pt x="129288" y="847604"/>
                </a:cubicBezTo>
                <a:cubicBezTo>
                  <a:pt x="125173" y="861764"/>
                  <a:pt x="121039" y="875512"/>
                  <a:pt x="117268" y="891177"/>
                </a:cubicBezTo>
                <a:cubicBezTo>
                  <a:pt x="115077" y="900289"/>
                  <a:pt x="112772" y="909249"/>
                  <a:pt x="110511" y="919479"/>
                </a:cubicBezTo>
                <a:cubicBezTo>
                  <a:pt x="109235" y="925245"/>
                  <a:pt x="105571" y="942688"/>
                  <a:pt x="105501" y="943019"/>
                </a:cubicBezTo>
                <a:cubicBezTo>
                  <a:pt x="86394" y="1030287"/>
                  <a:pt x="76951" y="1075867"/>
                  <a:pt x="64182" y="1144606"/>
                </a:cubicBezTo>
                <a:cubicBezTo>
                  <a:pt x="47449" y="1234674"/>
                  <a:pt x="34140" y="1320621"/>
                  <a:pt x="25364" y="1401533"/>
                </a:cubicBezTo>
                <a:cubicBezTo>
                  <a:pt x="2434" y="1612937"/>
                  <a:pt x="12092" y="1767071"/>
                  <a:pt x="63928" y="1850040"/>
                </a:cubicBezTo>
                <a:cubicBezTo>
                  <a:pt x="34527" y="1916277"/>
                  <a:pt x="13058" y="2003754"/>
                  <a:pt x="4333" y="2100960"/>
                </a:cubicBezTo>
                <a:cubicBezTo>
                  <a:pt x="-13098" y="2294997"/>
                  <a:pt x="22068" y="2479554"/>
                  <a:pt x="109756" y="2589275"/>
                </a:cubicBezTo>
                <a:cubicBezTo>
                  <a:pt x="132292" y="2617482"/>
                  <a:pt x="160003" y="2638335"/>
                  <a:pt x="189892" y="2652883"/>
                </a:cubicBezTo>
                <a:cubicBezTo>
                  <a:pt x="183562" y="2664739"/>
                  <a:pt x="177148" y="2674225"/>
                  <a:pt x="170862" y="2687192"/>
                </a:cubicBezTo>
                <a:cubicBezTo>
                  <a:pt x="113077" y="2806376"/>
                  <a:pt x="60270" y="2968624"/>
                  <a:pt x="47151" y="3058064"/>
                </a:cubicBezTo>
                <a:cubicBezTo>
                  <a:pt x="42534" y="3089528"/>
                  <a:pt x="39010" y="3121958"/>
                  <a:pt x="36635" y="3155479"/>
                </a:cubicBezTo>
                <a:cubicBezTo>
                  <a:pt x="26456" y="3299002"/>
                  <a:pt x="36324" y="3452571"/>
                  <a:pt x="58924" y="3602977"/>
                </a:cubicBezTo>
                <a:cubicBezTo>
                  <a:pt x="64651" y="3641114"/>
                  <a:pt x="70811" y="3676110"/>
                  <a:pt x="76951" y="3707155"/>
                </a:cubicBezTo>
                <a:cubicBezTo>
                  <a:pt x="79104" y="3718032"/>
                  <a:pt x="84228" y="3741324"/>
                  <a:pt x="84717" y="3743464"/>
                </a:cubicBezTo>
                <a:cubicBezTo>
                  <a:pt x="85010" y="3744766"/>
                  <a:pt x="85105" y="3745502"/>
                  <a:pt x="85213" y="3745966"/>
                </a:cubicBezTo>
                <a:cubicBezTo>
                  <a:pt x="86991" y="3753510"/>
                  <a:pt x="94452" y="3758259"/>
                  <a:pt x="101996" y="3756488"/>
                </a:cubicBezTo>
                <a:cubicBezTo>
                  <a:pt x="109533" y="3754710"/>
                  <a:pt x="114283" y="3747249"/>
                  <a:pt x="112511" y="3739711"/>
                </a:cubicBezTo>
                <a:cubicBezTo>
                  <a:pt x="112416" y="3739311"/>
                  <a:pt x="110873" y="3732764"/>
                  <a:pt x="110257" y="3729939"/>
                </a:cubicBezTo>
                <a:cubicBezTo>
                  <a:pt x="108498" y="3721849"/>
                  <a:pt x="106619" y="3712349"/>
                  <a:pt x="104498" y="3701643"/>
                </a:cubicBezTo>
                <a:cubicBezTo>
                  <a:pt x="98433" y="3671010"/>
                  <a:pt x="92382" y="3636416"/>
                  <a:pt x="86718" y="3598722"/>
                </a:cubicBezTo>
                <a:cubicBezTo>
                  <a:pt x="64404" y="3450183"/>
                  <a:pt x="54669" y="3298678"/>
                  <a:pt x="64683" y="3157480"/>
                </a:cubicBezTo>
                <a:cubicBezTo>
                  <a:pt x="67007" y="3124644"/>
                  <a:pt x="70436" y="3092824"/>
                  <a:pt x="74951" y="3062071"/>
                </a:cubicBezTo>
                <a:cubicBezTo>
                  <a:pt x="87626" y="2975622"/>
                  <a:pt x="139315" y="2816186"/>
                  <a:pt x="195900" y="2699460"/>
                </a:cubicBezTo>
                <a:cubicBezTo>
                  <a:pt x="202624" y="2685592"/>
                  <a:pt x="209279" y="2676016"/>
                  <a:pt x="215934" y="2663653"/>
                </a:cubicBezTo>
                <a:cubicBezTo>
                  <a:pt x="263781" y="2680068"/>
                  <a:pt x="315521" y="2680810"/>
                  <a:pt x="361679" y="2664904"/>
                </a:cubicBezTo>
                <a:cubicBezTo>
                  <a:pt x="446921" y="2635535"/>
                  <a:pt x="470321" y="2562783"/>
                  <a:pt x="394236" y="2506141"/>
                </a:cubicBezTo>
                <a:cubicBezTo>
                  <a:pt x="356923" y="2478360"/>
                  <a:pt x="315172" y="2488666"/>
                  <a:pt x="273782" y="2529179"/>
                </a:cubicBezTo>
                <a:cubicBezTo>
                  <a:pt x="250465" y="2552001"/>
                  <a:pt x="226926" y="2587764"/>
                  <a:pt x="203412" y="2628595"/>
                </a:cubicBezTo>
                <a:cubicBezTo>
                  <a:pt x="176608" y="2615786"/>
                  <a:pt x="151710" y="2596984"/>
                  <a:pt x="131542" y="2571749"/>
                </a:cubicBezTo>
                <a:cubicBezTo>
                  <a:pt x="49157" y="2468651"/>
                  <a:pt x="15287" y="2290978"/>
                  <a:pt x="32127" y="2103462"/>
                </a:cubicBezTo>
                <a:cubicBezTo>
                  <a:pt x="39969" y="2016105"/>
                  <a:pt x="58473" y="1936819"/>
                  <a:pt x="82965" y="1875834"/>
                </a:cubicBezTo>
                <a:cubicBezTo>
                  <a:pt x="90070" y="1883466"/>
                  <a:pt x="97195" y="1891232"/>
                  <a:pt x="105501" y="1896865"/>
                </a:cubicBezTo>
                <a:cubicBezTo>
                  <a:pt x="189111" y="1953583"/>
                  <a:pt x="257901" y="1917007"/>
                  <a:pt x="271026" y="1836515"/>
                </a:cubicBezTo>
                <a:cubicBezTo>
                  <a:pt x="283784" y="1758301"/>
                  <a:pt x="233498" y="1699888"/>
                  <a:pt x="154580" y="1736095"/>
                </a:cubicBezTo>
                <a:cubicBezTo>
                  <a:pt x="126392" y="1749030"/>
                  <a:pt x="100472" y="1778406"/>
                  <a:pt x="78202" y="1819484"/>
                </a:cubicBezTo>
                <a:cubicBezTo>
                  <a:pt x="39264" y="1739874"/>
                  <a:pt x="32355" y="1596345"/>
                  <a:pt x="53164" y="1404543"/>
                </a:cubicBezTo>
                <a:cubicBezTo>
                  <a:pt x="61857" y="1324400"/>
                  <a:pt x="75116" y="1239284"/>
                  <a:pt x="91728" y="1149864"/>
                </a:cubicBezTo>
                <a:cubicBezTo>
                  <a:pt x="104428" y="1081499"/>
                  <a:pt x="113750" y="1036021"/>
                  <a:pt x="132793" y="949026"/>
                </a:cubicBezTo>
                <a:cubicBezTo>
                  <a:pt x="132876" y="948651"/>
                  <a:pt x="142172" y="906614"/>
                  <a:pt x="144312" y="897692"/>
                </a:cubicBezTo>
                <a:cubicBezTo>
                  <a:pt x="147506" y="884414"/>
                  <a:pt x="151164" y="872953"/>
                  <a:pt x="154580" y="860881"/>
                </a:cubicBezTo>
                <a:cubicBezTo>
                  <a:pt x="198694" y="877169"/>
                  <a:pt x="247404" y="863047"/>
                  <a:pt x="288305" y="824064"/>
                </a:cubicBezTo>
                <a:cubicBezTo>
                  <a:pt x="314613" y="798994"/>
                  <a:pt x="332285" y="767206"/>
                  <a:pt x="334882" y="739177"/>
                </a:cubicBezTo>
                <a:cubicBezTo>
                  <a:pt x="338032" y="705268"/>
                  <a:pt x="319071" y="680205"/>
                  <a:pt x="281542" y="674064"/>
                </a:cubicBezTo>
                <a:cubicBezTo>
                  <a:pt x="216353" y="663403"/>
                  <a:pt x="171376" y="719708"/>
                  <a:pt x="138057" y="818806"/>
                </a:cubicBezTo>
                <a:cubicBezTo>
                  <a:pt x="127605" y="810348"/>
                  <a:pt x="117598" y="799610"/>
                  <a:pt x="108505" y="785501"/>
                </a:cubicBezTo>
                <a:cubicBezTo>
                  <a:pt x="65547" y="718851"/>
                  <a:pt x="57571" y="597083"/>
                  <a:pt x="78202" y="436917"/>
                </a:cubicBezTo>
                <a:cubicBezTo>
                  <a:pt x="87372" y="365765"/>
                  <a:pt x="101742" y="290010"/>
                  <a:pt x="120023" y="212292"/>
                </a:cubicBezTo>
                <a:cubicBezTo>
                  <a:pt x="131587" y="163150"/>
                  <a:pt x="144204" y="116115"/>
                  <a:pt x="156587" y="73056"/>
                </a:cubicBezTo>
                <a:cubicBezTo>
                  <a:pt x="160917" y="57994"/>
                  <a:pt x="170900" y="25018"/>
                  <a:pt x="171859" y="21970"/>
                </a:cubicBezTo>
                <a:cubicBezTo>
                  <a:pt x="172436" y="20154"/>
                  <a:pt x="172665" y="19075"/>
                  <a:pt x="172862" y="18465"/>
                </a:cubicBezTo>
                <a:cubicBezTo>
                  <a:pt x="175249" y="11099"/>
                  <a:pt x="171217" y="3072"/>
                  <a:pt x="163845" y="685"/>
                </a:cubicBezTo>
                <a:close/>
                <a:moveTo>
                  <a:pt x="259508" y="701363"/>
                </a:moveTo>
                <a:cubicBezTo>
                  <a:pt x="265140" y="700595"/>
                  <a:pt x="271109" y="700639"/>
                  <a:pt x="277040" y="701611"/>
                </a:cubicBezTo>
                <a:cubicBezTo>
                  <a:pt x="299963" y="705364"/>
                  <a:pt x="308879" y="717124"/>
                  <a:pt x="307088" y="736421"/>
                </a:cubicBezTo>
                <a:cubicBezTo>
                  <a:pt x="305177" y="757033"/>
                  <a:pt x="290775" y="783049"/>
                  <a:pt x="269026" y="803782"/>
                </a:cubicBezTo>
                <a:cubicBezTo>
                  <a:pt x="235162" y="836059"/>
                  <a:pt x="197017" y="847413"/>
                  <a:pt x="162346" y="833583"/>
                </a:cubicBezTo>
                <a:cubicBezTo>
                  <a:pt x="188210" y="753820"/>
                  <a:pt x="220201" y="706703"/>
                  <a:pt x="259508" y="701363"/>
                </a:cubicBezTo>
                <a:close/>
                <a:moveTo>
                  <a:pt x="202910" y="1753628"/>
                </a:moveTo>
                <a:cubicBezTo>
                  <a:pt x="234552" y="1756123"/>
                  <a:pt x="250421" y="1787899"/>
                  <a:pt x="243233" y="1832006"/>
                </a:cubicBezTo>
                <a:cubicBezTo>
                  <a:pt x="233225" y="1893366"/>
                  <a:pt x="186876" y="1918080"/>
                  <a:pt x="121274" y="1873579"/>
                </a:cubicBezTo>
                <a:cubicBezTo>
                  <a:pt x="111699" y="1867083"/>
                  <a:pt x="103025" y="1858682"/>
                  <a:pt x="95233" y="1848535"/>
                </a:cubicBezTo>
                <a:cubicBezTo>
                  <a:pt x="116290" y="1804733"/>
                  <a:pt x="140705" y="1773408"/>
                  <a:pt x="166353" y="1761642"/>
                </a:cubicBezTo>
                <a:cubicBezTo>
                  <a:pt x="180088" y="1755336"/>
                  <a:pt x="192369" y="1752796"/>
                  <a:pt x="202910" y="1753628"/>
                </a:cubicBezTo>
                <a:close/>
                <a:moveTo>
                  <a:pt x="358923" y="2520162"/>
                </a:moveTo>
                <a:cubicBezTo>
                  <a:pt x="365368" y="2521489"/>
                  <a:pt x="371566" y="2524289"/>
                  <a:pt x="377459" y="2528677"/>
                </a:cubicBezTo>
                <a:cubicBezTo>
                  <a:pt x="433180" y="2570162"/>
                  <a:pt x="418442" y="2615609"/>
                  <a:pt x="352414" y="2638361"/>
                </a:cubicBezTo>
                <a:cubicBezTo>
                  <a:pt x="313622" y="2651728"/>
                  <a:pt x="270366" y="2651753"/>
                  <a:pt x="229707" y="2638862"/>
                </a:cubicBezTo>
                <a:cubicBezTo>
                  <a:pt x="277345" y="2557157"/>
                  <a:pt x="322379" y="2512650"/>
                  <a:pt x="358923" y="25201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6" name="Google Shape;3386;p15"/>
          <p:cNvSpPr/>
          <p:nvPr/>
        </p:nvSpPr>
        <p:spPr>
          <a:xfrm>
            <a:off x="7066557" y="1338700"/>
            <a:ext cx="1166971" cy="1149620"/>
          </a:xfrm>
          <a:custGeom>
            <a:avLst/>
            <a:gdLst/>
            <a:ahLst/>
            <a:cxnLst/>
            <a:rect l="l" t="t" r="r" b="b"/>
            <a:pathLst>
              <a:path w="1903316" h="1875016" extrusionOk="0">
                <a:moveTo>
                  <a:pt x="762517" y="1188582"/>
                </a:moveTo>
                <a:cubicBezTo>
                  <a:pt x="762517" y="1188582"/>
                  <a:pt x="564150" y="1335444"/>
                  <a:pt x="354588" y="1375005"/>
                </a:cubicBezTo>
                <a:cubicBezTo>
                  <a:pt x="201762" y="1403853"/>
                  <a:pt x="51206" y="1397598"/>
                  <a:pt x="8657" y="1305993"/>
                </a:cubicBezTo>
                <a:cubicBezTo>
                  <a:pt x="-27061" y="1229095"/>
                  <a:pt x="52902" y="1137667"/>
                  <a:pt x="153960" y="1079889"/>
                </a:cubicBezTo>
                <a:cubicBezTo>
                  <a:pt x="306443" y="992716"/>
                  <a:pt x="523040" y="973291"/>
                  <a:pt x="523040" y="973291"/>
                </a:cubicBezTo>
                <a:cubicBezTo>
                  <a:pt x="523040" y="973291"/>
                  <a:pt x="320857" y="957162"/>
                  <a:pt x="204781" y="858572"/>
                </a:cubicBezTo>
                <a:cubicBezTo>
                  <a:pt x="121945" y="788214"/>
                  <a:pt x="86646" y="687687"/>
                  <a:pt x="132648" y="602381"/>
                </a:cubicBezTo>
                <a:cubicBezTo>
                  <a:pt x="174302" y="525140"/>
                  <a:pt x="259816" y="460059"/>
                  <a:pt x="372159" y="473108"/>
                </a:cubicBezTo>
                <a:cubicBezTo>
                  <a:pt x="556714" y="494552"/>
                  <a:pt x="775021" y="661798"/>
                  <a:pt x="775021" y="661798"/>
                </a:cubicBezTo>
                <a:cubicBezTo>
                  <a:pt x="775021" y="661798"/>
                  <a:pt x="612803" y="457169"/>
                  <a:pt x="640826" y="278919"/>
                </a:cubicBezTo>
                <a:cubicBezTo>
                  <a:pt x="662092" y="143654"/>
                  <a:pt x="742680" y="35957"/>
                  <a:pt x="861476" y="6669"/>
                </a:cubicBezTo>
                <a:cubicBezTo>
                  <a:pt x="980272" y="-22620"/>
                  <a:pt x="1058669" y="47364"/>
                  <a:pt x="1116003" y="161766"/>
                </a:cubicBezTo>
                <a:cubicBezTo>
                  <a:pt x="1173331" y="276169"/>
                  <a:pt x="1135548" y="463456"/>
                  <a:pt x="1135548" y="463456"/>
                </a:cubicBezTo>
                <a:cubicBezTo>
                  <a:pt x="1135548" y="463456"/>
                  <a:pt x="1237897" y="314752"/>
                  <a:pt x="1354674" y="257125"/>
                </a:cubicBezTo>
                <a:cubicBezTo>
                  <a:pt x="1441085" y="214485"/>
                  <a:pt x="1513742" y="226664"/>
                  <a:pt x="1574263" y="285485"/>
                </a:cubicBezTo>
                <a:cubicBezTo>
                  <a:pt x="1652718" y="361729"/>
                  <a:pt x="1654083" y="477331"/>
                  <a:pt x="1605531" y="573000"/>
                </a:cubicBezTo>
                <a:cubicBezTo>
                  <a:pt x="1523520" y="734620"/>
                  <a:pt x="1290266" y="856184"/>
                  <a:pt x="1290266" y="856184"/>
                </a:cubicBezTo>
                <a:cubicBezTo>
                  <a:pt x="1290266" y="856184"/>
                  <a:pt x="1485871" y="822974"/>
                  <a:pt x="1641878" y="866706"/>
                </a:cubicBezTo>
                <a:cubicBezTo>
                  <a:pt x="1747593" y="896335"/>
                  <a:pt x="1884664" y="951936"/>
                  <a:pt x="1901739" y="1067271"/>
                </a:cubicBezTo>
                <a:cubicBezTo>
                  <a:pt x="1917233" y="1171881"/>
                  <a:pt x="1818459" y="1266833"/>
                  <a:pt x="1609449" y="1285063"/>
                </a:cubicBezTo>
                <a:cubicBezTo>
                  <a:pt x="1439758" y="1299865"/>
                  <a:pt x="1241384" y="1179241"/>
                  <a:pt x="1241384" y="1179241"/>
                </a:cubicBezTo>
                <a:cubicBezTo>
                  <a:pt x="1241384" y="1179241"/>
                  <a:pt x="1356947" y="1276828"/>
                  <a:pt x="1444406" y="1380726"/>
                </a:cubicBezTo>
                <a:cubicBezTo>
                  <a:pt x="1592297" y="1556424"/>
                  <a:pt x="1539110" y="1766762"/>
                  <a:pt x="1424016" y="1811339"/>
                </a:cubicBezTo>
                <a:cubicBezTo>
                  <a:pt x="1326963" y="1848924"/>
                  <a:pt x="1182792" y="1791959"/>
                  <a:pt x="1125185" y="1647966"/>
                </a:cubicBezTo>
                <a:cubicBezTo>
                  <a:pt x="1060980" y="1487476"/>
                  <a:pt x="1002795" y="1207447"/>
                  <a:pt x="1002795" y="1207447"/>
                </a:cubicBezTo>
                <a:cubicBezTo>
                  <a:pt x="1002795" y="1207447"/>
                  <a:pt x="1037377" y="1493020"/>
                  <a:pt x="967267" y="1688092"/>
                </a:cubicBezTo>
                <a:cubicBezTo>
                  <a:pt x="927078" y="1799915"/>
                  <a:pt x="838330" y="1883075"/>
                  <a:pt x="749773" y="1874394"/>
                </a:cubicBezTo>
                <a:cubicBezTo>
                  <a:pt x="642744" y="1863910"/>
                  <a:pt x="593607" y="1786872"/>
                  <a:pt x="600986" y="1664432"/>
                </a:cubicBezTo>
                <a:cubicBezTo>
                  <a:pt x="612816" y="1468128"/>
                  <a:pt x="762517" y="1188582"/>
                  <a:pt x="762517" y="11885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7" name="Google Shape;3387;p15"/>
          <p:cNvSpPr/>
          <p:nvPr/>
        </p:nvSpPr>
        <p:spPr>
          <a:xfrm>
            <a:off x="7066557" y="1338700"/>
            <a:ext cx="1166971" cy="1149620"/>
          </a:xfrm>
          <a:custGeom>
            <a:avLst/>
            <a:gdLst/>
            <a:ahLst/>
            <a:cxnLst/>
            <a:rect l="l" t="t" r="r" b="b"/>
            <a:pathLst>
              <a:path w="1903316" h="1875016" extrusionOk="0">
                <a:moveTo>
                  <a:pt x="762517" y="1188582"/>
                </a:moveTo>
                <a:cubicBezTo>
                  <a:pt x="762517" y="1188582"/>
                  <a:pt x="564150" y="1335444"/>
                  <a:pt x="354588" y="1375005"/>
                </a:cubicBezTo>
                <a:cubicBezTo>
                  <a:pt x="201762" y="1403853"/>
                  <a:pt x="51206" y="1397598"/>
                  <a:pt x="8657" y="1305993"/>
                </a:cubicBezTo>
                <a:cubicBezTo>
                  <a:pt x="-27061" y="1229095"/>
                  <a:pt x="52902" y="1137667"/>
                  <a:pt x="153960" y="1079889"/>
                </a:cubicBezTo>
                <a:cubicBezTo>
                  <a:pt x="306443" y="992716"/>
                  <a:pt x="523040" y="973291"/>
                  <a:pt x="523040" y="973291"/>
                </a:cubicBezTo>
                <a:cubicBezTo>
                  <a:pt x="523040" y="973291"/>
                  <a:pt x="320857" y="957162"/>
                  <a:pt x="204781" y="858572"/>
                </a:cubicBezTo>
                <a:cubicBezTo>
                  <a:pt x="121945" y="788214"/>
                  <a:pt x="86646" y="687687"/>
                  <a:pt x="132648" y="602381"/>
                </a:cubicBezTo>
                <a:cubicBezTo>
                  <a:pt x="174302" y="525140"/>
                  <a:pt x="259816" y="460059"/>
                  <a:pt x="372159" y="473108"/>
                </a:cubicBezTo>
                <a:cubicBezTo>
                  <a:pt x="556714" y="494552"/>
                  <a:pt x="775021" y="661798"/>
                  <a:pt x="775021" y="661798"/>
                </a:cubicBezTo>
                <a:cubicBezTo>
                  <a:pt x="775021" y="661798"/>
                  <a:pt x="612803" y="457169"/>
                  <a:pt x="640826" y="278919"/>
                </a:cubicBezTo>
                <a:cubicBezTo>
                  <a:pt x="662092" y="143654"/>
                  <a:pt x="742680" y="35957"/>
                  <a:pt x="861476" y="6669"/>
                </a:cubicBezTo>
                <a:cubicBezTo>
                  <a:pt x="980272" y="-22620"/>
                  <a:pt x="1058669" y="47364"/>
                  <a:pt x="1116003" y="161766"/>
                </a:cubicBezTo>
                <a:cubicBezTo>
                  <a:pt x="1173331" y="276169"/>
                  <a:pt x="1135548" y="463456"/>
                  <a:pt x="1135548" y="463456"/>
                </a:cubicBezTo>
                <a:cubicBezTo>
                  <a:pt x="1135548" y="463456"/>
                  <a:pt x="1237897" y="314752"/>
                  <a:pt x="1354674" y="257125"/>
                </a:cubicBezTo>
                <a:cubicBezTo>
                  <a:pt x="1441085" y="214485"/>
                  <a:pt x="1513742" y="226664"/>
                  <a:pt x="1574263" y="285485"/>
                </a:cubicBezTo>
                <a:cubicBezTo>
                  <a:pt x="1652718" y="361729"/>
                  <a:pt x="1654083" y="477331"/>
                  <a:pt x="1605531" y="573000"/>
                </a:cubicBezTo>
                <a:cubicBezTo>
                  <a:pt x="1523520" y="734620"/>
                  <a:pt x="1290266" y="856184"/>
                  <a:pt x="1290266" y="856184"/>
                </a:cubicBezTo>
                <a:cubicBezTo>
                  <a:pt x="1290266" y="856184"/>
                  <a:pt x="1485871" y="822974"/>
                  <a:pt x="1641878" y="866706"/>
                </a:cubicBezTo>
                <a:cubicBezTo>
                  <a:pt x="1747593" y="896335"/>
                  <a:pt x="1884664" y="951936"/>
                  <a:pt x="1901739" y="1067271"/>
                </a:cubicBezTo>
                <a:cubicBezTo>
                  <a:pt x="1917233" y="1171881"/>
                  <a:pt x="1818459" y="1266833"/>
                  <a:pt x="1609449" y="1285063"/>
                </a:cubicBezTo>
                <a:cubicBezTo>
                  <a:pt x="1439758" y="1299865"/>
                  <a:pt x="1241384" y="1179241"/>
                  <a:pt x="1241384" y="1179241"/>
                </a:cubicBezTo>
                <a:cubicBezTo>
                  <a:pt x="1241384" y="1179241"/>
                  <a:pt x="1356947" y="1276828"/>
                  <a:pt x="1444406" y="1380726"/>
                </a:cubicBezTo>
                <a:cubicBezTo>
                  <a:pt x="1592297" y="1556424"/>
                  <a:pt x="1539110" y="1766762"/>
                  <a:pt x="1424016" y="1811339"/>
                </a:cubicBezTo>
                <a:cubicBezTo>
                  <a:pt x="1326963" y="1848924"/>
                  <a:pt x="1182792" y="1791959"/>
                  <a:pt x="1125185" y="1647966"/>
                </a:cubicBezTo>
                <a:cubicBezTo>
                  <a:pt x="1060980" y="1487476"/>
                  <a:pt x="1002795" y="1207447"/>
                  <a:pt x="1002795" y="1207447"/>
                </a:cubicBezTo>
                <a:cubicBezTo>
                  <a:pt x="1002795" y="1207447"/>
                  <a:pt x="1037377" y="1493020"/>
                  <a:pt x="967267" y="1688092"/>
                </a:cubicBezTo>
                <a:cubicBezTo>
                  <a:pt x="927078" y="1799915"/>
                  <a:pt x="838330" y="1883075"/>
                  <a:pt x="749773" y="1874394"/>
                </a:cubicBezTo>
                <a:cubicBezTo>
                  <a:pt x="642744" y="1863910"/>
                  <a:pt x="593607" y="1786872"/>
                  <a:pt x="600986" y="1664432"/>
                </a:cubicBezTo>
                <a:cubicBezTo>
                  <a:pt x="612816" y="1468128"/>
                  <a:pt x="762517" y="1188582"/>
                  <a:pt x="762517" y="1188582"/>
                </a:cubicBezTo>
                <a:close/>
              </a:path>
            </a:pathLst>
          </a:custGeom>
          <a:solidFill>
            <a:srgbClr val="FFFFFF">
              <a:alpha val="4747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8" name="Google Shape;3388;p15"/>
          <p:cNvSpPr/>
          <p:nvPr/>
        </p:nvSpPr>
        <p:spPr>
          <a:xfrm>
            <a:off x="7491237" y="1755602"/>
            <a:ext cx="329074" cy="306624"/>
          </a:xfrm>
          <a:custGeom>
            <a:avLst/>
            <a:gdLst/>
            <a:ahLst/>
            <a:cxnLst/>
            <a:rect l="l" t="t" r="r" b="b"/>
            <a:pathLst>
              <a:path w="536716" h="500100" extrusionOk="0">
                <a:moveTo>
                  <a:pt x="125124" y="52748"/>
                </a:moveTo>
                <a:cubicBezTo>
                  <a:pt x="-29639" y="152037"/>
                  <a:pt x="-43742" y="305935"/>
                  <a:pt x="99076" y="436885"/>
                </a:cubicBezTo>
                <a:cubicBezTo>
                  <a:pt x="200149" y="529557"/>
                  <a:pt x="391328" y="516660"/>
                  <a:pt x="467357" y="422236"/>
                </a:cubicBezTo>
                <a:cubicBezTo>
                  <a:pt x="525269" y="350309"/>
                  <a:pt x="568284" y="252335"/>
                  <a:pt x="506498" y="126903"/>
                </a:cubicBezTo>
                <a:cubicBezTo>
                  <a:pt x="424621" y="-39314"/>
                  <a:pt x="234775" y="-17597"/>
                  <a:pt x="125124" y="527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89" name="Google Shape;3389;p15"/>
          <p:cNvGrpSpPr/>
          <p:nvPr/>
        </p:nvGrpSpPr>
        <p:grpSpPr>
          <a:xfrm>
            <a:off x="7771032" y="1798281"/>
            <a:ext cx="1250185" cy="2673758"/>
            <a:chOff x="10361376" y="2397708"/>
            <a:chExt cx="1666913" cy="3565010"/>
          </a:xfrm>
        </p:grpSpPr>
        <p:sp>
          <p:nvSpPr>
            <p:cNvPr id="3390" name="Google Shape;3390;p15"/>
            <p:cNvSpPr/>
            <p:nvPr/>
          </p:nvSpPr>
          <p:spPr>
            <a:xfrm>
              <a:off x="10438058" y="2397708"/>
              <a:ext cx="1590231" cy="3511834"/>
            </a:xfrm>
            <a:custGeom>
              <a:avLst/>
              <a:gdLst/>
              <a:ahLst/>
              <a:cxnLst/>
              <a:rect l="l" t="t" r="r" b="b"/>
              <a:pathLst>
                <a:path w="1945237" h="4295822" extrusionOk="0">
                  <a:moveTo>
                    <a:pt x="1070300" y="2"/>
                  </a:moveTo>
                  <a:cubicBezTo>
                    <a:pt x="921914" y="-290"/>
                    <a:pt x="782829" y="31739"/>
                    <a:pt x="667374" y="65108"/>
                  </a:cubicBezTo>
                  <a:cubicBezTo>
                    <a:pt x="431859" y="133180"/>
                    <a:pt x="-201687" y="439339"/>
                    <a:pt x="63857" y="1206775"/>
                  </a:cubicBezTo>
                  <a:cubicBezTo>
                    <a:pt x="218454" y="1653567"/>
                    <a:pt x="639294" y="1788080"/>
                    <a:pt x="1015208" y="1758450"/>
                  </a:cubicBezTo>
                  <a:cubicBezTo>
                    <a:pt x="1027584" y="1922547"/>
                    <a:pt x="1034937" y="2048341"/>
                    <a:pt x="1034988" y="2171143"/>
                  </a:cubicBezTo>
                  <a:cubicBezTo>
                    <a:pt x="1035058" y="2302830"/>
                    <a:pt x="1027539" y="2432027"/>
                    <a:pt x="1010445" y="2631918"/>
                  </a:cubicBezTo>
                  <a:cubicBezTo>
                    <a:pt x="1008553" y="2654054"/>
                    <a:pt x="1006845" y="2672355"/>
                    <a:pt x="1003435" y="2711300"/>
                  </a:cubicBezTo>
                  <a:cubicBezTo>
                    <a:pt x="997091" y="2783798"/>
                    <a:pt x="996361" y="2807985"/>
                    <a:pt x="992665" y="2855292"/>
                  </a:cubicBezTo>
                  <a:cubicBezTo>
                    <a:pt x="976657" y="2790224"/>
                    <a:pt x="941408" y="2735639"/>
                    <a:pt x="887992" y="2687760"/>
                  </a:cubicBezTo>
                  <a:cubicBezTo>
                    <a:pt x="814503" y="2621879"/>
                    <a:pt x="646349" y="2600359"/>
                    <a:pt x="646336" y="2600365"/>
                  </a:cubicBezTo>
                  <a:cubicBezTo>
                    <a:pt x="646336" y="2600365"/>
                    <a:pt x="706839" y="2639107"/>
                    <a:pt x="803353" y="2849031"/>
                  </a:cubicBezTo>
                  <a:cubicBezTo>
                    <a:pt x="845980" y="2941760"/>
                    <a:pt x="946901" y="2963547"/>
                    <a:pt x="984150" y="2968729"/>
                  </a:cubicBezTo>
                  <a:cubicBezTo>
                    <a:pt x="982524" y="2994275"/>
                    <a:pt x="978467" y="3037068"/>
                    <a:pt x="977139" y="3063140"/>
                  </a:cubicBezTo>
                  <a:cubicBezTo>
                    <a:pt x="957816" y="3443118"/>
                    <a:pt x="957372" y="3666295"/>
                    <a:pt x="987909" y="3881008"/>
                  </a:cubicBezTo>
                  <a:cubicBezTo>
                    <a:pt x="992608" y="3914021"/>
                    <a:pt x="994621" y="3953404"/>
                    <a:pt x="997428" y="4046038"/>
                  </a:cubicBezTo>
                  <a:cubicBezTo>
                    <a:pt x="998094" y="4068168"/>
                    <a:pt x="998152" y="4070111"/>
                    <a:pt x="998425" y="4078842"/>
                  </a:cubicBezTo>
                  <a:cubicBezTo>
                    <a:pt x="1001822" y="4186144"/>
                    <a:pt x="1005892" y="4244018"/>
                    <a:pt x="1015455" y="4284938"/>
                  </a:cubicBezTo>
                  <a:cubicBezTo>
                    <a:pt x="1017214" y="4292482"/>
                    <a:pt x="1024955" y="4297219"/>
                    <a:pt x="1032486" y="4295453"/>
                  </a:cubicBezTo>
                  <a:cubicBezTo>
                    <a:pt x="1040023" y="4293694"/>
                    <a:pt x="1044513" y="4286227"/>
                    <a:pt x="1042754" y="4278677"/>
                  </a:cubicBezTo>
                  <a:cubicBezTo>
                    <a:pt x="1033801" y="4240303"/>
                    <a:pt x="1029800" y="4183027"/>
                    <a:pt x="1026473" y="4077839"/>
                  </a:cubicBezTo>
                  <a:cubicBezTo>
                    <a:pt x="1026199" y="4069133"/>
                    <a:pt x="1026143" y="4067399"/>
                    <a:pt x="1025469" y="4045289"/>
                  </a:cubicBezTo>
                  <a:cubicBezTo>
                    <a:pt x="1022631" y="3951378"/>
                    <a:pt x="1020599" y="3911748"/>
                    <a:pt x="1015703" y="3877255"/>
                  </a:cubicBezTo>
                  <a:cubicBezTo>
                    <a:pt x="1006254" y="3810834"/>
                    <a:pt x="1000520" y="3741200"/>
                    <a:pt x="996672" y="3668403"/>
                  </a:cubicBezTo>
                  <a:cubicBezTo>
                    <a:pt x="1020358" y="3663647"/>
                    <a:pt x="1135909" y="3635974"/>
                    <a:pt x="1172472" y="3529421"/>
                  </a:cubicBezTo>
                  <a:cubicBezTo>
                    <a:pt x="1247421" y="3310867"/>
                    <a:pt x="1303688" y="3266480"/>
                    <a:pt x="1303688" y="3266480"/>
                  </a:cubicBezTo>
                  <a:cubicBezTo>
                    <a:pt x="1303688" y="3266480"/>
                    <a:pt x="1138556" y="3304745"/>
                    <a:pt x="1072053" y="3377669"/>
                  </a:cubicBezTo>
                  <a:cubicBezTo>
                    <a:pt x="1032537" y="3420995"/>
                    <a:pt x="1005664" y="3467413"/>
                    <a:pt x="991916" y="3519153"/>
                  </a:cubicBezTo>
                  <a:cubicBezTo>
                    <a:pt x="991033" y="3392756"/>
                    <a:pt x="995637" y="3247487"/>
                    <a:pt x="1004940" y="3064639"/>
                  </a:cubicBezTo>
                  <a:cubicBezTo>
                    <a:pt x="1009855" y="2967929"/>
                    <a:pt x="1015989" y="2890611"/>
                    <a:pt x="1031483" y="2713802"/>
                  </a:cubicBezTo>
                  <a:cubicBezTo>
                    <a:pt x="1034893" y="2674844"/>
                    <a:pt x="1036614" y="2656582"/>
                    <a:pt x="1038493" y="2634420"/>
                  </a:cubicBezTo>
                  <a:cubicBezTo>
                    <a:pt x="1049517" y="2505579"/>
                    <a:pt x="1055435" y="2408627"/>
                    <a:pt x="1059029" y="2318641"/>
                  </a:cubicBezTo>
                  <a:cubicBezTo>
                    <a:pt x="1097409" y="2308938"/>
                    <a:pt x="1193122" y="2276198"/>
                    <a:pt x="1225558" y="2181659"/>
                  </a:cubicBezTo>
                  <a:cubicBezTo>
                    <a:pt x="1300513" y="1963105"/>
                    <a:pt x="1356527" y="1918718"/>
                    <a:pt x="1356527" y="1918718"/>
                  </a:cubicBezTo>
                  <a:cubicBezTo>
                    <a:pt x="1356527" y="1918718"/>
                    <a:pt x="1191395" y="1956983"/>
                    <a:pt x="1124891" y="2029906"/>
                  </a:cubicBezTo>
                  <a:cubicBezTo>
                    <a:pt x="1097777" y="2059631"/>
                    <a:pt x="1076701" y="2090714"/>
                    <a:pt x="1061531" y="2124064"/>
                  </a:cubicBezTo>
                  <a:cubicBezTo>
                    <a:pt x="1060407" y="2018330"/>
                    <a:pt x="1053702" y="1901726"/>
                    <a:pt x="1043002" y="1756196"/>
                  </a:cubicBezTo>
                  <a:cubicBezTo>
                    <a:pt x="1229292" y="1737387"/>
                    <a:pt x="1402748" y="1679075"/>
                    <a:pt x="1524059" y="1597929"/>
                  </a:cubicBezTo>
                  <a:cubicBezTo>
                    <a:pt x="2059980" y="1239446"/>
                    <a:pt x="1992244" y="649353"/>
                    <a:pt x="1822312" y="412942"/>
                  </a:cubicBezTo>
                  <a:cubicBezTo>
                    <a:pt x="1590594" y="90591"/>
                    <a:pt x="1317607" y="485"/>
                    <a:pt x="1070300" y="2"/>
                  </a:cubicBez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15"/>
            <p:cNvSpPr/>
            <p:nvPr/>
          </p:nvSpPr>
          <p:spPr>
            <a:xfrm>
              <a:off x="11149770" y="2743813"/>
              <a:ext cx="81274" cy="3218905"/>
            </a:xfrm>
            <a:custGeom>
              <a:avLst/>
              <a:gdLst/>
              <a:ahLst/>
              <a:cxnLst/>
              <a:rect l="l" t="t" r="r" b="b"/>
              <a:pathLst>
                <a:path w="99418" h="3937499" extrusionOk="0">
                  <a:moveTo>
                    <a:pt x="70620" y="31"/>
                  </a:moveTo>
                  <a:cubicBezTo>
                    <a:pt x="62892" y="-477"/>
                    <a:pt x="56098" y="5321"/>
                    <a:pt x="55596" y="13048"/>
                  </a:cubicBezTo>
                  <a:cubicBezTo>
                    <a:pt x="51374" y="77952"/>
                    <a:pt x="45754" y="129146"/>
                    <a:pt x="31301" y="243439"/>
                  </a:cubicBezTo>
                  <a:cubicBezTo>
                    <a:pt x="31060" y="245376"/>
                    <a:pt x="31047" y="245503"/>
                    <a:pt x="30800" y="247446"/>
                  </a:cubicBezTo>
                  <a:cubicBezTo>
                    <a:pt x="11216" y="402316"/>
                    <a:pt x="4301" y="475087"/>
                    <a:pt x="3253" y="566978"/>
                  </a:cubicBezTo>
                  <a:cubicBezTo>
                    <a:pt x="1387" y="731068"/>
                    <a:pt x="9902" y="885481"/>
                    <a:pt x="31054" y="1137189"/>
                  </a:cubicBezTo>
                  <a:cubicBezTo>
                    <a:pt x="32775" y="1157712"/>
                    <a:pt x="34114" y="1173810"/>
                    <a:pt x="37315" y="1211313"/>
                  </a:cubicBezTo>
                  <a:cubicBezTo>
                    <a:pt x="62854" y="1510677"/>
                    <a:pt x="71281" y="1644681"/>
                    <a:pt x="71370" y="1812823"/>
                  </a:cubicBezTo>
                  <a:cubicBezTo>
                    <a:pt x="71440" y="1944509"/>
                    <a:pt x="63934" y="2073700"/>
                    <a:pt x="46827" y="2273591"/>
                  </a:cubicBezTo>
                  <a:cubicBezTo>
                    <a:pt x="44935" y="2295734"/>
                    <a:pt x="43220" y="2314035"/>
                    <a:pt x="39817" y="2352973"/>
                  </a:cubicBezTo>
                  <a:cubicBezTo>
                    <a:pt x="24323" y="2530125"/>
                    <a:pt x="18468" y="2607646"/>
                    <a:pt x="13521" y="2704813"/>
                  </a:cubicBezTo>
                  <a:cubicBezTo>
                    <a:pt x="-5802" y="3084798"/>
                    <a:pt x="-6265" y="3307969"/>
                    <a:pt x="24291" y="3522687"/>
                  </a:cubicBezTo>
                  <a:cubicBezTo>
                    <a:pt x="28990" y="3555701"/>
                    <a:pt x="31003" y="3595077"/>
                    <a:pt x="33810" y="3687717"/>
                  </a:cubicBezTo>
                  <a:cubicBezTo>
                    <a:pt x="34476" y="3709847"/>
                    <a:pt x="34534" y="3711790"/>
                    <a:pt x="34807" y="3720522"/>
                  </a:cubicBezTo>
                  <a:cubicBezTo>
                    <a:pt x="38204" y="3827824"/>
                    <a:pt x="42287" y="3885698"/>
                    <a:pt x="51837" y="3926617"/>
                  </a:cubicBezTo>
                  <a:cubicBezTo>
                    <a:pt x="53596" y="3934161"/>
                    <a:pt x="61324" y="3938892"/>
                    <a:pt x="68868" y="3937133"/>
                  </a:cubicBezTo>
                  <a:cubicBezTo>
                    <a:pt x="76405" y="3935374"/>
                    <a:pt x="80895" y="3927900"/>
                    <a:pt x="79136" y="3920356"/>
                  </a:cubicBezTo>
                  <a:cubicBezTo>
                    <a:pt x="70182" y="3881983"/>
                    <a:pt x="66182" y="3824706"/>
                    <a:pt x="62854" y="3719518"/>
                  </a:cubicBezTo>
                  <a:cubicBezTo>
                    <a:pt x="62581" y="3710806"/>
                    <a:pt x="62524" y="3709079"/>
                    <a:pt x="61851" y="3686962"/>
                  </a:cubicBezTo>
                  <a:cubicBezTo>
                    <a:pt x="59013" y="3593052"/>
                    <a:pt x="56993" y="3553428"/>
                    <a:pt x="52085" y="3518934"/>
                  </a:cubicBezTo>
                  <a:cubicBezTo>
                    <a:pt x="21872" y="3306565"/>
                    <a:pt x="22081" y="3084531"/>
                    <a:pt x="41322" y="2706318"/>
                  </a:cubicBezTo>
                  <a:cubicBezTo>
                    <a:pt x="46236" y="2609608"/>
                    <a:pt x="52396" y="2532290"/>
                    <a:pt x="67865" y="2355481"/>
                  </a:cubicBezTo>
                  <a:cubicBezTo>
                    <a:pt x="71275" y="2316517"/>
                    <a:pt x="72983" y="2298261"/>
                    <a:pt x="74875" y="2276100"/>
                  </a:cubicBezTo>
                  <a:cubicBezTo>
                    <a:pt x="92045" y="2075465"/>
                    <a:pt x="99488" y="1945506"/>
                    <a:pt x="99418" y="1812823"/>
                  </a:cubicBezTo>
                  <a:cubicBezTo>
                    <a:pt x="99329" y="1643627"/>
                    <a:pt x="90718" y="1508956"/>
                    <a:pt x="65109" y="1208804"/>
                  </a:cubicBezTo>
                  <a:cubicBezTo>
                    <a:pt x="61908" y="1171320"/>
                    <a:pt x="60575" y="1155439"/>
                    <a:pt x="58848" y="1134935"/>
                  </a:cubicBezTo>
                  <a:cubicBezTo>
                    <a:pt x="37766" y="884053"/>
                    <a:pt x="29447" y="730453"/>
                    <a:pt x="31301" y="567480"/>
                  </a:cubicBezTo>
                  <a:cubicBezTo>
                    <a:pt x="32330" y="476992"/>
                    <a:pt x="39144" y="404786"/>
                    <a:pt x="58600" y="250951"/>
                  </a:cubicBezTo>
                  <a:cubicBezTo>
                    <a:pt x="58841" y="249008"/>
                    <a:pt x="58854" y="248881"/>
                    <a:pt x="59102" y="246944"/>
                  </a:cubicBezTo>
                  <a:cubicBezTo>
                    <a:pt x="73624" y="132092"/>
                    <a:pt x="79371" y="80708"/>
                    <a:pt x="83638" y="15055"/>
                  </a:cubicBezTo>
                  <a:cubicBezTo>
                    <a:pt x="84146" y="7327"/>
                    <a:pt x="78348" y="533"/>
                    <a:pt x="70620" y="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15"/>
            <p:cNvSpPr/>
            <p:nvPr/>
          </p:nvSpPr>
          <p:spPr>
            <a:xfrm>
              <a:off x="11207440" y="4020529"/>
              <a:ext cx="263691" cy="330514"/>
            </a:xfrm>
            <a:custGeom>
              <a:avLst/>
              <a:gdLst/>
              <a:ahLst/>
              <a:cxnLst/>
              <a:rect l="l" t="t" r="r" b="b"/>
              <a:pathLst>
                <a:path w="322558" h="404298" extrusionOk="0">
                  <a:moveTo>
                    <a:pt x="6392" y="404298"/>
                  </a:moveTo>
                  <a:cubicBezTo>
                    <a:pt x="-14506" y="285515"/>
                    <a:pt x="16399" y="192907"/>
                    <a:pt x="90898" y="111214"/>
                  </a:cubicBezTo>
                  <a:cubicBezTo>
                    <a:pt x="157401" y="38290"/>
                    <a:pt x="322558" y="0"/>
                    <a:pt x="322558" y="0"/>
                  </a:cubicBezTo>
                  <a:cubicBezTo>
                    <a:pt x="322558" y="0"/>
                    <a:pt x="266323" y="44501"/>
                    <a:pt x="191367" y="263055"/>
                  </a:cubicBezTo>
                  <a:cubicBezTo>
                    <a:pt x="150784" y="381400"/>
                    <a:pt x="6392" y="404298"/>
                    <a:pt x="6392" y="4042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15"/>
            <p:cNvSpPr/>
            <p:nvPr/>
          </p:nvSpPr>
          <p:spPr>
            <a:xfrm>
              <a:off x="11164114" y="5123220"/>
              <a:ext cx="263691" cy="330514"/>
            </a:xfrm>
            <a:custGeom>
              <a:avLst/>
              <a:gdLst/>
              <a:ahLst/>
              <a:cxnLst/>
              <a:rect l="l" t="t" r="r" b="b"/>
              <a:pathLst>
                <a:path w="322558" h="404298" extrusionOk="0">
                  <a:moveTo>
                    <a:pt x="6392" y="404298"/>
                  </a:moveTo>
                  <a:cubicBezTo>
                    <a:pt x="-14506" y="285515"/>
                    <a:pt x="16399" y="192906"/>
                    <a:pt x="90898" y="111214"/>
                  </a:cubicBezTo>
                  <a:cubicBezTo>
                    <a:pt x="157401" y="38290"/>
                    <a:pt x="322558" y="0"/>
                    <a:pt x="322558" y="0"/>
                  </a:cubicBezTo>
                  <a:cubicBezTo>
                    <a:pt x="322558" y="0"/>
                    <a:pt x="266323" y="44501"/>
                    <a:pt x="191367" y="263055"/>
                  </a:cubicBezTo>
                  <a:cubicBezTo>
                    <a:pt x="150785" y="381400"/>
                    <a:pt x="6392" y="404298"/>
                    <a:pt x="6392" y="4042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15"/>
            <p:cNvSpPr/>
            <p:nvPr/>
          </p:nvSpPr>
          <p:spPr>
            <a:xfrm>
              <a:off x="10890269" y="4578388"/>
              <a:ext cx="291320" cy="302897"/>
            </a:xfrm>
            <a:custGeom>
              <a:avLst/>
              <a:gdLst/>
              <a:ahLst/>
              <a:cxnLst/>
              <a:rect l="l" t="t" r="r" b="b"/>
              <a:pathLst>
                <a:path w="356355" h="370516" extrusionOk="0">
                  <a:moveTo>
                    <a:pt x="355143" y="370516"/>
                  </a:moveTo>
                  <a:cubicBezTo>
                    <a:pt x="364020" y="250241"/>
                    <a:pt x="323971" y="161201"/>
                    <a:pt x="241649" y="87401"/>
                  </a:cubicBezTo>
                  <a:cubicBezTo>
                    <a:pt x="168161" y="21520"/>
                    <a:pt x="0" y="0"/>
                    <a:pt x="0" y="0"/>
                  </a:cubicBezTo>
                  <a:cubicBezTo>
                    <a:pt x="0" y="0"/>
                    <a:pt x="60414" y="38627"/>
                    <a:pt x="156928" y="248552"/>
                  </a:cubicBezTo>
                  <a:cubicBezTo>
                    <a:pt x="209188" y="362229"/>
                    <a:pt x="355143" y="370516"/>
                    <a:pt x="355143" y="370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95" name="Google Shape;3395;p15"/>
            <p:cNvGrpSpPr/>
            <p:nvPr/>
          </p:nvGrpSpPr>
          <p:grpSpPr>
            <a:xfrm>
              <a:off x="10361376" y="2450680"/>
              <a:ext cx="1591564" cy="1442814"/>
              <a:chOff x="1376039" y="1272173"/>
              <a:chExt cx="1945202" cy="1763400"/>
            </a:xfrm>
          </p:grpSpPr>
          <p:sp>
            <p:nvSpPr>
              <p:cNvPr id="3396" name="Google Shape;3396;p15"/>
              <p:cNvSpPr/>
              <p:nvPr/>
            </p:nvSpPr>
            <p:spPr>
              <a:xfrm>
                <a:off x="1376039" y="1272173"/>
                <a:ext cx="1945202" cy="1763400"/>
              </a:xfrm>
              <a:custGeom>
                <a:avLst/>
                <a:gdLst/>
                <a:ahLst/>
                <a:cxnLst/>
                <a:rect l="l" t="t" r="r" b="b"/>
                <a:pathLst>
                  <a:path w="1945202" h="1763400" extrusionOk="0">
                    <a:moveTo>
                      <a:pt x="667327" y="65035"/>
                    </a:moveTo>
                    <a:cubicBezTo>
                      <a:pt x="975207" y="-23954"/>
                      <a:pt x="1451558" y="-102866"/>
                      <a:pt x="1822309" y="412900"/>
                    </a:cubicBezTo>
                    <a:cubicBezTo>
                      <a:pt x="1992248" y="649317"/>
                      <a:pt x="2059882" y="1239562"/>
                      <a:pt x="1523961" y="1598045"/>
                    </a:cubicBezTo>
                    <a:cubicBezTo>
                      <a:pt x="1153426" y="1845892"/>
                      <a:pt x="299389" y="1887389"/>
                      <a:pt x="63861" y="1206714"/>
                    </a:cubicBezTo>
                    <a:cubicBezTo>
                      <a:pt x="-201683" y="439278"/>
                      <a:pt x="431812" y="133100"/>
                      <a:pt x="667327" y="650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7" name="Google Shape;3397;p15"/>
              <p:cNvSpPr/>
              <p:nvPr/>
            </p:nvSpPr>
            <p:spPr>
              <a:xfrm>
                <a:off x="2369965" y="1272277"/>
                <a:ext cx="296995" cy="840412"/>
              </a:xfrm>
              <a:custGeom>
                <a:avLst/>
                <a:gdLst/>
                <a:ahLst/>
                <a:cxnLst/>
                <a:rect l="l" t="t" r="r" b="b"/>
                <a:pathLst>
                  <a:path w="296995" h="840412" extrusionOk="0">
                    <a:moveTo>
                      <a:pt x="76378" y="2"/>
                    </a:moveTo>
                    <a:cubicBezTo>
                      <a:pt x="50610" y="-49"/>
                      <a:pt x="25140" y="771"/>
                      <a:pt x="0" y="2504"/>
                    </a:cubicBezTo>
                    <a:lnTo>
                      <a:pt x="35560" y="840412"/>
                    </a:lnTo>
                    <a:lnTo>
                      <a:pt x="296996" y="26793"/>
                    </a:lnTo>
                    <a:cubicBezTo>
                      <a:pt x="222371" y="7984"/>
                      <a:pt x="148304" y="142"/>
                      <a:pt x="76378" y="2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8" name="Google Shape;3398;p15"/>
              <p:cNvSpPr/>
              <p:nvPr/>
            </p:nvSpPr>
            <p:spPr>
              <a:xfrm>
                <a:off x="2447842" y="1313846"/>
                <a:ext cx="466788" cy="814114"/>
              </a:xfrm>
              <a:custGeom>
                <a:avLst/>
                <a:gdLst/>
                <a:ahLst/>
                <a:cxnLst/>
                <a:rect l="l" t="t" r="r" b="b"/>
                <a:pathLst>
                  <a:path w="466788" h="814114" extrusionOk="0">
                    <a:moveTo>
                      <a:pt x="268205" y="0"/>
                    </a:moveTo>
                    <a:lnTo>
                      <a:pt x="0" y="814114"/>
                    </a:lnTo>
                    <a:lnTo>
                      <a:pt x="466789" y="93656"/>
                    </a:lnTo>
                    <a:cubicBezTo>
                      <a:pt x="401276" y="51327"/>
                      <a:pt x="334607" y="21165"/>
                      <a:pt x="268205" y="0"/>
                    </a:cubicBezTo>
                    <a:close/>
                  </a:path>
                </a:pathLst>
              </a:custGeom>
              <a:solidFill>
                <a:srgbClr val="FFFFFF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15"/>
              <p:cNvSpPr/>
              <p:nvPr/>
            </p:nvSpPr>
            <p:spPr>
              <a:xfrm>
                <a:off x="2571051" y="1605584"/>
                <a:ext cx="677386" cy="431476"/>
              </a:xfrm>
              <a:custGeom>
                <a:avLst/>
                <a:gdLst/>
                <a:ahLst/>
                <a:cxnLst/>
                <a:rect l="l" t="t" r="r" b="b"/>
                <a:pathLst>
                  <a:path w="677386" h="431476" extrusionOk="0">
                    <a:moveTo>
                      <a:pt x="564699" y="0"/>
                    </a:moveTo>
                    <a:lnTo>
                      <a:pt x="0" y="431476"/>
                    </a:lnTo>
                    <a:lnTo>
                      <a:pt x="677386" y="168034"/>
                    </a:lnTo>
                    <a:cubicBezTo>
                      <a:pt x="662102" y="135153"/>
                      <a:pt x="645579" y="104813"/>
                      <a:pt x="627304" y="79381"/>
                    </a:cubicBezTo>
                    <a:cubicBezTo>
                      <a:pt x="606774" y="50825"/>
                      <a:pt x="585826" y="25013"/>
                      <a:pt x="564699" y="0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15"/>
              <p:cNvSpPr/>
              <p:nvPr/>
            </p:nvSpPr>
            <p:spPr>
              <a:xfrm>
                <a:off x="2608116" y="1838223"/>
                <a:ext cx="701675" cy="249167"/>
              </a:xfrm>
              <a:custGeom>
                <a:avLst/>
                <a:gdLst/>
                <a:ahLst/>
                <a:cxnLst/>
                <a:rect l="l" t="t" r="r" b="b"/>
                <a:pathLst>
                  <a:path w="701675" h="249167" extrusionOk="0">
                    <a:moveTo>
                      <a:pt x="666617" y="0"/>
                    </a:moveTo>
                    <a:lnTo>
                      <a:pt x="0" y="249168"/>
                    </a:lnTo>
                    <a:lnTo>
                      <a:pt x="701675" y="140989"/>
                    </a:lnTo>
                    <a:cubicBezTo>
                      <a:pt x="693693" y="90678"/>
                      <a:pt x="681730" y="43396"/>
                      <a:pt x="666617" y="0"/>
                    </a:cubicBezTo>
                    <a:close/>
                  </a:path>
                </a:pathLst>
              </a:custGeom>
              <a:solidFill>
                <a:srgbClr val="FFFFFF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15"/>
              <p:cNvSpPr/>
              <p:nvPr/>
            </p:nvSpPr>
            <p:spPr>
              <a:xfrm>
                <a:off x="2595092" y="2156758"/>
                <a:ext cx="719956" cy="275215"/>
              </a:xfrm>
              <a:custGeom>
                <a:avLst/>
                <a:gdLst/>
                <a:ahLst/>
                <a:cxnLst/>
                <a:rect l="l" t="t" r="r" b="b"/>
                <a:pathLst>
                  <a:path w="719956" h="275215" extrusionOk="0">
                    <a:moveTo>
                      <a:pt x="0" y="0"/>
                    </a:moveTo>
                    <a:lnTo>
                      <a:pt x="666871" y="275215"/>
                    </a:lnTo>
                    <a:cubicBezTo>
                      <a:pt x="694677" y="203372"/>
                      <a:pt x="711987" y="131134"/>
                      <a:pt x="719957" y="603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15"/>
              <p:cNvSpPr/>
              <p:nvPr/>
            </p:nvSpPr>
            <p:spPr>
              <a:xfrm>
                <a:off x="2561786" y="2203837"/>
                <a:ext cx="668369" cy="464032"/>
              </a:xfrm>
              <a:custGeom>
                <a:avLst/>
                <a:gdLst/>
                <a:ahLst/>
                <a:cxnLst/>
                <a:rect l="l" t="t" r="r" b="b"/>
                <a:pathLst>
                  <a:path w="668369" h="464032" extrusionOk="0">
                    <a:moveTo>
                      <a:pt x="0" y="0"/>
                    </a:moveTo>
                    <a:lnTo>
                      <a:pt x="561943" y="464033"/>
                    </a:lnTo>
                    <a:cubicBezTo>
                      <a:pt x="605123" y="411150"/>
                      <a:pt x="640543" y="356368"/>
                      <a:pt x="668369" y="3005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15"/>
              <p:cNvSpPr/>
              <p:nvPr/>
            </p:nvSpPr>
            <p:spPr>
              <a:xfrm>
                <a:off x="2542501" y="2319534"/>
                <a:ext cx="386651" cy="647338"/>
              </a:xfrm>
              <a:custGeom>
                <a:avLst/>
                <a:gdLst/>
                <a:ahLst/>
                <a:cxnLst/>
                <a:rect l="l" t="t" r="r" b="b"/>
                <a:pathLst>
                  <a:path w="386651" h="647338" extrusionOk="0">
                    <a:moveTo>
                      <a:pt x="0" y="0"/>
                    </a:moveTo>
                    <a:lnTo>
                      <a:pt x="156267" y="647338"/>
                    </a:lnTo>
                    <a:cubicBezTo>
                      <a:pt x="231762" y="620903"/>
                      <a:pt x="300837" y="588645"/>
                      <a:pt x="357600" y="550672"/>
                    </a:cubicBezTo>
                    <a:cubicBezTo>
                      <a:pt x="368027" y="543700"/>
                      <a:pt x="376676" y="536029"/>
                      <a:pt x="386651" y="52888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15"/>
              <p:cNvSpPr/>
              <p:nvPr/>
            </p:nvSpPr>
            <p:spPr>
              <a:xfrm>
                <a:off x="2384742" y="2267699"/>
                <a:ext cx="240150" cy="763276"/>
              </a:xfrm>
              <a:custGeom>
                <a:avLst/>
                <a:gdLst/>
                <a:ahLst/>
                <a:cxnLst/>
                <a:rect l="l" t="t" r="r" b="b"/>
                <a:pathLst>
                  <a:path w="240150" h="763276" extrusionOk="0">
                    <a:moveTo>
                      <a:pt x="77876" y="0"/>
                    </a:moveTo>
                    <a:lnTo>
                      <a:pt x="0" y="763276"/>
                    </a:lnTo>
                    <a:cubicBezTo>
                      <a:pt x="83369" y="757136"/>
                      <a:pt x="164421" y="743312"/>
                      <a:pt x="240151" y="722458"/>
                    </a:cubicBezTo>
                    <a:lnTo>
                      <a:pt x="77876" y="0"/>
                    </a:lnTo>
                    <a:close/>
                  </a:path>
                </a:pathLst>
              </a:custGeom>
              <a:solidFill>
                <a:srgbClr val="FFFFFF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15"/>
              <p:cNvSpPr/>
              <p:nvPr/>
            </p:nvSpPr>
            <p:spPr>
              <a:xfrm>
                <a:off x="1929225" y="2330303"/>
                <a:ext cx="428466" cy="703427"/>
              </a:xfrm>
              <a:custGeom>
                <a:avLst/>
                <a:gdLst/>
                <a:ahLst/>
                <a:cxnLst/>
                <a:rect l="l" t="t" r="r" b="b"/>
                <a:pathLst>
                  <a:path w="428466" h="703427" extrusionOk="0">
                    <a:moveTo>
                      <a:pt x="428466" y="0"/>
                    </a:moveTo>
                    <a:lnTo>
                      <a:pt x="0" y="643827"/>
                    </a:lnTo>
                    <a:cubicBezTo>
                      <a:pt x="96406" y="678561"/>
                      <a:pt x="198291" y="698043"/>
                      <a:pt x="300507" y="703428"/>
                    </a:cubicBezTo>
                    <a:lnTo>
                      <a:pt x="428466" y="0"/>
                    </a:ln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15"/>
              <p:cNvSpPr/>
              <p:nvPr/>
            </p:nvSpPr>
            <p:spPr>
              <a:xfrm>
                <a:off x="1661274" y="2280469"/>
                <a:ext cx="639572" cy="667118"/>
              </a:xfrm>
              <a:custGeom>
                <a:avLst/>
                <a:gdLst/>
                <a:ahLst/>
                <a:cxnLst/>
                <a:rect l="l" t="t" r="r" b="b"/>
                <a:pathLst>
                  <a:path w="639572" h="667118" extrusionOk="0">
                    <a:moveTo>
                      <a:pt x="639572" y="0"/>
                    </a:moveTo>
                    <a:lnTo>
                      <a:pt x="0" y="537153"/>
                    </a:lnTo>
                    <a:cubicBezTo>
                      <a:pt x="61493" y="592017"/>
                      <a:pt x="130619" y="634092"/>
                      <a:pt x="203841" y="667118"/>
                    </a:cubicBezTo>
                    <a:lnTo>
                      <a:pt x="639572" y="0"/>
                    </a:lnTo>
                    <a:close/>
                  </a:path>
                </a:pathLst>
              </a:custGeom>
              <a:solidFill>
                <a:srgbClr val="FFFFFF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15"/>
              <p:cNvSpPr/>
              <p:nvPr/>
            </p:nvSpPr>
            <p:spPr>
              <a:xfrm>
                <a:off x="1415110" y="2232888"/>
                <a:ext cx="814870" cy="382390"/>
              </a:xfrm>
              <a:custGeom>
                <a:avLst/>
                <a:gdLst/>
                <a:ahLst/>
                <a:cxnLst/>
                <a:rect l="l" t="t" r="r" b="b"/>
                <a:pathLst>
                  <a:path w="814870" h="382390" extrusionOk="0">
                    <a:moveTo>
                      <a:pt x="814870" y="0"/>
                    </a:moveTo>
                    <a:lnTo>
                      <a:pt x="0" y="165526"/>
                    </a:lnTo>
                    <a:cubicBezTo>
                      <a:pt x="7258" y="191795"/>
                      <a:pt x="15303" y="218478"/>
                      <a:pt x="24797" y="245910"/>
                    </a:cubicBezTo>
                    <a:cubicBezTo>
                      <a:pt x="41866" y="295250"/>
                      <a:pt x="62497" y="340449"/>
                      <a:pt x="85649" y="382391"/>
                    </a:cubicBezTo>
                    <a:lnTo>
                      <a:pt x="814870" y="0"/>
                    </a:ln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15"/>
              <p:cNvSpPr/>
              <p:nvPr/>
            </p:nvSpPr>
            <p:spPr>
              <a:xfrm>
                <a:off x="1376424" y="2115940"/>
                <a:ext cx="842036" cy="214864"/>
              </a:xfrm>
              <a:custGeom>
                <a:avLst/>
                <a:gdLst/>
                <a:ahLst/>
                <a:cxnLst/>
                <a:rect l="l" t="t" r="r" b="b"/>
                <a:pathLst>
                  <a:path w="842036" h="214864" extrusionOk="0">
                    <a:moveTo>
                      <a:pt x="122" y="0"/>
                    </a:moveTo>
                    <a:cubicBezTo>
                      <a:pt x="-1015" y="66586"/>
                      <a:pt x="5754" y="138005"/>
                      <a:pt x="22163" y="214865"/>
                    </a:cubicBezTo>
                    <a:lnTo>
                      <a:pt x="842037" y="69869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FFFFFF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15"/>
              <p:cNvSpPr/>
              <p:nvPr/>
            </p:nvSpPr>
            <p:spPr>
              <a:xfrm>
                <a:off x="1404848" y="1720278"/>
                <a:ext cx="781056" cy="398170"/>
              </a:xfrm>
              <a:custGeom>
                <a:avLst/>
                <a:gdLst/>
                <a:ahLst/>
                <a:cxnLst/>
                <a:rect l="l" t="t" r="r" b="b"/>
                <a:pathLst>
                  <a:path w="781056" h="398170" extrusionOk="0">
                    <a:moveTo>
                      <a:pt x="92653" y="0"/>
                    </a:moveTo>
                    <a:cubicBezTo>
                      <a:pt x="52635" y="60122"/>
                      <a:pt x="21355" y="129191"/>
                      <a:pt x="0" y="205848"/>
                    </a:cubicBezTo>
                    <a:lnTo>
                      <a:pt x="781056" y="398170"/>
                    </a:lnTo>
                    <a:lnTo>
                      <a:pt x="92653" y="0"/>
                    </a:ln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0" name="Google Shape;3410;p15"/>
              <p:cNvSpPr/>
              <p:nvPr/>
            </p:nvSpPr>
            <p:spPr>
              <a:xfrm>
                <a:off x="1698339" y="1426032"/>
                <a:ext cx="514362" cy="602011"/>
              </a:xfrm>
              <a:custGeom>
                <a:avLst/>
                <a:gdLst/>
                <a:ahLst/>
                <a:cxnLst/>
                <a:rect l="l" t="t" r="r" b="b"/>
                <a:pathLst>
                  <a:path w="514362" h="602011" extrusionOk="0">
                    <a:moveTo>
                      <a:pt x="133471" y="0"/>
                    </a:moveTo>
                    <a:cubicBezTo>
                      <a:pt x="89548" y="23851"/>
                      <a:pt x="44444" y="52248"/>
                      <a:pt x="0" y="85649"/>
                    </a:cubicBezTo>
                    <a:lnTo>
                      <a:pt x="514363" y="602012"/>
                    </a:lnTo>
                    <a:lnTo>
                      <a:pt x="133471" y="0"/>
                    </a:ln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1" name="Google Shape;3411;p15"/>
              <p:cNvSpPr/>
              <p:nvPr/>
            </p:nvSpPr>
            <p:spPr>
              <a:xfrm>
                <a:off x="1890661" y="1334382"/>
                <a:ext cx="393909" cy="683894"/>
              </a:xfrm>
              <a:custGeom>
                <a:avLst/>
                <a:gdLst/>
                <a:ahLst/>
                <a:cxnLst/>
                <a:rect l="l" t="t" r="r" b="b"/>
                <a:pathLst>
                  <a:path w="393909" h="683894" extrusionOk="0">
                    <a:moveTo>
                      <a:pt x="163525" y="0"/>
                    </a:moveTo>
                    <a:cubicBezTo>
                      <a:pt x="160109" y="972"/>
                      <a:pt x="156127" y="1778"/>
                      <a:pt x="152756" y="2756"/>
                    </a:cubicBezTo>
                    <a:cubicBezTo>
                      <a:pt x="111773" y="14599"/>
                      <a:pt x="58249" y="34163"/>
                      <a:pt x="0" y="61601"/>
                    </a:cubicBezTo>
                    <a:lnTo>
                      <a:pt x="393909" y="683895"/>
                    </a:lnTo>
                    <a:lnTo>
                      <a:pt x="390906" y="669874"/>
                    </a:lnTo>
                    <a:lnTo>
                      <a:pt x="163525" y="0"/>
                    </a:lnTo>
                    <a:close/>
                  </a:path>
                </a:pathLst>
              </a:custGeom>
              <a:solidFill>
                <a:srgbClr val="FFFFFF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15"/>
              <p:cNvSpPr/>
              <p:nvPr/>
            </p:nvSpPr>
            <p:spPr>
              <a:xfrm>
                <a:off x="2074726" y="1867321"/>
                <a:ext cx="593071" cy="571500"/>
              </a:xfrm>
              <a:custGeom>
                <a:avLst/>
                <a:gdLst/>
                <a:ahLst/>
                <a:cxnLst/>
                <a:rect l="l" t="t" r="r" b="b"/>
                <a:pathLst>
                  <a:path w="593071" h="571500" extrusionOk="0">
                    <a:moveTo>
                      <a:pt x="419249" y="31113"/>
                    </a:moveTo>
                    <a:cubicBezTo>
                      <a:pt x="505037" y="73664"/>
                      <a:pt x="624354" y="153325"/>
                      <a:pt x="585517" y="351159"/>
                    </a:cubicBezTo>
                    <a:cubicBezTo>
                      <a:pt x="567718" y="441837"/>
                      <a:pt x="447417" y="594688"/>
                      <a:pt x="251641" y="568532"/>
                    </a:cubicBezTo>
                    <a:cubicBezTo>
                      <a:pt x="116278" y="550447"/>
                      <a:pt x="-74832" y="384096"/>
                      <a:pt x="30394" y="175340"/>
                    </a:cubicBezTo>
                    <a:cubicBezTo>
                      <a:pt x="149031" y="-60023"/>
                      <a:pt x="353628" y="-1438"/>
                      <a:pt x="419249" y="311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13" name="Google Shape;3413;p15"/>
            <p:cNvSpPr/>
            <p:nvPr/>
          </p:nvSpPr>
          <p:spPr>
            <a:xfrm>
              <a:off x="10932019" y="2938284"/>
              <a:ext cx="484836" cy="467201"/>
            </a:xfrm>
            <a:custGeom>
              <a:avLst/>
              <a:gdLst/>
              <a:ahLst/>
              <a:cxnLst/>
              <a:rect l="l" t="t" r="r" b="b"/>
              <a:pathLst>
                <a:path w="593071" h="571500" extrusionOk="0">
                  <a:moveTo>
                    <a:pt x="419249" y="31113"/>
                  </a:moveTo>
                  <a:cubicBezTo>
                    <a:pt x="505037" y="73664"/>
                    <a:pt x="624354" y="153325"/>
                    <a:pt x="585517" y="351159"/>
                  </a:cubicBezTo>
                  <a:cubicBezTo>
                    <a:pt x="567718" y="441837"/>
                    <a:pt x="447417" y="594688"/>
                    <a:pt x="251641" y="568532"/>
                  </a:cubicBezTo>
                  <a:cubicBezTo>
                    <a:pt x="116278" y="550447"/>
                    <a:pt x="-74832" y="384096"/>
                    <a:pt x="30394" y="175340"/>
                  </a:cubicBezTo>
                  <a:cubicBezTo>
                    <a:pt x="149031" y="-60023"/>
                    <a:pt x="353628" y="-1438"/>
                    <a:pt x="419249" y="31113"/>
                  </a:cubicBezTo>
                  <a:close/>
                </a:path>
              </a:pathLst>
            </a:custGeom>
            <a:solidFill>
              <a:srgbClr val="000000">
                <a:alpha val="315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14" name="Google Shape;3414;p15"/>
          <p:cNvGrpSpPr/>
          <p:nvPr/>
        </p:nvGrpSpPr>
        <p:grpSpPr>
          <a:xfrm rot="3606160">
            <a:off x="7655471" y="3078348"/>
            <a:ext cx="491215" cy="471524"/>
            <a:chOff x="3248020" y="1400567"/>
            <a:chExt cx="826480" cy="793214"/>
          </a:xfrm>
        </p:grpSpPr>
        <p:sp>
          <p:nvSpPr>
            <p:cNvPr id="3415" name="Google Shape;3415;p15"/>
            <p:cNvSpPr/>
            <p:nvPr/>
          </p:nvSpPr>
          <p:spPr>
            <a:xfrm rot="-1236695">
              <a:off x="3380028" y="1494084"/>
              <a:ext cx="606035" cy="612633"/>
            </a:xfrm>
            <a:custGeom>
              <a:avLst/>
              <a:gdLst/>
              <a:ahLst/>
              <a:cxnLst/>
              <a:rect l="l" t="t" r="r" b="b"/>
              <a:pathLst>
                <a:path w="501984" h="507449" extrusionOk="0">
                  <a:moveTo>
                    <a:pt x="343" y="205799"/>
                  </a:moveTo>
                  <a:cubicBezTo>
                    <a:pt x="-1937" y="227580"/>
                    <a:pt x="7271" y="244083"/>
                    <a:pt x="24117" y="253551"/>
                  </a:cubicBezTo>
                  <a:cubicBezTo>
                    <a:pt x="37472" y="261057"/>
                    <a:pt x="55067" y="263095"/>
                    <a:pt x="65278" y="259044"/>
                  </a:cubicBezTo>
                  <a:cubicBezTo>
                    <a:pt x="94437" y="247468"/>
                    <a:pt x="91694" y="202199"/>
                    <a:pt x="59995" y="202789"/>
                  </a:cubicBezTo>
                  <a:cubicBezTo>
                    <a:pt x="59995" y="202789"/>
                    <a:pt x="46495" y="203132"/>
                    <a:pt x="44450" y="215451"/>
                  </a:cubicBezTo>
                  <a:cubicBezTo>
                    <a:pt x="43199" y="222995"/>
                    <a:pt x="49372" y="229974"/>
                    <a:pt x="56991" y="230621"/>
                  </a:cubicBezTo>
                  <a:cubicBezTo>
                    <a:pt x="63894" y="231206"/>
                    <a:pt x="69488" y="226056"/>
                    <a:pt x="71063" y="219528"/>
                  </a:cubicBezTo>
                  <a:cubicBezTo>
                    <a:pt x="76867" y="227961"/>
                    <a:pt x="74181" y="243537"/>
                    <a:pt x="60909" y="248801"/>
                  </a:cubicBezTo>
                  <a:cubicBezTo>
                    <a:pt x="54096" y="251506"/>
                    <a:pt x="40361" y="249830"/>
                    <a:pt x="29801" y="243893"/>
                  </a:cubicBezTo>
                  <a:cubicBezTo>
                    <a:pt x="16732" y="236552"/>
                    <a:pt x="9919" y="224252"/>
                    <a:pt x="11710" y="207107"/>
                  </a:cubicBezTo>
                  <a:cubicBezTo>
                    <a:pt x="15564" y="170379"/>
                    <a:pt x="45288" y="153907"/>
                    <a:pt x="80404" y="158123"/>
                  </a:cubicBezTo>
                  <a:cubicBezTo>
                    <a:pt x="104413" y="161006"/>
                    <a:pt x="125139" y="171077"/>
                    <a:pt x="142659" y="185905"/>
                  </a:cubicBezTo>
                  <a:cubicBezTo>
                    <a:pt x="148127" y="190534"/>
                    <a:pt x="152527" y="195379"/>
                    <a:pt x="156744" y="200237"/>
                  </a:cubicBezTo>
                  <a:cubicBezTo>
                    <a:pt x="152521" y="208561"/>
                    <a:pt x="149187" y="217312"/>
                    <a:pt x="147549" y="226627"/>
                  </a:cubicBezTo>
                  <a:cubicBezTo>
                    <a:pt x="146463" y="232799"/>
                    <a:pt x="146069" y="239041"/>
                    <a:pt x="146215" y="245461"/>
                  </a:cubicBezTo>
                  <a:cubicBezTo>
                    <a:pt x="146641" y="264397"/>
                    <a:pt x="152552" y="281955"/>
                    <a:pt x="162389" y="296547"/>
                  </a:cubicBezTo>
                  <a:cubicBezTo>
                    <a:pt x="131039" y="299633"/>
                    <a:pt x="106013" y="309095"/>
                    <a:pt x="89833" y="325757"/>
                  </a:cubicBezTo>
                  <a:cubicBezTo>
                    <a:pt x="79540" y="336362"/>
                    <a:pt x="72708" y="349678"/>
                    <a:pt x="70066" y="366073"/>
                  </a:cubicBezTo>
                  <a:cubicBezTo>
                    <a:pt x="67139" y="384234"/>
                    <a:pt x="68479" y="399423"/>
                    <a:pt x="73692" y="411768"/>
                  </a:cubicBezTo>
                  <a:cubicBezTo>
                    <a:pt x="85147" y="438933"/>
                    <a:pt x="113430" y="450204"/>
                    <a:pt x="150743" y="450249"/>
                  </a:cubicBezTo>
                  <a:cubicBezTo>
                    <a:pt x="158782" y="450262"/>
                    <a:pt x="166504" y="449411"/>
                    <a:pt x="174111" y="448515"/>
                  </a:cubicBezTo>
                  <a:cubicBezTo>
                    <a:pt x="174200" y="458580"/>
                    <a:pt x="177025" y="468657"/>
                    <a:pt x="182747" y="476982"/>
                  </a:cubicBezTo>
                  <a:cubicBezTo>
                    <a:pt x="194634" y="494286"/>
                    <a:pt x="215589" y="500776"/>
                    <a:pt x="240272" y="492159"/>
                  </a:cubicBezTo>
                  <a:cubicBezTo>
                    <a:pt x="256121" y="486622"/>
                    <a:pt x="269100" y="474303"/>
                    <a:pt x="279254" y="457856"/>
                  </a:cubicBezTo>
                  <a:cubicBezTo>
                    <a:pt x="302457" y="488615"/>
                    <a:pt x="339566" y="508351"/>
                    <a:pt x="381000" y="507418"/>
                  </a:cubicBezTo>
                  <a:cubicBezTo>
                    <a:pt x="398044" y="507031"/>
                    <a:pt x="414407" y="502700"/>
                    <a:pt x="430060" y="495391"/>
                  </a:cubicBezTo>
                  <a:cubicBezTo>
                    <a:pt x="430206" y="495321"/>
                    <a:pt x="430454" y="495378"/>
                    <a:pt x="430606" y="495296"/>
                  </a:cubicBezTo>
                  <a:cubicBezTo>
                    <a:pt x="433051" y="495093"/>
                    <a:pt x="436188" y="494877"/>
                    <a:pt x="440112" y="494731"/>
                  </a:cubicBezTo>
                  <a:cubicBezTo>
                    <a:pt x="446488" y="494470"/>
                    <a:pt x="452857" y="494324"/>
                    <a:pt x="458623" y="494591"/>
                  </a:cubicBezTo>
                  <a:cubicBezTo>
                    <a:pt x="468167" y="495054"/>
                    <a:pt x="486118" y="498223"/>
                    <a:pt x="486753" y="498001"/>
                  </a:cubicBezTo>
                  <a:cubicBezTo>
                    <a:pt x="489534" y="497017"/>
                    <a:pt x="490925" y="493651"/>
                    <a:pt x="489738" y="490965"/>
                  </a:cubicBezTo>
                  <a:cubicBezTo>
                    <a:pt x="489274" y="489917"/>
                    <a:pt x="488474" y="487860"/>
                    <a:pt x="487591" y="484964"/>
                  </a:cubicBezTo>
                  <a:cubicBezTo>
                    <a:pt x="486118" y="480081"/>
                    <a:pt x="484918" y="474931"/>
                    <a:pt x="484366" y="469375"/>
                  </a:cubicBezTo>
                  <a:cubicBezTo>
                    <a:pt x="484340" y="469146"/>
                    <a:pt x="484480" y="468753"/>
                    <a:pt x="484467" y="468683"/>
                  </a:cubicBezTo>
                  <a:cubicBezTo>
                    <a:pt x="484029" y="463933"/>
                    <a:pt x="483845" y="459228"/>
                    <a:pt x="484067" y="454395"/>
                  </a:cubicBezTo>
                  <a:cubicBezTo>
                    <a:pt x="484156" y="452535"/>
                    <a:pt x="484372" y="450725"/>
                    <a:pt x="484531" y="448776"/>
                  </a:cubicBezTo>
                  <a:cubicBezTo>
                    <a:pt x="484626" y="447728"/>
                    <a:pt x="484912" y="445080"/>
                    <a:pt x="484943" y="444743"/>
                  </a:cubicBezTo>
                  <a:cubicBezTo>
                    <a:pt x="484950" y="444724"/>
                    <a:pt x="484962" y="444585"/>
                    <a:pt x="484969" y="444572"/>
                  </a:cubicBezTo>
                  <a:cubicBezTo>
                    <a:pt x="496221" y="424925"/>
                    <a:pt x="502476" y="403170"/>
                    <a:pt x="501955" y="380735"/>
                  </a:cubicBezTo>
                  <a:cubicBezTo>
                    <a:pt x="500901" y="333910"/>
                    <a:pt x="473564" y="294325"/>
                    <a:pt x="434696" y="274163"/>
                  </a:cubicBezTo>
                  <a:cubicBezTo>
                    <a:pt x="465747" y="261800"/>
                    <a:pt x="488277" y="243086"/>
                    <a:pt x="495294" y="218487"/>
                  </a:cubicBezTo>
                  <a:cubicBezTo>
                    <a:pt x="502463" y="193340"/>
                    <a:pt x="494875" y="172760"/>
                    <a:pt x="476904" y="161914"/>
                  </a:cubicBezTo>
                  <a:cubicBezTo>
                    <a:pt x="468287" y="156707"/>
                    <a:pt x="458076" y="154377"/>
                    <a:pt x="448062" y="154847"/>
                  </a:cubicBezTo>
                  <a:cubicBezTo>
                    <a:pt x="448507" y="147233"/>
                    <a:pt x="448767" y="139404"/>
                    <a:pt x="448291" y="131409"/>
                  </a:cubicBezTo>
                  <a:cubicBezTo>
                    <a:pt x="446075" y="94160"/>
                    <a:pt x="433318" y="66550"/>
                    <a:pt x="405524" y="56695"/>
                  </a:cubicBezTo>
                  <a:cubicBezTo>
                    <a:pt x="392887" y="52212"/>
                    <a:pt x="377559" y="51875"/>
                    <a:pt x="359601" y="55844"/>
                  </a:cubicBezTo>
                  <a:cubicBezTo>
                    <a:pt x="343377" y="59432"/>
                    <a:pt x="330448" y="66956"/>
                    <a:pt x="320459" y="77853"/>
                  </a:cubicBezTo>
                  <a:cubicBezTo>
                    <a:pt x="307981" y="91467"/>
                    <a:pt x="300190" y="110136"/>
                    <a:pt x="296907" y="133085"/>
                  </a:cubicBezTo>
                  <a:cubicBezTo>
                    <a:pt x="295815" y="140737"/>
                    <a:pt x="295218" y="149005"/>
                    <a:pt x="295110" y="157539"/>
                  </a:cubicBezTo>
                  <a:cubicBezTo>
                    <a:pt x="295078" y="159965"/>
                    <a:pt x="295548" y="162600"/>
                    <a:pt x="295605" y="165077"/>
                  </a:cubicBezTo>
                  <a:cubicBezTo>
                    <a:pt x="279591" y="153951"/>
                    <a:pt x="260033" y="147443"/>
                    <a:pt x="239084" y="147919"/>
                  </a:cubicBezTo>
                  <a:cubicBezTo>
                    <a:pt x="226416" y="148205"/>
                    <a:pt x="214262" y="151062"/>
                    <a:pt x="203048" y="155977"/>
                  </a:cubicBezTo>
                  <a:cubicBezTo>
                    <a:pt x="198425" y="151348"/>
                    <a:pt x="193758" y="146573"/>
                    <a:pt x="189465" y="140655"/>
                  </a:cubicBezTo>
                  <a:cubicBezTo>
                    <a:pt x="175991" y="122081"/>
                    <a:pt x="167405" y="100618"/>
                    <a:pt x="166326" y="76456"/>
                  </a:cubicBezTo>
                  <a:cubicBezTo>
                    <a:pt x="164738" y="41125"/>
                    <a:pt x="183553" y="12575"/>
                    <a:pt x="220466" y="11476"/>
                  </a:cubicBezTo>
                  <a:cubicBezTo>
                    <a:pt x="237693" y="10962"/>
                    <a:pt x="249301" y="18696"/>
                    <a:pt x="255651" y="32273"/>
                  </a:cubicBezTo>
                  <a:cubicBezTo>
                    <a:pt x="260782" y="43252"/>
                    <a:pt x="261531" y="57190"/>
                    <a:pt x="258331" y="63781"/>
                  </a:cubicBezTo>
                  <a:cubicBezTo>
                    <a:pt x="252089" y="76621"/>
                    <a:pt x="236354" y="78094"/>
                    <a:pt x="228372" y="71668"/>
                  </a:cubicBezTo>
                  <a:cubicBezTo>
                    <a:pt x="235001" y="70582"/>
                    <a:pt x="240500" y="65426"/>
                    <a:pt x="240430" y="58498"/>
                  </a:cubicBezTo>
                  <a:cubicBezTo>
                    <a:pt x="240360" y="50847"/>
                    <a:pt x="233858" y="44179"/>
                    <a:pt x="226245" y="44865"/>
                  </a:cubicBezTo>
                  <a:cubicBezTo>
                    <a:pt x="213805" y="45982"/>
                    <a:pt x="212363" y="59546"/>
                    <a:pt x="212363" y="59546"/>
                  </a:cubicBezTo>
                  <a:cubicBezTo>
                    <a:pt x="209404" y="91112"/>
                    <a:pt x="254546" y="97005"/>
                    <a:pt x="268262" y="68792"/>
                  </a:cubicBezTo>
                  <a:cubicBezTo>
                    <a:pt x="273069" y="58911"/>
                    <a:pt x="272250" y="41404"/>
                    <a:pt x="265767" y="27529"/>
                  </a:cubicBezTo>
                  <a:cubicBezTo>
                    <a:pt x="257582" y="10022"/>
                    <a:pt x="241897" y="-614"/>
                    <a:pt x="220002" y="27"/>
                  </a:cubicBezTo>
                  <a:cubicBezTo>
                    <a:pt x="203429" y="523"/>
                    <a:pt x="190024" y="5825"/>
                    <a:pt x="179699" y="14226"/>
                  </a:cubicBezTo>
                  <a:cubicBezTo>
                    <a:pt x="166789" y="24729"/>
                    <a:pt x="158852" y="40331"/>
                    <a:pt x="156185" y="58257"/>
                  </a:cubicBezTo>
                  <a:cubicBezTo>
                    <a:pt x="155296" y="64239"/>
                    <a:pt x="154934" y="70570"/>
                    <a:pt x="155226" y="76970"/>
                  </a:cubicBezTo>
                  <a:cubicBezTo>
                    <a:pt x="156413" y="103494"/>
                    <a:pt x="165614" y="127059"/>
                    <a:pt x="180315" y="147316"/>
                  </a:cubicBezTo>
                  <a:cubicBezTo>
                    <a:pt x="184347" y="152872"/>
                    <a:pt x="188811" y="157152"/>
                    <a:pt x="193155" y="161641"/>
                  </a:cubicBezTo>
                  <a:cubicBezTo>
                    <a:pt x="187268" y="165127"/>
                    <a:pt x="181674" y="169103"/>
                    <a:pt x="176613" y="173802"/>
                  </a:cubicBezTo>
                  <a:cubicBezTo>
                    <a:pt x="171577" y="179009"/>
                    <a:pt x="167278" y="184984"/>
                    <a:pt x="163570" y="191277"/>
                  </a:cubicBezTo>
                  <a:cubicBezTo>
                    <a:pt x="163239" y="190908"/>
                    <a:pt x="162814" y="190591"/>
                    <a:pt x="162477" y="190229"/>
                  </a:cubicBezTo>
                  <a:cubicBezTo>
                    <a:pt x="158547" y="185892"/>
                    <a:pt x="155004" y="181523"/>
                    <a:pt x="150127" y="177396"/>
                  </a:cubicBezTo>
                  <a:cubicBezTo>
                    <a:pt x="131026" y="161229"/>
                    <a:pt x="108046" y="150097"/>
                    <a:pt x="81687" y="146935"/>
                  </a:cubicBezTo>
                  <a:cubicBezTo>
                    <a:pt x="56261" y="143880"/>
                    <a:pt x="32703" y="150580"/>
                    <a:pt x="17450" y="166696"/>
                  </a:cubicBezTo>
                  <a:cubicBezTo>
                    <a:pt x="8300" y="176361"/>
                    <a:pt x="2077" y="189302"/>
                    <a:pt x="343" y="205799"/>
                  </a:cubicBez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15"/>
            <p:cNvSpPr/>
            <p:nvPr/>
          </p:nvSpPr>
          <p:spPr>
            <a:xfrm rot="-1236695">
              <a:off x="3336456" y="1487631"/>
              <a:ext cx="606035" cy="612633"/>
            </a:xfrm>
            <a:custGeom>
              <a:avLst/>
              <a:gdLst/>
              <a:ahLst/>
              <a:cxnLst/>
              <a:rect l="l" t="t" r="r" b="b"/>
              <a:pathLst>
                <a:path w="501984" h="507449" extrusionOk="0">
                  <a:moveTo>
                    <a:pt x="343" y="205799"/>
                  </a:moveTo>
                  <a:cubicBezTo>
                    <a:pt x="-1937" y="227580"/>
                    <a:pt x="7271" y="244083"/>
                    <a:pt x="24117" y="253551"/>
                  </a:cubicBezTo>
                  <a:cubicBezTo>
                    <a:pt x="37472" y="261057"/>
                    <a:pt x="55067" y="263095"/>
                    <a:pt x="65278" y="259044"/>
                  </a:cubicBezTo>
                  <a:cubicBezTo>
                    <a:pt x="94437" y="247468"/>
                    <a:pt x="91694" y="202199"/>
                    <a:pt x="59995" y="202789"/>
                  </a:cubicBezTo>
                  <a:cubicBezTo>
                    <a:pt x="59995" y="202789"/>
                    <a:pt x="46495" y="203132"/>
                    <a:pt x="44450" y="215451"/>
                  </a:cubicBezTo>
                  <a:cubicBezTo>
                    <a:pt x="43199" y="222995"/>
                    <a:pt x="49372" y="229974"/>
                    <a:pt x="56991" y="230621"/>
                  </a:cubicBezTo>
                  <a:cubicBezTo>
                    <a:pt x="63894" y="231206"/>
                    <a:pt x="69488" y="226056"/>
                    <a:pt x="71063" y="219528"/>
                  </a:cubicBezTo>
                  <a:cubicBezTo>
                    <a:pt x="76867" y="227961"/>
                    <a:pt x="74181" y="243537"/>
                    <a:pt x="60909" y="248801"/>
                  </a:cubicBezTo>
                  <a:cubicBezTo>
                    <a:pt x="54096" y="251506"/>
                    <a:pt x="40361" y="249830"/>
                    <a:pt x="29801" y="243893"/>
                  </a:cubicBezTo>
                  <a:cubicBezTo>
                    <a:pt x="16732" y="236552"/>
                    <a:pt x="9919" y="224252"/>
                    <a:pt x="11710" y="207107"/>
                  </a:cubicBezTo>
                  <a:cubicBezTo>
                    <a:pt x="15564" y="170379"/>
                    <a:pt x="45288" y="153907"/>
                    <a:pt x="80404" y="158123"/>
                  </a:cubicBezTo>
                  <a:cubicBezTo>
                    <a:pt x="104413" y="161006"/>
                    <a:pt x="125139" y="171077"/>
                    <a:pt x="142659" y="185905"/>
                  </a:cubicBezTo>
                  <a:cubicBezTo>
                    <a:pt x="148127" y="190534"/>
                    <a:pt x="152527" y="195379"/>
                    <a:pt x="156744" y="200237"/>
                  </a:cubicBezTo>
                  <a:cubicBezTo>
                    <a:pt x="152521" y="208561"/>
                    <a:pt x="149187" y="217312"/>
                    <a:pt x="147549" y="226627"/>
                  </a:cubicBezTo>
                  <a:cubicBezTo>
                    <a:pt x="146463" y="232799"/>
                    <a:pt x="146069" y="239041"/>
                    <a:pt x="146215" y="245461"/>
                  </a:cubicBezTo>
                  <a:cubicBezTo>
                    <a:pt x="146641" y="264397"/>
                    <a:pt x="152552" y="281955"/>
                    <a:pt x="162389" y="296547"/>
                  </a:cubicBezTo>
                  <a:cubicBezTo>
                    <a:pt x="131039" y="299633"/>
                    <a:pt x="106013" y="309095"/>
                    <a:pt x="89833" y="325757"/>
                  </a:cubicBezTo>
                  <a:cubicBezTo>
                    <a:pt x="79540" y="336362"/>
                    <a:pt x="72708" y="349678"/>
                    <a:pt x="70066" y="366073"/>
                  </a:cubicBezTo>
                  <a:cubicBezTo>
                    <a:pt x="67139" y="384234"/>
                    <a:pt x="68479" y="399423"/>
                    <a:pt x="73692" y="411768"/>
                  </a:cubicBezTo>
                  <a:cubicBezTo>
                    <a:pt x="85147" y="438933"/>
                    <a:pt x="113430" y="450204"/>
                    <a:pt x="150743" y="450249"/>
                  </a:cubicBezTo>
                  <a:cubicBezTo>
                    <a:pt x="158782" y="450262"/>
                    <a:pt x="166504" y="449411"/>
                    <a:pt x="174111" y="448515"/>
                  </a:cubicBezTo>
                  <a:cubicBezTo>
                    <a:pt x="174200" y="458580"/>
                    <a:pt x="177025" y="468657"/>
                    <a:pt x="182747" y="476982"/>
                  </a:cubicBezTo>
                  <a:cubicBezTo>
                    <a:pt x="194634" y="494286"/>
                    <a:pt x="215589" y="500776"/>
                    <a:pt x="240272" y="492159"/>
                  </a:cubicBezTo>
                  <a:cubicBezTo>
                    <a:pt x="256121" y="486622"/>
                    <a:pt x="269100" y="474303"/>
                    <a:pt x="279254" y="457856"/>
                  </a:cubicBezTo>
                  <a:cubicBezTo>
                    <a:pt x="302457" y="488615"/>
                    <a:pt x="339566" y="508351"/>
                    <a:pt x="381000" y="507418"/>
                  </a:cubicBezTo>
                  <a:cubicBezTo>
                    <a:pt x="398044" y="507031"/>
                    <a:pt x="414407" y="502700"/>
                    <a:pt x="430060" y="495391"/>
                  </a:cubicBezTo>
                  <a:cubicBezTo>
                    <a:pt x="430206" y="495321"/>
                    <a:pt x="430454" y="495378"/>
                    <a:pt x="430606" y="495296"/>
                  </a:cubicBezTo>
                  <a:cubicBezTo>
                    <a:pt x="433051" y="495093"/>
                    <a:pt x="436188" y="494877"/>
                    <a:pt x="440112" y="494731"/>
                  </a:cubicBezTo>
                  <a:cubicBezTo>
                    <a:pt x="446488" y="494470"/>
                    <a:pt x="452857" y="494324"/>
                    <a:pt x="458623" y="494591"/>
                  </a:cubicBezTo>
                  <a:cubicBezTo>
                    <a:pt x="468167" y="495054"/>
                    <a:pt x="486118" y="498223"/>
                    <a:pt x="486753" y="498001"/>
                  </a:cubicBezTo>
                  <a:cubicBezTo>
                    <a:pt x="489534" y="497017"/>
                    <a:pt x="490925" y="493651"/>
                    <a:pt x="489738" y="490965"/>
                  </a:cubicBezTo>
                  <a:cubicBezTo>
                    <a:pt x="489274" y="489917"/>
                    <a:pt x="488474" y="487860"/>
                    <a:pt x="487591" y="484964"/>
                  </a:cubicBezTo>
                  <a:cubicBezTo>
                    <a:pt x="486118" y="480081"/>
                    <a:pt x="484918" y="474931"/>
                    <a:pt x="484366" y="469375"/>
                  </a:cubicBezTo>
                  <a:cubicBezTo>
                    <a:pt x="484340" y="469146"/>
                    <a:pt x="484480" y="468753"/>
                    <a:pt x="484467" y="468683"/>
                  </a:cubicBezTo>
                  <a:cubicBezTo>
                    <a:pt x="484029" y="463933"/>
                    <a:pt x="483845" y="459228"/>
                    <a:pt x="484067" y="454395"/>
                  </a:cubicBezTo>
                  <a:cubicBezTo>
                    <a:pt x="484156" y="452535"/>
                    <a:pt x="484372" y="450725"/>
                    <a:pt x="484531" y="448776"/>
                  </a:cubicBezTo>
                  <a:cubicBezTo>
                    <a:pt x="484626" y="447728"/>
                    <a:pt x="484912" y="445080"/>
                    <a:pt x="484943" y="444743"/>
                  </a:cubicBezTo>
                  <a:cubicBezTo>
                    <a:pt x="484950" y="444724"/>
                    <a:pt x="484962" y="444585"/>
                    <a:pt x="484969" y="444572"/>
                  </a:cubicBezTo>
                  <a:cubicBezTo>
                    <a:pt x="496221" y="424925"/>
                    <a:pt x="502476" y="403170"/>
                    <a:pt x="501955" y="380735"/>
                  </a:cubicBezTo>
                  <a:cubicBezTo>
                    <a:pt x="500901" y="333910"/>
                    <a:pt x="473564" y="294325"/>
                    <a:pt x="434696" y="274163"/>
                  </a:cubicBezTo>
                  <a:cubicBezTo>
                    <a:pt x="465747" y="261800"/>
                    <a:pt x="488277" y="243086"/>
                    <a:pt x="495294" y="218487"/>
                  </a:cubicBezTo>
                  <a:cubicBezTo>
                    <a:pt x="502463" y="193340"/>
                    <a:pt x="494875" y="172760"/>
                    <a:pt x="476904" y="161914"/>
                  </a:cubicBezTo>
                  <a:cubicBezTo>
                    <a:pt x="468287" y="156707"/>
                    <a:pt x="458076" y="154377"/>
                    <a:pt x="448062" y="154847"/>
                  </a:cubicBezTo>
                  <a:cubicBezTo>
                    <a:pt x="448507" y="147233"/>
                    <a:pt x="448767" y="139404"/>
                    <a:pt x="448291" y="131409"/>
                  </a:cubicBezTo>
                  <a:cubicBezTo>
                    <a:pt x="446075" y="94160"/>
                    <a:pt x="433318" y="66550"/>
                    <a:pt x="405524" y="56695"/>
                  </a:cubicBezTo>
                  <a:cubicBezTo>
                    <a:pt x="392887" y="52212"/>
                    <a:pt x="377559" y="51875"/>
                    <a:pt x="359601" y="55844"/>
                  </a:cubicBezTo>
                  <a:cubicBezTo>
                    <a:pt x="343377" y="59432"/>
                    <a:pt x="330448" y="66956"/>
                    <a:pt x="320459" y="77853"/>
                  </a:cubicBezTo>
                  <a:cubicBezTo>
                    <a:pt x="307981" y="91467"/>
                    <a:pt x="300190" y="110136"/>
                    <a:pt x="296907" y="133085"/>
                  </a:cubicBezTo>
                  <a:cubicBezTo>
                    <a:pt x="295815" y="140737"/>
                    <a:pt x="295218" y="149005"/>
                    <a:pt x="295110" y="157539"/>
                  </a:cubicBezTo>
                  <a:cubicBezTo>
                    <a:pt x="295078" y="159965"/>
                    <a:pt x="295548" y="162600"/>
                    <a:pt x="295605" y="165077"/>
                  </a:cubicBezTo>
                  <a:cubicBezTo>
                    <a:pt x="279591" y="153951"/>
                    <a:pt x="260033" y="147443"/>
                    <a:pt x="239084" y="147919"/>
                  </a:cubicBezTo>
                  <a:cubicBezTo>
                    <a:pt x="226416" y="148205"/>
                    <a:pt x="214262" y="151062"/>
                    <a:pt x="203048" y="155977"/>
                  </a:cubicBezTo>
                  <a:cubicBezTo>
                    <a:pt x="198425" y="151348"/>
                    <a:pt x="193758" y="146573"/>
                    <a:pt x="189465" y="140655"/>
                  </a:cubicBezTo>
                  <a:cubicBezTo>
                    <a:pt x="175991" y="122081"/>
                    <a:pt x="167405" y="100618"/>
                    <a:pt x="166326" y="76456"/>
                  </a:cubicBezTo>
                  <a:cubicBezTo>
                    <a:pt x="164738" y="41125"/>
                    <a:pt x="183553" y="12575"/>
                    <a:pt x="220466" y="11476"/>
                  </a:cubicBezTo>
                  <a:cubicBezTo>
                    <a:pt x="237693" y="10962"/>
                    <a:pt x="249301" y="18696"/>
                    <a:pt x="255651" y="32273"/>
                  </a:cubicBezTo>
                  <a:cubicBezTo>
                    <a:pt x="260782" y="43252"/>
                    <a:pt x="261531" y="57190"/>
                    <a:pt x="258331" y="63781"/>
                  </a:cubicBezTo>
                  <a:cubicBezTo>
                    <a:pt x="252089" y="76621"/>
                    <a:pt x="236354" y="78094"/>
                    <a:pt x="228372" y="71668"/>
                  </a:cubicBezTo>
                  <a:cubicBezTo>
                    <a:pt x="235001" y="70582"/>
                    <a:pt x="240500" y="65426"/>
                    <a:pt x="240430" y="58498"/>
                  </a:cubicBezTo>
                  <a:cubicBezTo>
                    <a:pt x="240360" y="50847"/>
                    <a:pt x="233858" y="44179"/>
                    <a:pt x="226245" y="44865"/>
                  </a:cubicBezTo>
                  <a:cubicBezTo>
                    <a:pt x="213805" y="45982"/>
                    <a:pt x="212363" y="59546"/>
                    <a:pt x="212363" y="59546"/>
                  </a:cubicBezTo>
                  <a:cubicBezTo>
                    <a:pt x="209404" y="91112"/>
                    <a:pt x="254546" y="97005"/>
                    <a:pt x="268262" y="68792"/>
                  </a:cubicBezTo>
                  <a:cubicBezTo>
                    <a:pt x="273069" y="58911"/>
                    <a:pt x="272250" y="41404"/>
                    <a:pt x="265767" y="27529"/>
                  </a:cubicBezTo>
                  <a:cubicBezTo>
                    <a:pt x="257582" y="10022"/>
                    <a:pt x="241897" y="-614"/>
                    <a:pt x="220002" y="27"/>
                  </a:cubicBezTo>
                  <a:cubicBezTo>
                    <a:pt x="203429" y="523"/>
                    <a:pt x="190024" y="5825"/>
                    <a:pt x="179699" y="14226"/>
                  </a:cubicBezTo>
                  <a:cubicBezTo>
                    <a:pt x="166789" y="24729"/>
                    <a:pt x="158852" y="40331"/>
                    <a:pt x="156185" y="58257"/>
                  </a:cubicBezTo>
                  <a:cubicBezTo>
                    <a:pt x="155296" y="64239"/>
                    <a:pt x="154934" y="70570"/>
                    <a:pt x="155226" y="76970"/>
                  </a:cubicBezTo>
                  <a:cubicBezTo>
                    <a:pt x="156413" y="103494"/>
                    <a:pt x="165614" y="127059"/>
                    <a:pt x="180315" y="147316"/>
                  </a:cubicBezTo>
                  <a:cubicBezTo>
                    <a:pt x="184347" y="152872"/>
                    <a:pt x="188811" y="157152"/>
                    <a:pt x="193155" y="161641"/>
                  </a:cubicBezTo>
                  <a:cubicBezTo>
                    <a:pt x="187268" y="165127"/>
                    <a:pt x="181674" y="169103"/>
                    <a:pt x="176613" y="173802"/>
                  </a:cubicBezTo>
                  <a:cubicBezTo>
                    <a:pt x="171577" y="179009"/>
                    <a:pt x="167278" y="184984"/>
                    <a:pt x="163570" y="191277"/>
                  </a:cubicBezTo>
                  <a:cubicBezTo>
                    <a:pt x="163239" y="190908"/>
                    <a:pt x="162814" y="190591"/>
                    <a:pt x="162477" y="190229"/>
                  </a:cubicBezTo>
                  <a:cubicBezTo>
                    <a:pt x="158547" y="185892"/>
                    <a:pt x="155004" y="181523"/>
                    <a:pt x="150127" y="177396"/>
                  </a:cubicBezTo>
                  <a:cubicBezTo>
                    <a:pt x="131026" y="161229"/>
                    <a:pt x="108046" y="150097"/>
                    <a:pt x="81687" y="146935"/>
                  </a:cubicBezTo>
                  <a:cubicBezTo>
                    <a:pt x="56261" y="143880"/>
                    <a:pt x="32703" y="150580"/>
                    <a:pt x="17450" y="166696"/>
                  </a:cubicBezTo>
                  <a:cubicBezTo>
                    <a:pt x="8300" y="176361"/>
                    <a:pt x="2077" y="189302"/>
                    <a:pt x="343" y="2057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17" name="Google Shape;3417;p15"/>
            <p:cNvGrpSpPr/>
            <p:nvPr/>
          </p:nvGrpSpPr>
          <p:grpSpPr>
            <a:xfrm rot="-1238765">
              <a:off x="3336597" y="1487885"/>
              <a:ext cx="605754" cy="612125"/>
              <a:chOff x="3455189" y="1151492"/>
              <a:chExt cx="502082" cy="507362"/>
            </a:xfrm>
          </p:grpSpPr>
          <p:sp>
            <p:nvSpPr>
              <p:cNvPr id="3418" name="Google Shape;3418;p15"/>
              <p:cNvSpPr/>
              <p:nvPr/>
            </p:nvSpPr>
            <p:spPr>
              <a:xfrm>
                <a:off x="3455189" y="1297672"/>
                <a:ext cx="175835" cy="114881"/>
              </a:xfrm>
              <a:custGeom>
                <a:avLst/>
                <a:gdLst/>
                <a:ahLst/>
                <a:cxnLst/>
                <a:rect l="l" t="t" r="r" b="b"/>
                <a:pathLst>
                  <a:path w="175835" h="114881" extrusionOk="0">
                    <a:moveTo>
                      <a:pt x="17492" y="20391"/>
                    </a:moveTo>
                    <a:cubicBezTo>
                      <a:pt x="8342" y="30062"/>
                      <a:pt x="2068" y="43104"/>
                      <a:pt x="341" y="59602"/>
                    </a:cubicBezTo>
                    <a:cubicBezTo>
                      <a:pt x="-1945" y="81382"/>
                      <a:pt x="7409" y="97854"/>
                      <a:pt x="24255" y="107316"/>
                    </a:cubicBezTo>
                    <a:cubicBezTo>
                      <a:pt x="37609" y="114821"/>
                      <a:pt x="55027" y="116898"/>
                      <a:pt x="65238" y="112847"/>
                    </a:cubicBezTo>
                    <a:cubicBezTo>
                      <a:pt x="94397" y="101271"/>
                      <a:pt x="91813" y="55900"/>
                      <a:pt x="60113" y="56490"/>
                    </a:cubicBezTo>
                    <a:cubicBezTo>
                      <a:pt x="60113" y="56490"/>
                      <a:pt x="46474" y="56941"/>
                      <a:pt x="44429" y="69267"/>
                    </a:cubicBezTo>
                    <a:cubicBezTo>
                      <a:pt x="43178" y="76810"/>
                      <a:pt x="49445" y="83687"/>
                      <a:pt x="57066" y="84335"/>
                    </a:cubicBezTo>
                    <a:cubicBezTo>
                      <a:pt x="63968" y="84913"/>
                      <a:pt x="69486" y="79877"/>
                      <a:pt x="71061" y="73350"/>
                    </a:cubicBezTo>
                    <a:cubicBezTo>
                      <a:pt x="76865" y="81782"/>
                      <a:pt x="74223" y="97251"/>
                      <a:pt x="60958" y="102515"/>
                    </a:cubicBezTo>
                    <a:cubicBezTo>
                      <a:pt x="54138" y="105220"/>
                      <a:pt x="40384" y="103512"/>
                      <a:pt x="29824" y="97575"/>
                    </a:cubicBezTo>
                    <a:cubicBezTo>
                      <a:pt x="16756" y="90234"/>
                      <a:pt x="9904" y="78029"/>
                      <a:pt x="11701" y="60885"/>
                    </a:cubicBezTo>
                    <a:cubicBezTo>
                      <a:pt x="15555" y="24162"/>
                      <a:pt x="45350" y="7621"/>
                      <a:pt x="80465" y="11837"/>
                    </a:cubicBezTo>
                    <a:cubicBezTo>
                      <a:pt x="104481" y="14720"/>
                      <a:pt x="125246" y="24817"/>
                      <a:pt x="142759" y="39644"/>
                    </a:cubicBezTo>
                    <a:cubicBezTo>
                      <a:pt x="149661" y="45486"/>
                      <a:pt x="155554" y="51671"/>
                      <a:pt x="160462" y="57798"/>
                    </a:cubicBezTo>
                    <a:cubicBezTo>
                      <a:pt x="162171" y="59932"/>
                      <a:pt x="163536" y="61774"/>
                      <a:pt x="164742" y="63526"/>
                    </a:cubicBezTo>
                    <a:cubicBezTo>
                      <a:pt x="165441" y="64542"/>
                      <a:pt x="165968" y="65266"/>
                      <a:pt x="166171" y="65596"/>
                    </a:cubicBezTo>
                    <a:lnTo>
                      <a:pt x="175836" y="59964"/>
                    </a:lnTo>
                    <a:cubicBezTo>
                      <a:pt x="174693" y="58072"/>
                      <a:pt x="172464" y="54865"/>
                      <a:pt x="169225" y="50820"/>
                    </a:cubicBezTo>
                    <a:cubicBezTo>
                      <a:pt x="163879" y="44152"/>
                      <a:pt x="157592" y="37428"/>
                      <a:pt x="150106" y="31090"/>
                    </a:cubicBezTo>
                    <a:cubicBezTo>
                      <a:pt x="131005" y="14930"/>
                      <a:pt x="108126" y="3887"/>
                      <a:pt x="81761" y="725"/>
                    </a:cubicBezTo>
                    <a:cubicBezTo>
                      <a:pt x="56335" y="-2330"/>
                      <a:pt x="32745" y="4281"/>
                      <a:pt x="17492" y="2039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15"/>
              <p:cNvSpPr/>
              <p:nvPr/>
            </p:nvSpPr>
            <p:spPr>
              <a:xfrm>
                <a:off x="3610328" y="1151492"/>
                <a:ext cx="116240" cy="175066"/>
              </a:xfrm>
              <a:custGeom>
                <a:avLst/>
                <a:gdLst/>
                <a:ahLst/>
                <a:cxnLst/>
                <a:rect l="l" t="t" r="r" b="b"/>
                <a:pathLst>
                  <a:path w="116240" h="175066" extrusionOk="0">
                    <a:moveTo>
                      <a:pt x="24519" y="14208"/>
                    </a:moveTo>
                    <a:cubicBezTo>
                      <a:pt x="34844" y="5807"/>
                      <a:pt x="48319" y="524"/>
                      <a:pt x="64892" y="29"/>
                    </a:cubicBezTo>
                    <a:cubicBezTo>
                      <a:pt x="86787" y="-625"/>
                      <a:pt x="102510" y="9935"/>
                      <a:pt x="110695" y="27442"/>
                    </a:cubicBezTo>
                    <a:cubicBezTo>
                      <a:pt x="117178" y="41316"/>
                      <a:pt x="117953" y="58842"/>
                      <a:pt x="113146" y="68723"/>
                    </a:cubicBezTo>
                    <a:cubicBezTo>
                      <a:pt x="99430" y="96936"/>
                      <a:pt x="54377" y="90967"/>
                      <a:pt x="57329" y="59401"/>
                    </a:cubicBezTo>
                    <a:cubicBezTo>
                      <a:pt x="57329" y="59401"/>
                      <a:pt x="58802" y="45838"/>
                      <a:pt x="71242" y="44720"/>
                    </a:cubicBezTo>
                    <a:cubicBezTo>
                      <a:pt x="78862" y="44034"/>
                      <a:pt x="85250" y="50797"/>
                      <a:pt x="85326" y="58442"/>
                    </a:cubicBezTo>
                    <a:cubicBezTo>
                      <a:pt x="85390" y="65370"/>
                      <a:pt x="79954" y="70495"/>
                      <a:pt x="73325" y="71574"/>
                    </a:cubicBezTo>
                    <a:cubicBezTo>
                      <a:pt x="81301" y="78000"/>
                      <a:pt x="96921" y="76521"/>
                      <a:pt x="103164" y="63681"/>
                    </a:cubicBezTo>
                    <a:cubicBezTo>
                      <a:pt x="106371" y="57083"/>
                      <a:pt x="105691" y="43241"/>
                      <a:pt x="100560" y="32261"/>
                    </a:cubicBezTo>
                    <a:cubicBezTo>
                      <a:pt x="94217" y="18685"/>
                      <a:pt x="82558" y="10944"/>
                      <a:pt x="65330" y="11459"/>
                    </a:cubicBezTo>
                    <a:cubicBezTo>
                      <a:pt x="28418" y="12557"/>
                      <a:pt x="9704" y="41037"/>
                      <a:pt x="11286" y="76368"/>
                    </a:cubicBezTo>
                    <a:cubicBezTo>
                      <a:pt x="12372" y="100530"/>
                      <a:pt x="20887" y="121987"/>
                      <a:pt x="34368" y="140567"/>
                    </a:cubicBezTo>
                    <a:cubicBezTo>
                      <a:pt x="39677" y="147882"/>
                      <a:pt x="45398" y="154219"/>
                      <a:pt x="51144" y="159572"/>
                    </a:cubicBezTo>
                    <a:cubicBezTo>
                      <a:pt x="53145" y="161439"/>
                      <a:pt x="54885" y="162932"/>
                      <a:pt x="56536" y="164265"/>
                    </a:cubicBezTo>
                    <a:cubicBezTo>
                      <a:pt x="57501" y="165040"/>
                      <a:pt x="58187" y="165624"/>
                      <a:pt x="58498" y="165846"/>
                    </a:cubicBezTo>
                    <a:lnTo>
                      <a:pt x="52161" y="175066"/>
                    </a:lnTo>
                    <a:cubicBezTo>
                      <a:pt x="50357" y="173784"/>
                      <a:pt x="47328" y="171320"/>
                      <a:pt x="43537" y="167789"/>
                    </a:cubicBezTo>
                    <a:cubicBezTo>
                      <a:pt x="37282" y="161960"/>
                      <a:pt x="31047" y="155185"/>
                      <a:pt x="25287" y="147247"/>
                    </a:cubicBezTo>
                    <a:cubicBezTo>
                      <a:pt x="10593" y="126991"/>
                      <a:pt x="1297" y="103362"/>
                      <a:pt x="103" y="76832"/>
                    </a:cubicBezTo>
                    <a:cubicBezTo>
                      <a:pt x="-1040" y="51248"/>
                      <a:pt x="7310" y="28210"/>
                      <a:pt x="24519" y="1420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15"/>
              <p:cNvSpPr/>
              <p:nvPr/>
            </p:nvSpPr>
            <p:spPr>
              <a:xfrm>
                <a:off x="3606106" y="1297742"/>
                <a:ext cx="343328" cy="351538"/>
              </a:xfrm>
              <a:custGeom>
                <a:avLst/>
                <a:gdLst/>
                <a:ahLst/>
                <a:cxnLst/>
                <a:rect l="l" t="t" r="r" b="b"/>
                <a:pathLst>
                  <a:path w="343328" h="351538" extrusionOk="0">
                    <a:moveTo>
                      <a:pt x="26328" y="26684"/>
                    </a:moveTo>
                    <a:cubicBezTo>
                      <a:pt x="10079" y="43099"/>
                      <a:pt x="-119" y="65705"/>
                      <a:pt x="1" y="90622"/>
                    </a:cubicBezTo>
                    <a:cubicBezTo>
                      <a:pt x="243" y="140463"/>
                      <a:pt x="40901" y="180589"/>
                      <a:pt x="90743" y="180347"/>
                    </a:cubicBezTo>
                    <a:cubicBezTo>
                      <a:pt x="101715" y="180297"/>
                      <a:pt x="111939" y="177890"/>
                      <a:pt x="121648" y="174258"/>
                    </a:cubicBezTo>
                    <a:cubicBezTo>
                      <a:pt x="111679" y="191739"/>
                      <a:pt x="105742" y="211767"/>
                      <a:pt x="105843" y="233332"/>
                    </a:cubicBezTo>
                    <a:cubicBezTo>
                      <a:pt x="106160" y="298915"/>
                      <a:pt x="159551" y="351855"/>
                      <a:pt x="225128" y="351537"/>
                    </a:cubicBezTo>
                    <a:cubicBezTo>
                      <a:pt x="242654" y="351455"/>
                      <a:pt x="259202" y="347327"/>
                      <a:pt x="274150" y="340437"/>
                    </a:cubicBezTo>
                    <a:cubicBezTo>
                      <a:pt x="276194" y="340298"/>
                      <a:pt x="289866" y="339243"/>
                      <a:pt x="303264" y="340139"/>
                    </a:cubicBezTo>
                    <a:cubicBezTo>
                      <a:pt x="317641" y="341091"/>
                      <a:pt x="329553" y="344171"/>
                      <a:pt x="329553" y="344171"/>
                    </a:cubicBezTo>
                    <a:cubicBezTo>
                      <a:pt x="329553" y="344171"/>
                      <a:pt x="325369" y="334094"/>
                      <a:pt x="324340" y="320333"/>
                    </a:cubicBezTo>
                    <a:cubicBezTo>
                      <a:pt x="323508" y="309208"/>
                      <a:pt x="324664" y="299912"/>
                      <a:pt x="325178" y="295155"/>
                    </a:cubicBezTo>
                    <a:cubicBezTo>
                      <a:pt x="336564" y="276823"/>
                      <a:pt x="343441" y="255423"/>
                      <a:pt x="343327" y="232259"/>
                    </a:cubicBezTo>
                    <a:cubicBezTo>
                      <a:pt x="343009" y="166682"/>
                      <a:pt x="289624" y="113736"/>
                      <a:pt x="224048" y="114053"/>
                    </a:cubicBezTo>
                    <a:cubicBezTo>
                      <a:pt x="205608" y="114142"/>
                      <a:pt x="188234" y="118530"/>
                      <a:pt x="172696" y="126112"/>
                    </a:cubicBezTo>
                    <a:cubicBezTo>
                      <a:pt x="177630" y="114885"/>
                      <a:pt x="180665" y="102776"/>
                      <a:pt x="180595" y="89727"/>
                    </a:cubicBezTo>
                    <a:cubicBezTo>
                      <a:pt x="180360" y="39885"/>
                      <a:pt x="139695" y="-240"/>
                      <a:pt x="89854" y="1"/>
                    </a:cubicBezTo>
                    <a:cubicBezTo>
                      <a:pt x="64936" y="115"/>
                      <a:pt x="42584" y="10269"/>
                      <a:pt x="26328" y="2668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15"/>
              <p:cNvSpPr/>
              <p:nvPr/>
            </p:nvSpPr>
            <p:spPr>
              <a:xfrm>
                <a:off x="3805726" y="1503718"/>
                <a:ext cx="143708" cy="145530"/>
              </a:xfrm>
              <a:custGeom>
                <a:avLst/>
                <a:gdLst/>
                <a:ahLst/>
                <a:cxnLst/>
                <a:rect l="l" t="t" r="r" b="b"/>
                <a:pathLst>
                  <a:path w="143708" h="145530" extrusionOk="0">
                    <a:moveTo>
                      <a:pt x="0" y="142666"/>
                    </a:moveTo>
                    <a:cubicBezTo>
                      <a:pt x="8248" y="144437"/>
                      <a:pt x="16745" y="145574"/>
                      <a:pt x="25527" y="145529"/>
                    </a:cubicBezTo>
                    <a:cubicBezTo>
                      <a:pt x="91103" y="145218"/>
                      <a:pt x="144024" y="91777"/>
                      <a:pt x="143707" y="26200"/>
                    </a:cubicBezTo>
                    <a:cubicBezTo>
                      <a:pt x="143662" y="17164"/>
                      <a:pt x="142367" y="8452"/>
                      <a:pt x="140417" y="0"/>
                    </a:cubicBezTo>
                    <a:cubicBezTo>
                      <a:pt x="123869" y="25171"/>
                      <a:pt x="103765" y="51340"/>
                      <a:pt x="78321" y="75959"/>
                    </a:cubicBezTo>
                    <a:cubicBezTo>
                      <a:pt x="55257" y="98273"/>
                      <a:pt x="27743" y="120942"/>
                      <a:pt x="0" y="142666"/>
                    </a:cubicBezTo>
                    <a:close/>
                  </a:path>
                </a:pathLst>
              </a:custGeom>
              <a:solidFill>
                <a:srgbClr val="FFCB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15"/>
              <p:cNvSpPr/>
              <p:nvPr/>
            </p:nvSpPr>
            <p:spPr>
              <a:xfrm>
                <a:off x="3714318" y="1414602"/>
                <a:ext cx="194932" cy="189350"/>
              </a:xfrm>
              <a:custGeom>
                <a:avLst/>
                <a:gdLst/>
                <a:ahLst/>
                <a:cxnLst/>
                <a:rect l="l" t="t" r="r" b="b"/>
                <a:pathLst>
                  <a:path w="194932" h="189350" extrusionOk="0">
                    <a:moveTo>
                      <a:pt x="0" y="138621"/>
                    </a:moveTo>
                    <a:cubicBezTo>
                      <a:pt x="1848" y="148152"/>
                      <a:pt x="4890" y="157201"/>
                      <a:pt x="8928" y="165671"/>
                    </a:cubicBezTo>
                    <a:cubicBezTo>
                      <a:pt x="12960" y="174149"/>
                      <a:pt x="18002" y="182042"/>
                      <a:pt x="23819" y="189351"/>
                    </a:cubicBezTo>
                    <a:cubicBezTo>
                      <a:pt x="59169" y="172333"/>
                      <a:pt x="95536" y="150787"/>
                      <a:pt x="123615" y="123952"/>
                    </a:cubicBezTo>
                    <a:cubicBezTo>
                      <a:pt x="153079" y="95783"/>
                      <a:pt x="175717" y="61017"/>
                      <a:pt x="194932" y="27540"/>
                    </a:cubicBezTo>
                    <a:cubicBezTo>
                      <a:pt x="179972" y="14224"/>
                      <a:pt x="161931" y="4413"/>
                      <a:pt x="141662" y="0"/>
                    </a:cubicBezTo>
                    <a:cubicBezTo>
                      <a:pt x="126848" y="26206"/>
                      <a:pt x="109017" y="52737"/>
                      <a:pt x="86608" y="75038"/>
                    </a:cubicBezTo>
                    <a:cubicBezTo>
                      <a:pt x="60706" y="100819"/>
                      <a:pt x="29928" y="121126"/>
                      <a:pt x="0" y="138621"/>
                    </a:cubicBezTo>
                    <a:close/>
                  </a:path>
                </a:pathLst>
              </a:custGeom>
              <a:solidFill>
                <a:srgbClr val="FFCB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3" name="Google Shape;3423;p15"/>
              <p:cNvSpPr/>
              <p:nvPr/>
            </p:nvSpPr>
            <p:spPr>
              <a:xfrm>
                <a:off x="3601364" y="1299375"/>
                <a:ext cx="355907" cy="359479"/>
              </a:xfrm>
              <a:custGeom>
                <a:avLst/>
                <a:gdLst/>
                <a:ahLst/>
                <a:cxnLst/>
                <a:rect l="l" t="t" r="r" b="b"/>
                <a:pathLst>
                  <a:path w="355907" h="359479" extrusionOk="0">
                    <a:moveTo>
                      <a:pt x="26314" y="29482"/>
                    </a:moveTo>
                    <a:cubicBezTo>
                      <a:pt x="9004" y="47586"/>
                      <a:pt x="-559" y="71913"/>
                      <a:pt x="25" y="97580"/>
                    </a:cubicBezTo>
                    <a:cubicBezTo>
                      <a:pt x="1213" y="150215"/>
                      <a:pt x="44716" y="191807"/>
                      <a:pt x="97326" y="190620"/>
                    </a:cubicBezTo>
                    <a:cubicBezTo>
                      <a:pt x="104813" y="190448"/>
                      <a:pt x="112211" y="188867"/>
                      <a:pt x="119577" y="186797"/>
                    </a:cubicBezTo>
                    <a:cubicBezTo>
                      <a:pt x="112350" y="203193"/>
                      <a:pt x="107759" y="220471"/>
                      <a:pt x="108166" y="238429"/>
                    </a:cubicBezTo>
                    <a:cubicBezTo>
                      <a:pt x="109715" y="306780"/>
                      <a:pt x="166490" y="360997"/>
                      <a:pt x="234861" y="359447"/>
                    </a:cubicBezTo>
                    <a:cubicBezTo>
                      <a:pt x="251904" y="359060"/>
                      <a:pt x="268268" y="354678"/>
                      <a:pt x="283921" y="347357"/>
                    </a:cubicBezTo>
                    <a:cubicBezTo>
                      <a:pt x="284067" y="347293"/>
                      <a:pt x="284270" y="347382"/>
                      <a:pt x="284416" y="347313"/>
                    </a:cubicBezTo>
                    <a:cubicBezTo>
                      <a:pt x="286861" y="347109"/>
                      <a:pt x="290055" y="346900"/>
                      <a:pt x="293986" y="346741"/>
                    </a:cubicBezTo>
                    <a:cubicBezTo>
                      <a:pt x="300361" y="346487"/>
                      <a:pt x="306711" y="346392"/>
                      <a:pt x="312477" y="346671"/>
                    </a:cubicBezTo>
                    <a:cubicBezTo>
                      <a:pt x="322021" y="347135"/>
                      <a:pt x="340055" y="350240"/>
                      <a:pt x="340690" y="350011"/>
                    </a:cubicBezTo>
                    <a:cubicBezTo>
                      <a:pt x="343465" y="349027"/>
                      <a:pt x="344824" y="345795"/>
                      <a:pt x="343630" y="343096"/>
                    </a:cubicBezTo>
                    <a:cubicBezTo>
                      <a:pt x="343166" y="342048"/>
                      <a:pt x="342411" y="339953"/>
                      <a:pt x="341535" y="337051"/>
                    </a:cubicBezTo>
                    <a:cubicBezTo>
                      <a:pt x="340062" y="332174"/>
                      <a:pt x="338785" y="326929"/>
                      <a:pt x="338239" y="321379"/>
                    </a:cubicBezTo>
                    <a:cubicBezTo>
                      <a:pt x="338214" y="321151"/>
                      <a:pt x="338309" y="320820"/>
                      <a:pt x="338302" y="320744"/>
                    </a:cubicBezTo>
                    <a:cubicBezTo>
                      <a:pt x="337871" y="316001"/>
                      <a:pt x="337782" y="311238"/>
                      <a:pt x="338010" y="306399"/>
                    </a:cubicBezTo>
                    <a:cubicBezTo>
                      <a:pt x="338099" y="304539"/>
                      <a:pt x="338296" y="302805"/>
                      <a:pt x="338467" y="300856"/>
                    </a:cubicBezTo>
                    <a:cubicBezTo>
                      <a:pt x="338557" y="299808"/>
                      <a:pt x="338785" y="297167"/>
                      <a:pt x="338817" y="296817"/>
                    </a:cubicBezTo>
                    <a:cubicBezTo>
                      <a:pt x="338817" y="296798"/>
                      <a:pt x="338791" y="296570"/>
                      <a:pt x="338791" y="296570"/>
                    </a:cubicBezTo>
                    <a:cubicBezTo>
                      <a:pt x="350043" y="276923"/>
                      <a:pt x="356387" y="255206"/>
                      <a:pt x="355879" y="232759"/>
                    </a:cubicBezTo>
                    <a:cubicBezTo>
                      <a:pt x="354330" y="164401"/>
                      <a:pt x="297554" y="110184"/>
                      <a:pt x="229184" y="111734"/>
                    </a:cubicBezTo>
                    <a:cubicBezTo>
                      <a:pt x="214319" y="112070"/>
                      <a:pt x="200095" y="115957"/>
                      <a:pt x="186277" y="121589"/>
                    </a:cubicBezTo>
                    <a:cubicBezTo>
                      <a:pt x="189071" y="112299"/>
                      <a:pt x="190830" y="102837"/>
                      <a:pt x="190614" y="93287"/>
                    </a:cubicBezTo>
                    <a:cubicBezTo>
                      <a:pt x="189427" y="40658"/>
                      <a:pt x="145656" y="-1163"/>
                      <a:pt x="93040" y="25"/>
                    </a:cubicBezTo>
                    <a:cubicBezTo>
                      <a:pt x="67430" y="602"/>
                      <a:pt x="43669" y="11321"/>
                      <a:pt x="26314" y="29482"/>
                    </a:cubicBezTo>
                    <a:close/>
                    <a:moveTo>
                      <a:pt x="33757" y="36499"/>
                    </a:moveTo>
                    <a:cubicBezTo>
                      <a:pt x="49270" y="20262"/>
                      <a:pt x="70402" y="10769"/>
                      <a:pt x="93294" y="10248"/>
                    </a:cubicBezTo>
                    <a:cubicBezTo>
                      <a:pt x="140316" y="9188"/>
                      <a:pt x="179324" y="46507"/>
                      <a:pt x="180391" y="93547"/>
                    </a:cubicBezTo>
                    <a:cubicBezTo>
                      <a:pt x="180651" y="105200"/>
                      <a:pt x="178302" y="116579"/>
                      <a:pt x="173533" y="127977"/>
                    </a:cubicBezTo>
                    <a:cubicBezTo>
                      <a:pt x="171710" y="132327"/>
                      <a:pt x="176225" y="136689"/>
                      <a:pt x="180429" y="134543"/>
                    </a:cubicBezTo>
                    <a:cubicBezTo>
                      <a:pt x="195847" y="126682"/>
                      <a:pt x="212484" y="122345"/>
                      <a:pt x="229444" y="121964"/>
                    </a:cubicBezTo>
                    <a:cubicBezTo>
                      <a:pt x="292221" y="120541"/>
                      <a:pt x="344233" y="170255"/>
                      <a:pt x="345656" y="233012"/>
                    </a:cubicBezTo>
                    <a:cubicBezTo>
                      <a:pt x="346132" y="254253"/>
                      <a:pt x="340531" y="274935"/>
                      <a:pt x="329489" y="293490"/>
                    </a:cubicBezTo>
                    <a:cubicBezTo>
                      <a:pt x="329101" y="294138"/>
                      <a:pt x="328758" y="294811"/>
                      <a:pt x="328695" y="295566"/>
                    </a:cubicBezTo>
                    <a:cubicBezTo>
                      <a:pt x="328695" y="295554"/>
                      <a:pt x="328352" y="298824"/>
                      <a:pt x="328257" y="299986"/>
                    </a:cubicBezTo>
                    <a:cubicBezTo>
                      <a:pt x="328073" y="302056"/>
                      <a:pt x="327946" y="304018"/>
                      <a:pt x="327850" y="306025"/>
                    </a:cubicBezTo>
                    <a:cubicBezTo>
                      <a:pt x="327603" y="311308"/>
                      <a:pt x="327672" y="316502"/>
                      <a:pt x="328149" y="321747"/>
                    </a:cubicBezTo>
                    <a:cubicBezTo>
                      <a:pt x="328155" y="321824"/>
                      <a:pt x="328308" y="322097"/>
                      <a:pt x="328333" y="322357"/>
                    </a:cubicBezTo>
                    <a:cubicBezTo>
                      <a:pt x="328898" y="328085"/>
                      <a:pt x="329978" y="333457"/>
                      <a:pt x="331432" y="338550"/>
                    </a:cubicBezTo>
                    <a:cubicBezTo>
                      <a:pt x="325482" y="337572"/>
                      <a:pt x="319284" y="336924"/>
                      <a:pt x="312991" y="336619"/>
                    </a:cubicBezTo>
                    <a:cubicBezTo>
                      <a:pt x="306889" y="336321"/>
                      <a:pt x="300266" y="336384"/>
                      <a:pt x="293617" y="336651"/>
                    </a:cubicBezTo>
                    <a:cubicBezTo>
                      <a:pt x="289318" y="336829"/>
                      <a:pt x="285781" y="336956"/>
                      <a:pt x="283165" y="337184"/>
                    </a:cubicBezTo>
                    <a:cubicBezTo>
                      <a:pt x="282550" y="337235"/>
                      <a:pt x="281908" y="337464"/>
                      <a:pt x="281349" y="337737"/>
                    </a:cubicBezTo>
                    <a:cubicBezTo>
                      <a:pt x="266452" y="344963"/>
                      <a:pt x="250787" y="348856"/>
                      <a:pt x="234600" y="349224"/>
                    </a:cubicBezTo>
                    <a:cubicBezTo>
                      <a:pt x="171831" y="350640"/>
                      <a:pt x="119812" y="300926"/>
                      <a:pt x="118396" y="238169"/>
                    </a:cubicBezTo>
                    <a:cubicBezTo>
                      <a:pt x="117945" y="218319"/>
                      <a:pt x="122764" y="199072"/>
                      <a:pt x="132423" y="181406"/>
                    </a:cubicBezTo>
                    <a:cubicBezTo>
                      <a:pt x="134696" y="177247"/>
                      <a:pt x="130626" y="172529"/>
                      <a:pt x="126219" y="174269"/>
                    </a:cubicBezTo>
                    <a:cubicBezTo>
                      <a:pt x="116427" y="178129"/>
                      <a:pt x="106807" y="180174"/>
                      <a:pt x="97072" y="180390"/>
                    </a:cubicBezTo>
                    <a:cubicBezTo>
                      <a:pt x="50057" y="181457"/>
                      <a:pt x="11316" y="144360"/>
                      <a:pt x="10249" y="97319"/>
                    </a:cubicBezTo>
                    <a:cubicBezTo>
                      <a:pt x="9728" y="74358"/>
                      <a:pt x="18288" y="52679"/>
                      <a:pt x="33757" y="364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4" name="Google Shape;3424;p15"/>
              <p:cNvSpPr/>
              <p:nvPr/>
            </p:nvSpPr>
            <p:spPr>
              <a:xfrm>
                <a:off x="3641725" y="1336192"/>
                <a:ext cx="144984" cy="141815"/>
              </a:xfrm>
              <a:custGeom>
                <a:avLst/>
                <a:gdLst/>
                <a:ahLst/>
                <a:cxnLst/>
                <a:rect l="l" t="t" r="r" b="b"/>
                <a:pathLst>
                  <a:path w="144984" h="141815" extrusionOk="0">
                    <a:moveTo>
                      <a:pt x="0" y="123082"/>
                    </a:moveTo>
                    <a:cubicBezTo>
                      <a:pt x="108" y="123158"/>
                      <a:pt x="248" y="123171"/>
                      <a:pt x="356" y="123254"/>
                    </a:cubicBezTo>
                    <a:cubicBezTo>
                      <a:pt x="7664" y="128797"/>
                      <a:pt x="15920" y="133160"/>
                      <a:pt x="24695" y="136328"/>
                    </a:cubicBezTo>
                    <a:cubicBezTo>
                      <a:pt x="25438" y="136595"/>
                      <a:pt x="26238" y="136779"/>
                      <a:pt x="26988" y="137027"/>
                    </a:cubicBezTo>
                    <a:cubicBezTo>
                      <a:pt x="35884" y="139967"/>
                      <a:pt x="45250" y="141859"/>
                      <a:pt x="55163" y="141815"/>
                    </a:cubicBezTo>
                    <a:cubicBezTo>
                      <a:pt x="64262" y="141770"/>
                      <a:pt x="72790" y="139897"/>
                      <a:pt x="81000" y="137293"/>
                    </a:cubicBezTo>
                    <a:cubicBezTo>
                      <a:pt x="89586" y="129642"/>
                      <a:pt x="98546" y="122873"/>
                      <a:pt x="106756" y="114821"/>
                    </a:cubicBezTo>
                    <a:cubicBezTo>
                      <a:pt x="119088" y="102730"/>
                      <a:pt x="129889" y="93104"/>
                      <a:pt x="141027" y="80550"/>
                    </a:cubicBezTo>
                    <a:cubicBezTo>
                      <a:pt x="143675" y="72193"/>
                      <a:pt x="145028" y="60560"/>
                      <a:pt x="144983" y="51295"/>
                    </a:cubicBezTo>
                    <a:cubicBezTo>
                      <a:pt x="144888" y="32201"/>
                      <a:pt x="138741" y="14542"/>
                      <a:pt x="128550" y="0"/>
                    </a:cubicBezTo>
                    <a:cubicBezTo>
                      <a:pt x="112935" y="31083"/>
                      <a:pt x="95021" y="59906"/>
                      <a:pt x="75082" y="77146"/>
                    </a:cubicBezTo>
                    <a:cubicBezTo>
                      <a:pt x="54077" y="95307"/>
                      <a:pt x="27127" y="110077"/>
                      <a:pt x="0" y="123082"/>
                    </a:cubicBezTo>
                    <a:close/>
                  </a:path>
                </a:pathLst>
              </a:custGeom>
              <a:solidFill>
                <a:srgbClr val="FFCB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25" name="Google Shape;3425;p15"/>
              <p:cNvGrpSpPr/>
              <p:nvPr/>
            </p:nvGrpSpPr>
            <p:grpSpPr>
              <a:xfrm>
                <a:off x="3750380" y="1204458"/>
                <a:ext cx="202912" cy="235607"/>
                <a:chOff x="3750380" y="1204458"/>
                <a:chExt cx="202912" cy="235607"/>
              </a:xfrm>
            </p:grpSpPr>
            <p:sp>
              <p:nvSpPr>
                <p:cNvPr id="3426" name="Google Shape;3426;p15"/>
                <p:cNvSpPr/>
                <p:nvPr/>
              </p:nvSpPr>
              <p:spPr>
                <a:xfrm>
                  <a:off x="3757154" y="1214155"/>
                  <a:ext cx="143272" cy="21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272" h="219310" extrusionOk="0">
                      <a:moveTo>
                        <a:pt x="26519" y="219293"/>
                      </a:moveTo>
                      <a:cubicBezTo>
                        <a:pt x="141" y="169001"/>
                        <a:pt x="-29114" y="22469"/>
                        <a:pt x="60548" y="2619"/>
                      </a:cubicBezTo>
                      <a:cubicBezTo>
                        <a:pt x="162593" y="-19975"/>
                        <a:pt x="141460" y="111064"/>
                        <a:pt x="141460" y="111064"/>
                      </a:cubicBezTo>
                      <a:cubicBezTo>
                        <a:pt x="141460" y="111064"/>
                        <a:pt x="27357" y="220887"/>
                        <a:pt x="26519" y="2192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7" name="Google Shape;3427;p15"/>
                <p:cNvSpPr/>
                <p:nvPr/>
              </p:nvSpPr>
              <p:spPr>
                <a:xfrm>
                  <a:off x="3750380" y="1204458"/>
                  <a:ext cx="153455" cy="22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55" h="229526" extrusionOk="0">
                      <a:moveTo>
                        <a:pt x="25329" y="24787"/>
                      </a:moveTo>
                      <a:cubicBezTo>
                        <a:pt x="8692" y="42941"/>
                        <a:pt x="469" y="70291"/>
                        <a:pt x="18" y="104435"/>
                      </a:cubicBezTo>
                      <a:cubicBezTo>
                        <a:pt x="-534" y="146434"/>
                        <a:pt x="11556" y="197094"/>
                        <a:pt x="27107" y="226736"/>
                      </a:cubicBezTo>
                      <a:cubicBezTo>
                        <a:pt x="31838" y="229968"/>
                        <a:pt x="31825" y="229860"/>
                        <a:pt x="33394" y="229041"/>
                      </a:cubicBezTo>
                      <a:cubicBezTo>
                        <a:pt x="34206" y="228685"/>
                        <a:pt x="34238" y="228749"/>
                        <a:pt x="34626" y="228507"/>
                      </a:cubicBezTo>
                      <a:cubicBezTo>
                        <a:pt x="34994" y="228273"/>
                        <a:pt x="35362" y="227853"/>
                        <a:pt x="35839" y="227479"/>
                      </a:cubicBezTo>
                      <a:cubicBezTo>
                        <a:pt x="36600" y="226876"/>
                        <a:pt x="37674" y="226063"/>
                        <a:pt x="39001" y="224894"/>
                      </a:cubicBezTo>
                      <a:cubicBezTo>
                        <a:pt x="41465" y="222729"/>
                        <a:pt x="44932" y="219541"/>
                        <a:pt x="49428" y="215382"/>
                      </a:cubicBezTo>
                      <a:cubicBezTo>
                        <a:pt x="57473" y="207933"/>
                        <a:pt x="89267" y="177873"/>
                        <a:pt x="93033" y="174285"/>
                      </a:cubicBezTo>
                      <a:cubicBezTo>
                        <a:pt x="105542" y="162379"/>
                        <a:pt x="149846" y="119942"/>
                        <a:pt x="150069" y="119726"/>
                      </a:cubicBezTo>
                      <a:cubicBezTo>
                        <a:pt x="150856" y="118964"/>
                        <a:pt x="151428" y="117903"/>
                        <a:pt x="151599" y="116817"/>
                      </a:cubicBezTo>
                      <a:cubicBezTo>
                        <a:pt x="151694" y="116233"/>
                        <a:pt x="151828" y="115312"/>
                        <a:pt x="152012" y="113820"/>
                      </a:cubicBezTo>
                      <a:cubicBezTo>
                        <a:pt x="152317" y="111369"/>
                        <a:pt x="152653" y="108505"/>
                        <a:pt x="152888" y="105457"/>
                      </a:cubicBezTo>
                      <a:cubicBezTo>
                        <a:pt x="153561" y="96751"/>
                        <a:pt x="153644" y="87576"/>
                        <a:pt x="153091" y="78317"/>
                      </a:cubicBezTo>
                      <a:cubicBezTo>
                        <a:pt x="150875" y="41068"/>
                        <a:pt x="138124" y="13496"/>
                        <a:pt x="110343" y="3641"/>
                      </a:cubicBezTo>
                      <a:cubicBezTo>
                        <a:pt x="97706" y="-842"/>
                        <a:pt x="82473" y="-1236"/>
                        <a:pt x="64515" y="2740"/>
                      </a:cubicBezTo>
                      <a:cubicBezTo>
                        <a:pt x="48297" y="6327"/>
                        <a:pt x="35311" y="13897"/>
                        <a:pt x="25329" y="24787"/>
                      </a:cubicBezTo>
                      <a:close/>
                      <a:moveTo>
                        <a:pt x="42093" y="23428"/>
                      </a:moveTo>
                      <a:cubicBezTo>
                        <a:pt x="49116" y="18348"/>
                        <a:pt x="57232" y="14595"/>
                        <a:pt x="66668" y="12506"/>
                      </a:cubicBezTo>
                      <a:cubicBezTo>
                        <a:pt x="82873" y="8918"/>
                        <a:pt x="96291" y="9274"/>
                        <a:pt x="107009" y="13077"/>
                      </a:cubicBezTo>
                      <a:cubicBezTo>
                        <a:pt x="129946" y="21212"/>
                        <a:pt x="141032" y="45354"/>
                        <a:pt x="143033" y="78984"/>
                      </a:cubicBezTo>
                      <a:cubicBezTo>
                        <a:pt x="143554" y="87741"/>
                        <a:pt x="143427" y="96364"/>
                        <a:pt x="142779" y="104632"/>
                      </a:cubicBezTo>
                      <a:cubicBezTo>
                        <a:pt x="142556" y="107521"/>
                        <a:pt x="142175" y="110194"/>
                        <a:pt x="141890" y="112499"/>
                      </a:cubicBezTo>
                      <a:cubicBezTo>
                        <a:pt x="141826" y="113001"/>
                        <a:pt x="141725" y="113115"/>
                        <a:pt x="141674" y="113503"/>
                      </a:cubicBezTo>
                      <a:cubicBezTo>
                        <a:pt x="139140" y="115928"/>
                        <a:pt x="78631" y="174037"/>
                        <a:pt x="75202" y="177295"/>
                      </a:cubicBezTo>
                      <a:cubicBezTo>
                        <a:pt x="61683" y="190115"/>
                        <a:pt x="50621" y="200574"/>
                        <a:pt x="42614" y="207984"/>
                      </a:cubicBezTo>
                      <a:cubicBezTo>
                        <a:pt x="38740" y="211572"/>
                        <a:pt x="35966" y="214150"/>
                        <a:pt x="33641" y="216214"/>
                      </a:cubicBezTo>
                      <a:cubicBezTo>
                        <a:pt x="20097" y="187531"/>
                        <a:pt x="9734" y="142617"/>
                        <a:pt x="10235" y="104632"/>
                      </a:cubicBezTo>
                      <a:cubicBezTo>
                        <a:pt x="10731" y="66792"/>
                        <a:pt x="21030" y="38668"/>
                        <a:pt x="42093" y="2342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8" name="Google Shape;3428;p15"/>
                <p:cNvSpPr/>
                <p:nvPr/>
              </p:nvSpPr>
              <p:spPr>
                <a:xfrm>
                  <a:off x="3783640" y="1314402"/>
                  <a:ext cx="165298" cy="123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298" h="123837" extrusionOk="0">
                      <a:moveTo>
                        <a:pt x="13" y="118850"/>
                      </a:moveTo>
                      <a:cubicBezTo>
                        <a:pt x="41238" y="133975"/>
                        <a:pt x="146317" y="115052"/>
                        <a:pt x="162802" y="57236"/>
                      </a:cubicBezTo>
                      <a:cubicBezTo>
                        <a:pt x="177058" y="7229"/>
                        <a:pt x="126842" y="-11421"/>
                        <a:pt x="98838" y="6893"/>
                      </a:cubicBezTo>
                      <a:cubicBezTo>
                        <a:pt x="82639" y="17485"/>
                        <a:pt x="80944" y="19669"/>
                        <a:pt x="54185" y="47291"/>
                      </a:cubicBezTo>
                      <a:cubicBezTo>
                        <a:pt x="23674" y="78794"/>
                        <a:pt x="-654" y="118602"/>
                        <a:pt x="13" y="1188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9" name="Google Shape;3429;p15"/>
                <p:cNvSpPr/>
                <p:nvPr/>
              </p:nvSpPr>
              <p:spPr>
                <a:xfrm>
                  <a:off x="3777789" y="1306084"/>
                  <a:ext cx="175503" cy="133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03" h="133981" extrusionOk="0">
                      <a:moveTo>
                        <a:pt x="55655" y="48752"/>
                      </a:moveTo>
                      <a:cubicBezTo>
                        <a:pt x="41996" y="62855"/>
                        <a:pt x="28636" y="79702"/>
                        <a:pt x="16488" y="96942"/>
                      </a:cubicBezTo>
                      <a:cubicBezTo>
                        <a:pt x="11986" y="103324"/>
                        <a:pt x="7782" y="109363"/>
                        <a:pt x="4671" y="114335"/>
                      </a:cubicBezTo>
                      <a:cubicBezTo>
                        <a:pt x="3362" y="116430"/>
                        <a:pt x="2448" y="118208"/>
                        <a:pt x="1712" y="119523"/>
                      </a:cubicBezTo>
                      <a:cubicBezTo>
                        <a:pt x="1331" y="120196"/>
                        <a:pt x="975" y="120856"/>
                        <a:pt x="765" y="121294"/>
                      </a:cubicBezTo>
                      <a:cubicBezTo>
                        <a:pt x="588" y="121675"/>
                        <a:pt x="632" y="121599"/>
                        <a:pt x="416" y="122177"/>
                      </a:cubicBezTo>
                      <a:cubicBezTo>
                        <a:pt x="289" y="122571"/>
                        <a:pt x="213" y="122653"/>
                        <a:pt x="86" y="123555"/>
                      </a:cubicBezTo>
                      <a:cubicBezTo>
                        <a:pt x="-162" y="125301"/>
                        <a:pt x="-98" y="125257"/>
                        <a:pt x="3470" y="128679"/>
                      </a:cubicBezTo>
                      <a:cubicBezTo>
                        <a:pt x="25626" y="136814"/>
                        <a:pt x="63484" y="135506"/>
                        <a:pt x="97336" y="125327"/>
                      </a:cubicBezTo>
                      <a:cubicBezTo>
                        <a:pt x="136433" y="113573"/>
                        <a:pt x="164710" y="92268"/>
                        <a:pt x="172838" y="63757"/>
                      </a:cubicBezTo>
                      <a:cubicBezTo>
                        <a:pt x="180000" y="38617"/>
                        <a:pt x="172355" y="18031"/>
                        <a:pt x="154384" y="7172"/>
                      </a:cubicBezTo>
                      <a:cubicBezTo>
                        <a:pt x="138313" y="-2543"/>
                        <a:pt x="116640" y="-2416"/>
                        <a:pt x="101133" y="7725"/>
                      </a:cubicBezTo>
                      <a:cubicBezTo>
                        <a:pt x="95425" y="11458"/>
                        <a:pt x="92104" y="13846"/>
                        <a:pt x="88814" y="16424"/>
                      </a:cubicBezTo>
                      <a:cubicBezTo>
                        <a:pt x="83004" y="20983"/>
                        <a:pt x="78362" y="25301"/>
                        <a:pt x="65440" y="38636"/>
                      </a:cubicBezTo>
                      <a:cubicBezTo>
                        <a:pt x="63846" y="40281"/>
                        <a:pt x="57211" y="47145"/>
                        <a:pt x="55655" y="48752"/>
                      </a:cubicBezTo>
                      <a:close/>
                      <a:moveTo>
                        <a:pt x="62957" y="55883"/>
                      </a:moveTo>
                      <a:cubicBezTo>
                        <a:pt x="64513" y="54276"/>
                        <a:pt x="71155" y="47406"/>
                        <a:pt x="72743" y="45767"/>
                      </a:cubicBezTo>
                      <a:cubicBezTo>
                        <a:pt x="85341" y="32769"/>
                        <a:pt x="89697" y="28629"/>
                        <a:pt x="95025" y="24457"/>
                      </a:cubicBezTo>
                      <a:cubicBezTo>
                        <a:pt x="98035" y="22095"/>
                        <a:pt x="101241" y="19739"/>
                        <a:pt x="106728" y="16151"/>
                      </a:cubicBezTo>
                      <a:cubicBezTo>
                        <a:pt x="118932" y="8169"/>
                        <a:pt x="136382" y="8061"/>
                        <a:pt x="149158" y="15783"/>
                      </a:cubicBezTo>
                      <a:cubicBezTo>
                        <a:pt x="163141" y="24235"/>
                        <a:pt x="168977" y="39983"/>
                        <a:pt x="163040" y="60811"/>
                      </a:cubicBezTo>
                      <a:cubicBezTo>
                        <a:pt x="156048" y="85341"/>
                        <a:pt x="130566" y="104715"/>
                        <a:pt x="94440" y="115579"/>
                      </a:cubicBezTo>
                      <a:cubicBezTo>
                        <a:pt x="65250" y="124355"/>
                        <a:pt x="33436" y="125771"/>
                        <a:pt x="12938" y="120443"/>
                      </a:cubicBezTo>
                      <a:cubicBezTo>
                        <a:pt x="13116" y="120151"/>
                        <a:pt x="13224" y="119986"/>
                        <a:pt x="13414" y="119681"/>
                      </a:cubicBezTo>
                      <a:cubicBezTo>
                        <a:pt x="16424" y="114868"/>
                        <a:pt x="20349" y="109032"/>
                        <a:pt x="24743" y="102797"/>
                      </a:cubicBezTo>
                      <a:cubicBezTo>
                        <a:pt x="36611" y="85963"/>
                        <a:pt x="49705" y="69567"/>
                        <a:pt x="62957" y="5588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30" name="Google Shape;3430;p15"/>
              <p:cNvGrpSpPr/>
              <p:nvPr/>
            </p:nvGrpSpPr>
            <p:grpSpPr>
              <a:xfrm>
                <a:off x="3523782" y="1446678"/>
                <a:ext cx="234462" cy="200714"/>
                <a:chOff x="3523782" y="1446678"/>
                <a:chExt cx="234462" cy="200714"/>
              </a:xfrm>
            </p:grpSpPr>
            <p:sp>
              <p:nvSpPr>
                <p:cNvPr id="3431" name="Google Shape;3431;p15"/>
                <p:cNvSpPr/>
                <p:nvPr/>
              </p:nvSpPr>
              <p:spPr>
                <a:xfrm>
                  <a:off x="3533567" y="1453154"/>
                  <a:ext cx="215815" cy="14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15" h="144781" extrusionOk="0">
                      <a:moveTo>
                        <a:pt x="215796" y="20058"/>
                      </a:moveTo>
                      <a:cubicBezTo>
                        <a:pt x="164063" y="-3348"/>
                        <a:pt x="16069" y="-24023"/>
                        <a:pt x="1471" y="66642"/>
                      </a:cubicBezTo>
                      <a:cubicBezTo>
                        <a:pt x="-15141" y="169829"/>
                        <a:pt x="114444" y="141108"/>
                        <a:pt x="114444" y="141108"/>
                      </a:cubicBezTo>
                      <a:cubicBezTo>
                        <a:pt x="114444" y="141108"/>
                        <a:pt x="217441" y="20801"/>
                        <a:pt x="215796" y="200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2" name="Google Shape;3432;p15"/>
                <p:cNvSpPr/>
                <p:nvPr/>
              </p:nvSpPr>
              <p:spPr>
                <a:xfrm>
                  <a:off x="3523782" y="1446678"/>
                  <a:ext cx="226052" cy="154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52" h="154905" extrusionOk="0">
                      <a:moveTo>
                        <a:pt x="21270" y="30471"/>
                      </a:moveTo>
                      <a:cubicBezTo>
                        <a:pt x="38421" y="12805"/>
                        <a:pt x="65244" y="3007"/>
                        <a:pt x="99305" y="569"/>
                      </a:cubicBezTo>
                      <a:cubicBezTo>
                        <a:pt x="141203" y="-2422"/>
                        <a:pt x="192479" y="6697"/>
                        <a:pt x="222971" y="20495"/>
                      </a:cubicBezTo>
                      <a:cubicBezTo>
                        <a:pt x="226476" y="25029"/>
                        <a:pt x="226369" y="25023"/>
                        <a:pt x="225645" y="26636"/>
                      </a:cubicBezTo>
                      <a:cubicBezTo>
                        <a:pt x="225340" y="27468"/>
                        <a:pt x="225403" y="27493"/>
                        <a:pt x="225181" y="27893"/>
                      </a:cubicBezTo>
                      <a:cubicBezTo>
                        <a:pt x="224972" y="28280"/>
                        <a:pt x="224572" y="28674"/>
                        <a:pt x="224222" y="29169"/>
                      </a:cubicBezTo>
                      <a:cubicBezTo>
                        <a:pt x="223670" y="29963"/>
                        <a:pt x="222920" y="31081"/>
                        <a:pt x="221828" y="32471"/>
                      </a:cubicBezTo>
                      <a:cubicBezTo>
                        <a:pt x="219809" y="35056"/>
                        <a:pt x="216831" y="38707"/>
                        <a:pt x="212939" y="43438"/>
                      </a:cubicBezTo>
                      <a:cubicBezTo>
                        <a:pt x="205972" y="51902"/>
                        <a:pt x="177810" y="85392"/>
                        <a:pt x="174451" y="89361"/>
                      </a:cubicBezTo>
                      <a:cubicBezTo>
                        <a:pt x="163288" y="102544"/>
                        <a:pt x="123505" y="149235"/>
                        <a:pt x="123302" y="149470"/>
                      </a:cubicBezTo>
                      <a:cubicBezTo>
                        <a:pt x="122591" y="150308"/>
                        <a:pt x="121562" y="150937"/>
                        <a:pt x="120489" y="151172"/>
                      </a:cubicBezTo>
                      <a:cubicBezTo>
                        <a:pt x="119911" y="151299"/>
                        <a:pt x="118997" y="151489"/>
                        <a:pt x="117523" y="151756"/>
                      </a:cubicBezTo>
                      <a:cubicBezTo>
                        <a:pt x="115091" y="152201"/>
                        <a:pt x="112253" y="152702"/>
                        <a:pt x="109224" y="153121"/>
                      </a:cubicBezTo>
                      <a:cubicBezTo>
                        <a:pt x="100575" y="154302"/>
                        <a:pt x="91412" y="154912"/>
                        <a:pt x="82141" y="154906"/>
                      </a:cubicBezTo>
                      <a:cubicBezTo>
                        <a:pt x="44822" y="154861"/>
                        <a:pt x="16558" y="143736"/>
                        <a:pt x="5103" y="116571"/>
                      </a:cubicBezTo>
                      <a:cubicBezTo>
                        <a:pt x="-104" y="104220"/>
                        <a:pt x="-1387" y="89031"/>
                        <a:pt x="1534" y="70876"/>
                      </a:cubicBezTo>
                      <a:cubicBezTo>
                        <a:pt x="4176" y="54474"/>
                        <a:pt x="10977" y="41076"/>
                        <a:pt x="21270" y="30471"/>
                      </a:cubicBezTo>
                      <a:close/>
                      <a:moveTo>
                        <a:pt x="20883" y="47286"/>
                      </a:moveTo>
                      <a:cubicBezTo>
                        <a:pt x="16222" y="54588"/>
                        <a:pt x="12951" y="62913"/>
                        <a:pt x="11415" y="72457"/>
                      </a:cubicBezTo>
                      <a:cubicBezTo>
                        <a:pt x="8773" y="88840"/>
                        <a:pt x="9910" y="102220"/>
                        <a:pt x="14329" y="112697"/>
                      </a:cubicBezTo>
                      <a:cubicBezTo>
                        <a:pt x="23785" y="135119"/>
                        <a:pt x="48537" y="144784"/>
                        <a:pt x="82224" y="144822"/>
                      </a:cubicBezTo>
                      <a:cubicBezTo>
                        <a:pt x="90993" y="144828"/>
                        <a:pt x="99591" y="144200"/>
                        <a:pt x="107808" y="143076"/>
                      </a:cubicBezTo>
                      <a:cubicBezTo>
                        <a:pt x="110684" y="142688"/>
                        <a:pt x="113326" y="142148"/>
                        <a:pt x="115612" y="141729"/>
                      </a:cubicBezTo>
                      <a:cubicBezTo>
                        <a:pt x="116107" y="141640"/>
                        <a:pt x="116215" y="141526"/>
                        <a:pt x="116603" y="141456"/>
                      </a:cubicBezTo>
                      <a:cubicBezTo>
                        <a:pt x="118876" y="138783"/>
                        <a:pt x="173365" y="74997"/>
                        <a:pt x="176413" y="71384"/>
                      </a:cubicBezTo>
                      <a:cubicBezTo>
                        <a:pt x="188434" y="57147"/>
                        <a:pt x="198232" y="45495"/>
                        <a:pt x="205160" y="37069"/>
                      </a:cubicBezTo>
                      <a:cubicBezTo>
                        <a:pt x="208519" y="32992"/>
                        <a:pt x="210932" y="30065"/>
                        <a:pt x="212849" y="27633"/>
                      </a:cubicBezTo>
                      <a:cubicBezTo>
                        <a:pt x="183430" y="15777"/>
                        <a:pt x="137989" y="8043"/>
                        <a:pt x="100099" y="10754"/>
                      </a:cubicBezTo>
                      <a:cubicBezTo>
                        <a:pt x="62348" y="13453"/>
                        <a:pt x="34872" y="25378"/>
                        <a:pt x="20883" y="472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3" name="Google Shape;3433;p15"/>
                <p:cNvSpPr/>
                <p:nvPr/>
              </p:nvSpPr>
              <p:spPr>
                <a:xfrm>
                  <a:off x="3637597" y="1473194"/>
                  <a:ext cx="118857" cy="169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57" h="169655" extrusionOk="0">
                      <a:moveTo>
                        <a:pt x="111570" y="12"/>
                      </a:moveTo>
                      <a:cubicBezTo>
                        <a:pt x="129077" y="40283"/>
                        <a:pt x="116294" y="146290"/>
                        <a:pt x="59538" y="166108"/>
                      </a:cubicBezTo>
                      <a:cubicBezTo>
                        <a:pt x="10446" y="183254"/>
                        <a:pt x="-11093" y="134206"/>
                        <a:pt x="5563" y="105187"/>
                      </a:cubicBezTo>
                      <a:cubicBezTo>
                        <a:pt x="15190" y="88404"/>
                        <a:pt x="17266" y="86581"/>
                        <a:pt x="43295" y="58260"/>
                      </a:cubicBezTo>
                      <a:cubicBezTo>
                        <a:pt x="72968" y="25964"/>
                        <a:pt x="111290" y="-636"/>
                        <a:pt x="111570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4" name="Google Shape;3434;p15"/>
                <p:cNvSpPr/>
                <p:nvPr/>
              </p:nvSpPr>
              <p:spPr>
                <a:xfrm>
                  <a:off x="3629239" y="1467510"/>
                  <a:ext cx="129005" cy="179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05" h="179882" extrusionOk="0">
                      <a:moveTo>
                        <a:pt x="44546" y="59969"/>
                      </a:moveTo>
                      <a:cubicBezTo>
                        <a:pt x="57830" y="45510"/>
                        <a:pt x="73870" y="31191"/>
                        <a:pt x="90374" y="18059"/>
                      </a:cubicBezTo>
                      <a:cubicBezTo>
                        <a:pt x="96483" y="13195"/>
                        <a:pt x="102268" y="8649"/>
                        <a:pt x="107049" y="5251"/>
                      </a:cubicBezTo>
                      <a:cubicBezTo>
                        <a:pt x="109062" y="3823"/>
                        <a:pt x="110790" y="2813"/>
                        <a:pt x="112060" y="1994"/>
                      </a:cubicBezTo>
                      <a:cubicBezTo>
                        <a:pt x="112707" y="1575"/>
                        <a:pt x="113342" y="1187"/>
                        <a:pt x="113768" y="952"/>
                      </a:cubicBezTo>
                      <a:cubicBezTo>
                        <a:pt x="114142" y="749"/>
                        <a:pt x="114066" y="800"/>
                        <a:pt x="114631" y="552"/>
                      </a:cubicBezTo>
                      <a:cubicBezTo>
                        <a:pt x="115018" y="400"/>
                        <a:pt x="115095" y="324"/>
                        <a:pt x="115984" y="140"/>
                      </a:cubicBezTo>
                      <a:cubicBezTo>
                        <a:pt x="117717" y="-210"/>
                        <a:pt x="117673" y="-140"/>
                        <a:pt x="121305" y="3219"/>
                      </a:cubicBezTo>
                      <a:cubicBezTo>
                        <a:pt x="130709" y="24866"/>
                        <a:pt x="131605" y="62732"/>
                        <a:pt x="123413" y="97123"/>
                      </a:cubicBezTo>
                      <a:cubicBezTo>
                        <a:pt x="113958" y="136836"/>
                        <a:pt x="94337" y="166306"/>
                        <a:pt x="66346" y="176079"/>
                      </a:cubicBezTo>
                      <a:cubicBezTo>
                        <a:pt x="41663" y="184696"/>
                        <a:pt x="20664" y="178257"/>
                        <a:pt x="8783" y="160953"/>
                      </a:cubicBezTo>
                      <a:cubicBezTo>
                        <a:pt x="-1853" y="145472"/>
                        <a:pt x="-2983" y="123825"/>
                        <a:pt x="6237" y="107753"/>
                      </a:cubicBezTo>
                      <a:cubicBezTo>
                        <a:pt x="9634" y="101835"/>
                        <a:pt x="11818" y="98387"/>
                        <a:pt x="14200" y="94951"/>
                      </a:cubicBezTo>
                      <a:cubicBezTo>
                        <a:pt x="18416" y="88887"/>
                        <a:pt x="22461" y="84004"/>
                        <a:pt x="35015" y="70326"/>
                      </a:cubicBezTo>
                      <a:cubicBezTo>
                        <a:pt x="36564" y="68637"/>
                        <a:pt x="43035" y="61614"/>
                        <a:pt x="44546" y="59969"/>
                      </a:cubicBezTo>
                      <a:close/>
                      <a:moveTo>
                        <a:pt x="52090" y="66840"/>
                      </a:moveTo>
                      <a:cubicBezTo>
                        <a:pt x="50572" y="68491"/>
                        <a:pt x="44102" y="75520"/>
                        <a:pt x="42559" y="77203"/>
                      </a:cubicBezTo>
                      <a:cubicBezTo>
                        <a:pt x="30322" y="90532"/>
                        <a:pt x="26442" y="95123"/>
                        <a:pt x="22582" y="100685"/>
                      </a:cubicBezTo>
                      <a:cubicBezTo>
                        <a:pt x="20404" y="103829"/>
                        <a:pt x="18238" y="107162"/>
                        <a:pt x="14974" y="112852"/>
                      </a:cubicBezTo>
                      <a:cubicBezTo>
                        <a:pt x="7716" y="125501"/>
                        <a:pt x="8624" y="142926"/>
                        <a:pt x="17076" y="155232"/>
                      </a:cubicBezTo>
                      <a:cubicBezTo>
                        <a:pt x="26322" y="168700"/>
                        <a:pt x="42387" y="173609"/>
                        <a:pt x="62834" y="166472"/>
                      </a:cubicBezTo>
                      <a:cubicBezTo>
                        <a:pt x="86913" y="158064"/>
                        <a:pt x="104776" y="131496"/>
                        <a:pt x="113513" y="94799"/>
                      </a:cubicBezTo>
                      <a:cubicBezTo>
                        <a:pt x="120581" y="65145"/>
                        <a:pt x="120143" y="33306"/>
                        <a:pt x="113628" y="13151"/>
                      </a:cubicBezTo>
                      <a:cubicBezTo>
                        <a:pt x="113348" y="13348"/>
                        <a:pt x="113190" y="13462"/>
                        <a:pt x="112898" y="13671"/>
                      </a:cubicBezTo>
                      <a:cubicBezTo>
                        <a:pt x="108268" y="16954"/>
                        <a:pt x="102668" y="21215"/>
                        <a:pt x="96699" y="25965"/>
                      </a:cubicBezTo>
                      <a:cubicBezTo>
                        <a:pt x="80582" y="38792"/>
                        <a:pt x="64974" y="52819"/>
                        <a:pt x="52090" y="6684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435" name="Google Shape;3435;p15"/>
          <p:cNvGrpSpPr/>
          <p:nvPr/>
        </p:nvGrpSpPr>
        <p:grpSpPr>
          <a:xfrm rot="-2131860">
            <a:off x="7727784" y="3965918"/>
            <a:ext cx="347365" cy="394812"/>
            <a:chOff x="7290686" y="630349"/>
            <a:chExt cx="580583" cy="659886"/>
          </a:xfrm>
        </p:grpSpPr>
        <p:sp>
          <p:nvSpPr>
            <p:cNvPr id="3436" name="Google Shape;3436;p15"/>
            <p:cNvSpPr/>
            <p:nvPr/>
          </p:nvSpPr>
          <p:spPr>
            <a:xfrm rot="1920323">
              <a:off x="7427881" y="775649"/>
              <a:ext cx="348828" cy="456870"/>
            </a:xfrm>
            <a:custGeom>
              <a:avLst/>
              <a:gdLst/>
              <a:ahLst/>
              <a:cxnLst/>
              <a:rect l="l" t="t" r="r" b="b"/>
              <a:pathLst>
                <a:path w="250683" h="328326" extrusionOk="0">
                  <a:moveTo>
                    <a:pt x="235013" y="37038"/>
                  </a:moveTo>
                  <a:cubicBezTo>
                    <a:pt x="231495" y="34447"/>
                    <a:pt x="227666" y="32543"/>
                    <a:pt x="223780" y="31343"/>
                  </a:cubicBezTo>
                  <a:cubicBezTo>
                    <a:pt x="210832" y="27348"/>
                    <a:pt x="196392" y="30910"/>
                    <a:pt x="183781" y="40163"/>
                  </a:cubicBezTo>
                  <a:cubicBezTo>
                    <a:pt x="171087" y="49478"/>
                    <a:pt x="162515" y="61835"/>
                    <a:pt x="157155" y="75659"/>
                  </a:cubicBezTo>
                  <a:cubicBezTo>
                    <a:pt x="154673" y="74561"/>
                    <a:pt x="152660" y="73259"/>
                    <a:pt x="149808" y="72344"/>
                  </a:cubicBezTo>
                  <a:cubicBezTo>
                    <a:pt x="142823" y="70090"/>
                    <a:pt x="136664" y="69087"/>
                    <a:pt x="130879" y="68801"/>
                  </a:cubicBezTo>
                  <a:cubicBezTo>
                    <a:pt x="132054" y="54545"/>
                    <a:pt x="130047" y="40156"/>
                    <a:pt x="123177" y="26580"/>
                  </a:cubicBezTo>
                  <a:cubicBezTo>
                    <a:pt x="119646" y="19608"/>
                    <a:pt x="115068" y="13683"/>
                    <a:pt x="109676" y="9219"/>
                  </a:cubicBezTo>
                  <a:cubicBezTo>
                    <a:pt x="104285" y="4749"/>
                    <a:pt x="98139" y="1669"/>
                    <a:pt x="91458" y="526"/>
                  </a:cubicBezTo>
                  <a:cubicBezTo>
                    <a:pt x="83451" y="-846"/>
                    <a:pt x="74707" y="393"/>
                    <a:pt x="65741" y="5104"/>
                  </a:cubicBezTo>
                  <a:cubicBezTo>
                    <a:pt x="53898" y="11321"/>
                    <a:pt x="48805" y="21741"/>
                    <a:pt x="49707" y="33508"/>
                  </a:cubicBezTo>
                  <a:cubicBezTo>
                    <a:pt x="50418" y="42830"/>
                    <a:pt x="55162" y="52317"/>
                    <a:pt x="60680" y="56126"/>
                  </a:cubicBezTo>
                  <a:cubicBezTo>
                    <a:pt x="76440" y="67017"/>
                    <a:pt x="98596" y="50481"/>
                    <a:pt x="87559" y="34575"/>
                  </a:cubicBezTo>
                  <a:cubicBezTo>
                    <a:pt x="87559" y="34575"/>
                    <a:pt x="82721" y="27818"/>
                    <a:pt x="75767" y="30955"/>
                  </a:cubicBezTo>
                  <a:cubicBezTo>
                    <a:pt x="71513" y="32879"/>
                    <a:pt x="70218" y="38296"/>
                    <a:pt x="72472" y="42385"/>
                  </a:cubicBezTo>
                  <a:cubicBezTo>
                    <a:pt x="74510" y="46087"/>
                    <a:pt x="78917" y="47166"/>
                    <a:pt x="82765" y="45751"/>
                  </a:cubicBezTo>
                  <a:cubicBezTo>
                    <a:pt x="80447" y="51561"/>
                    <a:pt x="71608" y="55415"/>
                    <a:pt x="64433" y="50462"/>
                  </a:cubicBezTo>
                  <a:cubicBezTo>
                    <a:pt x="60750" y="47916"/>
                    <a:pt x="56933" y="40379"/>
                    <a:pt x="56368" y="33000"/>
                  </a:cubicBezTo>
                  <a:cubicBezTo>
                    <a:pt x="55676" y="23875"/>
                    <a:pt x="59632" y="16274"/>
                    <a:pt x="68948" y="11385"/>
                  </a:cubicBezTo>
                  <a:cubicBezTo>
                    <a:pt x="88912" y="894"/>
                    <a:pt x="107365" y="10508"/>
                    <a:pt x="117125" y="29774"/>
                  </a:cubicBezTo>
                  <a:cubicBezTo>
                    <a:pt x="123539" y="42449"/>
                    <a:pt x="125367" y="55809"/>
                    <a:pt x="124091" y="69201"/>
                  </a:cubicBezTo>
                  <a:cubicBezTo>
                    <a:pt x="95427" y="71329"/>
                    <a:pt x="83705" y="93445"/>
                    <a:pt x="81540" y="98253"/>
                  </a:cubicBezTo>
                  <a:cubicBezTo>
                    <a:pt x="12445" y="121900"/>
                    <a:pt x="-7633" y="205535"/>
                    <a:pt x="2444" y="245325"/>
                  </a:cubicBezTo>
                  <a:cubicBezTo>
                    <a:pt x="15036" y="295077"/>
                    <a:pt x="36061" y="298627"/>
                    <a:pt x="45592" y="299763"/>
                  </a:cubicBezTo>
                  <a:cubicBezTo>
                    <a:pt x="46087" y="299827"/>
                    <a:pt x="47459" y="297922"/>
                    <a:pt x="48278" y="297223"/>
                  </a:cubicBezTo>
                  <a:cubicBezTo>
                    <a:pt x="54704" y="301700"/>
                    <a:pt x="61524" y="305777"/>
                    <a:pt x="69500" y="308799"/>
                  </a:cubicBezTo>
                  <a:cubicBezTo>
                    <a:pt x="76980" y="311631"/>
                    <a:pt x="84403" y="313320"/>
                    <a:pt x="91598" y="314083"/>
                  </a:cubicBezTo>
                  <a:cubicBezTo>
                    <a:pt x="91903" y="314724"/>
                    <a:pt x="91763" y="316464"/>
                    <a:pt x="92208" y="316775"/>
                  </a:cubicBezTo>
                  <a:cubicBezTo>
                    <a:pt x="101371" y="323188"/>
                    <a:pt x="131971" y="338543"/>
                    <a:pt x="160603" y="317981"/>
                  </a:cubicBezTo>
                  <a:cubicBezTo>
                    <a:pt x="219989" y="275322"/>
                    <a:pt x="224923" y="169049"/>
                    <a:pt x="191877" y="141261"/>
                  </a:cubicBezTo>
                  <a:cubicBezTo>
                    <a:pt x="191623" y="141045"/>
                    <a:pt x="191299" y="140727"/>
                    <a:pt x="191039" y="140512"/>
                  </a:cubicBezTo>
                  <a:cubicBezTo>
                    <a:pt x="191039" y="140512"/>
                    <a:pt x="197999" y="111861"/>
                    <a:pt x="178898" y="90270"/>
                  </a:cubicBezTo>
                  <a:cubicBezTo>
                    <a:pt x="175037" y="85908"/>
                    <a:pt x="169589" y="82079"/>
                    <a:pt x="163340" y="78587"/>
                  </a:cubicBezTo>
                  <a:cubicBezTo>
                    <a:pt x="168236" y="65702"/>
                    <a:pt x="176136" y="54310"/>
                    <a:pt x="187851" y="45713"/>
                  </a:cubicBezTo>
                  <a:cubicBezTo>
                    <a:pt x="205269" y="32936"/>
                    <a:pt x="225951" y="32727"/>
                    <a:pt x="239013" y="51104"/>
                  </a:cubicBezTo>
                  <a:cubicBezTo>
                    <a:pt x="245109" y="59682"/>
                    <a:pt x="245116" y="68280"/>
                    <a:pt x="240366" y="76103"/>
                  </a:cubicBezTo>
                  <a:cubicBezTo>
                    <a:pt x="236530" y="82434"/>
                    <a:pt x="229850" y="87502"/>
                    <a:pt x="225412" y="88105"/>
                  </a:cubicBezTo>
                  <a:cubicBezTo>
                    <a:pt x="216776" y="89286"/>
                    <a:pt x="210616" y="81895"/>
                    <a:pt x="211175" y="75666"/>
                  </a:cubicBezTo>
                  <a:cubicBezTo>
                    <a:pt x="213975" y="78663"/>
                    <a:pt x="218439" y="79685"/>
                    <a:pt x="221938" y="77304"/>
                  </a:cubicBezTo>
                  <a:cubicBezTo>
                    <a:pt x="225799" y="74675"/>
                    <a:pt x="227012" y="69125"/>
                    <a:pt x="224084" y="65486"/>
                  </a:cubicBezTo>
                  <a:cubicBezTo>
                    <a:pt x="219296" y="59543"/>
                    <a:pt x="212045" y="63359"/>
                    <a:pt x="212045" y="63359"/>
                  </a:cubicBezTo>
                  <a:cubicBezTo>
                    <a:pt x="195001" y="72547"/>
                    <a:pt x="207282" y="97459"/>
                    <a:pt x="226263" y="94868"/>
                  </a:cubicBezTo>
                  <a:cubicBezTo>
                    <a:pt x="232911" y="93960"/>
                    <a:pt x="241395" y="87616"/>
                    <a:pt x="246246" y="79621"/>
                  </a:cubicBezTo>
                  <a:cubicBezTo>
                    <a:pt x="252374" y="69531"/>
                    <a:pt x="252431" y="58044"/>
                    <a:pt x="244684" y="47141"/>
                  </a:cubicBezTo>
                  <a:cubicBezTo>
                    <a:pt x="241750" y="43014"/>
                    <a:pt x="238524" y="39636"/>
                    <a:pt x="235013" y="37038"/>
                  </a:cubicBez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15"/>
            <p:cNvSpPr/>
            <p:nvPr/>
          </p:nvSpPr>
          <p:spPr>
            <a:xfrm rot="1920323">
              <a:off x="7391631" y="694974"/>
              <a:ext cx="348828" cy="456870"/>
            </a:xfrm>
            <a:custGeom>
              <a:avLst/>
              <a:gdLst/>
              <a:ahLst/>
              <a:cxnLst/>
              <a:rect l="l" t="t" r="r" b="b"/>
              <a:pathLst>
                <a:path w="250683" h="328326" extrusionOk="0">
                  <a:moveTo>
                    <a:pt x="235013" y="37038"/>
                  </a:moveTo>
                  <a:cubicBezTo>
                    <a:pt x="231495" y="34447"/>
                    <a:pt x="227666" y="32543"/>
                    <a:pt x="223780" y="31343"/>
                  </a:cubicBezTo>
                  <a:cubicBezTo>
                    <a:pt x="210832" y="27348"/>
                    <a:pt x="196392" y="30910"/>
                    <a:pt x="183781" y="40163"/>
                  </a:cubicBezTo>
                  <a:cubicBezTo>
                    <a:pt x="171087" y="49478"/>
                    <a:pt x="162515" y="61835"/>
                    <a:pt x="157155" y="75659"/>
                  </a:cubicBezTo>
                  <a:cubicBezTo>
                    <a:pt x="154673" y="74561"/>
                    <a:pt x="152660" y="73259"/>
                    <a:pt x="149808" y="72344"/>
                  </a:cubicBezTo>
                  <a:cubicBezTo>
                    <a:pt x="142823" y="70090"/>
                    <a:pt x="136664" y="69087"/>
                    <a:pt x="130879" y="68801"/>
                  </a:cubicBezTo>
                  <a:cubicBezTo>
                    <a:pt x="132054" y="54545"/>
                    <a:pt x="130047" y="40156"/>
                    <a:pt x="123177" y="26580"/>
                  </a:cubicBezTo>
                  <a:cubicBezTo>
                    <a:pt x="119646" y="19608"/>
                    <a:pt x="115068" y="13683"/>
                    <a:pt x="109676" y="9219"/>
                  </a:cubicBezTo>
                  <a:cubicBezTo>
                    <a:pt x="104285" y="4749"/>
                    <a:pt x="98139" y="1669"/>
                    <a:pt x="91458" y="526"/>
                  </a:cubicBezTo>
                  <a:cubicBezTo>
                    <a:pt x="83451" y="-846"/>
                    <a:pt x="74707" y="393"/>
                    <a:pt x="65741" y="5104"/>
                  </a:cubicBezTo>
                  <a:cubicBezTo>
                    <a:pt x="53898" y="11321"/>
                    <a:pt x="48805" y="21741"/>
                    <a:pt x="49707" y="33508"/>
                  </a:cubicBezTo>
                  <a:cubicBezTo>
                    <a:pt x="50418" y="42830"/>
                    <a:pt x="55162" y="52317"/>
                    <a:pt x="60680" y="56126"/>
                  </a:cubicBezTo>
                  <a:cubicBezTo>
                    <a:pt x="76440" y="67017"/>
                    <a:pt x="98596" y="50481"/>
                    <a:pt x="87559" y="34575"/>
                  </a:cubicBezTo>
                  <a:cubicBezTo>
                    <a:pt x="87559" y="34575"/>
                    <a:pt x="82721" y="27818"/>
                    <a:pt x="75767" y="30955"/>
                  </a:cubicBezTo>
                  <a:cubicBezTo>
                    <a:pt x="71513" y="32879"/>
                    <a:pt x="70218" y="38296"/>
                    <a:pt x="72472" y="42385"/>
                  </a:cubicBezTo>
                  <a:cubicBezTo>
                    <a:pt x="74510" y="46087"/>
                    <a:pt x="78917" y="47166"/>
                    <a:pt x="82765" y="45751"/>
                  </a:cubicBezTo>
                  <a:cubicBezTo>
                    <a:pt x="80447" y="51561"/>
                    <a:pt x="71608" y="55415"/>
                    <a:pt x="64433" y="50462"/>
                  </a:cubicBezTo>
                  <a:cubicBezTo>
                    <a:pt x="60750" y="47916"/>
                    <a:pt x="56933" y="40379"/>
                    <a:pt x="56368" y="33000"/>
                  </a:cubicBezTo>
                  <a:cubicBezTo>
                    <a:pt x="55676" y="23875"/>
                    <a:pt x="59632" y="16274"/>
                    <a:pt x="68948" y="11385"/>
                  </a:cubicBezTo>
                  <a:cubicBezTo>
                    <a:pt x="88912" y="894"/>
                    <a:pt x="107365" y="10508"/>
                    <a:pt x="117125" y="29774"/>
                  </a:cubicBezTo>
                  <a:cubicBezTo>
                    <a:pt x="123539" y="42449"/>
                    <a:pt x="125367" y="55809"/>
                    <a:pt x="124091" y="69201"/>
                  </a:cubicBezTo>
                  <a:cubicBezTo>
                    <a:pt x="95427" y="71329"/>
                    <a:pt x="83705" y="93445"/>
                    <a:pt x="81540" y="98253"/>
                  </a:cubicBezTo>
                  <a:cubicBezTo>
                    <a:pt x="12445" y="121900"/>
                    <a:pt x="-7633" y="205535"/>
                    <a:pt x="2444" y="245325"/>
                  </a:cubicBezTo>
                  <a:cubicBezTo>
                    <a:pt x="15036" y="295077"/>
                    <a:pt x="36061" y="298627"/>
                    <a:pt x="45592" y="299763"/>
                  </a:cubicBezTo>
                  <a:cubicBezTo>
                    <a:pt x="46087" y="299827"/>
                    <a:pt x="47459" y="297922"/>
                    <a:pt x="48278" y="297223"/>
                  </a:cubicBezTo>
                  <a:cubicBezTo>
                    <a:pt x="54704" y="301700"/>
                    <a:pt x="61524" y="305777"/>
                    <a:pt x="69500" y="308799"/>
                  </a:cubicBezTo>
                  <a:cubicBezTo>
                    <a:pt x="76980" y="311631"/>
                    <a:pt x="84403" y="313320"/>
                    <a:pt x="91598" y="314083"/>
                  </a:cubicBezTo>
                  <a:cubicBezTo>
                    <a:pt x="91903" y="314724"/>
                    <a:pt x="91763" y="316464"/>
                    <a:pt x="92208" y="316775"/>
                  </a:cubicBezTo>
                  <a:cubicBezTo>
                    <a:pt x="101371" y="323188"/>
                    <a:pt x="131971" y="338543"/>
                    <a:pt x="160603" y="317981"/>
                  </a:cubicBezTo>
                  <a:cubicBezTo>
                    <a:pt x="219989" y="275322"/>
                    <a:pt x="224923" y="169049"/>
                    <a:pt x="191877" y="141261"/>
                  </a:cubicBezTo>
                  <a:cubicBezTo>
                    <a:pt x="191623" y="141045"/>
                    <a:pt x="191299" y="140727"/>
                    <a:pt x="191039" y="140512"/>
                  </a:cubicBezTo>
                  <a:cubicBezTo>
                    <a:pt x="191039" y="140512"/>
                    <a:pt x="197999" y="111861"/>
                    <a:pt x="178898" y="90270"/>
                  </a:cubicBezTo>
                  <a:cubicBezTo>
                    <a:pt x="175037" y="85908"/>
                    <a:pt x="169589" y="82079"/>
                    <a:pt x="163340" y="78587"/>
                  </a:cubicBezTo>
                  <a:cubicBezTo>
                    <a:pt x="168236" y="65702"/>
                    <a:pt x="176136" y="54310"/>
                    <a:pt x="187851" y="45713"/>
                  </a:cubicBezTo>
                  <a:cubicBezTo>
                    <a:pt x="205269" y="32936"/>
                    <a:pt x="225951" y="32727"/>
                    <a:pt x="239013" y="51104"/>
                  </a:cubicBezTo>
                  <a:cubicBezTo>
                    <a:pt x="245109" y="59682"/>
                    <a:pt x="245116" y="68280"/>
                    <a:pt x="240366" y="76103"/>
                  </a:cubicBezTo>
                  <a:cubicBezTo>
                    <a:pt x="236530" y="82434"/>
                    <a:pt x="229850" y="87502"/>
                    <a:pt x="225412" y="88105"/>
                  </a:cubicBezTo>
                  <a:cubicBezTo>
                    <a:pt x="216776" y="89286"/>
                    <a:pt x="210616" y="81895"/>
                    <a:pt x="211175" y="75666"/>
                  </a:cubicBezTo>
                  <a:cubicBezTo>
                    <a:pt x="213975" y="78663"/>
                    <a:pt x="218439" y="79685"/>
                    <a:pt x="221938" y="77304"/>
                  </a:cubicBezTo>
                  <a:cubicBezTo>
                    <a:pt x="225799" y="74675"/>
                    <a:pt x="227012" y="69125"/>
                    <a:pt x="224084" y="65486"/>
                  </a:cubicBezTo>
                  <a:cubicBezTo>
                    <a:pt x="219296" y="59543"/>
                    <a:pt x="212045" y="63359"/>
                    <a:pt x="212045" y="63359"/>
                  </a:cubicBezTo>
                  <a:cubicBezTo>
                    <a:pt x="195001" y="72547"/>
                    <a:pt x="207282" y="97459"/>
                    <a:pt x="226263" y="94868"/>
                  </a:cubicBezTo>
                  <a:cubicBezTo>
                    <a:pt x="232911" y="93960"/>
                    <a:pt x="241395" y="87616"/>
                    <a:pt x="246246" y="79621"/>
                  </a:cubicBezTo>
                  <a:cubicBezTo>
                    <a:pt x="252374" y="69531"/>
                    <a:pt x="252431" y="58044"/>
                    <a:pt x="244684" y="47141"/>
                  </a:cubicBezTo>
                  <a:cubicBezTo>
                    <a:pt x="241750" y="43014"/>
                    <a:pt x="238524" y="39636"/>
                    <a:pt x="235013" y="370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3438" name="Google Shape;3438;p15"/>
            <p:cNvGrpSpPr/>
            <p:nvPr/>
          </p:nvGrpSpPr>
          <p:grpSpPr>
            <a:xfrm rot="1919852">
              <a:off x="7387589" y="689357"/>
              <a:ext cx="356935" cy="468095"/>
              <a:chOff x="1547770" y="4616227"/>
              <a:chExt cx="256487" cy="336365"/>
            </a:xfrm>
          </p:grpSpPr>
          <p:grpSp>
            <p:nvGrpSpPr>
              <p:cNvPr id="3439" name="Google Shape;3439;p15"/>
              <p:cNvGrpSpPr/>
              <p:nvPr/>
            </p:nvGrpSpPr>
            <p:grpSpPr>
              <a:xfrm>
                <a:off x="1603033" y="4616227"/>
                <a:ext cx="201224" cy="99930"/>
                <a:chOff x="1603033" y="4616227"/>
                <a:chExt cx="201224" cy="99930"/>
              </a:xfrm>
            </p:grpSpPr>
            <p:sp>
              <p:nvSpPr>
                <p:cNvPr id="3440" name="Google Shape;3440;p15"/>
                <p:cNvSpPr/>
                <p:nvPr/>
              </p:nvSpPr>
              <p:spPr>
                <a:xfrm>
                  <a:off x="1603033" y="4616227"/>
                  <a:ext cx="82039" cy="94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39" h="94380" extrusionOk="0">
                      <a:moveTo>
                        <a:pt x="41965" y="527"/>
                      </a:moveTo>
                      <a:cubicBezTo>
                        <a:pt x="33952" y="-845"/>
                        <a:pt x="25201" y="387"/>
                        <a:pt x="16235" y="5093"/>
                      </a:cubicBezTo>
                      <a:cubicBezTo>
                        <a:pt x="4392" y="11316"/>
                        <a:pt x="-802" y="21647"/>
                        <a:pt x="100" y="33414"/>
                      </a:cubicBezTo>
                      <a:cubicBezTo>
                        <a:pt x="811" y="42742"/>
                        <a:pt x="5656" y="52299"/>
                        <a:pt x="11174" y="56109"/>
                      </a:cubicBezTo>
                      <a:cubicBezTo>
                        <a:pt x="26935" y="66999"/>
                        <a:pt x="49109" y="50311"/>
                        <a:pt x="38073" y="34411"/>
                      </a:cubicBezTo>
                      <a:cubicBezTo>
                        <a:pt x="38073" y="34411"/>
                        <a:pt x="33215" y="27635"/>
                        <a:pt x="26262" y="30772"/>
                      </a:cubicBezTo>
                      <a:cubicBezTo>
                        <a:pt x="22007" y="32690"/>
                        <a:pt x="20636" y="38208"/>
                        <a:pt x="22890" y="42297"/>
                      </a:cubicBezTo>
                      <a:cubicBezTo>
                        <a:pt x="24935" y="45999"/>
                        <a:pt x="29361" y="47092"/>
                        <a:pt x="33215" y="45682"/>
                      </a:cubicBezTo>
                      <a:cubicBezTo>
                        <a:pt x="30897" y="51492"/>
                        <a:pt x="22147" y="55391"/>
                        <a:pt x="14971" y="50432"/>
                      </a:cubicBezTo>
                      <a:cubicBezTo>
                        <a:pt x="11288" y="47885"/>
                        <a:pt x="7498" y="40323"/>
                        <a:pt x="6932" y="32937"/>
                      </a:cubicBezTo>
                      <a:cubicBezTo>
                        <a:pt x="6234" y="23819"/>
                        <a:pt x="10114" y="16199"/>
                        <a:pt x="19436" y="11303"/>
                      </a:cubicBezTo>
                      <a:cubicBezTo>
                        <a:pt x="39394" y="819"/>
                        <a:pt x="57897" y="10350"/>
                        <a:pt x="67651" y="29623"/>
                      </a:cubicBezTo>
                      <a:cubicBezTo>
                        <a:pt x="74325" y="42799"/>
                        <a:pt x="76230" y="56769"/>
                        <a:pt x="74636" y="70688"/>
                      </a:cubicBezTo>
                      <a:cubicBezTo>
                        <a:pt x="74008" y="76175"/>
                        <a:pt x="72858" y="81267"/>
                        <a:pt x="71410" y="85839"/>
                      </a:cubicBezTo>
                      <a:cubicBezTo>
                        <a:pt x="70902" y="87427"/>
                        <a:pt x="70432" y="88741"/>
                        <a:pt x="69950" y="89948"/>
                      </a:cubicBezTo>
                      <a:cubicBezTo>
                        <a:pt x="69670" y="90653"/>
                        <a:pt x="69480" y="91167"/>
                        <a:pt x="69378" y="91376"/>
                      </a:cubicBezTo>
                      <a:lnTo>
                        <a:pt x="75519" y="94380"/>
                      </a:lnTo>
                      <a:cubicBezTo>
                        <a:pt x="76090" y="93155"/>
                        <a:pt x="76966" y="90939"/>
                        <a:pt x="77919" y="87922"/>
                      </a:cubicBezTo>
                      <a:cubicBezTo>
                        <a:pt x="79500" y="82944"/>
                        <a:pt x="80783" y="77470"/>
                        <a:pt x="81469" y="71520"/>
                      </a:cubicBezTo>
                      <a:cubicBezTo>
                        <a:pt x="83208" y="56344"/>
                        <a:pt x="81062" y="40977"/>
                        <a:pt x="73741" y="26511"/>
                      </a:cubicBezTo>
                      <a:cubicBezTo>
                        <a:pt x="66673" y="12560"/>
                        <a:pt x="55319" y="2813"/>
                        <a:pt x="41965" y="52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1" name="Google Shape;3441;p15"/>
                <p:cNvSpPr/>
                <p:nvPr/>
              </p:nvSpPr>
              <p:spPr>
                <a:xfrm>
                  <a:off x="1705000" y="4645888"/>
                  <a:ext cx="99257" cy="70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57" h="70269" extrusionOk="0">
                      <a:moveTo>
                        <a:pt x="72358" y="1620"/>
                      </a:moveTo>
                      <a:cubicBezTo>
                        <a:pt x="80124" y="4020"/>
                        <a:pt x="87376" y="9075"/>
                        <a:pt x="93243" y="17329"/>
                      </a:cubicBezTo>
                      <a:cubicBezTo>
                        <a:pt x="100990" y="28232"/>
                        <a:pt x="100959" y="39796"/>
                        <a:pt x="94837" y="49886"/>
                      </a:cubicBezTo>
                      <a:cubicBezTo>
                        <a:pt x="89986" y="57887"/>
                        <a:pt x="81343" y="64218"/>
                        <a:pt x="74695" y="65120"/>
                      </a:cubicBezTo>
                      <a:cubicBezTo>
                        <a:pt x="55715" y="67717"/>
                        <a:pt x="43479" y="42799"/>
                        <a:pt x="60515" y="33611"/>
                      </a:cubicBezTo>
                      <a:cubicBezTo>
                        <a:pt x="60515" y="33611"/>
                        <a:pt x="67907" y="29757"/>
                        <a:pt x="72688" y="35700"/>
                      </a:cubicBezTo>
                      <a:cubicBezTo>
                        <a:pt x="75616" y="39339"/>
                        <a:pt x="74352" y="44876"/>
                        <a:pt x="70491" y="47505"/>
                      </a:cubicBezTo>
                      <a:cubicBezTo>
                        <a:pt x="66992" y="49886"/>
                        <a:pt x="62548" y="48857"/>
                        <a:pt x="59747" y="45860"/>
                      </a:cubicBezTo>
                      <a:cubicBezTo>
                        <a:pt x="59188" y="52089"/>
                        <a:pt x="65234" y="59519"/>
                        <a:pt x="73876" y="58344"/>
                      </a:cubicBezTo>
                      <a:cubicBezTo>
                        <a:pt x="78308" y="57735"/>
                        <a:pt x="85115" y="52699"/>
                        <a:pt x="88951" y="46375"/>
                      </a:cubicBezTo>
                      <a:cubicBezTo>
                        <a:pt x="93701" y="38551"/>
                        <a:pt x="93681" y="30004"/>
                        <a:pt x="87586" y="21425"/>
                      </a:cubicBezTo>
                      <a:cubicBezTo>
                        <a:pt x="74517" y="3042"/>
                        <a:pt x="53708" y="3188"/>
                        <a:pt x="36290" y="15964"/>
                      </a:cubicBezTo>
                      <a:cubicBezTo>
                        <a:pt x="24384" y="24702"/>
                        <a:pt x="16370" y="36303"/>
                        <a:pt x="11500" y="49441"/>
                      </a:cubicBezTo>
                      <a:cubicBezTo>
                        <a:pt x="9582" y="54617"/>
                        <a:pt x="8299" y="59678"/>
                        <a:pt x="7531" y="64408"/>
                      </a:cubicBezTo>
                      <a:cubicBezTo>
                        <a:pt x="7258" y="66053"/>
                        <a:pt x="7087" y="67444"/>
                        <a:pt x="6972" y="68739"/>
                      </a:cubicBezTo>
                      <a:cubicBezTo>
                        <a:pt x="6902" y="69488"/>
                        <a:pt x="6839" y="70034"/>
                        <a:pt x="6833" y="70270"/>
                      </a:cubicBezTo>
                      <a:lnTo>
                        <a:pt x="0" y="70174"/>
                      </a:lnTo>
                      <a:cubicBezTo>
                        <a:pt x="44" y="68822"/>
                        <a:pt x="267" y="66447"/>
                        <a:pt x="775" y="63322"/>
                      </a:cubicBezTo>
                      <a:cubicBezTo>
                        <a:pt x="1619" y="58173"/>
                        <a:pt x="2946" y="52712"/>
                        <a:pt x="5029" y="47098"/>
                      </a:cubicBezTo>
                      <a:cubicBezTo>
                        <a:pt x="10338" y="32766"/>
                        <a:pt x="19196" y="20035"/>
                        <a:pt x="32271" y="10440"/>
                      </a:cubicBezTo>
                      <a:cubicBezTo>
                        <a:pt x="44882" y="1188"/>
                        <a:pt x="59411" y="-2374"/>
                        <a:pt x="72358" y="16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42" name="Google Shape;3442;p15"/>
              <p:cNvSpPr/>
              <p:nvPr/>
            </p:nvSpPr>
            <p:spPr>
              <a:xfrm>
                <a:off x="1562279" y="4713727"/>
                <a:ext cx="196552" cy="217027"/>
              </a:xfrm>
              <a:custGeom>
                <a:avLst/>
                <a:gdLst/>
                <a:ahLst/>
                <a:cxnLst/>
                <a:rect l="l" t="t" r="r" b="b"/>
                <a:pathLst>
                  <a:path w="196552" h="217027" extrusionOk="0">
                    <a:moveTo>
                      <a:pt x="123030" y="1262"/>
                    </a:moveTo>
                    <a:cubicBezTo>
                      <a:pt x="169442" y="9231"/>
                      <a:pt x="214032" y="74566"/>
                      <a:pt x="189667" y="134148"/>
                    </a:cubicBezTo>
                    <a:cubicBezTo>
                      <a:pt x="165302" y="193730"/>
                      <a:pt x="116470" y="232275"/>
                      <a:pt x="60813" y="211212"/>
                    </a:cubicBezTo>
                    <a:cubicBezTo>
                      <a:pt x="10641" y="192206"/>
                      <a:pt x="-9056" y="142822"/>
                      <a:pt x="3847" y="83215"/>
                    </a:cubicBezTo>
                    <a:cubicBezTo>
                      <a:pt x="14839" y="32497"/>
                      <a:pt x="70649" y="-7723"/>
                      <a:pt x="123030" y="126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15"/>
              <p:cNvSpPr/>
              <p:nvPr/>
            </p:nvSpPr>
            <p:spPr>
              <a:xfrm>
                <a:off x="1553507" y="4709353"/>
                <a:ext cx="212283" cy="235137"/>
              </a:xfrm>
              <a:custGeom>
                <a:avLst/>
                <a:gdLst/>
                <a:ahLst/>
                <a:cxnLst/>
                <a:rect l="l" t="t" r="r" b="b"/>
                <a:pathLst>
                  <a:path w="212283" h="235137" extrusionOk="0">
                    <a:moveTo>
                      <a:pt x="82627" y="4499"/>
                    </a:moveTo>
                    <a:cubicBezTo>
                      <a:pt x="12561" y="27581"/>
                      <a:pt x="-7683" y="112068"/>
                      <a:pt x="2452" y="152092"/>
                    </a:cubicBezTo>
                    <a:cubicBezTo>
                      <a:pt x="15044" y="201844"/>
                      <a:pt x="36044" y="205514"/>
                      <a:pt x="45581" y="206644"/>
                    </a:cubicBezTo>
                    <a:cubicBezTo>
                      <a:pt x="55627" y="207851"/>
                      <a:pt x="133484" y="46732"/>
                      <a:pt x="133484" y="46732"/>
                    </a:cubicBezTo>
                    <a:cubicBezTo>
                      <a:pt x="133484" y="46732"/>
                      <a:pt x="78595" y="214125"/>
                      <a:pt x="92184" y="223650"/>
                    </a:cubicBezTo>
                    <a:cubicBezTo>
                      <a:pt x="101341" y="230070"/>
                      <a:pt x="131992" y="245322"/>
                      <a:pt x="160624" y="224761"/>
                    </a:cubicBezTo>
                    <a:cubicBezTo>
                      <a:pt x="220016" y="182102"/>
                      <a:pt x="224969" y="75771"/>
                      <a:pt x="191911" y="47990"/>
                    </a:cubicBezTo>
                    <a:cubicBezTo>
                      <a:pt x="168035" y="27911"/>
                      <a:pt x="137898" y="-13707"/>
                      <a:pt x="82627" y="4499"/>
                    </a:cubicBezTo>
                    <a:close/>
                  </a:path>
                </a:pathLst>
              </a:custGeom>
              <a:solidFill>
                <a:srgbClr val="FC4F6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15"/>
              <p:cNvSpPr/>
              <p:nvPr/>
            </p:nvSpPr>
            <p:spPr>
              <a:xfrm>
                <a:off x="1547770" y="4711160"/>
                <a:ext cx="225472" cy="241432"/>
              </a:xfrm>
              <a:custGeom>
                <a:avLst/>
                <a:gdLst/>
                <a:ahLst/>
                <a:cxnLst/>
                <a:rect l="l" t="t" r="r" b="b"/>
                <a:pathLst>
                  <a:path w="225472" h="241432" extrusionOk="0">
                    <a:moveTo>
                      <a:pt x="195793" y="31953"/>
                    </a:moveTo>
                    <a:cubicBezTo>
                      <a:pt x="186706" y="23209"/>
                      <a:pt x="175886" y="17418"/>
                      <a:pt x="163618" y="13640"/>
                    </a:cubicBezTo>
                    <a:cubicBezTo>
                      <a:pt x="159109" y="12249"/>
                      <a:pt x="150499" y="10166"/>
                      <a:pt x="150594" y="10204"/>
                    </a:cubicBezTo>
                    <a:cubicBezTo>
                      <a:pt x="130312" y="-768"/>
                      <a:pt x="108843" y="-3328"/>
                      <a:pt x="84560" y="4661"/>
                    </a:cubicBezTo>
                    <a:cubicBezTo>
                      <a:pt x="51375" y="15583"/>
                      <a:pt x="26896" y="40513"/>
                      <a:pt x="12570" y="73577"/>
                    </a:cubicBezTo>
                    <a:cubicBezTo>
                      <a:pt x="524" y="101371"/>
                      <a:pt x="-3025" y="133090"/>
                      <a:pt x="2620" y="155416"/>
                    </a:cubicBezTo>
                    <a:cubicBezTo>
                      <a:pt x="13072" y="196761"/>
                      <a:pt x="29150" y="211531"/>
                      <a:pt x="51350" y="214179"/>
                    </a:cubicBezTo>
                    <a:cubicBezTo>
                      <a:pt x="53039" y="214382"/>
                      <a:pt x="54137" y="213696"/>
                      <a:pt x="55382" y="213265"/>
                    </a:cubicBezTo>
                    <a:cubicBezTo>
                      <a:pt x="60799" y="216643"/>
                      <a:pt x="66145" y="219919"/>
                      <a:pt x="71790" y="222059"/>
                    </a:cubicBezTo>
                    <a:cubicBezTo>
                      <a:pt x="77563" y="224250"/>
                      <a:pt x="83475" y="225253"/>
                      <a:pt x="89513" y="226238"/>
                    </a:cubicBezTo>
                    <a:cubicBezTo>
                      <a:pt x="90085" y="226961"/>
                      <a:pt x="89939" y="227870"/>
                      <a:pt x="90898" y="228543"/>
                    </a:cubicBezTo>
                    <a:cubicBezTo>
                      <a:pt x="111503" y="242989"/>
                      <a:pt x="141202" y="247878"/>
                      <a:pt x="166761" y="229533"/>
                    </a:cubicBezTo>
                    <a:cubicBezTo>
                      <a:pt x="221079" y="190550"/>
                      <a:pt x="237157" y="126847"/>
                      <a:pt x="217275" y="67348"/>
                    </a:cubicBezTo>
                    <a:cubicBezTo>
                      <a:pt x="212233" y="52254"/>
                      <a:pt x="204874" y="40697"/>
                      <a:pt x="195793" y="31953"/>
                    </a:cubicBezTo>
                    <a:close/>
                    <a:moveTo>
                      <a:pt x="192809" y="43021"/>
                    </a:moveTo>
                    <a:cubicBezTo>
                      <a:pt x="198778" y="49816"/>
                      <a:pt x="204125" y="58776"/>
                      <a:pt x="208043" y="70498"/>
                    </a:cubicBezTo>
                    <a:cubicBezTo>
                      <a:pt x="224127" y="118630"/>
                      <a:pt x="217136" y="181470"/>
                      <a:pt x="161084" y="221697"/>
                    </a:cubicBezTo>
                    <a:cubicBezTo>
                      <a:pt x="134065" y="241090"/>
                      <a:pt x="105083" y="226670"/>
                      <a:pt x="96448" y="220611"/>
                    </a:cubicBezTo>
                    <a:cubicBezTo>
                      <a:pt x="95997" y="220294"/>
                      <a:pt x="96232" y="218472"/>
                      <a:pt x="95939" y="217805"/>
                    </a:cubicBezTo>
                    <a:cubicBezTo>
                      <a:pt x="89158" y="217074"/>
                      <a:pt x="82173" y="215684"/>
                      <a:pt x="75118" y="213011"/>
                    </a:cubicBezTo>
                    <a:cubicBezTo>
                      <a:pt x="67593" y="210159"/>
                      <a:pt x="61250" y="206381"/>
                      <a:pt x="55185" y="202152"/>
                    </a:cubicBezTo>
                    <a:cubicBezTo>
                      <a:pt x="54372" y="202869"/>
                      <a:pt x="53096" y="204635"/>
                      <a:pt x="52607" y="204571"/>
                    </a:cubicBezTo>
                    <a:cubicBezTo>
                      <a:pt x="43609" y="203498"/>
                      <a:pt x="23880" y="200000"/>
                      <a:pt x="12018" y="153048"/>
                    </a:cubicBezTo>
                    <a:cubicBezTo>
                      <a:pt x="2468" y="115284"/>
                      <a:pt x="21600" y="35649"/>
                      <a:pt x="87710" y="13894"/>
                    </a:cubicBezTo>
                    <a:cubicBezTo>
                      <a:pt x="112100" y="5874"/>
                      <a:pt x="131093" y="10350"/>
                      <a:pt x="146924" y="19158"/>
                    </a:cubicBezTo>
                    <a:cubicBezTo>
                      <a:pt x="151762" y="21158"/>
                      <a:pt x="174908" y="22625"/>
                      <a:pt x="192809" y="4302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15"/>
              <p:cNvSpPr/>
              <p:nvPr/>
            </p:nvSpPr>
            <p:spPr>
              <a:xfrm>
                <a:off x="1723774" y="4876560"/>
                <a:ext cx="18919" cy="18883"/>
              </a:xfrm>
              <a:custGeom>
                <a:avLst/>
                <a:gdLst/>
                <a:ahLst/>
                <a:cxnLst/>
                <a:rect l="l" t="t" r="r" b="b"/>
                <a:pathLst>
                  <a:path w="18919" h="18883" extrusionOk="0">
                    <a:moveTo>
                      <a:pt x="15656" y="16578"/>
                    </a:moveTo>
                    <a:cubicBezTo>
                      <a:pt x="19606" y="13162"/>
                      <a:pt x="20025" y="7168"/>
                      <a:pt x="16615" y="3231"/>
                    </a:cubicBezTo>
                    <a:cubicBezTo>
                      <a:pt x="13192" y="-700"/>
                      <a:pt x="7217" y="-1094"/>
                      <a:pt x="3267" y="2323"/>
                    </a:cubicBezTo>
                    <a:cubicBezTo>
                      <a:pt x="-683" y="5733"/>
                      <a:pt x="-1108" y="11657"/>
                      <a:pt x="2302" y="15588"/>
                    </a:cubicBezTo>
                    <a:cubicBezTo>
                      <a:pt x="5763" y="19557"/>
                      <a:pt x="11732" y="20007"/>
                      <a:pt x="15656" y="1657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15"/>
              <p:cNvSpPr/>
              <p:nvPr/>
            </p:nvSpPr>
            <p:spPr>
              <a:xfrm>
                <a:off x="1567232" y="4845828"/>
                <a:ext cx="22032" cy="22036"/>
              </a:xfrm>
              <a:custGeom>
                <a:avLst/>
                <a:gdLst/>
                <a:ahLst/>
                <a:cxnLst/>
                <a:rect l="l" t="t" r="r" b="b"/>
                <a:pathLst>
                  <a:path w="22032" h="22036" extrusionOk="0">
                    <a:moveTo>
                      <a:pt x="18229" y="19345"/>
                    </a:moveTo>
                    <a:cubicBezTo>
                      <a:pt x="22820" y="15370"/>
                      <a:pt x="23328" y="8366"/>
                      <a:pt x="19353" y="3775"/>
                    </a:cubicBezTo>
                    <a:cubicBezTo>
                      <a:pt x="15377" y="-810"/>
                      <a:pt x="8405" y="-1280"/>
                      <a:pt x="3795" y="2702"/>
                    </a:cubicBezTo>
                    <a:cubicBezTo>
                      <a:pt x="-796" y="6683"/>
                      <a:pt x="-1291" y="13605"/>
                      <a:pt x="2690" y="18196"/>
                    </a:cubicBezTo>
                    <a:cubicBezTo>
                      <a:pt x="6684" y="22825"/>
                      <a:pt x="13650" y="23346"/>
                      <a:pt x="18229" y="1934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15"/>
              <p:cNvSpPr/>
              <p:nvPr/>
            </p:nvSpPr>
            <p:spPr>
              <a:xfrm>
                <a:off x="1666727" y="4901680"/>
                <a:ext cx="22035" cy="22035"/>
              </a:xfrm>
              <a:custGeom>
                <a:avLst/>
                <a:gdLst/>
                <a:ahLst/>
                <a:cxnLst/>
                <a:rect l="l" t="t" r="r" b="b"/>
                <a:pathLst>
                  <a:path w="22035" h="22035" extrusionOk="0">
                    <a:moveTo>
                      <a:pt x="18232" y="19348"/>
                    </a:moveTo>
                    <a:cubicBezTo>
                      <a:pt x="22824" y="15372"/>
                      <a:pt x="23331" y="8369"/>
                      <a:pt x="19356" y="3777"/>
                    </a:cubicBezTo>
                    <a:cubicBezTo>
                      <a:pt x="15375" y="-807"/>
                      <a:pt x="8409" y="-1283"/>
                      <a:pt x="3793" y="2704"/>
                    </a:cubicBezTo>
                    <a:cubicBezTo>
                      <a:pt x="-798" y="6679"/>
                      <a:pt x="-1288" y="13607"/>
                      <a:pt x="2688" y="18198"/>
                    </a:cubicBezTo>
                    <a:cubicBezTo>
                      <a:pt x="6676" y="22808"/>
                      <a:pt x="13629" y="23355"/>
                      <a:pt x="18232" y="1934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15"/>
              <p:cNvSpPr/>
              <p:nvPr/>
            </p:nvSpPr>
            <p:spPr>
              <a:xfrm>
                <a:off x="1564968" y="4800397"/>
                <a:ext cx="15744" cy="15730"/>
              </a:xfrm>
              <a:custGeom>
                <a:avLst/>
                <a:gdLst/>
                <a:ahLst/>
                <a:cxnLst/>
                <a:rect l="l" t="t" r="r" b="b"/>
                <a:pathLst>
                  <a:path w="15744" h="15730" extrusionOk="0">
                    <a:moveTo>
                      <a:pt x="13039" y="13817"/>
                    </a:moveTo>
                    <a:cubicBezTo>
                      <a:pt x="16309" y="10966"/>
                      <a:pt x="16671" y="5981"/>
                      <a:pt x="13820" y="2685"/>
                    </a:cubicBezTo>
                    <a:cubicBezTo>
                      <a:pt x="10968" y="-579"/>
                      <a:pt x="5996" y="-909"/>
                      <a:pt x="2713" y="1923"/>
                    </a:cubicBezTo>
                    <a:cubicBezTo>
                      <a:pt x="-576" y="4774"/>
                      <a:pt x="-919" y="9715"/>
                      <a:pt x="1926" y="12985"/>
                    </a:cubicBezTo>
                    <a:cubicBezTo>
                      <a:pt x="4790" y="16293"/>
                      <a:pt x="9762" y="16661"/>
                      <a:pt x="13039" y="138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9" name="Google Shape;3449;p15"/>
              <p:cNvSpPr/>
              <p:nvPr/>
            </p:nvSpPr>
            <p:spPr>
              <a:xfrm>
                <a:off x="1605485" y="4753197"/>
                <a:ext cx="22045" cy="22049"/>
              </a:xfrm>
              <a:custGeom>
                <a:avLst/>
                <a:gdLst/>
                <a:ahLst/>
                <a:cxnLst/>
                <a:rect l="l" t="t" r="r" b="b"/>
                <a:pathLst>
                  <a:path w="22045" h="22049" extrusionOk="0">
                    <a:moveTo>
                      <a:pt x="18241" y="19367"/>
                    </a:moveTo>
                    <a:cubicBezTo>
                      <a:pt x="22838" y="15386"/>
                      <a:pt x="23346" y="8375"/>
                      <a:pt x="19346" y="3784"/>
                    </a:cubicBezTo>
                    <a:cubicBezTo>
                      <a:pt x="15358" y="-807"/>
                      <a:pt x="8386" y="-1283"/>
                      <a:pt x="3795" y="2698"/>
                    </a:cubicBezTo>
                    <a:cubicBezTo>
                      <a:pt x="-803" y="6680"/>
                      <a:pt x="-1285" y="13614"/>
                      <a:pt x="2690" y="18205"/>
                    </a:cubicBezTo>
                    <a:cubicBezTo>
                      <a:pt x="6684" y="22822"/>
                      <a:pt x="13656" y="23368"/>
                      <a:pt x="18241" y="1936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0" name="Google Shape;3450;p15"/>
              <p:cNvSpPr/>
              <p:nvPr/>
            </p:nvSpPr>
            <p:spPr>
              <a:xfrm>
                <a:off x="1647652" y="4744179"/>
                <a:ext cx="20827" cy="21860"/>
              </a:xfrm>
              <a:custGeom>
                <a:avLst/>
                <a:gdLst/>
                <a:ahLst/>
                <a:cxnLst/>
                <a:rect l="l" t="t" r="r" b="b"/>
                <a:pathLst>
                  <a:path w="20827" h="21860" extrusionOk="0">
                    <a:moveTo>
                      <a:pt x="18092" y="3912"/>
                    </a:moveTo>
                    <a:cubicBezTo>
                      <a:pt x="14212" y="-711"/>
                      <a:pt x="7576" y="-1333"/>
                      <a:pt x="3354" y="2560"/>
                    </a:cubicBezTo>
                    <a:cubicBezTo>
                      <a:pt x="-876" y="6433"/>
                      <a:pt x="-1136" y="13336"/>
                      <a:pt x="2750" y="17958"/>
                    </a:cubicBezTo>
                    <a:cubicBezTo>
                      <a:pt x="6630" y="22581"/>
                      <a:pt x="13190" y="23178"/>
                      <a:pt x="17425" y="19311"/>
                    </a:cubicBezTo>
                    <a:cubicBezTo>
                      <a:pt x="21673" y="15425"/>
                      <a:pt x="21997" y="8522"/>
                      <a:pt x="18092" y="391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15"/>
              <p:cNvSpPr/>
              <p:nvPr/>
            </p:nvSpPr>
            <p:spPr>
              <a:xfrm>
                <a:off x="1610090" y="4809185"/>
                <a:ext cx="20385" cy="20911"/>
              </a:xfrm>
              <a:custGeom>
                <a:avLst/>
                <a:gdLst/>
                <a:ahLst/>
                <a:cxnLst/>
                <a:rect l="l" t="t" r="r" b="b"/>
                <a:pathLst>
                  <a:path w="20385" h="20911" extrusionOk="0">
                    <a:moveTo>
                      <a:pt x="16957" y="18440"/>
                    </a:moveTo>
                    <a:cubicBezTo>
                      <a:pt x="21167" y="14707"/>
                      <a:pt x="21555" y="8109"/>
                      <a:pt x="17815" y="3702"/>
                    </a:cubicBezTo>
                    <a:cubicBezTo>
                      <a:pt x="14081" y="-705"/>
                      <a:pt x="7636" y="-1258"/>
                      <a:pt x="3426" y="2476"/>
                    </a:cubicBezTo>
                    <a:cubicBezTo>
                      <a:pt x="-784" y="6210"/>
                      <a:pt x="-1165" y="12808"/>
                      <a:pt x="2568" y="17215"/>
                    </a:cubicBezTo>
                    <a:cubicBezTo>
                      <a:pt x="6302" y="21615"/>
                      <a:pt x="12754" y="22168"/>
                      <a:pt x="16957" y="184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15"/>
              <p:cNvSpPr/>
              <p:nvPr/>
            </p:nvSpPr>
            <p:spPr>
              <a:xfrm>
                <a:off x="1679703" y="4829499"/>
                <a:ext cx="25454" cy="26037"/>
              </a:xfrm>
              <a:custGeom>
                <a:avLst/>
                <a:gdLst/>
                <a:ahLst/>
                <a:cxnLst/>
                <a:rect l="l" t="t" r="r" b="b"/>
                <a:pathLst>
                  <a:path w="25454" h="26037" extrusionOk="0">
                    <a:moveTo>
                      <a:pt x="20312" y="23659"/>
                    </a:moveTo>
                    <a:cubicBezTo>
                      <a:pt x="24281" y="20720"/>
                      <a:pt x="26345" y="15481"/>
                      <a:pt x="25087" y="10216"/>
                    </a:cubicBezTo>
                    <a:cubicBezTo>
                      <a:pt x="23424" y="3200"/>
                      <a:pt x="16521" y="-1245"/>
                      <a:pt x="9708" y="310"/>
                    </a:cubicBezTo>
                    <a:cubicBezTo>
                      <a:pt x="2888" y="1873"/>
                      <a:pt x="-1303" y="8839"/>
                      <a:pt x="367" y="15849"/>
                    </a:cubicBezTo>
                    <a:cubicBezTo>
                      <a:pt x="2037" y="22866"/>
                      <a:pt x="8908" y="27286"/>
                      <a:pt x="15734" y="25723"/>
                    </a:cubicBezTo>
                    <a:cubicBezTo>
                      <a:pt x="17417" y="25342"/>
                      <a:pt x="18991" y="24638"/>
                      <a:pt x="20312" y="236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3" name="Google Shape;3453;p15"/>
              <p:cNvSpPr/>
              <p:nvPr/>
            </p:nvSpPr>
            <p:spPr>
              <a:xfrm>
                <a:off x="1727989" y="4800578"/>
                <a:ext cx="18904" cy="18881"/>
              </a:xfrm>
              <a:custGeom>
                <a:avLst/>
                <a:gdLst/>
                <a:ahLst/>
                <a:cxnLst/>
                <a:rect l="l" t="t" r="r" b="b"/>
                <a:pathLst>
                  <a:path w="18904" h="18881" extrusionOk="0">
                    <a:moveTo>
                      <a:pt x="15015" y="17097"/>
                    </a:moveTo>
                    <a:cubicBezTo>
                      <a:pt x="17981" y="14938"/>
                      <a:pt x="19549" y="11121"/>
                      <a:pt x="18654" y="7305"/>
                    </a:cubicBezTo>
                    <a:cubicBezTo>
                      <a:pt x="17460" y="2212"/>
                      <a:pt x="12387" y="-937"/>
                      <a:pt x="7306" y="250"/>
                    </a:cubicBezTo>
                    <a:cubicBezTo>
                      <a:pt x="2227" y="1431"/>
                      <a:pt x="-942" y="6480"/>
                      <a:pt x="252" y="11572"/>
                    </a:cubicBezTo>
                    <a:cubicBezTo>
                      <a:pt x="1439" y="16665"/>
                      <a:pt x="6519" y="19815"/>
                      <a:pt x="11599" y="18634"/>
                    </a:cubicBezTo>
                    <a:cubicBezTo>
                      <a:pt x="12869" y="18342"/>
                      <a:pt x="14031" y="17827"/>
                      <a:pt x="15015" y="1709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4" name="Google Shape;3454;p15"/>
              <p:cNvSpPr/>
              <p:nvPr/>
            </p:nvSpPr>
            <p:spPr>
              <a:xfrm>
                <a:off x="1703119" y="4767242"/>
                <a:ext cx="18887" cy="18910"/>
              </a:xfrm>
              <a:custGeom>
                <a:avLst/>
                <a:gdLst/>
                <a:ahLst/>
                <a:cxnLst/>
                <a:rect l="l" t="t" r="r" b="b"/>
                <a:pathLst>
                  <a:path w="18887" h="18910" extrusionOk="0">
                    <a:moveTo>
                      <a:pt x="8447" y="18860"/>
                    </a:moveTo>
                    <a:cubicBezTo>
                      <a:pt x="12092" y="19241"/>
                      <a:pt x="15813" y="17457"/>
                      <a:pt x="17705" y="14022"/>
                    </a:cubicBezTo>
                    <a:cubicBezTo>
                      <a:pt x="20233" y="9449"/>
                      <a:pt x="18575" y="3709"/>
                      <a:pt x="14010" y="1188"/>
                    </a:cubicBezTo>
                    <a:cubicBezTo>
                      <a:pt x="9444" y="-1339"/>
                      <a:pt x="3710" y="293"/>
                      <a:pt x="1183" y="4871"/>
                    </a:cubicBezTo>
                    <a:cubicBezTo>
                      <a:pt x="-1345" y="9449"/>
                      <a:pt x="313" y="15184"/>
                      <a:pt x="4878" y="17711"/>
                    </a:cubicBezTo>
                    <a:cubicBezTo>
                      <a:pt x="6021" y="18346"/>
                      <a:pt x="7228" y="18746"/>
                      <a:pt x="8447" y="188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15"/>
              <p:cNvSpPr/>
              <p:nvPr/>
            </p:nvSpPr>
            <p:spPr>
              <a:xfrm>
                <a:off x="1633835" y="4684781"/>
                <a:ext cx="111947" cy="71908"/>
              </a:xfrm>
              <a:custGeom>
                <a:avLst/>
                <a:gdLst/>
                <a:ahLst/>
                <a:cxnLst/>
                <a:rect l="l" t="t" r="r" b="b"/>
                <a:pathLst>
                  <a:path w="111947" h="71908" extrusionOk="0">
                    <a:moveTo>
                      <a:pt x="110744" y="71908"/>
                    </a:moveTo>
                    <a:cubicBezTo>
                      <a:pt x="110744" y="71908"/>
                      <a:pt x="102908" y="63456"/>
                      <a:pt x="57531" y="45244"/>
                    </a:cubicBezTo>
                    <a:cubicBezTo>
                      <a:pt x="17247" y="29071"/>
                      <a:pt x="0" y="31871"/>
                      <a:pt x="0" y="31871"/>
                    </a:cubicBezTo>
                    <a:cubicBezTo>
                      <a:pt x="0" y="31871"/>
                      <a:pt x="17564" y="-13011"/>
                      <a:pt x="69539" y="3747"/>
                    </a:cubicBezTo>
                    <a:cubicBezTo>
                      <a:pt x="122961" y="21000"/>
                      <a:pt x="110744" y="71908"/>
                      <a:pt x="110744" y="7190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56" name="Google Shape;3456;p15"/>
          <p:cNvSpPr/>
          <p:nvPr/>
        </p:nvSpPr>
        <p:spPr>
          <a:xfrm>
            <a:off x="-14138" y="4572582"/>
            <a:ext cx="9165771" cy="578483"/>
          </a:xfrm>
          <a:custGeom>
            <a:avLst/>
            <a:gdLst/>
            <a:ahLst/>
            <a:cxnLst/>
            <a:rect l="l" t="t" r="r" b="b"/>
            <a:pathLst>
              <a:path w="12190552" h="1078757" extrusionOk="0">
                <a:moveTo>
                  <a:pt x="3098" y="0"/>
                </a:moveTo>
                <a:lnTo>
                  <a:pt x="0" y="1077487"/>
                </a:lnTo>
                <a:lnTo>
                  <a:pt x="12190553" y="1078757"/>
                </a:lnTo>
                <a:cubicBezTo>
                  <a:pt x="12190553" y="1078757"/>
                  <a:pt x="12188521" y="10566"/>
                  <a:pt x="12188457" y="10179"/>
                </a:cubicBezTo>
                <a:lnTo>
                  <a:pt x="309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7" name="Google Shape;3457;p15"/>
          <p:cNvSpPr/>
          <p:nvPr/>
        </p:nvSpPr>
        <p:spPr>
          <a:xfrm>
            <a:off x="-11757" y="4515593"/>
            <a:ext cx="9156424" cy="358126"/>
          </a:xfrm>
          <a:custGeom>
            <a:avLst/>
            <a:gdLst/>
            <a:ahLst/>
            <a:cxnLst/>
            <a:rect l="l" t="t" r="r" b="b"/>
            <a:pathLst>
              <a:path w="12208565" h="477501" extrusionOk="0">
                <a:moveTo>
                  <a:pt x="0" y="0"/>
                </a:moveTo>
                <a:lnTo>
                  <a:pt x="0" y="477501"/>
                </a:lnTo>
                <a:lnTo>
                  <a:pt x="12205962" y="475545"/>
                </a:lnTo>
                <a:lnTo>
                  <a:pt x="12208566" y="22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9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8" name="Google Shape;3458;p15"/>
          <p:cNvSpPr/>
          <p:nvPr/>
        </p:nvSpPr>
        <p:spPr>
          <a:xfrm>
            <a:off x="1580" y="4425018"/>
            <a:ext cx="9148890" cy="388234"/>
          </a:xfrm>
          <a:custGeom>
            <a:avLst/>
            <a:gdLst/>
            <a:ahLst/>
            <a:cxnLst/>
            <a:rect l="l" t="t" r="r" b="b"/>
            <a:pathLst>
              <a:path w="12229093" h="517645" extrusionOk="0">
                <a:moveTo>
                  <a:pt x="0" y="0"/>
                </a:moveTo>
                <a:lnTo>
                  <a:pt x="0" y="517646"/>
                </a:lnTo>
                <a:lnTo>
                  <a:pt x="20638" y="517646"/>
                </a:lnTo>
                <a:lnTo>
                  <a:pt x="12227125" y="517646"/>
                </a:lnTo>
                <a:lnTo>
                  <a:pt x="12227697" y="408331"/>
                </a:lnTo>
                <a:lnTo>
                  <a:pt x="12229093" y="109309"/>
                </a:lnTo>
                <a:lnTo>
                  <a:pt x="12229093" y="106255"/>
                </a:lnTo>
                <a:lnTo>
                  <a:pt x="12227125" y="106255"/>
                </a:lnTo>
                <a:lnTo>
                  <a:pt x="1222712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9" name="Google Shape;3459;p15"/>
          <p:cNvSpPr/>
          <p:nvPr/>
        </p:nvSpPr>
        <p:spPr>
          <a:xfrm>
            <a:off x="1576" y="4485969"/>
            <a:ext cx="9157598" cy="263580"/>
          </a:xfrm>
          <a:custGeom>
            <a:avLst/>
            <a:gdLst/>
            <a:ahLst/>
            <a:cxnLst/>
            <a:rect l="l" t="t" r="r" b="b"/>
            <a:pathLst>
              <a:path w="12179682" h="351440" extrusionOk="0">
                <a:moveTo>
                  <a:pt x="0" y="0"/>
                </a:moveTo>
                <a:lnTo>
                  <a:pt x="0" y="351441"/>
                </a:lnTo>
                <a:lnTo>
                  <a:pt x="12178286" y="351441"/>
                </a:lnTo>
                <a:lnTo>
                  <a:pt x="1217968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60" name="Google Shape;3460;p15"/>
          <p:cNvGrpSpPr/>
          <p:nvPr/>
        </p:nvGrpSpPr>
        <p:grpSpPr>
          <a:xfrm>
            <a:off x="22840" y="4522350"/>
            <a:ext cx="9131505" cy="185313"/>
            <a:chOff x="30379" y="5496452"/>
            <a:chExt cx="12146189" cy="247084"/>
          </a:xfrm>
        </p:grpSpPr>
        <p:grpSp>
          <p:nvGrpSpPr>
            <p:cNvPr id="3461" name="Google Shape;3461;p15"/>
            <p:cNvGrpSpPr/>
            <p:nvPr/>
          </p:nvGrpSpPr>
          <p:grpSpPr>
            <a:xfrm>
              <a:off x="30379" y="5581593"/>
              <a:ext cx="12146189" cy="76809"/>
              <a:chOff x="30379" y="5581593"/>
              <a:chExt cx="12146189" cy="76809"/>
            </a:xfrm>
          </p:grpSpPr>
          <p:sp>
            <p:nvSpPr>
              <p:cNvPr id="3462" name="Google Shape;3462;p15"/>
              <p:cNvSpPr/>
              <p:nvPr/>
            </p:nvSpPr>
            <p:spPr>
              <a:xfrm>
                <a:off x="12099797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354" y="0"/>
                    </a:cubicBezTo>
                    <a:cubicBezTo>
                      <a:pt x="59563" y="0"/>
                      <a:pt x="76771" y="17195"/>
                      <a:pt x="76771" y="38405"/>
                    </a:cubicBezTo>
                    <a:cubicBezTo>
                      <a:pt x="76771" y="59614"/>
                      <a:pt x="59563" y="76809"/>
                      <a:pt x="38354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3" name="Google Shape;3463;p15"/>
              <p:cNvSpPr/>
              <p:nvPr/>
            </p:nvSpPr>
            <p:spPr>
              <a:xfrm>
                <a:off x="9001125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8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8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15"/>
              <p:cNvSpPr/>
              <p:nvPr/>
            </p:nvSpPr>
            <p:spPr>
              <a:xfrm>
                <a:off x="592404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5" name="Google Shape;3465;p15"/>
              <p:cNvSpPr/>
              <p:nvPr/>
            </p:nvSpPr>
            <p:spPr>
              <a:xfrm>
                <a:off x="2832588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6" name="Google Shape;3466;p15"/>
              <p:cNvSpPr/>
              <p:nvPr/>
            </p:nvSpPr>
            <p:spPr>
              <a:xfrm>
                <a:off x="10558589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15"/>
              <p:cNvSpPr/>
              <p:nvPr/>
            </p:nvSpPr>
            <p:spPr>
              <a:xfrm>
                <a:off x="7459980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6" y="0"/>
                      <a:pt x="76771" y="17195"/>
                      <a:pt x="76771" y="38405"/>
                    </a:cubicBezTo>
                    <a:cubicBezTo>
                      <a:pt x="76771" y="59614"/>
                      <a:pt x="59626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8" name="Google Shape;3468;p15"/>
              <p:cNvSpPr/>
              <p:nvPr/>
            </p:nvSpPr>
            <p:spPr>
              <a:xfrm>
                <a:off x="4382884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20" y="0"/>
                      <a:pt x="76810" y="17195"/>
                      <a:pt x="76810" y="38405"/>
                    </a:cubicBezTo>
                    <a:cubicBezTo>
                      <a:pt x="76810" y="59614"/>
                      <a:pt x="59620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9" name="Google Shape;3469;p15"/>
              <p:cNvSpPr/>
              <p:nvPr/>
            </p:nvSpPr>
            <p:spPr>
              <a:xfrm>
                <a:off x="129143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15"/>
              <p:cNvSpPr/>
              <p:nvPr/>
            </p:nvSpPr>
            <p:spPr>
              <a:xfrm>
                <a:off x="11816524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418" y="0"/>
                    </a:cubicBezTo>
                    <a:cubicBezTo>
                      <a:pt x="59627" y="0"/>
                      <a:pt x="76771" y="17195"/>
                      <a:pt x="76771" y="38405"/>
                    </a:cubicBezTo>
                    <a:cubicBezTo>
                      <a:pt x="76771" y="59614"/>
                      <a:pt x="59627" y="76809"/>
                      <a:pt x="38418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1" name="Google Shape;3471;p15"/>
              <p:cNvSpPr/>
              <p:nvPr/>
            </p:nvSpPr>
            <p:spPr>
              <a:xfrm>
                <a:off x="8717851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2" name="Google Shape;3472;p15"/>
              <p:cNvSpPr/>
              <p:nvPr/>
            </p:nvSpPr>
            <p:spPr>
              <a:xfrm>
                <a:off x="5640774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15"/>
              <p:cNvSpPr/>
              <p:nvPr/>
            </p:nvSpPr>
            <p:spPr>
              <a:xfrm>
                <a:off x="254932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4" name="Google Shape;3474;p15"/>
              <p:cNvSpPr/>
              <p:nvPr/>
            </p:nvSpPr>
            <p:spPr>
              <a:xfrm>
                <a:off x="10275379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353" y="0"/>
                    </a:cubicBezTo>
                    <a:cubicBezTo>
                      <a:pt x="59563" y="0"/>
                      <a:pt x="76771" y="17195"/>
                      <a:pt x="76771" y="38405"/>
                    </a:cubicBezTo>
                    <a:cubicBezTo>
                      <a:pt x="76771" y="59614"/>
                      <a:pt x="59563" y="76809"/>
                      <a:pt x="38353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5" name="Google Shape;3475;p15"/>
              <p:cNvSpPr/>
              <p:nvPr/>
            </p:nvSpPr>
            <p:spPr>
              <a:xfrm>
                <a:off x="7176706" y="5581593"/>
                <a:ext cx="76772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2" h="76809" extrusionOk="0">
                    <a:moveTo>
                      <a:pt x="0" y="38405"/>
                    </a:moveTo>
                    <a:cubicBezTo>
                      <a:pt x="0" y="17195"/>
                      <a:pt x="17209" y="0"/>
                      <a:pt x="38418" y="0"/>
                    </a:cubicBezTo>
                    <a:cubicBezTo>
                      <a:pt x="59627" y="0"/>
                      <a:pt x="76772" y="17195"/>
                      <a:pt x="76772" y="38405"/>
                    </a:cubicBezTo>
                    <a:cubicBezTo>
                      <a:pt x="76772" y="59614"/>
                      <a:pt x="59627" y="76809"/>
                      <a:pt x="38418" y="76809"/>
                    </a:cubicBezTo>
                    <a:cubicBezTo>
                      <a:pt x="17209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6" name="Google Shape;3476;p15"/>
              <p:cNvSpPr/>
              <p:nvPr/>
            </p:nvSpPr>
            <p:spPr>
              <a:xfrm>
                <a:off x="4099623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0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0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7" name="Google Shape;3477;p15"/>
              <p:cNvSpPr/>
              <p:nvPr/>
            </p:nvSpPr>
            <p:spPr>
              <a:xfrm>
                <a:off x="1008164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20" y="0"/>
                      <a:pt x="76810" y="17195"/>
                      <a:pt x="76810" y="38405"/>
                    </a:cubicBezTo>
                    <a:cubicBezTo>
                      <a:pt x="76810" y="59614"/>
                      <a:pt x="59620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8" name="Google Shape;3478;p15"/>
              <p:cNvSpPr/>
              <p:nvPr/>
            </p:nvSpPr>
            <p:spPr>
              <a:xfrm>
                <a:off x="11551348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8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8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9" name="Google Shape;3479;p15"/>
              <p:cNvSpPr/>
              <p:nvPr/>
            </p:nvSpPr>
            <p:spPr>
              <a:xfrm>
                <a:off x="8452675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8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8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0" name="Google Shape;3480;p15"/>
              <p:cNvSpPr/>
              <p:nvPr/>
            </p:nvSpPr>
            <p:spPr>
              <a:xfrm>
                <a:off x="537561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1" name="Google Shape;3481;p15"/>
              <p:cNvSpPr/>
              <p:nvPr/>
            </p:nvSpPr>
            <p:spPr>
              <a:xfrm>
                <a:off x="2284158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2" name="Google Shape;3482;p15"/>
              <p:cNvSpPr/>
              <p:nvPr/>
            </p:nvSpPr>
            <p:spPr>
              <a:xfrm>
                <a:off x="10010203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7" y="0"/>
                      <a:pt x="76771" y="17195"/>
                      <a:pt x="76771" y="38405"/>
                    </a:cubicBezTo>
                    <a:cubicBezTo>
                      <a:pt x="76771" y="59614"/>
                      <a:pt x="59627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3" name="Google Shape;3483;p15"/>
              <p:cNvSpPr/>
              <p:nvPr/>
            </p:nvSpPr>
            <p:spPr>
              <a:xfrm>
                <a:off x="6911530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6" y="0"/>
                      <a:pt x="76835" y="17195"/>
                      <a:pt x="76835" y="38405"/>
                    </a:cubicBezTo>
                    <a:cubicBezTo>
                      <a:pt x="76835" y="59614"/>
                      <a:pt x="59626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4" name="Google Shape;3484;p15"/>
              <p:cNvSpPr/>
              <p:nvPr/>
            </p:nvSpPr>
            <p:spPr>
              <a:xfrm>
                <a:off x="3834460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0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0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5" name="Google Shape;3485;p15"/>
              <p:cNvSpPr/>
              <p:nvPr/>
            </p:nvSpPr>
            <p:spPr>
              <a:xfrm>
                <a:off x="743000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20" y="0"/>
                      <a:pt x="76810" y="17195"/>
                      <a:pt x="76810" y="38405"/>
                    </a:cubicBezTo>
                    <a:cubicBezTo>
                      <a:pt x="76810" y="59614"/>
                      <a:pt x="59620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6" name="Google Shape;3486;p15"/>
              <p:cNvSpPr/>
              <p:nvPr/>
            </p:nvSpPr>
            <p:spPr>
              <a:xfrm>
                <a:off x="11309540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353" y="0"/>
                    </a:cubicBezTo>
                    <a:cubicBezTo>
                      <a:pt x="59563" y="0"/>
                      <a:pt x="76771" y="17195"/>
                      <a:pt x="76771" y="38405"/>
                    </a:cubicBezTo>
                    <a:cubicBezTo>
                      <a:pt x="76771" y="59614"/>
                      <a:pt x="59563" y="76809"/>
                      <a:pt x="38353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7" name="Google Shape;3487;p15"/>
              <p:cNvSpPr/>
              <p:nvPr/>
            </p:nvSpPr>
            <p:spPr>
              <a:xfrm>
                <a:off x="8210867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6" y="0"/>
                      <a:pt x="76835" y="17195"/>
                      <a:pt x="76835" y="38405"/>
                    </a:cubicBezTo>
                    <a:cubicBezTo>
                      <a:pt x="76835" y="59614"/>
                      <a:pt x="59626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8" name="Google Shape;3488;p15"/>
              <p:cNvSpPr/>
              <p:nvPr/>
            </p:nvSpPr>
            <p:spPr>
              <a:xfrm>
                <a:off x="5133784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9" name="Google Shape;3489;p15"/>
              <p:cNvSpPr/>
              <p:nvPr/>
            </p:nvSpPr>
            <p:spPr>
              <a:xfrm>
                <a:off x="204233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09" y="17195"/>
                      <a:pt x="76809" y="38405"/>
                    </a:cubicBezTo>
                    <a:cubicBezTo>
                      <a:pt x="76809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0" name="Google Shape;3490;p15"/>
              <p:cNvSpPr/>
              <p:nvPr/>
            </p:nvSpPr>
            <p:spPr>
              <a:xfrm>
                <a:off x="9768331" y="5581593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5"/>
                      <a:pt x="17209" y="0"/>
                      <a:pt x="38418" y="0"/>
                    </a:cubicBezTo>
                    <a:cubicBezTo>
                      <a:pt x="59627" y="0"/>
                      <a:pt x="76836" y="17195"/>
                      <a:pt x="76836" y="38405"/>
                    </a:cubicBezTo>
                    <a:cubicBezTo>
                      <a:pt x="76836" y="59614"/>
                      <a:pt x="59627" y="76809"/>
                      <a:pt x="38418" y="76809"/>
                    </a:cubicBezTo>
                    <a:cubicBezTo>
                      <a:pt x="17209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1" name="Google Shape;3491;p15"/>
              <p:cNvSpPr/>
              <p:nvPr/>
            </p:nvSpPr>
            <p:spPr>
              <a:xfrm>
                <a:off x="6669722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209" y="0"/>
                      <a:pt x="38418" y="0"/>
                    </a:cubicBezTo>
                    <a:cubicBezTo>
                      <a:pt x="59627" y="0"/>
                      <a:pt x="76771" y="17195"/>
                      <a:pt x="76771" y="38405"/>
                    </a:cubicBezTo>
                    <a:cubicBezTo>
                      <a:pt x="76771" y="59614"/>
                      <a:pt x="59627" y="76809"/>
                      <a:pt x="38418" y="76809"/>
                    </a:cubicBezTo>
                    <a:cubicBezTo>
                      <a:pt x="17209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2" name="Google Shape;3492;p15"/>
              <p:cNvSpPr/>
              <p:nvPr/>
            </p:nvSpPr>
            <p:spPr>
              <a:xfrm>
                <a:off x="3592633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0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0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15"/>
              <p:cNvSpPr/>
              <p:nvPr/>
            </p:nvSpPr>
            <p:spPr>
              <a:xfrm>
                <a:off x="501176" y="5581593"/>
                <a:ext cx="76808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8" h="76809" extrusionOk="0">
                    <a:moveTo>
                      <a:pt x="0" y="38405"/>
                    </a:moveTo>
                    <a:cubicBezTo>
                      <a:pt x="0" y="17195"/>
                      <a:pt x="17194" y="0"/>
                      <a:pt x="38404" y="0"/>
                    </a:cubicBezTo>
                    <a:cubicBezTo>
                      <a:pt x="59614" y="0"/>
                      <a:pt x="76809" y="17195"/>
                      <a:pt x="76809" y="38405"/>
                    </a:cubicBezTo>
                    <a:cubicBezTo>
                      <a:pt x="76809" y="59614"/>
                      <a:pt x="59614" y="76809"/>
                      <a:pt x="38404" y="76809"/>
                    </a:cubicBezTo>
                    <a:cubicBezTo>
                      <a:pt x="17194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4" name="Google Shape;3494;p15"/>
              <p:cNvSpPr/>
              <p:nvPr/>
            </p:nvSpPr>
            <p:spPr>
              <a:xfrm>
                <a:off x="11071859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9" y="0"/>
                      <a:pt x="38418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8" y="76809"/>
                    </a:cubicBezTo>
                    <a:cubicBezTo>
                      <a:pt x="17209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5" name="Google Shape;3495;p15"/>
              <p:cNvSpPr/>
              <p:nvPr/>
            </p:nvSpPr>
            <p:spPr>
              <a:xfrm>
                <a:off x="7973250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354" y="0"/>
                    </a:cubicBezTo>
                    <a:cubicBezTo>
                      <a:pt x="59563" y="0"/>
                      <a:pt x="76771" y="17195"/>
                      <a:pt x="76771" y="38405"/>
                    </a:cubicBezTo>
                    <a:cubicBezTo>
                      <a:pt x="76771" y="59614"/>
                      <a:pt x="59563" y="76809"/>
                      <a:pt x="38354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15"/>
              <p:cNvSpPr/>
              <p:nvPr/>
            </p:nvSpPr>
            <p:spPr>
              <a:xfrm>
                <a:off x="4896154" y="5581593"/>
                <a:ext cx="76803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3" h="76809" extrusionOk="0">
                    <a:moveTo>
                      <a:pt x="0" y="38405"/>
                    </a:moveTo>
                    <a:cubicBezTo>
                      <a:pt x="0" y="17195"/>
                      <a:pt x="17190" y="0"/>
                      <a:pt x="38398" y="0"/>
                    </a:cubicBezTo>
                    <a:cubicBezTo>
                      <a:pt x="59614" y="0"/>
                      <a:pt x="76803" y="17195"/>
                      <a:pt x="76803" y="38405"/>
                    </a:cubicBezTo>
                    <a:cubicBezTo>
                      <a:pt x="76803" y="59614"/>
                      <a:pt x="59614" y="76809"/>
                      <a:pt x="38398" y="76809"/>
                    </a:cubicBezTo>
                    <a:cubicBezTo>
                      <a:pt x="17190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15"/>
              <p:cNvSpPr/>
              <p:nvPr/>
            </p:nvSpPr>
            <p:spPr>
              <a:xfrm>
                <a:off x="1804695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09" y="17195"/>
                      <a:pt x="76809" y="38405"/>
                    </a:cubicBezTo>
                    <a:cubicBezTo>
                      <a:pt x="76809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15"/>
              <p:cNvSpPr/>
              <p:nvPr/>
            </p:nvSpPr>
            <p:spPr>
              <a:xfrm>
                <a:off x="9530715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15"/>
              <p:cNvSpPr/>
              <p:nvPr/>
            </p:nvSpPr>
            <p:spPr>
              <a:xfrm>
                <a:off x="6432041" y="5581593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5"/>
                      <a:pt x="17209" y="0"/>
                      <a:pt x="38417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7" y="76809"/>
                    </a:cubicBezTo>
                    <a:cubicBezTo>
                      <a:pt x="17209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15"/>
              <p:cNvSpPr/>
              <p:nvPr/>
            </p:nvSpPr>
            <p:spPr>
              <a:xfrm>
                <a:off x="3354997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1" name="Google Shape;3501;p15"/>
              <p:cNvSpPr/>
              <p:nvPr/>
            </p:nvSpPr>
            <p:spPr>
              <a:xfrm>
                <a:off x="26354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5" y="0"/>
                      <a:pt x="38405" y="0"/>
                    </a:cubicBezTo>
                    <a:cubicBezTo>
                      <a:pt x="59615" y="0"/>
                      <a:pt x="76810" y="17195"/>
                      <a:pt x="76810" y="38405"/>
                    </a:cubicBezTo>
                    <a:cubicBezTo>
                      <a:pt x="76810" y="59614"/>
                      <a:pt x="59615" y="76809"/>
                      <a:pt x="38405" y="76809"/>
                    </a:cubicBezTo>
                    <a:cubicBezTo>
                      <a:pt x="1719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2" name="Google Shape;3502;p15"/>
              <p:cNvSpPr/>
              <p:nvPr/>
            </p:nvSpPr>
            <p:spPr>
              <a:xfrm>
                <a:off x="10838751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354" y="0"/>
                    </a:cubicBezTo>
                    <a:cubicBezTo>
                      <a:pt x="59563" y="0"/>
                      <a:pt x="76771" y="17195"/>
                      <a:pt x="76771" y="38405"/>
                    </a:cubicBezTo>
                    <a:cubicBezTo>
                      <a:pt x="76771" y="59614"/>
                      <a:pt x="59563" y="76809"/>
                      <a:pt x="38354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15"/>
              <p:cNvSpPr/>
              <p:nvPr/>
            </p:nvSpPr>
            <p:spPr>
              <a:xfrm>
                <a:off x="7740078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7" y="0"/>
                      <a:pt x="76771" y="17195"/>
                      <a:pt x="76771" y="38405"/>
                    </a:cubicBezTo>
                    <a:cubicBezTo>
                      <a:pt x="76771" y="59614"/>
                      <a:pt x="59627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15"/>
              <p:cNvSpPr/>
              <p:nvPr/>
            </p:nvSpPr>
            <p:spPr>
              <a:xfrm>
                <a:off x="4662989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15"/>
              <p:cNvSpPr/>
              <p:nvPr/>
            </p:nvSpPr>
            <p:spPr>
              <a:xfrm>
                <a:off x="1571536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6" name="Google Shape;3506;p15"/>
              <p:cNvSpPr/>
              <p:nvPr/>
            </p:nvSpPr>
            <p:spPr>
              <a:xfrm>
                <a:off x="9297543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6" y="0"/>
                      <a:pt x="76835" y="17195"/>
                      <a:pt x="76835" y="38405"/>
                    </a:cubicBezTo>
                    <a:cubicBezTo>
                      <a:pt x="76835" y="59614"/>
                      <a:pt x="59626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15"/>
              <p:cNvSpPr/>
              <p:nvPr/>
            </p:nvSpPr>
            <p:spPr>
              <a:xfrm>
                <a:off x="6198908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20" y="0"/>
                      <a:pt x="76810" y="17195"/>
                      <a:pt x="76810" y="38405"/>
                    </a:cubicBezTo>
                    <a:cubicBezTo>
                      <a:pt x="76810" y="59614"/>
                      <a:pt x="59620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15"/>
              <p:cNvSpPr/>
              <p:nvPr/>
            </p:nvSpPr>
            <p:spPr>
              <a:xfrm>
                <a:off x="312183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20" y="0"/>
                      <a:pt x="76809" y="17195"/>
                      <a:pt x="76809" y="38405"/>
                    </a:cubicBezTo>
                    <a:cubicBezTo>
                      <a:pt x="76809" y="59614"/>
                      <a:pt x="59620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15"/>
              <p:cNvSpPr/>
              <p:nvPr/>
            </p:nvSpPr>
            <p:spPr>
              <a:xfrm>
                <a:off x="30379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4" y="0"/>
                      <a:pt x="38405" y="0"/>
                    </a:cubicBezTo>
                    <a:cubicBezTo>
                      <a:pt x="59615" y="0"/>
                      <a:pt x="76810" y="17195"/>
                      <a:pt x="76810" y="38405"/>
                    </a:cubicBezTo>
                    <a:cubicBezTo>
                      <a:pt x="76810" y="59614"/>
                      <a:pt x="59615" y="76809"/>
                      <a:pt x="38405" y="76809"/>
                    </a:cubicBezTo>
                    <a:cubicBezTo>
                      <a:pt x="17194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10" name="Google Shape;3510;p15"/>
            <p:cNvGrpSpPr/>
            <p:nvPr/>
          </p:nvGrpSpPr>
          <p:grpSpPr>
            <a:xfrm>
              <a:off x="146960" y="5496452"/>
              <a:ext cx="11913022" cy="76809"/>
              <a:chOff x="146960" y="5496452"/>
              <a:chExt cx="11913022" cy="76809"/>
            </a:xfrm>
          </p:grpSpPr>
          <p:sp>
            <p:nvSpPr>
              <p:cNvPr id="3511" name="Google Shape;3511;p15"/>
              <p:cNvSpPr/>
              <p:nvPr/>
            </p:nvSpPr>
            <p:spPr>
              <a:xfrm>
                <a:off x="11983211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4" y="0"/>
                    </a:cubicBezTo>
                    <a:cubicBezTo>
                      <a:pt x="59627" y="0"/>
                      <a:pt x="76771" y="17196"/>
                      <a:pt x="76771" y="38405"/>
                    </a:cubicBezTo>
                    <a:cubicBezTo>
                      <a:pt x="76771" y="59614"/>
                      <a:pt x="59627" y="76810"/>
                      <a:pt x="38354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15"/>
              <p:cNvSpPr/>
              <p:nvPr/>
            </p:nvSpPr>
            <p:spPr>
              <a:xfrm>
                <a:off x="8884539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15"/>
              <p:cNvSpPr/>
              <p:nvPr/>
            </p:nvSpPr>
            <p:spPr>
              <a:xfrm>
                <a:off x="5807462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4" name="Google Shape;3514;p15"/>
              <p:cNvSpPr/>
              <p:nvPr/>
            </p:nvSpPr>
            <p:spPr>
              <a:xfrm>
                <a:off x="2716009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89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8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5" name="Google Shape;3515;p15"/>
              <p:cNvSpPr/>
              <p:nvPr/>
            </p:nvSpPr>
            <p:spPr>
              <a:xfrm>
                <a:off x="10442067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3" y="0"/>
                    </a:cubicBezTo>
                    <a:cubicBezTo>
                      <a:pt x="59563" y="0"/>
                      <a:pt x="76771" y="17196"/>
                      <a:pt x="76771" y="38405"/>
                    </a:cubicBezTo>
                    <a:cubicBezTo>
                      <a:pt x="76771" y="59614"/>
                      <a:pt x="59563" y="76810"/>
                      <a:pt x="38353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15"/>
              <p:cNvSpPr/>
              <p:nvPr/>
            </p:nvSpPr>
            <p:spPr>
              <a:xfrm>
                <a:off x="7343393" y="5496452"/>
                <a:ext cx="76772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2" h="76809" extrusionOk="0">
                    <a:moveTo>
                      <a:pt x="0" y="38405"/>
                    </a:moveTo>
                    <a:cubicBezTo>
                      <a:pt x="0" y="17196"/>
                      <a:pt x="17209" y="0"/>
                      <a:pt x="38418" y="0"/>
                    </a:cubicBezTo>
                    <a:cubicBezTo>
                      <a:pt x="59627" y="0"/>
                      <a:pt x="76772" y="17196"/>
                      <a:pt x="76772" y="38405"/>
                    </a:cubicBezTo>
                    <a:cubicBezTo>
                      <a:pt x="76772" y="59614"/>
                      <a:pt x="59627" y="76810"/>
                      <a:pt x="38418" y="76810"/>
                    </a:cubicBezTo>
                    <a:cubicBezTo>
                      <a:pt x="1720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15"/>
              <p:cNvSpPr/>
              <p:nvPr/>
            </p:nvSpPr>
            <p:spPr>
              <a:xfrm>
                <a:off x="4266304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8" name="Google Shape;3518;p15"/>
              <p:cNvSpPr/>
              <p:nvPr/>
            </p:nvSpPr>
            <p:spPr>
              <a:xfrm>
                <a:off x="1174851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9" name="Google Shape;3519;p15"/>
              <p:cNvSpPr/>
              <p:nvPr/>
            </p:nvSpPr>
            <p:spPr>
              <a:xfrm>
                <a:off x="11699938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8" y="0"/>
                    </a:cubicBezTo>
                    <a:cubicBezTo>
                      <a:pt x="59627" y="0"/>
                      <a:pt x="76771" y="17196"/>
                      <a:pt x="76771" y="38405"/>
                    </a:cubicBezTo>
                    <a:cubicBezTo>
                      <a:pt x="76771" y="59614"/>
                      <a:pt x="59627" y="76810"/>
                      <a:pt x="38418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0" name="Google Shape;3520;p15"/>
              <p:cNvSpPr/>
              <p:nvPr/>
            </p:nvSpPr>
            <p:spPr>
              <a:xfrm>
                <a:off x="8601265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1" name="Google Shape;3521;p15"/>
              <p:cNvSpPr/>
              <p:nvPr/>
            </p:nvSpPr>
            <p:spPr>
              <a:xfrm>
                <a:off x="5524195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5" y="0"/>
                      <a:pt x="38405" y="0"/>
                    </a:cubicBezTo>
                    <a:cubicBezTo>
                      <a:pt x="59614" y="0"/>
                      <a:pt x="76809" y="17196"/>
                      <a:pt x="76809" y="38405"/>
                    </a:cubicBezTo>
                    <a:cubicBezTo>
                      <a:pt x="76809" y="59614"/>
                      <a:pt x="59614" y="76810"/>
                      <a:pt x="38405" y="76810"/>
                    </a:cubicBezTo>
                    <a:cubicBezTo>
                      <a:pt x="1719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2" name="Google Shape;3522;p15"/>
              <p:cNvSpPr/>
              <p:nvPr/>
            </p:nvSpPr>
            <p:spPr>
              <a:xfrm>
                <a:off x="2432742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09" y="17196"/>
                      <a:pt x="76809" y="38405"/>
                    </a:cubicBezTo>
                    <a:cubicBezTo>
                      <a:pt x="76809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3" name="Google Shape;3523;p15"/>
              <p:cNvSpPr/>
              <p:nvPr/>
            </p:nvSpPr>
            <p:spPr>
              <a:xfrm>
                <a:off x="10158793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3" y="0"/>
                    </a:cubicBezTo>
                    <a:cubicBezTo>
                      <a:pt x="59562" y="0"/>
                      <a:pt x="76771" y="17196"/>
                      <a:pt x="76771" y="38405"/>
                    </a:cubicBezTo>
                    <a:cubicBezTo>
                      <a:pt x="76771" y="59614"/>
                      <a:pt x="59562" y="76810"/>
                      <a:pt x="38353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4" name="Google Shape;3524;p15"/>
              <p:cNvSpPr/>
              <p:nvPr/>
            </p:nvSpPr>
            <p:spPr>
              <a:xfrm>
                <a:off x="7060120" y="5496452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6"/>
                      <a:pt x="17209" y="0"/>
                      <a:pt x="38418" y="0"/>
                    </a:cubicBezTo>
                    <a:cubicBezTo>
                      <a:pt x="59627" y="0"/>
                      <a:pt x="76836" y="17196"/>
                      <a:pt x="76836" y="38405"/>
                    </a:cubicBezTo>
                    <a:cubicBezTo>
                      <a:pt x="76836" y="59614"/>
                      <a:pt x="59627" y="76810"/>
                      <a:pt x="38418" y="76810"/>
                    </a:cubicBezTo>
                    <a:cubicBezTo>
                      <a:pt x="1720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5" name="Google Shape;3525;p15"/>
              <p:cNvSpPr/>
              <p:nvPr/>
            </p:nvSpPr>
            <p:spPr>
              <a:xfrm>
                <a:off x="3983037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20" y="0"/>
                      <a:pt x="76810" y="17196"/>
                      <a:pt x="76810" y="38405"/>
                    </a:cubicBezTo>
                    <a:cubicBezTo>
                      <a:pt x="76810" y="59614"/>
                      <a:pt x="59620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6" name="Google Shape;3526;p15"/>
              <p:cNvSpPr/>
              <p:nvPr/>
            </p:nvSpPr>
            <p:spPr>
              <a:xfrm>
                <a:off x="891584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7" name="Google Shape;3527;p15"/>
              <p:cNvSpPr/>
              <p:nvPr/>
            </p:nvSpPr>
            <p:spPr>
              <a:xfrm>
                <a:off x="11434762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8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8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8" name="Google Shape;3528;p15"/>
              <p:cNvSpPr/>
              <p:nvPr/>
            </p:nvSpPr>
            <p:spPr>
              <a:xfrm>
                <a:off x="8336089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15"/>
              <p:cNvSpPr/>
              <p:nvPr/>
            </p:nvSpPr>
            <p:spPr>
              <a:xfrm>
                <a:off x="5259031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0" name="Google Shape;3530;p15"/>
              <p:cNvSpPr/>
              <p:nvPr/>
            </p:nvSpPr>
            <p:spPr>
              <a:xfrm>
                <a:off x="2167578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09" y="17196"/>
                      <a:pt x="76809" y="38405"/>
                    </a:cubicBezTo>
                    <a:cubicBezTo>
                      <a:pt x="76809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1" name="Google Shape;3531;p15"/>
              <p:cNvSpPr/>
              <p:nvPr/>
            </p:nvSpPr>
            <p:spPr>
              <a:xfrm>
                <a:off x="9893617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6" y="0"/>
                      <a:pt x="76771" y="17196"/>
                      <a:pt x="76771" y="38405"/>
                    </a:cubicBezTo>
                    <a:cubicBezTo>
                      <a:pt x="76771" y="59614"/>
                      <a:pt x="59626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2" name="Google Shape;3532;p15"/>
              <p:cNvSpPr/>
              <p:nvPr/>
            </p:nvSpPr>
            <p:spPr>
              <a:xfrm>
                <a:off x="6794944" y="5496452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6"/>
                      <a:pt x="17209" y="0"/>
                      <a:pt x="38418" y="0"/>
                    </a:cubicBezTo>
                    <a:cubicBezTo>
                      <a:pt x="59627" y="0"/>
                      <a:pt x="76836" y="17196"/>
                      <a:pt x="76836" y="38405"/>
                    </a:cubicBezTo>
                    <a:cubicBezTo>
                      <a:pt x="76836" y="59614"/>
                      <a:pt x="59627" y="76810"/>
                      <a:pt x="38418" y="76810"/>
                    </a:cubicBezTo>
                    <a:cubicBezTo>
                      <a:pt x="1720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15"/>
              <p:cNvSpPr/>
              <p:nvPr/>
            </p:nvSpPr>
            <p:spPr>
              <a:xfrm>
                <a:off x="3717874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20" y="0"/>
                      <a:pt x="76810" y="17196"/>
                      <a:pt x="76810" y="38405"/>
                    </a:cubicBezTo>
                    <a:cubicBezTo>
                      <a:pt x="76810" y="59614"/>
                      <a:pt x="59620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15"/>
              <p:cNvSpPr/>
              <p:nvPr/>
            </p:nvSpPr>
            <p:spPr>
              <a:xfrm>
                <a:off x="626422" y="5496452"/>
                <a:ext cx="76808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8" h="76809" extrusionOk="0">
                    <a:moveTo>
                      <a:pt x="0" y="38405"/>
                    </a:moveTo>
                    <a:cubicBezTo>
                      <a:pt x="0" y="17196"/>
                      <a:pt x="17195" y="0"/>
                      <a:pt x="38404" y="0"/>
                    </a:cubicBezTo>
                    <a:cubicBezTo>
                      <a:pt x="59613" y="0"/>
                      <a:pt x="76808" y="17196"/>
                      <a:pt x="76808" y="38405"/>
                    </a:cubicBezTo>
                    <a:cubicBezTo>
                      <a:pt x="76808" y="59614"/>
                      <a:pt x="59613" y="76810"/>
                      <a:pt x="38404" y="76810"/>
                    </a:cubicBezTo>
                    <a:cubicBezTo>
                      <a:pt x="1719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15"/>
              <p:cNvSpPr/>
              <p:nvPr/>
            </p:nvSpPr>
            <p:spPr>
              <a:xfrm>
                <a:off x="11192954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3" y="0"/>
                    </a:cubicBezTo>
                    <a:cubicBezTo>
                      <a:pt x="59627" y="0"/>
                      <a:pt x="76771" y="17196"/>
                      <a:pt x="76771" y="38405"/>
                    </a:cubicBezTo>
                    <a:cubicBezTo>
                      <a:pt x="76771" y="59614"/>
                      <a:pt x="59627" y="76810"/>
                      <a:pt x="38353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15"/>
              <p:cNvSpPr/>
              <p:nvPr/>
            </p:nvSpPr>
            <p:spPr>
              <a:xfrm>
                <a:off x="8094281" y="5496452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6"/>
                      <a:pt x="17209" y="0"/>
                      <a:pt x="38418" y="0"/>
                    </a:cubicBezTo>
                    <a:cubicBezTo>
                      <a:pt x="59627" y="0"/>
                      <a:pt x="76836" y="17196"/>
                      <a:pt x="76836" y="38405"/>
                    </a:cubicBezTo>
                    <a:cubicBezTo>
                      <a:pt x="76836" y="59614"/>
                      <a:pt x="59627" y="76810"/>
                      <a:pt x="38418" y="76810"/>
                    </a:cubicBezTo>
                    <a:cubicBezTo>
                      <a:pt x="1720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15"/>
              <p:cNvSpPr/>
              <p:nvPr/>
            </p:nvSpPr>
            <p:spPr>
              <a:xfrm>
                <a:off x="5017204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5" y="0"/>
                      <a:pt x="38405" y="0"/>
                    </a:cubicBezTo>
                    <a:cubicBezTo>
                      <a:pt x="59614" y="0"/>
                      <a:pt x="76809" y="17196"/>
                      <a:pt x="76809" y="38405"/>
                    </a:cubicBezTo>
                    <a:cubicBezTo>
                      <a:pt x="76809" y="59614"/>
                      <a:pt x="59614" y="76810"/>
                      <a:pt x="38405" y="76810"/>
                    </a:cubicBezTo>
                    <a:cubicBezTo>
                      <a:pt x="1719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15"/>
              <p:cNvSpPr/>
              <p:nvPr/>
            </p:nvSpPr>
            <p:spPr>
              <a:xfrm>
                <a:off x="1925751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15"/>
              <p:cNvSpPr/>
              <p:nvPr/>
            </p:nvSpPr>
            <p:spPr>
              <a:xfrm>
                <a:off x="9651809" y="5496452"/>
                <a:ext cx="76772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2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4" y="0"/>
                    </a:cubicBezTo>
                    <a:cubicBezTo>
                      <a:pt x="59563" y="0"/>
                      <a:pt x="76772" y="17196"/>
                      <a:pt x="76772" y="38405"/>
                    </a:cubicBezTo>
                    <a:cubicBezTo>
                      <a:pt x="76772" y="59614"/>
                      <a:pt x="59563" y="76810"/>
                      <a:pt x="38354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0" name="Google Shape;3540;p15"/>
              <p:cNvSpPr/>
              <p:nvPr/>
            </p:nvSpPr>
            <p:spPr>
              <a:xfrm>
                <a:off x="6553136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8" y="0"/>
                    </a:cubicBezTo>
                    <a:cubicBezTo>
                      <a:pt x="59627" y="0"/>
                      <a:pt x="76771" y="17196"/>
                      <a:pt x="76771" y="38405"/>
                    </a:cubicBezTo>
                    <a:cubicBezTo>
                      <a:pt x="76771" y="59614"/>
                      <a:pt x="59627" y="76810"/>
                      <a:pt x="38418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1" name="Google Shape;3541;p15"/>
              <p:cNvSpPr/>
              <p:nvPr/>
            </p:nvSpPr>
            <p:spPr>
              <a:xfrm>
                <a:off x="3476047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20" y="0"/>
                      <a:pt x="76810" y="17196"/>
                      <a:pt x="76810" y="38405"/>
                    </a:cubicBezTo>
                    <a:cubicBezTo>
                      <a:pt x="76810" y="59614"/>
                      <a:pt x="59620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15"/>
              <p:cNvSpPr/>
              <p:nvPr/>
            </p:nvSpPr>
            <p:spPr>
              <a:xfrm>
                <a:off x="384595" y="5496452"/>
                <a:ext cx="76808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8" h="76809" extrusionOk="0">
                    <a:moveTo>
                      <a:pt x="0" y="38405"/>
                    </a:moveTo>
                    <a:cubicBezTo>
                      <a:pt x="0" y="17196"/>
                      <a:pt x="17194" y="0"/>
                      <a:pt x="38404" y="0"/>
                    </a:cubicBezTo>
                    <a:cubicBezTo>
                      <a:pt x="59614" y="0"/>
                      <a:pt x="76809" y="17196"/>
                      <a:pt x="76809" y="38405"/>
                    </a:cubicBezTo>
                    <a:cubicBezTo>
                      <a:pt x="76809" y="59614"/>
                      <a:pt x="59614" y="76810"/>
                      <a:pt x="38404" y="76810"/>
                    </a:cubicBezTo>
                    <a:cubicBezTo>
                      <a:pt x="17194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3" name="Google Shape;3543;p15"/>
              <p:cNvSpPr/>
              <p:nvPr/>
            </p:nvSpPr>
            <p:spPr>
              <a:xfrm>
                <a:off x="10955273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8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8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4" name="Google Shape;3544;p15"/>
              <p:cNvSpPr/>
              <p:nvPr/>
            </p:nvSpPr>
            <p:spPr>
              <a:xfrm>
                <a:off x="7856664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417" y="0"/>
                    </a:cubicBezTo>
                    <a:cubicBezTo>
                      <a:pt x="59627" y="0"/>
                      <a:pt x="76771" y="17196"/>
                      <a:pt x="76771" y="38405"/>
                    </a:cubicBezTo>
                    <a:cubicBezTo>
                      <a:pt x="76771" y="59614"/>
                      <a:pt x="59627" y="76810"/>
                      <a:pt x="38417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15"/>
              <p:cNvSpPr/>
              <p:nvPr/>
            </p:nvSpPr>
            <p:spPr>
              <a:xfrm>
                <a:off x="4779568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6" name="Google Shape;3546;p15"/>
              <p:cNvSpPr/>
              <p:nvPr/>
            </p:nvSpPr>
            <p:spPr>
              <a:xfrm>
                <a:off x="1688115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7" name="Google Shape;3547;p15"/>
              <p:cNvSpPr/>
              <p:nvPr/>
            </p:nvSpPr>
            <p:spPr>
              <a:xfrm>
                <a:off x="9414129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8" name="Google Shape;3548;p15"/>
              <p:cNvSpPr/>
              <p:nvPr/>
            </p:nvSpPr>
            <p:spPr>
              <a:xfrm>
                <a:off x="6315493" y="5496452"/>
                <a:ext cx="76796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96" h="76809" extrusionOk="0">
                    <a:moveTo>
                      <a:pt x="0" y="38405"/>
                    </a:moveTo>
                    <a:cubicBezTo>
                      <a:pt x="0" y="17196"/>
                      <a:pt x="17190" y="0"/>
                      <a:pt x="38379" y="0"/>
                    </a:cubicBezTo>
                    <a:cubicBezTo>
                      <a:pt x="59589" y="0"/>
                      <a:pt x="76797" y="17196"/>
                      <a:pt x="76797" y="38405"/>
                    </a:cubicBezTo>
                    <a:cubicBezTo>
                      <a:pt x="76797" y="59614"/>
                      <a:pt x="59589" y="76810"/>
                      <a:pt x="38379" y="76810"/>
                    </a:cubicBezTo>
                    <a:cubicBezTo>
                      <a:pt x="17190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9" name="Google Shape;3549;p15"/>
              <p:cNvSpPr/>
              <p:nvPr/>
            </p:nvSpPr>
            <p:spPr>
              <a:xfrm>
                <a:off x="3238417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89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8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0" name="Google Shape;3550;p15"/>
              <p:cNvSpPr/>
              <p:nvPr/>
            </p:nvSpPr>
            <p:spPr>
              <a:xfrm>
                <a:off x="146960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5" y="0"/>
                      <a:pt x="38405" y="0"/>
                    </a:cubicBezTo>
                    <a:cubicBezTo>
                      <a:pt x="59615" y="0"/>
                      <a:pt x="76810" y="17196"/>
                      <a:pt x="76810" y="38405"/>
                    </a:cubicBezTo>
                    <a:cubicBezTo>
                      <a:pt x="76810" y="59614"/>
                      <a:pt x="59615" y="76810"/>
                      <a:pt x="38405" y="76810"/>
                    </a:cubicBezTo>
                    <a:cubicBezTo>
                      <a:pt x="1719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1" name="Google Shape;3551;p15"/>
              <p:cNvSpPr/>
              <p:nvPr/>
            </p:nvSpPr>
            <p:spPr>
              <a:xfrm>
                <a:off x="10722165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3" y="0"/>
                    </a:cubicBezTo>
                    <a:cubicBezTo>
                      <a:pt x="59563" y="0"/>
                      <a:pt x="76771" y="17196"/>
                      <a:pt x="76771" y="38405"/>
                    </a:cubicBezTo>
                    <a:cubicBezTo>
                      <a:pt x="76771" y="59614"/>
                      <a:pt x="59563" y="76810"/>
                      <a:pt x="38353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2" name="Google Shape;3552;p15"/>
              <p:cNvSpPr/>
              <p:nvPr/>
            </p:nvSpPr>
            <p:spPr>
              <a:xfrm>
                <a:off x="7623492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6" y="0"/>
                      <a:pt x="76771" y="17196"/>
                      <a:pt x="76771" y="38405"/>
                    </a:cubicBezTo>
                    <a:cubicBezTo>
                      <a:pt x="76771" y="59614"/>
                      <a:pt x="59626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3" name="Google Shape;3553;p15"/>
              <p:cNvSpPr/>
              <p:nvPr/>
            </p:nvSpPr>
            <p:spPr>
              <a:xfrm>
                <a:off x="4546409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4" name="Google Shape;3554;p15"/>
              <p:cNvSpPr/>
              <p:nvPr/>
            </p:nvSpPr>
            <p:spPr>
              <a:xfrm>
                <a:off x="1454956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89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8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5" name="Google Shape;3555;p15"/>
              <p:cNvSpPr/>
              <p:nvPr/>
            </p:nvSpPr>
            <p:spPr>
              <a:xfrm>
                <a:off x="9180956" y="5496452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6"/>
                      <a:pt x="17209" y="0"/>
                      <a:pt x="38418" y="0"/>
                    </a:cubicBezTo>
                    <a:cubicBezTo>
                      <a:pt x="59627" y="0"/>
                      <a:pt x="76836" y="17196"/>
                      <a:pt x="76836" y="38405"/>
                    </a:cubicBezTo>
                    <a:cubicBezTo>
                      <a:pt x="76836" y="59614"/>
                      <a:pt x="59627" y="76810"/>
                      <a:pt x="38418" y="76810"/>
                    </a:cubicBezTo>
                    <a:cubicBezTo>
                      <a:pt x="1720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6" name="Google Shape;3556;p15"/>
              <p:cNvSpPr/>
              <p:nvPr/>
            </p:nvSpPr>
            <p:spPr>
              <a:xfrm>
                <a:off x="6082328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7" name="Google Shape;3557;p15"/>
              <p:cNvSpPr/>
              <p:nvPr/>
            </p:nvSpPr>
            <p:spPr>
              <a:xfrm>
                <a:off x="3005251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8" name="Google Shape;3558;p15"/>
            <p:cNvGrpSpPr/>
            <p:nvPr/>
          </p:nvGrpSpPr>
          <p:grpSpPr>
            <a:xfrm>
              <a:off x="146960" y="5666733"/>
              <a:ext cx="11913022" cy="76803"/>
              <a:chOff x="146960" y="5666733"/>
              <a:chExt cx="11913022" cy="76803"/>
            </a:xfrm>
          </p:grpSpPr>
          <p:sp>
            <p:nvSpPr>
              <p:cNvPr id="3559" name="Google Shape;3559;p15"/>
              <p:cNvSpPr/>
              <p:nvPr/>
            </p:nvSpPr>
            <p:spPr>
              <a:xfrm>
                <a:off x="11983211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4" y="0"/>
                    </a:cubicBezTo>
                    <a:cubicBezTo>
                      <a:pt x="59627" y="0"/>
                      <a:pt x="76771" y="17190"/>
                      <a:pt x="76771" y="38398"/>
                    </a:cubicBezTo>
                    <a:cubicBezTo>
                      <a:pt x="76771" y="59614"/>
                      <a:pt x="59627" y="76803"/>
                      <a:pt x="38354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0" name="Google Shape;3560;p15"/>
              <p:cNvSpPr/>
              <p:nvPr/>
            </p:nvSpPr>
            <p:spPr>
              <a:xfrm>
                <a:off x="8884539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1" name="Google Shape;3561;p15"/>
              <p:cNvSpPr/>
              <p:nvPr/>
            </p:nvSpPr>
            <p:spPr>
              <a:xfrm>
                <a:off x="5807462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2" name="Google Shape;3562;p15"/>
              <p:cNvSpPr/>
              <p:nvPr/>
            </p:nvSpPr>
            <p:spPr>
              <a:xfrm>
                <a:off x="2716009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89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8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3" name="Google Shape;3563;p15"/>
              <p:cNvSpPr/>
              <p:nvPr/>
            </p:nvSpPr>
            <p:spPr>
              <a:xfrm>
                <a:off x="10442067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3" y="0"/>
                    </a:cubicBezTo>
                    <a:cubicBezTo>
                      <a:pt x="59563" y="0"/>
                      <a:pt x="76771" y="17190"/>
                      <a:pt x="76771" y="38398"/>
                    </a:cubicBezTo>
                    <a:cubicBezTo>
                      <a:pt x="76771" y="59614"/>
                      <a:pt x="59563" y="76803"/>
                      <a:pt x="38353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4" name="Google Shape;3564;p15"/>
              <p:cNvSpPr/>
              <p:nvPr/>
            </p:nvSpPr>
            <p:spPr>
              <a:xfrm>
                <a:off x="7343393" y="5666733"/>
                <a:ext cx="76772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2" h="76803" extrusionOk="0">
                    <a:moveTo>
                      <a:pt x="0" y="38398"/>
                    </a:moveTo>
                    <a:cubicBezTo>
                      <a:pt x="0" y="17190"/>
                      <a:pt x="17209" y="0"/>
                      <a:pt x="38418" y="0"/>
                    </a:cubicBezTo>
                    <a:cubicBezTo>
                      <a:pt x="59627" y="0"/>
                      <a:pt x="76772" y="17190"/>
                      <a:pt x="76772" y="38398"/>
                    </a:cubicBezTo>
                    <a:cubicBezTo>
                      <a:pt x="76772" y="59614"/>
                      <a:pt x="59627" y="76803"/>
                      <a:pt x="38418" y="76803"/>
                    </a:cubicBezTo>
                    <a:cubicBezTo>
                      <a:pt x="1720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5" name="Google Shape;3565;p15"/>
              <p:cNvSpPr/>
              <p:nvPr/>
            </p:nvSpPr>
            <p:spPr>
              <a:xfrm>
                <a:off x="4266304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6" name="Google Shape;3566;p15"/>
              <p:cNvSpPr/>
              <p:nvPr/>
            </p:nvSpPr>
            <p:spPr>
              <a:xfrm>
                <a:off x="1174851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7" name="Google Shape;3567;p15"/>
              <p:cNvSpPr/>
              <p:nvPr/>
            </p:nvSpPr>
            <p:spPr>
              <a:xfrm>
                <a:off x="11699938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8" y="0"/>
                    </a:cubicBezTo>
                    <a:cubicBezTo>
                      <a:pt x="59627" y="0"/>
                      <a:pt x="76771" y="17190"/>
                      <a:pt x="76771" y="38398"/>
                    </a:cubicBezTo>
                    <a:cubicBezTo>
                      <a:pt x="76771" y="59614"/>
                      <a:pt x="59627" y="76803"/>
                      <a:pt x="38418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8" name="Google Shape;3568;p15"/>
              <p:cNvSpPr/>
              <p:nvPr/>
            </p:nvSpPr>
            <p:spPr>
              <a:xfrm>
                <a:off x="8601265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9" name="Google Shape;3569;p15"/>
              <p:cNvSpPr/>
              <p:nvPr/>
            </p:nvSpPr>
            <p:spPr>
              <a:xfrm>
                <a:off x="5524195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5" y="0"/>
                      <a:pt x="38405" y="0"/>
                    </a:cubicBezTo>
                    <a:cubicBezTo>
                      <a:pt x="59614" y="0"/>
                      <a:pt x="76809" y="17190"/>
                      <a:pt x="76809" y="38398"/>
                    </a:cubicBezTo>
                    <a:cubicBezTo>
                      <a:pt x="76809" y="59614"/>
                      <a:pt x="59614" y="76803"/>
                      <a:pt x="38405" y="76803"/>
                    </a:cubicBezTo>
                    <a:cubicBezTo>
                      <a:pt x="1719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0" name="Google Shape;3570;p15"/>
              <p:cNvSpPr/>
              <p:nvPr/>
            </p:nvSpPr>
            <p:spPr>
              <a:xfrm>
                <a:off x="2432742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09" y="17190"/>
                      <a:pt x="76809" y="38398"/>
                    </a:cubicBezTo>
                    <a:cubicBezTo>
                      <a:pt x="76809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1" name="Google Shape;3571;p15"/>
              <p:cNvSpPr/>
              <p:nvPr/>
            </p:nvSpPr>
            <p:spPr>
              <a:xfrm>
                <a:off x="10158793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3" y="0"/>
                    </a:cubicBezTo>
                    <a:cubicBezTo>
                      <a:pt x="59562" y="0"/>
                      <a:pt x="76771" y="17190"/>
                      <a:pt x="76771" y="38398"/>
                    </a:cubicBezTo>
                    <a:cubicBezTo>
                      <a:pt x="76771" y="59614"/>
                      <a:pt x="59562" y="76803"/>
                      <a:pt x="38353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15"/>
              <p:cNvSpPr/>
              <p:nvPr/>
            </p:nvSpPr>
            <p:spPr>
              <a:xfrm>
                <a:off x="7060120" y="5666733"/>
                <a:ext cx="76835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3" extrusionOk="0">
                    <a:moveTo>
                      <a:pt x="0" y="38398"/>
                    </a:moveTo>
                    <a:cubicBezTo>
                      <a:pt x="0" y="17190"/>
                      <a:pt x="17209" y="0"/>
                      <a:pt x="38418" y="0"/>
                    </a:cubicBezTo>
                    <a:cubicBezTo>
                      <a:pt x="59627" y="0"/>
                      <a:pt x="76836" y="17190"/>
                      <a:pt x="76836" y="38398"/>
                    </a:cubicBezTo>
                    <a:cubicBezTo>
                      <a:pt x="76836" y="59614"/>
                      <a:pt x="59627" y="76803"/>
                      <a:pt x="38418" y="76803"/>
                    </a:cubicBezTo>
                    <a:cubicBezTo>
                      <a:pt x="1720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15"/>
              <p:cNvSpPr/>
              <p:nvPr/>
            </p:nvSpPr>
            <p:spPr>
              <a:xfrm>
                <a:off x="3983037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20" y="0"/>
                      <a:pt x="76810" y="17190"/>
                      <a:pt x="76810" y="38398"/>
                    </a:cubicBezTo>
                    <a:cubicBezTo>
                      <a:pt x="76810" y="59614"/>
                      <a:pt x="59620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15"/>
              <p:cNvSpPr/>
              <p:nvPr/>
            </p:nvSpPr>
            <p:spPr>
              <a:xfrm>
                <a:off x="891584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15"/>
              <p:cNvSpPr/>
              <p:nvPr/>
            </p:nvSpPr>
            <p:spPr>
              <a:xfrm>
                <a:off x="11434762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8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8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15"/>
              <p:cNvSpPr/>
              <p:nvPr/>
            </p:nvSpPr>
            <p:spPr>
              <a:xfrm>
                <a:off x="8336089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15"/>
              <p:cNvSpPr/>
              <p:nvPr/>
            </p:nvSpPr>
            <p:spPr>
              <a:xfrm>
                <a:off x="5259031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15"/>
              <p:cNvSpPr/>
              <p:nvPr/>
            </p:nvSpPr>
            <p:spPr>
              <a:xfrm>
                <a:off x="2167578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09" y="17190"/>
                      <a:pt x="76809" y="38398"/>
                    </a:cubicBezTo>
                    <a:cubicBezTo>
                      <a:pt x="76809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9" name="Google Shape;3579;p15"/>
              <p:cNvSpPr/>
              <p:nvPr/>
            </p:nvSpPr>
            <p:spPr>
              <a:xfrm>
                <a:off x="9893617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6" y="0"/>
                      <a:pt x="76771" y="17190"/>
                      <a:pt x="76771" y="38398"/>
                    </a:cubicBezTo>
                    <a:cubicBezTo>
                      <a:pt x="76771" y="59614"/>
                      <a:pt x="59626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0" name="Google Shape;3580;p15"/>
              <p:cNvSpPr/>
              <p:nvPr/>
            </p:nvSpPr>
            <p:spPr>
              <a:xfrm>
                <a:off x="6794944" y="5666733"/>
                <a:ext cx="76835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3" extrusionOk="0">
                    <a:moveTo>
                      <a:pt x="0" y="38398"/>
                    </a:moveTo>
                    <a:cubicBezTo>
                      <a:pt x="0" y="17190"/>
                      <a:pt x="17209" y="0"/>
                      <a:pt x="38418" y="0"/>
                    </a:cubicBezTo>
                    <a:cubicBezTo>
                      <a:pt x="59627" y="0"/>
                      <a:pt x="76836" y="17190"/>
                      <a:pt x="76836" y="38398"/>
                    </a:cubicBezTo>
                    <a:cubicBezTo>
                      <a:pt x="76836" y="59614"/>
                      <a:pt x="59627" y="76803"/>
                      <a:pt x="38418" y="76803"/>
                    </a:cubicBezTo>
                    <a:cubicBezTo>
                      <a:pt x="1720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15"/>
              <p:cNvSpPr/>
              <p:nvPr/>
            </p:nvSpPr>
            <p:spPr>
              <a:xfrm>
                <a:off x="3717874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20" y="0"/>
                      <a:pt x="76810" y="17190"/>
                      <a:pt x="76810" y="38398"/>
                    </a:cubicBezTo>
                    <a:cubicBezTo>
                      <a:pt x="76810" y="59614"/>
                      <a:pt x="59620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15"/>
              <p:cNvSpPr/>
              <p:nvPr/>
            </p:nvSpPr>
            <p:spPr>
              <a:xfrm>
                <a:off x="626422" y="5666733"/>
                <a:ext cx="76808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8" h="76803" extrusionOk="0">
                    <a:moveTo>
                      <a:pt x="0" y="38398"/>
                    </a:moveTo>
                    <a:cubicBezTo>
                      <a:pt x="0" y="17190"/>
                      <a:pt x="17195" y="0"/>
                      <a:pt x="38404" y="0"/>
                    </a:cubicBezTo>
                    <a:cubicBezTo>
                      <a:pt x="59613" y="0"/>
                      <a:pt x="76808" y="17190"/>
                      <a:pt x="76808" y="38398"/>
                    </a:cubicBezTo>
                    <a:cubicBezTo>
                      <a:pt x="76808" y="59614"/>
                      <a:pt x="59613" y="76803"/>
                      <a:pt x="38404" y="76803"/>
                    </a:cubicBezTo>
                    <a:cubicBezTo>
                      <a:pt x="1719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3" name="Google Shape;3583;p15"/>
              <p:cNvSpPr/>
              <p:nvPr/>
            </p:nvSpPr>
            <p:spPr>
              <a:xfrm>
                <a:off x="11192954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3" y="0"/>
                    </a:cubicBezTo>
                    <a:cubicBezTo>
                      <a:pt x="59627" y="0"/>
                      <a:pt x="76771" y="17190"/>
                      <a:pt x="76771" y="38398"/>
                    </a:cubicBezTo>
                    <a:cubicBezTo>
                      <a:pt x="76771" y="59614"/>
                      <a:pt x="59627" y="76803"/>
                      <a:pt x="38353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4" name="Google Shape;3584;p15"/>
              <p:cNvSpPr/>
              <p:nvPr/>
            </p:nvSpPr>
            <p:spPr>
              <a:xfrm>
                <a:off x="8094281" y="5666733"/>
                <a:ext cx="76835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3" extrusionOk="0">
                    <a:moveTo>
                      <a:pt x="0" y="38398"/>
                    </a:moveTo>
                    <a:cubicBezTo>
                      <a:pt x="0" y="17190"/>
                      <a:pt x="17209" y="0"/>
                      <a:pt x="38418" y="0"/>
                    </a:cubicBezTo>
                    <a:cubicBezTo>
                      <a:pt x="59627" y="0"/>
                      <a:pt x="76836" y="17190"/>
                      <a:pt x="76836" y="38398"/>
                    </a:cubicBezTo>
                    <a:cubicBezTo>
                      <a:pt x="76836" y="59614"/>
                      <a:pt x="59627" y="76803"/>
                      <a:pt x="38418" y="76803"/>
                    </a:cubicBezTo>
                    <a:cubicBezTo>
                      <a:pt x="1720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585;p15"/>
              <p:cNvSpPr/>
              <p:nvPr/>
            </p:nvSpPr>
            <p:spPr>
              <a:xfrm>
                <a:off x="5017204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5" y="0"/>
                      <a:pt x="38405" y="0"/>
                    </a:cubicBezTo>
                    <a:cubicBezTo>
                      <a:pt x="59614" y="0"/>
                      <a:pt x="76809" y="17190"/>
                      <a:pt x="76809" y="38398"/>
                    </a:cubicBezTo>
                    <a:cubicBezTo>
                      <a:pt x="76809" y="59614"/>
                      <a:pt x="59614" y="76803"/>
                      <a:pt x="38405" y="76803"/>
                    </a:cubicBezTo>
                    <a:cubicBezTo>
                      <a:pt x="1719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6;p15"/>
              <p:cNvSpPr/>
              <p:nvPr/>
            </p:nvSpPr>
            <p:spPr>
              <a:xfrm>
                <a:off x="1925751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7;p15"/>
              <p:cNvSpPr/>
              <p:nvPr/>
            </p:nvSpPr>
            <p:spPr>
              <a:xfrm>
                <a:off x="9651809" y="5666733"/>
                <a:ext cx="76772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2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4" y="0"/>
                    </a:cubicBezTo>
                    <a:cubicBezTo>
                      <a:pt x="59563" y="0"/>
                      <a:pt x="76772" y="17190"/>
                      <a:pt x="76772" y="38398"/>
                    </a:cubicBezTo>
                    <a:cubicBezTo>
                      <a:pt x="76772" y="59614"/>
                      <a:pt x="59563" y="76803"/>
                      <a:pt x="38354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8;p15"/>
              <p:cNvSpPr/>
              <p:nvPr/>
            </p:nvSpPr>
            <p:spPr>
              <a:xfrm>
                <a:off x="6553136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8" y="0"/>
                    </a:cubicBezTo>
                    <a:cubicBezTo>
                      <a:pt x="59627" y="0"/>
                      <a:pt x="76771" y="17190"/>
                      <a:pt x="76771" y="38398"/>
                    </a:cubicBezTo>
                    <a:cubicBezTo>
                      <a:pt x="76771" y="59614"/>
                      <a:pt x="59627" y="76803"/>
                      <a:pt x="38418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9;p15"/>
              <p:cNvSpPr/>
              <p:nvPr/>
            </p:nvSpPr>
            <p:spPr>
              <a:xfrm>
                <a:off x="3476047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20" y="0"/>
                      <a:pt x="76810" y="17190"/>
                      <a:pt x="76810" y="38398"/>
                    </a:cubicBezTo>
                    <a:cubicBezTo>
                      <a:pt x="76810" y="59614"/>
                      <a:pt x="59620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90;p15"/>
              <p:cNvSpPr/>
              <p:nvPr/>
            </p:nvSpPr>
            <p:spPr>
              <a:xfrm>
                <a:off x="384595" y="5666733"/>
                <a:ext cx="76808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8" h="76803" extrusionOk="0">
                    <a:moveTo>
                      <a:pt x="0" y="38398"/>
                    </a:moveTo>
                    <a:cubicBezTo>
                      <a:pt x="0" y="17190"/>
                      <a:pt x="17194" y="0"/>
                      <a:pt x="38404" y="0"/>
                    </a:cubicBezTo>
                    <a:cubicBezTo>
                      <a:pt x="59614" y="0"/>
                      <a:pt x="76809" y="17190"/>
                      <a:pt x="76809" y="38398"/>
                    </a:cubicBezTo>
                    <a:cubicBezTo>
                      <a:pt x="76809" y="59614"/>
                      <a:pt x="59614" y="76803"/>
                      <a:pt x="38404" y="76803"/>
                    </a:cubicBezTo>
                    <a:cubicBezTo>
                      <a:pt x="17194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15"/>
              <p:cNvSpPr/>
              <p:nvPr/>
            </p:nvSpPr>
            <p:spPr>
              <a:xfrm>
                <a:off x="10955273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8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8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2" name="Google Shape;3592;p15"/>
              <p:cNvSpPr/>
              <p:nvPr/>
            </p:nvSpPr>
            <p:spPr>
              <a:xfrm>
                <a:off x="7856664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417" y="0"/>
                    </a:cubicBezTo>
                    <a:cubicBezTo>
                      <a:pt x="59627" y="0"/>
                      <a:pt x="76771" y="17190"/>
                      <a:pt x="76771" y="38398"/>
                    </a:cubicBezTo>
                    <a:cubicBezTo>
                      <a:pt x="76771" y="59614"/>
                      <a:pt x="59627" y="76803"/>
                      <a:pt x="38417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3" name="Google Shape;3593;p15"/>
              <p:cNvSpPr/>
              <p:nvPr/>
            </p:nvSpPr>
            <p:spPr>
              <a:xfrm>
                <a:off x="4779568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15"/>
              <p:cNvSpPr/>
              <p:nvPr/>
            </p:nvSpPr>
            <p:spPr>
              <a:xfrm>
                <a:off x="1688115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15"/>
              <p:cNvSpPr/>
              <p:nvPr/>
            </p:nvSpPr>
            <p:spPr>
              <a:xfrm>
                <a:off x="9414129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96;p15"/>
              <p:cNvSpPr/>
              <p:nvPr/>
            </p:nvSpPr>
            <p:spPr>
              <a:xfrm>
                <a:off x="6315493" y="5666733"/>
                <a:ext cx="76796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96" h="76803" extrusionOk="0">
                    <a:moveTo>
                      <a:pt x="0" y="38398"/>
                    </a:moveTo>
                    <a:cubicBezTo>
                      <a:pt x="0" y="17190"/>
                      <a:pt x="17190" y="0"/>
                      <a:pt x="38379" y="0"/>
                    </a:cubicBezTo>
                    <a:cubicBezTo>
                      <a:pt x="59589" y="0"/>
                      <a:pt x="76797" y="17190"/>
                      <a:pt x="76797" y="38398"/>
                    </a:cubicBezTo>
                    <a:cubicBezTo>
                      <a:pt x="76797" y="59614"/>
                      <a:pt x="59589" y="76803"/>
                      <a:pt x="38379" y="76803"/>
                    </a:cubicBezTo>
                    <a:cubicBezTo>
                      <a:pt x="17190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97;p15"/>
              <p:cNvSpPr/>
              <p:nvPr/>
            </p:nvSpPr>
            <p:spPr>
              <a:xfrm>
                <a:off x="3238417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89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8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98;p15"/>
              <p:cNvSpPr/>
              <p:nvPr/>
            </p:nvSpPr>
            <p:spPr>
              <a:xfrm>
                <a:off x="146960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5" y="0"/>
                      <a:pt x="38405" y="0"/>
                    </a:cubicBezTo>
                    <a:cubicBezTo>
                      <a:pt x="59615" y="0"/>
                      <a:pt x="76810" y="17190"/>
                      <a:pt x="76810" y="38398"/>
                    </a:cubicBezTo>
                    <a:cubicBezTo>
                      <a:pt x="76810" y="59614"/>
                      <a:pt x="59615" y="76803"/>
                      <a:pt x="38405" y="76803"/>
                    </a:cubicBezTo>
                    <a:cubicBezTo>
                      <a:pt x="1719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9" name="Google Shape;3599;p15"/>
              <p:cNvSpPr/>
              <p:nvPr/>
            </p:nvSpPr>
            <p:spPr>
              <a:xfrm>
                <a:off x="10722165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3" y="0"/>
                    </a:cubicBezTo>
                    <a:cubicBezTo>
                      <a:pt x="59563" y="0"/>
                      <a:pt x="76771" y="17190"/>
                      <a:pt x="76771" y="38398"/>
                    </a:cubicBezTo>
                    <a:cubicBezTo>
                      <a:pt x="76771" y="59614"/>
                      <a:pt x="59563" y="76803"/>
                      <a:pt x="38353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15"/>
              <p:cNvSpPr/>
              <p:nvPr/>
            </p:nvSpPr>
            <p:spPr>
              <a:xfrm>
                <a:off x="7623492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6" y="0"/>
                      <a:pt x="76771" y="17190"/>
                      <a:pt x="76771" y="38398"/>
                    </a:cubicBezTo>
                    <a:cubicBezTo>
                      <a:pt x="76771" y="59614"/>
                      <a:pt x="59626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15"/>
              <p:cNvSpPr/>
              <p:nvPr/>
            </p:nvSpPr>
            <p:spPr>
              <a:xfrm>
                <a:off x="4546409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15"/>
              <p:cNvSpPr/>
              <p:nvPr/>
            </p:nvSpPr>
            <p:spPr>
              <a:xfrm>
                <a:off x="1454956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89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8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15"/>
              <p:cNvSpPr/>
              <p:nvPr/>
            </p:nvSpPr>
            <p:spPr>
              <a:xfrm>
                <a:off x="9180956" y="5666733"/>
                <a:ext cx="76835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3" extrusionOk="0">
                    <a:moveTo>
                      <a:pt x="0" y="38398"/>
                    </a:moveTo>
                    <a:cubicBezTo>
                      <a:pt x="0" y="17190"/>
                      <a:pt x="17209" y="0"/>
                      <a:pt x="38418" y="0"/>
                    </a:cubicBezTo>
                    <a:cubicBezTo>
                      <a:pt x="59627" y="0"/>
                      <a:pt x="76836" y="17190"/>
                      <a:pt x="76836" y="38398"/>
                    </a:cubicBezTo>
                    <a:cubicBezTo>
                      <a:pt x="76836" y="59614"/>
                      <a:pt x="59627" y="76803"/>
                      <a:pt x="38418" y="76803"/>
                    </a:cubicBezTo>
                    <a:cubicBezTo>
                      <a:pt x="1720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15"/>
              <p:cNvSpPr/>
              <p:nvPr/>
            </p:nvSpPr>
            <p:spPr>
              <a:xfrm>
                <a:off x="6082328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5" name="Google Shape;3605;p15"/>
              <p:cNvSpPr/>
              <p:nvPr/>
            </p:nvSpPr>
            <p:spPr>
              <a:xfrm>
                <a:off x="3005251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06" name="Google Shape;3606;p15"/>
          <p:cNvSpPr txBox="1">
            <a:spLocks noGrp="1"/>
          </p:cNvSpPr>
          <p:nvPr>
            <p:ph type="title"/>
          </p:nvPr>
        </p:nvSpPr>
        <p:spPr>
          <a:xfrm>
            <a:off x="1713881" y="2348569"/>
            <a:ext cx="5749425" cy="61582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9pPr>
          </a:lstStyle>
          <a:p>
            <a:endParaRPr/>
          </a:p>
        </p:txBody>
      </p:sp>
      <p:sp>
        <p:nvSpPr>
          <p:cNvPr id="3607" name="Google Shape;3607;p15"/>
          <p:cNvSpPr txBox="1">
            <a:spLocks noGrp="1"/>
          </p:cNvSpPr>
          <p:nvPr>
            <p:ph type="body" idx="1"/>
          </p:nvPr>
        </p:nvSpPr>
        <p:spPr>
          <a:xfrm>
            <a:off x="1713881" y="3134475"/>
            <a:ext cx="5749425" cy="10820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lvl="0" indent="-276225" algn="ctr">
              <a:spcBef>
                <a:spcPts val="0"/>
              </a:spcBef>
              <a:spcAft>
                <a:spcPts val="0"/>
              </a:spcAft>
              <a:buSzPts val="2200"/>
              <a:buChar char="🐝"/>
              <a:defRPr/>
            </a:lvl1pPr>
            <a:lvl2pPr marL="685800" lvl="1" indent="-309563" algn="ctr">
              <a:spcBef>
                <a:spcPts val="0"/>
              </a:spcBef>
              <a:spcAft>
                <a:spcPts val="0"/>
              </a:spcAft>
              <a:buSzPts val="2900"/>
              <a:buChar char="🐞"/>
              <a:defRPr sz="2175"/>
            </a:lvl2pPr>
            <a:lvl3pPr marL="1028700" lvl="2" indent="-309563" algn="ctr">
              <a:spcBef>
                <a:spcPts val="0"/>
              </a:spcBef>
              <a:spcAft>
                <a:spcPts val="0"/>
              </a:spcAft>
              <a:buSzPts val="2900"/>
              <a:buChar char="🐝"/>
              <a:defRPr sz="2175"/>
            </a:lvl3pPr>
            <a:lvl4pPr marL="1371600" lvl="3" indent="-309563" algn="ctr">
              <a:spcBef>
                <a:spcPts val="0"/>
              </a:spcBef>
              <a:spcAft>
                <a:spcPts val="0"/>
              </a:spcAft>
              <a:buSzPts val="2900"/>
              <a:buChar char="🐞"/>
              <a:defRPr sz="2175"/>
            </a:lvl4pPr>
            <a:lvl5pPr marL="1714500" lvl="4" indent="-309563" algn="ctr">
              <a:spcBef>
                <a:spcPts val="0"/>
              </a:spcBef>
              <a:spcAft>
                <a:spcPts val="0"/>
              </a:spcAft>
              <a:buSzPts val="2900"/>
              <a:buChar char="🐝"/>
              <a:defRPr sz="2175"/>
            </a:lvl5pPr>
            <a:lvl6pPr marL="2057400" lvl="5" indent="-309563" algn="ctr">
              <a:spcBef>
                <a:spcPts val="0"/>
              </a:spcBef>
              <a:spcAft>
                <a:spcPts val="0"/>
              </a:spcAft>
              <a:buSzPts val="2900"/>
              <a:buChar char="🐞"/>
              <a:defRPr sz="2175"/>
            </a:lvl6pPr>
            <a:lvl7pPr marL="2400300" lvl="6" indent="-309563" algn="ctr">
              <a:spcBef>
                <a:spcPts val="0"/>
              </a:spcBef>
              <a:spcAft>
                <a:spcPts val="0"/>
              </a:spcAft>
              <a:buSzPts val="2900"/>
              <a:buChar char="🐝"/>
              <a:defRPr sz="2175"/>
            </a:lvl7pPr>
            <a:lvl8pPr marL="2743200" lvl="7" indent="-309563" algn="ctr">
              <a:spcBef>
                <a:spcPts val="0"/>
              </a:spcBef>
              <a:spcAft>
                <a:spcPts val="0"/>
              </a:spcAft>
              <a:buSzPts val="2900"/>
              <a:buChar char="🐞"/>
              <a:defRPr sz="2175"/>
            </a:lvl8pPr>
            <a:lvl9pPr marL="3086100" lvl="8" indent="-309563" algn="ctr">
              <a:spcBef>
                <a:spcPts val="0"/>
              </a:spcBef>
              <a:spcAft>
                <a:spcPts val="0"/>
              </a:spcAft>
              <a:buSzPts val="2900"/>
              <a:buChar char="🐝"/>
              <a:defRPr sz="2175"/>
            </a:lvl9pPr>
          </a:lstStyle>
          <a:p>
            <a:endParaRPr/>
          </a:p>
        </p:txBody>
      </p:sp>
      <p:sp>
        <p:nvSpPr>
          <p:cNvPr id="3608" name="Google Shape;360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609" name="Google Shape;3609;p15"/>
          <p:cNvSpPr>
            <a:spLocks noGrp="1"/>
          </p:cNvSpPr>
          <p:nvPr>
            <p:ph type="pic" idx="2"/>
          </p:nvPr>
        </p:nvSpPr>
        <p:spPr>
          <a:xfrm>
            <a:off x="3604275" y="243038"/>
            <a:ext cx="1935450" cy="1935450"/>
          </a:xfrm>
          <a:prstGeom prst="ellipse">
            <a:avLst/>
          </a:prstGeom>
          <a:noFill/>
          <a:ln w="952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</p:sp>
      <p:grpSp>
        <p:nvGrpSpPr>
          <p:cNvPr id="3610" name="Google Shape;3610;p15"/>
          <p:cNvGrpSpPr/>
          <p:nvPr/>
        </p:nvGrpSpPr>
        <p:grpSpPr>
          <a:xfrm rot="7357885">
            <a:off x="108202" y="3409666"/>
            <a:ext cx="491306" cy="471499"/>
            <a:chOff x="3248020" y="1400567"/>
            <a:chExt cx="826480" cy="793214"/>
          </a:xfrm>
        </p:grpSpPr>
        <p:sp>
          <p:nvSpPr>
            <p:cNvPr id="3611" name="Google Shape;3611;p15"/>
            <p:cNvSpPr/>
            <p:nvPr/>
          </p:nvSpPr>
          <p:spPr>
            <a:xfrm rot="-1236695">
              <a:off x="3380028" y="1494084"/>
              <a:ext cx="606035" cy="612633"/>
            </a:xfrm>
            <a:custGeom>
              <a:avLst/>
              <a:gdLst/>
              <a:ahLst/>
              <a:cxnLst/>
              <a:rect l="l" t="t" r="r" b="b"/>
              <a:pathLst>
                <a:path w="501984" h="507449" extrusionOk="0">
                  <a:moveTo>
                    <a:pt x="343" y="205799"/>
                  </a:moveTo>
                  <a:cubicBezTo>
                    <a:pt x="-1937" y="227580"/>
                    <a:pt x="7271" y="244083"/>
                    <a:pt x="24117" y="253551"/>
                  </a:cubicBezTo>
                  <a:cubicBezTo>
                    <a:pt x="37472" y="261057"/>
                    <a:pt x="55067" y="263095"/>
                    <a:pt x="65278" y="259044"/>
                  </a:cubicBezTo>
                  <a:cubicBezTo>
                    <a:pt x="94437" y="247468"/>
                    <a:pt x="91694" y="202199"/>
                    <a:pt x="59995" y="202789"/>
                  </a:cubicBezTo>
                  <a:cubicBezTo>
                    <a:pt x="59995" y="202789"/>
                    <a:pt x="46495" y="203132"/>
                    <a:pt x="44450" y="215451"/>
                  </a:cubicBezTo>
                  <a:cubicBezTo>
                    <a:pt x="43199" y="222995"/>
                    <a:pt x="49372" y="229974"/>
                    <a:pt x="56991" y="230621"/>
                  </a:cubicBezTo>
                  <a:cubicBezTo>
                    <a:pt x="63894" y="231206"/>
                    <a:pt x="69488" y="226056"/>
                    <a:pt x="71063" y="219528"/>
                  </a:cubicBezTo>
                  <a:cubicBezTo>
                    <a:pt x="76867" y="227961"/>
                    <a:pt x="74181" y="243537"/>
                    <a:pt x="60909" y="248801"/>
                  </a:cubicBezTo>
                  <a:cubicBezTo>
                    <a:pt x="54096" y="251506"/>
                    <a:pt x="40361" y="249830"/>
                    <a:pt x="29801" y="243893"/>
                  </a:cubicBezTo>
                  <a:cubicBezTo>
                    <a:pt x="16732" y="236552"/>
                    <a:pt x="9919" y="224252"/>
                    <a:pt x="11710" y="207107"/>
                  </a:cubicBezTo>
                  <a:cubicBezTo>
                    <a:pt x="15564" y="170379"/>
                    <a:pt x="45288" y="153907"/>
                    <a:pt x="80404" y="158123"/>
                  </a:cubicBezTo>
                  <a:cubicBezTo>
                    <a:pt x="104413" y="161006"/>
                    <a:pt x="125139" y="171077"/>
                    <a:pt x="142659" y="185905"/>
                  </a:cubicBezTo>
                  <a:cubicBezTo>
                    <a:pt x="148127" y="190534"/>
                    <a:pt x="152527" y="195379"/>
                    <a:pt x="156744" y="200237"/>
                  </a:cubicBezTo>
                  <a:cubicBezTo>
                    <a:pt x="152521" y="208561"/>
                    <a:pt x="149187" y="217312"/>
                    <a:pt x="147549" y="226627"/>
                  </a:cubicBezTo>
                  <a:cubicBezTo>
                    <a:pt x="146463" y="232799"/>
                    <a:pt x="146069" y="239041"/>
                    <a:pt x="146215" y="245461"/>
                  </a:cubicBezTo>
                  <a:cubicBezTo>
                    <a:pt x="146641" y="264397"/>
                    <a:pt x="152552" y="281955"/>
                    <a:pt x="162389" y="296547"/>
                  </a:cubicBezTo>
                  <a:cubicBezTo>
                    <a:pt x="131039" y="299633"/>
                    <a:pt x="106013" y="309095"/>
                    <a:pt x="89833" y="325757"/>
                  </a:cubicBezTo>
                  <a:cubicBezTo>
                    <a:pt x="79540" y="336362"/>
                    <a:pt x="72708" y="349678"/>
                    <a:pt x="70066" y="366073"/>
                  </a:cubicBezTo>
                  <a:cubicBezTo>
                    <a:pt x="67139" y="384234"/>
                    <a:pt x="68479" y="399423"/>
                    <a:pt x="73692" y="411768"/>
                  </a:cubicBezTo>
                  <a:cubicBezTo>
                    <a:pt x="85147" y="438933"/>
                    <a:pt x="113430" y="450204"/>
                    <a:pt x="150743" y="450249"/>
                  </a:cubicBezTo>
                  <a:cubicBezTo>
                    <a:pt x="158782" y="450262"/>
                    <a:pt x="166504" y="449411"/>
                    <a:pt x="174111" y="448515"/>
                  </a:cubicBezTo>
                  <a:cubicBezTo>
                    <a:pt x="174200" y="458580"/>
                    <a:pt x="177025" y="468657"/>
                    <a:pt x="182747" y="476982"/>
                  </a:cubicBezTo>
                  <a:cubicBezTo>
                    <a:pt x="194634" y="494286"/>
                    <a:pt x="215589" y="500776"/>
                    <a:pt x="240272" y="492159"/>
                  </a:cubicBezTo>
                  <a:cubicBezTo>
                    <a:pt x="256121" y="486622"/>
                    <a:pt x="269100" y="474303"/>
                    <a:pt x="279254" y="457856"/>
                  </a:cubicBezTo>
                  <a:cubicBezTo>
                    <a:pt x="302457" y="488615"/>
                    <a:pt x="339566" y="508351"/>
                    <a:pt x="381000" y="507418"/>
                  </a:cubicBezTo>
                  <a:cubicBezTo>
                    <a:pt x="398044" y="507031"/>
                    <a:pt x="414407" y="502700"/>
                    <a:pt x="430060" y="495391"/>
                  </a:cubicBezTo>
                  <a:cubicBezTo>
                    <a:pt x="430206" y="495321"/>
                    <a:pt x="430454" y="495378"/>
                    <a:pt x="430606" y="495296"/>
                  </a:cubicBezTo>
                  <a:cubicBezTo>
                    <a:pt x="433051" y="495093"/>
                    <a:pt x="436188" y="494877"/>
                    <a:pt x="440112" y="494731"/>
                  </a:cubicBezTo>
                  <a:cubicBezTo>
                    <a:pt x="446488" y="494470"/>
                    <a:pt x="452857" y="494324"/>
                    <a:pt x="458623" y="494591"/>
                  </a:cubicBezTo>
                  <a:cubicBezTo>
                    <a:pt x="468167" y="495054"/>
                    <a:pt x="486118" y="498223"/>
                    <a:pt x="486753" y="498001"/>
                  </a:cubicBezTo>
                  <a:cubicBezTo>
                    <a:pt x="489534" y="497017"/>
                    <a:pt x="490925" y="493651"/>
                    <a:pt x="489738" y="490965"/>
                  </a:cubicBezTo>
                  <a:cubicBezTo>
                    <a:pt x="489274" y="489917"/>
                    <a:pt x="488474" y="487860"/>
                    <a:pt x="487591" y="484964"/>
                  </a:cubicBezTo>
                  <a:cubicBezTo>
                    <a:pt x="486118" y="480081"/>
                    <a:pt x="484918" y="474931"/>
                    <a:pt x="484366" y="469375"/>
                  </a:cubicBezTo>
                  <a:cubicBezTo>
                    <a:pt x="484340" y="469146"/>
                    <a:pt x="484480" y="468753"/>
                    <a:pt x="484467" y="468683"/>
                  </a:cubicBezTo>
                  <a:cubicBezTo>
                    <a:pt x="484029" y="463933"/>
                    <a:pt x="483845" y="459228"/>
                    <a:pt x="484067" y="454395"/>
                  </a:cubicBezTo>
                  <a:cubicBezTo>
                    <a:pt x="484156" y="452535"/>
                    <a:pt x="484372" y="450725"/>
                    <a:pt x="484531" y="448776"/>
                  </a:cubicBezTo>
                  <a:cubicBezTo>
                    <a:pt x="484626" y="447728"/>
                    <a:pt x="484912" y="445080"/>
                    <a:pt x="484943" y="444743"/>
                  </a:cubicBezTo>
                  <a:cubicBezTo>
                    <a:pt x="484950" y="444724"/>
                    <a:pt x="484962" y="444585"/>
                    <a:pt x="484969" y="444572"/>
                  </a:cubicBezTo>
                  <a:cubicBezTo>
                    <a:pt x="496221" y="424925"/>
                    <a:pt x="502476" y="403170"/>
                    <a:pt x="501955" y="380735"/>
                  </a:cubicBezTo>
                  <a:cubicBezTo>
                    <a:pt x="500901" y="333910"/>
                    <a:pt x="473564" y="294325"/>
                    <a:pt x="434696" y="274163"/>
                  </a:cubicBezTo>
                  <a:cubicBezTo>
                    <a:pt x="465747" y="261800"/>
                    <a:pt x="488277" y="243086"/>
                    <a:pt x="495294" y="218487"/>
                  </a:cubicBezTo>
                  <a:cubicBezTo>
                    <a:pt x="502463" y="193340"/>
                    <a:pt x="494875" y="172760"/>
                    <a:pt x="476904" y="161914"/>
                  </a:cubicBezTo>
                  <a:cubicBezTo>
                    <a:pt x="468287" y="156707"/>
                    <a:pt x="458076" y="154377"/>
                    <a:pt x="448062" y="154847"/>
                  </a:cubicBezTo>
                  <a:cubicBezTo>
                    <a:pt x="448507" y="147233"/>
                    <a:pt x="448767" y="139404"/>
                    <a:pt x="448291" y="131409"/>
                  </a:cubicBezTo>
                  <a:cubicBezTo>
                    <a:pt x="446075" y="94160"/>
                    <a:pt x="433318" y="66550"/>
                    <a:pt x="405524" y="56695"/>
                  </a:cubicBezTo>
                  <a:cubicBezTo>
                    <a:pt x="392887" y="52212"/>
                    <a:pt x="377559" y="51875"/>
                    <a:pt x="359601" y="55844"/>
                  </a:cubicBezTo>
                  <a:cubicBezTo>
                    <a:pt x="343377" y="59432"/>
                    <a:pt x="330448" y="66956"/>
                    <a:pt x="320459" y="77853"/>
                  </a:cubicBezTo>
                  <a:cubicBezTo>
                    <a:pt x="307981" y="91467"/>
                    <a:pt x="300190" y="110136"/>
                    <a:pt x="296907" y="133085"/>
                  </a:cubicBezTo>
                  <a:cubicBezTo>
                    <a:pt x="295815" y="140737"/>
                    <a:pt x="295218" y="149005"/>
                    <a:pt x="295110" y="157539"/>
                  </a:cubicBezTo>
                  <a:cubicBezTo>
                    <a:pt x="295078" y="159965"/>
                    <a:pt x="295548" y="162600"/>
                    <a:pt x="295605" y="165077"/>
                  </a:cubicBezTo>
                  <a:cubicBezTo>
                    <a:pt x="279591" y="153951"/>
                    <a:pt x="260033" y="147443"/>
                    <a:pt x="239084" y="147919"/>
                  </a:cubicBezTo>
                  <a:cubicBezTo>
                    <a:pt x="226416" y="148205"/>
                    <a:pt x="214262" y="151062"/>
                    <a:pt x="203048" y="155977"/>
                  </a:cubicBezTo>
                  <a:cubicBezTo>
                    <a:pt x="198425" y="151348"/>
                    <a:pt x="193758" y="146573"/>
                    <a:pt x="189465" y="140655"/>
                  </a:cubicBezTo>
                  <a:cubicBezTo>
                    <a:pt x="175991" y="122081"/>
                    <a:pt x="167405" y="100618"/>
                    <a:pt x="166326" y="76456"/>
                  </a:cubicBezTo>
                  <a:cubicBezTo>
                    <a:pt x="164738" y="41125"/>
                    <a:pt x="183553" y="12575"/>
                    <a:pt x="220466" y="11476"/>
                  </a:cubicBezTo>
                  <a:cubicBezTo>
                    <a:pt x="237693" y="10962"/>
                    <a:pt x="249301" y="18696"/>
                    <a:pt x="255651" y="32273"/>
                  </a:cubicBezTo>
                  <a:cubicBezTo>
                    <a:pt x="260782" y="43252"/>
                    <a:pt x="261531" y="57190"/>
                    <a:pt x="258331" y="63781"/>
                  </a:cubicBezTo>
                  <a:cubicBezTo>
                    <a:pt x="252089" y="76621"/>
                    <a:pt x="236354" y="78094"/>
                    <a:pt x="228372" y="71668"/>
                  </a:cubicBezTo>
                  <a:cubicBezTo>
                    <a:pt x="235001" y="70582"/>
                    <a:pt x="240500" y="65426"/>
                    <a:pt x="240430" y="58498"/>
                  </a:cubicBezTo>
                  <a:cubicBezTo>
                    <a:pt x="240360" y="50847"/>
                    <a:pt x="233858" y="44179"/>
                    <a:pt x="226245" y="44865"/>
                  </a:cubicBezTo>
                  <a:cubicBezTo>
                    <a:pt x="213805" y="45982"/>
                    <a:pt x="212363" y="59546"/>
                    <a:pt x="212363" y="59546"/>
                  </a:cubicBezTo>
                  <a:cubicBezTo>
                    <a:pt x="209404" y="91112"/>
                    <a:pt x="254546" y="97005"/>
                    <a:pt x="268262" y="68792"/>
                  </a:cubicBezTo>
                  <a:cubicBezTo>
                    <a:pt x="273069" y="58911"/>
                    <a:pt x="272250" y="41404"/>
                    <a:pt x="265767" y="27529"/>
                  </a:cubicBezTo>
                  <a:cubicBezTo>
                    <a:pt x="257582" y="10022"/>
                    <a:pt x="241897" y="-614"/>
                    <a:pt x="220002" y="27"/>
                  </a:cubicBezTo>
                  <a:cubicBezTo>
                    <a:pt x="203429" y="523"/>
                    <a:pt x="190024" y="5825"/>
                    <a:pt x="179699" y="14226"/>
                  </a:cubicBezTo>
                  <a:cubicBezTo>
                    <a:pt x="166789" y="24729"/>
                    <a:pt x="158852" y="40331"/>
                    <a:pt x="156185" y="58257"/>
                  </a:cubicBezTo>
                  <a:cubicBezTo>
                    <a:pt x="155296" y="64239"/>
                    <a:pt x="154934" y="70570"/>
                    <a:pt x="155226" y="76970"/>
                  </a:cubicBezTo>
                  <a:cubicBezTo>
                    <a:pt x="156413" y="103494"/>
                    <a:pt x="165614" y="127059"/>
                    <a:pt x="180315" y="147316"/>
                  </a:cubicBezTo>
                  <a:cubicBezTo>
                    <a:pt x="184347" y="152872"/>
                    <a:pt x="188811" y="157152"/>
                    <a:pt x="193155" y="161641"/>
                  </a:cubicBezTo>
                  <a:cubicBezTo>
                    <a:pt x="187268" y="165127"/>
                    <a:pt x="181674" y="169103"/>
                    <a:pt x="176613" y="173802"/>
                  </a:cubicBezTo>
                  <a:cubicBezTo>
                    <a:pt x="171577" y="179009"/>
                    <a:pt x="167278" y="184984"/>
                    <a:pt x="163570" y="191277"/>
                  </a:cubicBezTo>
                  <a:cubicBezTo>
                    <a:pt x="163239" y="190908"/>
                    <a:pt x="162814" y="190591"/>
                    <a:pt x="162477" y="190229"/>
                  </a:cubicBezTo>
                  <a:cubicBezTo>
                    <a:pt x="158547" y="185892"/>
                    <a:pt x="155004" y="181523"/>
                    <a:pt x="150127" y="177396"/>
                  </a:cubicBezTo>
                  <a:cubicBezTo>
                    <a:pt x="131026" y="161229"/>
                    <a:pt x="108046" y="150097"/>
                    <a:pt x="81687" y="146935"/>
                  </a:cubicBezTo>
                  <a:cubicBezTo>
                    <a:pt x="56261" y="143880"/>
                    <a:pt x="32703" y="150580"/>
                    <a:pt x="17450" y="166696"/>
                  </a:cubicBezTo>
                  <a:cubicBezTo>
                    <a:pt x="8300" y="176361"/>
                    <a:pt x="2077" y="189302"/>
                    <a:pt x="343" y="205799"/>
                  </a:cubicBez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15"/>
            <p:cNvSpPr/>
            <p:nvPr/>
          </p:nvSpPr>
          <p:spPr>
            <a:xfrm rot="-1236695">
              <a:off x="3336456" y="1487631"/>
              <a:ext cx="606035" cy="612633"/>
            </a:xfrm>
            <a:custGeom>
              <a:avLst/>
              <a:gdLst/>
              <a:ahLst/>
              <a:cxnLst/>
              <a:rect l="l" t="t" r="r" b="b"/>
              <a:pathLst>
                <a:path w="501984" h="507449" extrusionOk="0">
                  <a:moveTo>
                    <a:pt x="343" y="205799"/>
                  </a:moveTo>
                  <a:cubicBezTo>
                    <a:pt x="-1937" y="227580"/>
                    <a:pt x="7271" y="244083"/>
                    <a:pt x="24117" y="253551"/>
                  </a:cubicBezTo>
                  <a:cubicBezTo>
                    <a:pt x="37472" y="261057"/>
                    <a:pt x="55067" y="263095"/>
                    <a:pt x="65278" y="259044"/>
                  </a:cubicBezTo>
                  <a:cubicBezTo>
                    <a:pt x="94437" y="247468"/>
                    <a:pt x="91694" y="202199"/>
                    <a:pt x="59995" y="202789"/>
                  </a:cubicBezTo>
                  <a:cubicBezTo>
                    <a:pt x="59995" y="202789"/>
                    <a:pt x="46495" y="203132"/>
                    <a:pt x="44450" y="215451"/>
                  </a:cubicBezTo>
                  <a:cubicBezTo>
                    <a:pt x="43199" y="222995"/>
                    <a:pt x="49372" y="229974"/>
                    <a:pt x="56991" y="230621"/>
                  </a:cubicBezTo>
                  <a:cubicBezTo>
                    <a:pt x="63894" y="231206"/>
                    <a:pt x="69488" y="226056"/>
                    <a:pt x="71063" y="219528"/>
                  </a:cubicBezTo>
                  <a:cubicBezTo>
                    <a:pt x="76867" y="227961"/>
                    <a:pt x="74181" y="243537"/>
                    <a:pt x="60909" y="248801"/>
                  </a:cubicBezTo>
                  <a:cubicBezTo>
                    <a:pt x="54096" y="251506"/>
                    <a:pt x="40361" y="249830"/>
                    <a:pt x="29801" y="243893"/>
                  </a:cubicBezTo>
                  <a:cubicBezTo>
                    <a:pt x="16732" y="236552"/>
                    <a:pt x="9919" y="224252"/>
                    <a:pt x="11710" y="207107"/>
                  </a:cubicBezTo>
                  <a:cubicBezTo>
                    <a:pt x="15564" y="170379"/>
                    <a:pt x="45288" y="153907"/>
                    <a:pt x="80404" y="158123"/>
                  </a:cubicBezTo>
                  <a:cubicBezTo>
                    <a:pt x="104413" y="161006"/>
                    <a:pt x="125139" y="171077"/>
                    <a:pt x="142659" y="185905"/>
                  </a:cubicBezTo>
                  <a:cubicBezTo>
                    <a:pt x="148127" y="190534"/>
                    <a:pt x="152527" y="195379"/>
                    <a:pt x="156744" y="200237"/>
                  </a:cubicBezTo>
                  <a:cubicBezTo>
                    <a:pt x="152521" y="208561"/>
                    <a:pt x="149187" y="217312"/>
                    <a:pt x="147549" y="226627"/>
                  </a:cubicBezTo>
                  <a:cubicBezTo>
                    <a:pt x="146463" y="232799"/>
                    <a:pt x="146069" y="239041"/>
                    <a:pt x="146215" y="245461"/>
                  </a:cubicBezTo>
                  <a:cubicBezTo>
                    <a:pt x="146641" y="264397"/>
                    <a:pt x="152552" y="281955"/>
                    <a:pt x="162389" y="296547"/>
                  </a:cubicBezTo>
                  <a:cubicBezTo>
                    <a:pt x="131039" y="299633"/>
                    <a:pt x="106013" y="309095"/>
                    <a:pt x="89833" y="325757"/>
                  </a:cubicBezTo>
                  <a:cubicBezTo>
                    <a:pt x="79540" y="336362"/>
                    <a:pt x="72708" y="349678"/>
                    <a:pt x="70066" y="366073"/>
                  </a:cubicBezTo>
                  <a:cubicBezTo>
                    <a:pt x="67139" y="384234"/>
                    <a:pt x="68479" y="399423"/>
                    <a:pt x="73692" y="411768"/>
                  </a:cubicBezTo>
                  <a:cubicBezTo>
                    <a:pt x="85147" y="438933"/>
                    <a:pt x="113430" y="450204"/>
                    <a:pt x="150743" y="450249"/>
                  </a:cubicBezTo>
                  <a:cubicBezTo>
                    <a:pt x="158782" y="450262"/>
                    <a:pt x="166504" y="449411"/>
                    <a:pt x="174111" y="448515"/>
                  </a:cubicBezTo>
                  <a:cubicBezTo>
                    <a:pt x="174200" y="458580"/>
                    <a:pt x="177025" y="468657"/>
                    <a:pt x="182747" y="476982"/>
                  </a:cubicBezTo>
                  <a:cubicBezTo>
                    <a:pt x="194634" y="494286"/>
                    <a:pt x="215589" y="500776"/>
                    <a:pt x="240272" y="492159"/>
                  </a:cubicBezTo>
                  <a:cubicBezTo>
                    <a:pt x="256121" y="486622"/>
                    <a:pt x="269100" y="474303"/>
                    <a:pt x="279254" y="457856"/>
                  </a:cubicBezTo>
                  <a:cubicBezTo>
                    <a:pt x="302457" y="488615"/>
                    <a:pt x="339566" y="508351"/>
                    <a:pt x="381000" y="507418"/>
                  </a:cubicBezTo>
                  <a:cubicBezTo>
                    <a:pt x="398044" y="507031"/>
                    <a:pt x="414407" y="502700"/>
                    <a:pt x="430060" y="495391"/>
                  </a:cubicBezTo>
                  <a:cubicBezTo>
                    <a:pt x="430206" y="495321"/>
                    <a:pt x="430454" y="495378"/>
                    <a:pt x="430606" y="495296"/>
                  </a:cubicBezTo>
                  <a:cubicBezTo>
                    <a:pt x="433051" y="495093"/>
                    <a:pt x="436188" y="494877"/>
                    <a:pt x="440112" y="494731"/>
                  </a:cubicBezTo>
                  <a:cubicBezTo>
                    <a:pt x="446488" y="494470"/>
                    <a:pt x="452857" y="494324"/>
                    <a:pt x="458623" y="494591"/>
                  </a:cubicBezTo>
                  <a:cubicBezTo>
                    <a:pt x="468167" y="495054"/>
                    <a:pt x="486118" y="498223"/>
                    <a:pt x="486753" y="498001"/>
                  </a:cubicBezTo>
                  <a:cubicBezTo>
                    <a:pt x="489534" y="497017"/>
                    <a:pt x="490925" y="493651"/>
                    <a:pt x="489738" y="490965"/>
                  </a:cubicBezTo>
                  <a:cubicBezTo>
                    <a:pt x="489274" y="489917"/>
                    <a:pt x="488474" y="487860"/>
                    <a:pt x="487591" y="484964"/>
                  </a:cubicBezTo>
                  <a:cubicBezTo>
                    <a:pt x="486118" y="480081"/>
                    <a:pt x="484918" y="474931"/>
                    <a:pt x="484366" y="469375"/>
                  </a:cubicBezTo>
                  <a:cubicBezTo>
                    <a:pt x="484340" y="469146"/>
                    <a:pt x="484480" y="468753"/>
                    <a:pt x="484467" y="468683"/>
                  </a:cubicBezTo>
                  <a:cubicBezTo>
                    <a:pt x="484029" y="463933"/>
                    <a:pt x="483845" y="459228"/>
                    <a:pt x="484067" y="454395"/>
                  </a:cubicBezTo>
                  <a:cubicBezTo>
                    <a:pt x="484156" y="452535"/>
                    <a:pt x="484372" y="450725"/>
                    <a:pt x="484531" y="448776"/>
                  </a:cubicBezTo>
                  <a:cubicBezTo>
                    <a:pt x="484626" y="447728"/>
                    <a:pt x="484912" y="445080"/>
                    <a:pt x="484943" y="444743"/>
                  </a:cubicBezTo>
                  <a:cubicBezTo>
                    <a:pt x="484950" y="444724"/>
                    <a:pt x="484962" y="444585"/>
                    <a:pt x="484969" y="444572"/>
                  </a:cubicBezTo>
                  <a:cubicBezTo>
                    <a:pt x="496221" y="424925"/>
                    <a:pt x="502476" y="403170"/>
                    <a:pt x="501955" y="380735"/>
                  </a:cubicBezTo>
                  <a:cubicBezTo>
                    <a:pt x="500901" y="333910"/>
                    <a:pt x="473564" y="294325"/>
                    <a:pt x="434696" y="274163"/>
                  </a:cubicBezTo>
                  <a:cubicBezTo>
                    <a:pt x="465747" y="261800"/>
                    <a:pt x="488277" y="243086"/>
                    <a:pt x="495294" y="218487"/>
                  </a:cubicBezTo>
                  <a:cubicBezTo>
                    <a:pt x="502463" y="193340"/>
                    <a:pt x="494875" y="172760"/>
                    <a:pt x="476904" y="161914"/>
                  </a:cubicBezTo>
                  <a:cubicBezTo>
                    <a:pt x="468287" y="156707"/>
                    <a:pt x="458076" y="154377"/>
                    <a:pt x="448062" y="154847"/>
                  </a:cubicBezTo>
                  <a:cubicBezTo>
                    <a:pt x="448507" y="147233"/>
                    <a:pt x="448767" y="139404"/>
                    <a:pt x="448291" y="131409"/>
                  </a:cubicBezTo>
                  <a:cubicBezTo>
                    <a:pt x="446075" y="94160"/>
                    <a:pt x="433318" y="66550"/>
                    <a:pt x="405524" y="56695"/>
                  </a:cubicBezTo>
                  <a:cubicBezTo>
                    <a:pt x="392887" y="52212"/>
                    <a:pt x="377559" y="51875"/>
                    <a:pt x="359601" y="55844"/>
                  </a:cubicBezTo>
                  <a:cubicBezTo>
                    <a:pt x="343377" y="59432"/>
                    <a:pt x="330448" y="66956"/>
                    <a:pt x="320459" y="77853"/>
                  </a:cubicBezTo>
                  <a:cubicBezTo>
                    <a:pt x="307981" y="91467"/>
                    <a:pt x="300190" y="110136"/>
                    <a:pt x="296907" y="133085"/>
                  </a:cubicBezTo>
                  <a:cubicBezTo>
                    <a:pt x="295815" y="140737"/>
                    <a:pt x="295218" y="149005"/>
                    <a:pt x="295110" y="157539"/>
                  </a:cubicBezTo>
                  <a:cubicBezTo>
                    <a:pt x="295078" y="159965"/>
                    <a:pt x="295548" y="162600"/>
                    <a:pt x="295605" y="165077"/>
                  </a:cubicBezTo>
                  <a:cubicBezTo>
                    <a:pt x="279591" y="153951"/>
                    <a:pt x="260033" y="147443"/>
                    <a:pt x="239084" y="147919"/>
                  </a:cubicBezTo>
                  <a:cubicBezTo>
                    <a:pt x="226416" y="148205"/>
                    <a:pt x="214262" y="151062"/>
                    <a:pt x="203048" y="155977"/>
                  </a:cubicBezTo>
                  <a:cubicBezTo>
                    <a:pt x="198425" y="151348"/>
                    <a:pt x="193758" y="146573"/>
                    <a:pt x="189465" y="140655"/>
                  </a:cubicBezTo>
                  <a:cubicBezTo>
                    <a:pt x="175991" y="122081"/>
                    <a:pt x="167405" y="100618"/>
                    <a:pt x="166326" y="76456"/>
                  </a:cubicBezTo>
                  <a:cubicBezTo>
                    <a:pt x="164738" y="41125"/>
                    <a:pt x="183553" y="12575"/>
                    <a:pt x="220466" y="11476"/>
                  </a:cubicBezTo>
                  <a:cubicBezTo>
                    <a:pt x="237693" y="10962"/>
                    <a:pt x="249301" y="18696"/>
                    <a:pt x="255651" y="32273"/>
                  </a:cubicBezTo>
                  <a:cubicBezTo>
                    <a:pt x="260782" y="43252"/>
                    <a:pt x="261531" y="57190"/>
                    <a:pt x="258331" y="63781"/>
                  </a:cubicBezTo>
                  <a:cubicBezTo>
                    <a:pt x="252089" y="76621"/>
                    <a:pt x="236354" y="78094"/>
                    <a:pt x="228372" y="71668"/>
                  </a:cubicBezTo>
                  <a:cubicBezTo>
                    <a:pt x="235001" y="70582"/>
                    <a:pt x="240500" y="65426"/>
                    <a:pt x="240430" y="58498"/>
                  </a:cubicBezTo>
                  <a:cubicBezTo>
                    <a:pt x="240360" y="50847"/>
                    <a:pt x="233858" y="44179"/>
                    <a:pt x="226245" y="44865"/>
                  </a:cubicBezTo>
                  <a:cubicBezTo>
                    <a:pt x="213805" y="45982"/>
                    <a:pt x="212363" y="59546"/>
                    <a:pt x="212363" y="59546"/>
                  </a:cubicBezTo>
                  <a:cubicBezTo>
                    <a:pt x="209404" y="91112"/>
                    <a:pt x="254546" y="97005"/>
                    <a:pt x="268262" y="68792"/>
                  </a:cubicBezTo>
                  <a:cubicBezTo>
                    <a:pt x="273069" y="58911"/>
                    <a:pt x="272250" y="41404"/>
                    <a:pt x="265767" y="27529"/>
                  </a:cubicBezTo>
                  <a:cubicBezTo>
                    <a:pt x="257582" y="10022"/>
                    <a:pt x="241897" y="-614"/>
                    <a:pt x="220002" y="27"/>
                  </a:cubicBezTo>
                  <a:cubicBezTo>
                    <a:pt x="203429" y="523"/>
                    <a:pt x="190024" y="5825"/>
                    <a:pt x="179699" y="14226"/>
                  </a:cubicBezTo>
                  <a:cubicBezTo>
                    <a:pt x="166789" y="24729"/>
                    <a:pt x="158852" y="40331"/>
                    <a:pt x="156185" y="58257"/>
                  </a:cubicBezTo>
                  <a:cubicBezTo>
                    <a:pt x="155296" y="64239"/>
                    <a:pt x="154934" y="70570"/>
                    <a:pt x="155226" y="76970"/>
                  </a:cubicBezTo>
                  <a:cubicBezTo>
                    <a:pt x="156413" y="103494"/>
                    <a:pt x="165614" y="127059"/>
                    <a:pt x="180315" y="147316"/>
                  </a:cubicBezTo>
                  <a:cubicBezTo>
                    <a:pt x="184347" y="152872"/>
                    <a:pt x="188811" y="157152"/>
                    <a:pt x="193155" y="161641"/>
                  </a:cubicBezTo>
                  <a:cubicBezTo>
                    <a:pt x="187268" y="165127"/>
                    <a:pt x="181674" y="169103"/>
                    <a:pt x="176613" y="173802"/>
                  </a:cubicBezTo>
                  <a:cubicBezTo>
                    <a:pt x="171577" y="179009"/>
                    <a:pt x="167278" y="184984"/>
                    <a:pt x="163570" y="191277"/>
                  </a:cubicBezTo>
                  <a:cubicBezTo>
                    <a:pt x="163239" y="190908"/>
                    <a:pt x="162814" y="190591"/>
                    <a:pt x="162477" y="190229"/>
                  </a:cubicBezTo>
                  <a:cubicBezTo>
                    <a:pt x="158547" y="185892"/>
                    <a:pt x="155004" y="181523"/>
                    <a:pt x="150127" y="177396"/>
                  </a:cubicBezTo>
                  <a:cubicBezTo>
                    <a:pt x="131026" y="161229"/>
                    <a:pt x="108046" y="150097"/>
                    <a:pt x="81687" y="146935"/>
                  </a:cubicBezTo>
                  <a:cubicBezTo>
                    <a:pt x="56261" y="143880"/>
                    <a:pt x="32703" y="150580"/>
                    <a:pt x="17450" y="166696"/>
                  </a:cubicBezTo>
                  <a:cubicBezTo>
                    <a:pt x="8300" y="176361"/>
                    <a:pt x="2077" y="189302"/>
                    <a:pt x="343" y="2057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13" name="Google Shape;3613;p15"/>
            <p:cNvGrpSpPr/>
            <p:nvPr/>
          </p:nvGrpSpPr>
          <p:grpSpPr>
            <a:xfrm rot="-1238765">
              <a:off x="3336597" y="1487885"/>
              <a:ext cx="605754" cy="612125"/>
              <a:chOff x="3455189" y="1151492"/>
              <a:chExt cx="502082" cy="507362"/>
            </a:xfrm>
          </p:grpSpPr>
          <p:sp>
            <p:nvSpPr>
              <p:cNvPr id="3614" name="Google Shape;3614;p15"/>
              <p:cNvSpPr/>
              <p:nvPr/>
            </p:nvSpPr>
            <p:spPr>
              <a:xfrm>
                <a:off x="3455189" y="1297672"/>
                <a:ext cx="175835" cy="114881"/>
              </a:xfrm>
              <a:custGeom>
                <a:avLst/>
                <a:gdLst/>
                <a:ahLst/>
                <a:cxnLst/>
                <a:rect l="l" t="t" r="r" b="b"/>
                <a:pathLst>
                  <a:path w="175835" h="114881" extrusionOk="0">
                    <a:moveTo>
                      <a:pt x="17492" y="20391"/>
                    </a:moveTo>
                    <a:cubicBezTo>
                      <a:pt x="8342" y="30062"/>
                      <a:pt x="2068" y="43104"/>
                      <a:pt x="341" y="59602"/>
                    </a:cubicBezTo>
                    <a:cubicBezTo>
                      <a:pt x="-1945" y="81382"/>
                      <a:pt x="7409" y="97854"/>
                      <a:pt x="24255" y="107316"/>
                    </a:cubicBezTo>
                    <a:cubicBezTo>
                      <a:pt x="37609" y="114821"/>
                      <a:pt x="55027" y="116898"/>
                      <a:pt x="65238" y="112847"/>
                    </a:cubicBezTo>
                    <a:cubicBezTo>
                      <a:pt x="94397" y="101271"/>
                      <a:pt x="91813" y="55900"/>
                      <a:pt x="60113" y="56490"/>
                    </a:cubicBezTo>
                    <a:cubicBezTo>
                      <a:pt x="60113" y="56490"/>
                      <a:pt x="46474" y="56941"/>
                      <a:pt x="44429" y="69267"/>
                    </a:cubicBezTo>
                    <a:cubicBezTo>
                      <a:pt x="43178" y="76810"/>
                      <a:pt x="49445" y="83687"/>
                      <a:pt x="57066" y="84335"/>
                    </a:cubicBezTo>
                    <a:cubicBezTo>
                      <a:pt x="63968" y="84913"/>
                      <a:pt x="69486" y="79877"/>
                      <a:pt x="71061" y="73350"/>
                    </a:cubicBezTo>
                    <a:cubicBezTo>
                      <a:pt x="76865" y="81782"/>
                      <a:pt x="74223" y="97251"/>
                      <a:pt x="60958" y="102515"/>
                    </a:cubicBezTo>
                    <a:cubicBezTo>
                      <a:pt x="54138" y="105220"/>
                      <a:pt x="40384" y="103512"/>
                      <a:pt x="29824" y="97575"/>
                    </a:cubicBezTo>
                    <a:cubicBezTo>
                      <a:pt x="16756" y="90234"/>
                      <a:pt x="9904" y="78029"/>
                      <a:pt x="11701" y="60885"/>
                    </a:cubicBezTo>
                    <a:cubicBezTo>
                      <a:pt x="15555" y="24162"/>
                      <a:pt x="45350" y="7621"/>
                      <a:pt x="80465" y="11837"/>
                    </a:cubicBezTo>
                    <a:cubicBezTo>
                      <a:pt x="104481" y="14720"/>
                      <a:pt x="125246" y="24817"/>
                      <a:pt x="142759" y="39644"/>
                    </a:cubicBezTo>
                    <a:cubicBezTo>
                      <a:pt x="149661" y="45486"/>
                      <a:pt x="155554" y="51671"/>
                      <a:pt x="160462" y="57798"/>
                    </a:cubicBezTo>
                    <a:cubicBezTo>
                      <a:pt x="162171" y="59932"/>
                      <a:pt x="163536" y="61774"/>
                      <a:pt x="164742" y="63526"/>
                    </a:cubicBezTo>
                    <a:cubicBezTo>
                      <a:pt x="165441" y="64542"/>
                      <a:pt x="165968" y="65266"/>
                      <a:pt x="166171" y="65596"/>
                    </a:cubicBezTo>
                    <a:lnTo>
                      <a:pt x="175836" y="59964"/>
                    </a:lnTo>
                    <a:cubicBezTo>
                      <a:pt x="174693" y="58072"/>
                      <a:pt x="172464" y="54865"/>
                      <a:pt x="169225" y="50820"/>
                    </a:cubicBezTo>
                    <a:cubicBezTo>
                      <a:pt x="163879" y="44152"/>
                      <a:pt x="157592" y="37428"/>
                      <a:pt x="150106" y="31090"/>
                    </a:cubicBezTo>
                    <a:cubicBezTo>
                      <a:pt x="131005" y="14930"/>
                      <a:pt x="108126" y="3887"/>
                      <a:pt x="81761" y="725"/>
                    </a:cubicBezTo>
                    <a:cubicBezTo>
                      <a:pt x="56335" y="-2330"/>
                      <a:pt x="32745" y="4281"/>
                      <a:pt x="17492" y="2039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15"/>
              <p:cNvSpPr/>
              <p:nvPr/>
            </p:nvSpPr>
            <p:spPr>
              <a:xfrm>
                <a:off x="3610328" y="1151492"/>
                <a:ext cx="116240" cy="175066"/>
              </a:xfrm>
              <a:custGeom>
                <a:avLst/>
                <a:gdLst/>
                <a:ahLst/>
                <a:cxnLst/>
                <a:rect l="l" t="t" r="r" b="b"/>
                <a:pathLst>
                  <a:path w="116240" h="175066" extrusionOk="0">
                    <a:moveTo>
                      <a:pt x="24519" y="14208"/>
                    </a:moveTo>
                    <a:cubicBezTo>
                      <a:pt x="34844" y="5807"/>
                      <a:pt x="48319" y="524"/>
                      <a:pt x="64892" y="29"/>
                    </a:cubicBezTo>
                    <a:cubicBezTo>
                      <a:pt x="86787" y="-625"/>
                      <a:pt x="102510" y="9935"/>
                      <a:pt x="110695" y="27442"/>
                    </a:cubicBezTo>
                    <a:cubicBezTo>
                      <a:pt x="117178" y="41316"/>
                      <a:pt x="117953" y="58842"/>
                      <a:pt x="113146" y="68723"/>
                    </a:cubicBezTo>
                    <a:cubicBezTo>
                      <a:pt x="99430" y="96936"/>
                      <a:pt x="54377" y="90967"/>
                      <a:pt x="57329" y="59401"/>
                    </a:cubicBezTo>
                    <a:cubicBezTo>
                      <a:pt x="57329" y="59401"/>
                      <a:pt x="58802" y="45838"/>
                      <a:pt x="71242" y="44720"/>
                    </a:cubicBezTo>
                    <a:cubicBezTo>
                      <a:pt x="78862" y="44034"/>
                      <a:pt x="85250" y="50797"/>
                      <a:pt x="85326" y="58442"/>
                    </a:cubicBezTo>
                    <a:cubicBezTo>
                      <a:pt x="85390" y="65370"/>
                      <a:pt x="79954" y="70495"/>
                      <a:pt x="73325" y="71574"/>
                    </a:cubicBezTo>
                    <a:cubicBezTo>
                      <a:pt x="81301" y="78000"/>
                      <a:pt x="96921" y="76521"/>
                      <a:pt x="103164" y="63681"/>
                    </a:cubicBezTo>
                    <a:cubicBezTo>
                      <a:pt x="106371" y="57083"/>
                      <a:pt x="105691" y="43241"/>
                      <a:pt x="100560" y="32261"/>
                    </a:cubicBezTo>
                    <a:cubicBezTo>
                      <a:pt x="94217" y="18685"/>
                      <a:pt x="82558" y="10944"/>
                      <a:pt x="65330" y="11459"/>
                    </a:cubicBezTo>
                    <a:cubicBezTo>
                      <a:pt x="28418" y="12557"/>
                      <a:pt x="9704" y="41037"/>
                      <a:pt x="11286" y="76368"/>
                    </a:cubicBezTo>
                    <a:cubicBezTo>
                      <a:pt x="12372" y="100530"/>
                      <a:pt x="20887" y="121987"/>
                      <a:pt x="34368" y="140567"/>
                    </a:cubicBezTo>
                    <a:cubicBezTo>
                      <a:pt x="39677" y="147882"/>
                      <a:pt x="45398" y="154219"/>
                      <a:pt x="51144" y="159572"/>
                    </a:cubicBezTo>
                    <a:cubicBezTo>
                      <a:pt x="53145" y="161439"/>
                      <a:pt x="54885" y="162932"/>
                      <a:pt x="56536" y="164265"/>
                    </a:cubicBezTo>
                    <a:cubicBezTo>
                      <a:pt x="57501" y="165040"/>
                      <a:pt x="58187" y="165624"/>
                      <a:pt x="58498" y="165846"/>
                    </a:cubicBezTo>
                    <a:lnTo>
                      <a:pt x="52161" y="175066"/>
                    </a:lnTo>
                    <a:cubicBezTo>
                      <a:pt x="50357" y="173784"/>
                      <a:pt x="47328" y="171320"/>
                      <a:pt x="43537" y="167789"/>
                    </a:cubicBezTo>
                    <a:cubicBezTo>
                      <a:pt x="37282" y="161960"/>
                      <a:pt x="31047" y="155185"/>
                      <a:pt x="25287" y="147247"/>
                    </a:cubicBezTo>
                    <a:cubicBezTo>
                      <a:pt x="10593" y="126991"/>
                      <a:pt x="1297" y="103362"/>
                      <a:pt x="103" y="76832"/>
                    </a:cubicBezTo>
                    <a:cubicBezTo>
                      <a:pt x="-1040" y="51248"/>
                      <a:pt x="7310" y="28210"/>
                      <a:pt x="24519" y="1420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15"/>
              <p:cNvSpPr/>
              <p:nvPr/>
            </p:nvSpPr>
            <p:spPr>
              <a:xfrm>
                <a:off x="3606106" y="1297742"/>
                <a:ext cx="343328" cy="351538"/>
              </a:xfrm>
              <a:custGeom>
                <a:avLst/>
                <a:gdLst/>
                <a:ahLst/>
                <a:cxnLst/>
                <a:rect l="l" t="t" r="r" b="b"/>
                <a:pathLst>
                  <a:path w="343328" h="351538" extrusionOk="0">
                    <a:moveTo>
                      <a:pt x="26328" y="26684"/>
                    </a:moveTo>
                    <a:cubicBezTo>
                      <a:pt x="10079" y="43099"/>
                      <a:pt x="-119" y="65705"/>
                      <a:pt x="1" y="90622"/>
                    </a:cubicBezTo>
                    <a:cubicBezTo>
                      <a:pt x="243" y="140463"/>
                      <a:pt x="40901" y="180589"/>
                      <a:pt x="90743" y="180347"/>
                    </a:cubicBezTo>
                    <a:cubicBezTo>
                      <a:pt x="101715" y="180297"/>
                      <a:pt x="111939" y="177890"/>
                      <a:pt x="121648" y="174258"/>
                    </a:cubicBezTo>
                    <a:cubicBezTo>
                      <a:pt x="111679" y="191739"/>
                      <a:pt x="105742" y="211767"/>
                      <a:pt x="105843" y="233332"/>
                    </a:cubicBezTo>
                    <a:cubicBezTo>
                      <a:pt x="106160" y="298915"/>
                      <a:pt x="159551" y="351855"/>
                      <a:pt x="225128" y="351537"/>
                    </a:cubicBezTo>
                    <a:cubicBezTo>
                      <a:pt x="242654" y="351455"/>
                      <a:pt x="259202" y="347327"/>
                      <a:pt x="274150" y="340437"/>
                    </a:cubicBezTo>
                    <a:cubicBezTo>
                      <a:pt x="276194" y="340298"/>
                      <a:pt x="289866" y="339243"/>
                      <a:pt x="303264" y="340139"/>
                    </a:cubicBezTo>
                    <a:cubicBezTo>
                      <a:pt x="317641" y="341091"/>
                      <a:pt x="329553" y="344171"/>
                      <a:pt x="329553" y="344171"/>
                    </a:cubicBezTo>
                    <a:cubicBezTo>
                      <a:pt x="329553" y="344171"/>
                      <a:pt x="325369" y="334094"/>
                      <a:pt x="324340" y="320333"/>
                    </a:cubicBezTo>
                    <a:cubicBezTo>
                      <a:pt x="323508" y="309208"/>
                      <a:pt x="324664" y="299912"/>
                      <a:pt x="325178" y="295155"/>
                    </a:cubicBezTo>
                    <a:cubicBezTo>
                      <a:pt x="336564" y="276823"/>
                      <a:pt x="343441" y="255423"/>
                      <a:pt x="343327" y="232259"/>
                    </a:cubicBezTo>
                    <a:cubicBezTo>
                      <a:pt x="343009" y="166682"/>
                      <a:pt x="289624" y="113736"/>
                      <a:pt x="224048" y="114053"/>
                    </a:cubicBezTo>
                    <a:cubicBezTo>
                      <a:pt x="205608" y="114142"/>
                      <a:pt x="188234" y="118530"/>
                      <a:pt x="172696" y="126112"/>
                    </a:cubicBezTo>
                    <a:cubicBezTo>
                      <a:pt x="177630" y="114885"/>
                      <a:pt x="180665" y="102776"/>
                      <a:pt x="180595" y="89727"/>
                    </a:cubicBezTo>
                    <a:cubicBezTo>
                      <a:pt x="180360" y="39885"/>
                      <a:pt x="139695" y="-240"/>
                      <a:pt x="89854" y="1"/>
                    </a:cubicBezTo>
                    <a:cubicBezTo>
                      <a:pt x="64936" y="115"/>
                      <a:pt x="42584" y="10269"/>
                      <a:pt x="26328" y="2668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15"/>
              <p:cNvSpPr/>
              <p:nvPr/>
            </p:nvSpPr>
            <p:spPr>
              <a:xfrm>
                <a:off x="3805726" y="1503718"/>
                <a:ext cx="143708" cy="145530"/>
              </a:xfrm>
              <a:custGeom>
                <a:avLst/>
                <a:gdLst/>
                <a:ahLst/>
                <a:cxnLst/>
                <a:rect l="l" t="t" r="r" b="b"/>
                <a:pathLst>
                  <a:path w="143708" h="145530" extrusionOk="0">
                    <a:moveTo>
                      <a:pt x="0" y="142666"/>
                    </a:moveTo>
                    <a:cubicBezTo>
                      <a:pt x="8248" y="144437"/>
                      <a:pt x="16745" y="145574"/>
                      <a:pt x="25527" y="145529"/>
                    </a:cubicBezTo>
                    <a:cubicBezTo>
                      <a:pt x="91103" y="145218"/>
                      <a:pt x="144024" y="91777"/>
                      <a:pt x="143707" y="26200"/>
                    </a:cubicBezTo>
                    <a:cubicBezTo>
                      <a:pt x="143662" y="17164"/>
                      <a:pt x="142367" y="8452"/>
                      <a:pt x="140417" y="0"/>
                    </a:cubicBezTo>
                    <a:cubicBezTo>
                      <a:pt x="123869" y="25171"/>
                      <a:pt x="103765" y="51340"/>
                      <a:pt x="78321" y="75959"/>
                    </a:cubicBezTo>
                    <a:cubicBezTo>
                      <a:pt x="55257" y="98273"/>
                      <a:pt x="27743" y="120942"/>
                      <a:pt x="0" y="142666"/>
                    </a:cubicBezTo>
                    <a:close/>
                  </a:path>
                </a:pathLst>
              </a:custGeom>
              <a:solidFill>
                <a:srgbClr val="FFCB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8" name="Google Shape;3618;p15"/>
              <p:cNvSpPr/>
              <p:nvPr/>
            </p:nvSpPr>
            <p:spPr>
              <a:xfrm>
                <a:off x="3714318" y="1414602"/>
                <a:ext cx="194932" cy="189350"/>
              </a:xfrm>
              <a:custGeom>
                <a:avLst/>
                <a:gdLst/>
                <a:ahLst/>
                <a:cxnLst/>
                <a:rect l="l" t="t" r="r" b="b"/>
                <a:pathLst>
                  <a:path w="194932" h="189350" extrusionOk="0">
                    <a:moveTo>
                      <a:pt x="0" y="138621"/>
                    </a:moveTo>
                    <a:cubicBezTo>
                      <a:pt x="1848" y="148152"/>
                      <a:pt x="4890" y="157201"/>
                      <a:pt x="8928" y="165671"/>
                    </a:cubicBezTo>
                    <a:cubicBezTo>
                      <a:pt x="12960" y="174149"/>
                      <a:pt x="18002" y="182042"/>
                      <a:pt x="23819" y="189351"/>
                    </a:cubicBezTo>
                    <a:cubicBezTo>
                      <a:pt x="59169" y="172333"/>
                      <a:pt x="95536" y="150787"/>
                      <a:pt x="123615" y="123952"/>
                    </a:cubicBezTo>
                    <a:cubicBezTo>
                      <a:pt x="153079" y="95783"/>
                      <a:pt x="175717" y="61017"/>
                      <a:pt x="194932" y="27540"/>
                    </a:cubicBezTo>
                    <a:cubicBezTo>
                      <a:pt x="179972" y="14224"/>
                      <a:pt x="161931" y="4413"/>
                      <a:pt x="141662" y="0"/>
                    </a:cubicBezTo>
                    <a:cubicBezTo>
                      <a:pt x="126848" y="26206"/>
                      <a:pt x="109017" y="52737"/>
                      <a:pt x="86608" y="75038"/>
                    </a:cubicBezTo>
                    <a:cubicBezTo>
                      <a:pt x="60706" y="100819"/>
                      <a:pt x="29928" y="121126"/>
                      <a:pt x="0" y="138621"/>
                    </a:cubicBezTo>
                    <a:close/>
                  </a:path>
                </a:pathLst>
              </a:custGeom>
              <a:solidFill>
                <a:srgbClr val="FFCB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9" name="Google Shape;3619;p15"/>
              <p:cNvSpPr/>
              <p:nvPr/>
            </p:nvSpPr>
            <p:spPr>
              <a:xfrm>
                <a:off x="3601364" y="1299375"/>
                <a:ext cx="355907" cy="359479"/>
              </a:xfrm>
              <a:custGeom>
                <a:avLst/>
                <a:gdLst/>
                <a:ahLst/>
                <a:cxnLst/>
                <a:rect l="l" t="t" r="r" b="b"/>
                <a:pathLst>
                  <a:path w="355907" h="359479" extrusionOk="0">
                    <a:moveTo>
                      <a:pt x="26314" y="29482"/>
                    </a:moveTo>
                    <a:cubicBezTo>
                      <a:pt x="9004" y="47586"/>
                      <a:pt x="-559" y="71913"/>
                      <a:pt x="25" y="97580"/>
                    </a:cubicBezTo>
                    <a:cubicBezTo>
                      <a:pt x="1213" y="150215"/>
                      <a:pt x="44716" y="191807"/>
                      <a:pt x="97326" y="190620"/>
                    </a:cubicBezTo>
                    <a:cubicBezTo>
                      <a:pt x="104813" y="190448"/>
                      <a:pt x="112211" y="188867"/>
                      <a:pt x="119577" y="186797"/>
                    </a:cubicBezTo>
                    <a:cubicBezTo>
                      <a:pt x="112350" y="203193"/>
                      <a:pt x="107759" y="220471"/>
                      <a:pt x="108166" y="238429"/>
                    </a:cubicBezTo>
                    <a:cubicBezTo>
                      <a:pt x="109715" y="306780"/>
                      <a:pt x="166490" y="360997"/>
                      <a:pt x="234861" y="359447"/>
                    </a:cubicBezTo>
                    <a:cubicBezTo>
                      <a:pt x="251904" y="359060"/>
                      <a:pt x="268268" y="354678"/>
                      <a:pt x="283921" y="347357"/>
                    </a:cubicBezTo>
                    <a:cubicBezTo>
                      <a:pt x="284067" y="347293"/>
                      <a:pt x="284270" y="347382"/>
                      <a:pt x="284416" y="347313"/>
                    </a:cubicBezTo>
                    <a:cubicBezTo>
                      <a:pt x="286861" y="347109"/>
                      <a:pt x="290055" y="346900"/>
                      <a:pt x="293986" y="346741"/>
                    </a:cubicBezTo>
                    <a:cubicBezTo>
                      <a:pt x="300361" y="346487"/>
                      <a:pt x="306711" y="346392"/>
                      <a:pt x="312477" y="346671"/>
                    </a:cubicBezTo>
                    <a:cubicBezTo>
                      <a:pt x="322021" y="347135"/>
                      <a:pt x="340055" y="350240"/>
                      <a:pt x="340690" y="350011"/>
                    </a:cubicBezTo>
                    <a:cubicBezTo>
                      <a:pt x="343465" y="349027"/>
                      <a:pt x="344824" y="345795"/>
                      <a:pt x="343630" y="343096"/>
                    </a:cubicBezTo>
                    <a:cubicBezTo>
                      <a:pt x="343166" y="342048"/>
                      <a:pt x="342411" y="339953"/>
                      <a:pt x="341535" y="337051"/>
                    </a:cubicBezTo>
                    <a:cubicBezTo>
                      <a:pt x="340062" y="332174"/>
                      <a:pt x="338785" y="326929"/>
                      <a:pt x="338239" y="321379"/>
                    </a:cubicBezTo>
                    <a:cubicBezTo>
                      <a:pt x="338214" y="321151"/>
                      <a:pt x="338309" y="320820"/>
                      <a:pt x="338302" y="320744"/>
                    </a:cubicBezTo>
                    <a:cubicBezTo>
                      <a:pt x="337871" y="316001"/>
                      <a:pt x="337782" y="311238"/>
                      <a:pt x="338010" y="306399"/>
                    </a:cubicBezTo>
                    <a:cubicBezTo>
                      <a:pt x="338099" y="304539"/>
                      <a:pt x="338296" y="302805"/>
                      <a:pt x="338467" y="300856"/>
                    </a:cubicBezTo>
                    <a:cubicBezTo>
                      <a:pt x="338557" y="299808"/>
                      <a:pt x="338785" y="297167"/>
                      <a:pt x="338817" y="296817"/>
                    </a:cubicBezTo>
                    <a:cubicBezTo>
                      <a:pt x="338817" y="296798"/>
                      <a:pt x="338791" y="296570"/>
                      <a:pt x="338791" y="296570"/>
                    </a:cubicBezTo>
                    <a:cubicBezTo>
                      <a:pt x="350043" y="276923"/>
                      <a:pt x="356387" y="255206"/>
                      <a:pt x="355879" y="232759"/>
                    </a:cubicBezTo>
                    <a:cubicBezTo>
                      <a:pt x="354330" y="164401"/>
                      <a:pt x="297554" y="110184"/>
                      <a:pt x="229184" y="111734"/>
                    </a:cubicBezTo>
                    <a:cubicBezTo>
                      <a:pt x="214319" y="112070"/>
                      <a:pt x="200095" y="115957"/>
                      <a:pt x="186277" y="121589"/>
                    </a:cubicBezTo>
                    <a:cubicBezTo>
                      <a:pt x="189071" y="112299"/>
                      <a:pt x="190830" y="102837"/>
                      <a:pt x="190614" y="93287"/>
                    </a:cubicBezTo>
                    <a:cubicBezTo>
                      <a:pt x="189427" y="40658"/>
                      <a:pt x="145656" y="-1163"/>
                      <a:pt x="93040" y="25"/>
                    </a:cubicBezTo>
                    <a:cubicBezTo>
                      <a:pt x="67430" y="602"/>
                      <a:pt x="43669" y="11321"/>
                      <a:pt x="26314" y="29482"/>
                    </a:cubicBezTo>
                    <a:close/>
                    <a:moveTo>
                      <a:pt x="33757" y="36499"/>
                    </a:moveTo>
                    <a:cubicBezTo>
                      <a:pt x="49270" y="20262"/>
                      <a:pt x="70402" y="10769"/>
                      <a:pt x="93294" y="10248"/>
                    </a:cubicBezTo>
                    <a:cubicBezTo>
                      <a:pt x="140316" y="9188"/>
                      <a:pt x="179324" y="46507"/>
                      <a:pt x="180391" y="93547"/>
                    </a:cubicBezTo>
                    <a:cubicBezTo>
                      <a:pt x="180651" y="105200"/>
                      <a:pt x="178302" y="116579"/>
                      <a:pt x="173533" y="127977"/>
                    </a:cubicBezTo>
                    <a:cubicBezTo>
                      <a:pt x="171710" y="132327"/>
                      <a:pt x="176225" y="136689"/>
                      <a:pt x="180429" y="134543"/>
                    </a:cubicBezTo>
                    <a:cubicBezTo>
                      <a:pt x="195847" y="126682"/>
                      <a:pt x="212484" y="122345"/>
                      <a:pt x="229444" y="121964"/>
                    </a:cubicBezTo>
                    <a:cubicBezTo>
                      <a:pt x="292221" y="120541"/>
                      <a:pt x="344233" y="170255"/>
                      <a:pt x="345656" y="233012"/>
                    </a:cubicBezTo>
                    <a:cubicBezTo>
                      <a:pt x="346132" y="254253"/>
                      <a:pt x="340531" y="274935"/>
                      <a:pt x="329489" y="293490"/>
                    </a:cubicBezTo>
                    <a:cubicBezTo>
                      <a:pt x="329101" y="294138"/>
                      <a:pt x="328758" y="294811"/>
                      <a:pt x="328695" y="295566"/>
                    </a:cubicBezTo>
                    <a:cubicBezTo>
                      <a:pt x="328695" y="295554"/>
                      <a:pt x="328352" y="298824"/>
                      <a:pt x="328257" y="299986"/>
                    </a:cubicBezTo>
                    <a:cubicBezTo>
                      <a:pt x="328073" y="302056"/>
                      <a:pt x="327946" y="304018"/>
                      <a:pt x="327850" y="306025"/>
                    </a:cubicBezTo>
                    <a:cubicBezTo>
                      <a:pt x="327603" y="311308"/>
                      <a:pt x="327672" y="316502"/>
                      <a:pt x="328149" y="321747"/>
                    </a:cubicBezTo>
                    <a:cubicBezTo>
                      <a:pt x="328155" y="321824"/>
                      <a:pt x="328308" y="322097"/>
                      <a:pt x="328333" y="322357"/>
                    </a:cubicBezTo>
                    <a:cubicBezTo>
                      <a:pt x="328898" y="328085"/>
                      <a:pt x="329978" y="333457"/>
                      <a:pt x="331432" y="338550"/>
                    </a:cubicBezTo>
                    <a:cubicBezTo>
                      <a:pt x="325482" y="337572"/>
                      <a:pt x="319284" y="336924"/>
                      <a:pt x="312991" y="336619"/>
                    </a:cubicBezTo>
                    <a:cubicBezTo>
                      <a:pt x="306889" y="336321"/>
                      <a:pt x="300266" y="336384"/>
                      <a:pt x="293617" y="336651"/>
                    </a:cubicBezTo>
                    <a:cubicBezTo>
                      <a:pt x="289318" y="336829"/>
                      <a:pt x="285781" y="336956"/>
                      <a:pt x="283165" y="337184"/>
                    </a:cubicBezTo>
                    <a:cubicBezTo>
                      <a:pt x="282550" y="337235"/>
                      <a:pt x="281908" y="337464"/>
                      <a:pt x="281349" y="337737"/>
                    </a:cubicBezTo>
                    <a:cubicBezTo>
                      <a:pt x="266452" y="344963"/>
                      <a:pt x="250787" y="348856"/>
                      <a:pt x="234600" y="349224"/>
                    </a:cubicBezTo>
                    <a:cubicBezTo>
                      <a:pt x="171831" y="350640"/>
                      <a:pt x="119812" y="300926"/>
                      <a:pt x="118396" y="238169"/>
                    </a:cubicBezTo>
                    <a:cubicBezTo>
                      <a:pt x="117945" y="218319"/>
                      <a:pt x="122764" y="199072"/>
                      <a:pt x="132423" y="181406"/>
                    </a:cubicBezTo>
                    <a:cubicBezTo>
                      <a:pt x="134696" y="177247"/>
                      <a:pt x="130626" y="172529"/>
                      <a:pt x="126219" y="174269"/>
                    </a:cubicBezTo>
                    <a:cubicBezTo>
                      <a:pt x="116427" y="178129"/>
                      <a:pt x="106807" y="180174"/>
                      <a:pt x="97072" y="180390"/>
                    </a:cubicBezTo>
                    <a:cubicBezTo>
                      <a:pt x="50057" y="181457"/>
                      <a:pt x="11316" y="144360"/>
                      <a:pt x="10249" y="97319"/>
                    </a:cubicBezTo>
                    <a:cubicBezTo>
                      <a:pt x="9728" y="74358"/>
                      <a:pt x="18288" y="52679"/>
                      <a:pt x="33757" y="364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15"/>
              <p:cNvSpPr/>
              <p:nvPr/>
            </p:nvSpPr>
            <p:spPr>
              <a:xfrm>
                <a:off x="3641725" y="1336192"/>
                <a:ext cx="144984" cy="141815"/>
              </a:xfrm>
              <a:custGeom>
                <a:avLst/>
                <a:gdLst/>
                <a:ahLst/>
                <a:cxnLst/>
                <a:rect l="l" t="t" r="r" b="b"/>
                <a:pathLst>
                  <a:path w="144984" h="141815" extrusionOk="0">
                    <a:moveTo>
                      <a:pt x="0" y="123082"/>
                    </a:moveTo>
                    <a:cubicBezTo>
                      <a:pt x="108" y="123158"/>
                      <a:pt x="248" y="123171"/>
                      <a:pt x="356" y="123254"/>
                    </a:cubicBezTo>
                    <a:cubicBezTo>
                      <a:pt x="7664" y="128797"/>
                      <a:pt x="15920" y="133160"/>
                      <a:pt x="24695" y="136328"/>
                    </a:cubicBezTo>
                    <a:cubicBezTo>
                      <a:pt x="25438" y="136595"/>
                      <a:pt x="26238" y="136779"/>
                      <a:pt x="26988" y="137027"/>
                    </a:cubicBezTo>
                    <a:cubicBezTo>
                      <a:pt x="35884" y="139967"/>
                      <a:pt x="45250" y="141859"/>
                      <a:pt x="55163" y="141815"/>
                    </a:cubicBezTo>
                    <a:cubicBezTo>
                      <a:pt x="64262" y="141770"/>
                      <a:pt x="72790" y="139897"/>
                      <a:pt x="81000" y="137293"/>
                    </a:cubicBezTo>
                    <a:cubicBezTo>
                      <a:pt x="89586" y="129642"/>
                      <a:pt x="98546" y="122873"/>
                      <a:pt x="106756" y="114821"/>
                    </a:cubicBezTo>
                    <a:cubicBezTo>
                      <a:pt x="119088" y="102730"/>
                      <a:pt x="129889" y="93104"/>
                      <a:pt x="141027" y="80550"/>
                    </a:cubicBezTo>
                    <a:cubicBezTo>
                      <a:pt x="143675" y="72193"/>
                      <a:pt x="145028" y="60560"/>
                      <a:pt x="144983" y="51295"/>
                    </a:cubicBezTo>
                    <a:cubicBezTo>
                      <a:pt x="144888" y="32201"/>
                      <a:pt x="138741" y="14542"/>
                      <a:pt x="128550" y="0"/>
                    </a:cubicBezTo>
                    <a:cubicBezTo>
                      <a:pt x="112935" y="31083"/>
                      <a:pt x="95021" y="59906"/>
                      <a:pt x="75082" y="77146"/>
                    </a:cubicBezTo>
                    <a:cubicBezTo>
                      <a:pt x="54077" y="95307"/>
                      <a:pt x="27127" y="110077"/>
                      <a:pt x="0" y="123082"/>
                    </a:cubicBezTo>
                    <a:close/>
                  </a:path>
                </a:pathLst>
              </a:custGeom>
              <a:solidFill>
                <a:srgbClr val="FFCB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621" name="Google Shape;3621;p15"/>
              <p:cNvGrpSpPr/>
              <p:nvPr/>
            </p:nvGrpSpPr>
            <p:grpSpPr>
              <a:xfrm>
                <a:off x="3750380" y="1204458"/>
                <a:ext cx="202912" cy="235607"/>
                <a:chOff x="3750380" y="1204458"/>
                <a:chExt cx="202912" cy="235607"/>
              </a:xfrm>
            </p:grpSpPr>
            <p:sp>
              <p:nvSpPr>
                <p:cNvPr id="3622" name="Google Shape;3622;p15"/>
                <p:cNvSpPr/>
                <p:nvPr/>
              </p:nvSpPr>
              <p:spPr>
                <a:xfrm>
                  <a:off x="3757154" y="1214155"/>
                  <a:ext cx="143272" cy="21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272" h="219310" extrusionOk="0">
                      <a:moveTo>
                        <a:pt x="26519" y="219293"/>
                      </a:moveTo>
                      <a:cubicBezTo>
                        <a:pt x="141" y="169001"/>
                        <a:pt x="-29114" y="22469"/>
                        <a:pt x="60548" y="2619"/>
                      </a:cubicBezTo>
                      <a:cubicBezTo>
                        <a:pt x="162593" y="-19975"/>
                        <a:pt x="141460" y="111064"/>
                        <a:pt x="141460" y="111064"/>
                      </a:cubicBezTo>
                      <a:cubicBezTo>
                        <a:pt x="141460" y="111064"/>
                        <a:pt x="27357" y="220887"/>
                        <a:pt x="26519" y="2192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3" name="Google Shape;3623;p15"/>
                <p:cNvSpPr/>
                <p:nvPr/>
              </p:nvSpPr>
              <p:spPr>
                <a:xfrm>
                  <a:off x="3750380" y="1204458"/>
                  <a:ext cx="153455" cy="22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55" h="229526" extrusionOk="0">
                      <a:moveTo>
                        <a:pt x="25329" y="24787"/>
                      </a:moveTo>
                      <a:cubicBezTo>
                        <a:pt x="8692" y="42941"/>
                        <a:pt x="469" y="70291"/>
                        <a:pt x="18" y="104435"/>
                      </a:cubicBezTo>
                      <a:cubicBezTo>
                        <a:pt x="-534" y="146434"/>
                        <a:pt x="11556" y="197094"/>
                        <a:pt x="27107" y="226736"/>
                      </a:cubicBezTo>
                      <a:cubicBezTo>
                        <a:pt x="31838" y="229968"/>
                        <a:pt x="31825" y="229860"/>
                        <a:pt x="33394" y="229041"/>
                      </a:cubicBezTo>
                      <a:cubicBezTo>
                        <a:pt x="34206" y="228685"/>
                        <a:pt x="34238" y="228749"/>
                        <a:pt x="34626" y="228507"/>
                      </a:cubicBezTo>
                      <a:cubicBezTo>
                        <a:pt x="34994" y="228273"/>
                        <a:pt x="35362" y="227853"/>
                        <a:pt x="35839" y="227479"/>
                      </a:cubicBezTo>
                      <a:cubicBezTo>
                        <a:pt x="36600" y="226876"/>
                        <a:pt x="37674" y="226063"/>
                        <a:pt x="39001" y="224894"/>
                      </a:cubicBezTo>
                      <a:cubicBezTo>
                        <a:pt x="41465" y="222729"/>
                        <a:pt x="44932" y="219541"/>
                        <a:pt x="49428" y="215382"/>
                      </a:cubicBezTo>
                      <a:cubicBezTo>
                        <a:pt x="57473" y="207933"/>
                        <a:pt x="89267" y="177873"/>
                        <a:pt x="93033" y="174285"/>
                      </a:cubicBezTo>
                      <a:cubicBezTo>
                        <a:pt x="105542" y="162379"/>
                        <a:pt x="149846" y="119942"/>
                        <a:pt x="150069" y="119726"/>
                      </a:cubicBezTo>
                      <a:cubicBezTo>
                        <a:pt x="150856" y="118964"/>
                        <a:pt x="151428" y="117903"/>
                        <a:pt x="151599" y="116817"/>
                      </a:cubicBezTo>
                      <a:cubicBezTo>
                        <a:pt x="151694" y="116233"/>
                        <a:pt x="151828" y="115312"/>
                        <a:pt x="152012" y="113820"/>
                      </a:cubicBezTo>
                      <a:cubicBezTo>
                        <a:pt x="152317" y="111369"/>
                        <a:pt x="152653" y="108505"/>
                        <a:pt x="152888" y="105457"/>
                      </a:cubicBezTo>
                      <a:cubicBezTo>
                        <a:pt x="153561" y="96751"/>
                        <a:pt x="153644" y="87576"/>
                        <a:pt x="153091" y="78317"/>
                      </a:cubicBezTo>
                      <a:cubicBezTo>
                        <a:pt x="150875" y="41068"/>
                        <a:pt x="138124" y="13496"/>
                        <a:pt x="110343" y="3641"/>
                      </a:cubicBezTo>
                      <a:cubicBezTo>
                        <a:pt x="97706" y="-842"/>
                        <a:pt x="82473" y="-1236"/>
                        <a:pt x="64515" y="2740"/>
                      </a:cubicBezTo>
                      <a:cubicBezTo>
                        <a:pt x="48297" y="6327"/>
                        <a:pt x="35311" y="13897"/>
                        <a:pt x="25329" y="24787"/>
                      </a:cubicBezTo>
                      <a:close/>
                      <a:moveTo>
                        <a:pt x="42093" y="23428"/>
                      </a:moveTo>
                      <a:cubicBezTo>
                        <a:pt x="49116" y="18348"/>
                        <a:pt x="57232" y="14595"/>
                        <a:pt x="66668" y="12506"/>
                      </a:cubicBezTo>
                      <a:cubicBezTo>
                        <a:pt x="82873" y="8918"/>
                        <a:pt x="96291" y="9274"/>
                        <a:pt x="107009" y="13077"/>
                      </a:cubicBezTo>
                      <a:cubicBezTo>
                        <a:pt x="129946" y="21212"/>
                        <a:pt x="141032" y="45354"/>
                        <a:pt x="143033" y="78984"/>
                      </a:cubicBezTo>
                      <a:cubicBezTo>
                        <a:pt x="143554" y="87741"/>
                        <a:pt x="143427" y="96364"/>
                        <a:pt x="142779" y="104632"/>
                      </a:cubicBezTo>
                      <a:cubicBezTo>
                        <a:pt x="142556" y="107521"/>
                        <a:pt x="142175" y="110194"/>
                        <a:pt x="141890" y="112499"/>
                      </a:cubicBezTo>
                      <a:cubicBezTo>
                        <a:pt x="141826" y="113001"/>
                        <a:pt x="141725" y="113115"/>
                        <a:pt x="141674" y="113503"/>
                      </a:cubicBezTo>
                      <a:cubicBezTo>
                        <a:pt x="139140" y="115928"/>
                        <a:pt x="78631" y="174037"/>
                        <a:pt x="75202" y="177295"/>
                      </a:cubicBezTo>
                      <a:cubicBezTo>
                        <a:pt x="61683" y="190115"/>
                        <a:pt x="50621" y="200574"/>
                        <a:pt x="42614" y="207984"/>
                      </a:cubicBezTo>
                      <a:cubicBezTo>
                        <a:pt x="38740" y="211572"/>
                        <a:pt x="35966" y="214150"/>
                        <a:pt x="33641" y="216214"/>
                      </a:cubicBezTo>
                      <a:cubicBezTo>
                        <a:pt x="20097" y="187531"/>
                        <a:pt x="9734" y="142617"/>
                        <a:pt x="10235" y="104632"/>
                      </a:cubicBezTo>
                      <a:cubicBezTo>
                        <a:pt x="10731" y="66792"/>
                        <a:pt x="21030" y="38668"/>
                        <a:pt x="42093" y="2342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4" name="Google Shape;3624;p15"/>
                <p:cNvSpPr/>
                <p:nvPr/>
              </p:nvSpPr>
              <p:spPr>
                <a:xfrm>
                  <a:off x="3783640" y="1314402"/>
                  <a:ext cx="165298" cy="123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298" h="123837" extrusionOk="0">
                      <a:moveTo>
                        <a:pt x="13" y="118850"/>
                      </a:moveTo>
                      <a:cubicBezTo>
                        <a:pt x="41238" y="133975"/>
                        <a:pt x="146317" y="115052"/>
                        <a:pt x="162802" y="57236"/>
                      </a:cubicBezTo>
                      <a:cubicBezTo>
                        <a:pt x="177058" y="7229"/>
                        <a:pt x="126842" y="-11421"/>
                        <a:pt x="98838" y="6893"/>
                      </a:cubicBezTo>
                      <a:cubicBezTo>
                        <a:pt x="82639" y="17485"/>
                        <a:pt x="80944" y="19669"/>
                        <a:pt x="54185" y="47291"/>
                      </a:cubicBezTo>
                      <a:cubicBezTo>
                        <a:pt x="23674" y="78794"/>
                        <a:pt x="-654" y="118602"/>
                        <a:pt x="13" y="1188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5" name="Google Shape;3625;p15"/>
                <p:cNvSpPr/>
                <p:nvPr/>
              </p:nvSpPr>
              <p:spPr>
                <a:xfrm>
                  <a:off x="3777789" y="1306084"/>
                  <a:ext cx="175503" cy="133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03" h="133981" extrusionOk="0">
                      <a:moveTo>
                        <a:pt x="55655" y="48752"/>
                      </a:moveTo>
                      <a:cubicBezTo>
                        <a:pt x="41996" y="62855"/>
                        <a:pt x="28636" y="79702"/>
                        <a:pt x="16488" y="96942"/>
                      </a:cubicBezTo>
                      <a:cubicBezTo>
                        <a:pt x="11986" y="103324"/>
                        <a:pt x="7782" y="109363"/>
                        <a:pt x="4671" y="114335"/>
                      </a:cubicBezTo>
                      <a:cubicBezTo>
                        <a:pt x="3362" y="116430"/>
                        <a:pt x="2448" y="118208"/>
                        <a:pt x="1712" y="119523"/>
                      </a:cubicBezTo>
                      <a:cubicBezTo>
                        <a:pt x="1331" y="120196"/>
                        <a:pt x="975" y="120856"/>
                        <a:pt x="765" y="121294"/>
                      </a:cubicBezTo>
                      <a:cubicBezTo>
                        <a:pt x="588" y="121675"/>
                        <a:pt x="632" y="121599"/>
                        <a:pt x="416" y="122177"/>
                      </a:cubicBezTo>
                      <a:cubicBezTo>
                        <a:pt x="289" y="122571"/>
                        <a:pt x="213" y="122653"/>
                        <a:pt x="86" y="123555"/>
                      </a:cubicBezTo>
                      <a:cubicBezTo>
                        <a:pt x="-162" y="125301"/>
                        <a:pt x="-98" y="125257"/>
                        <a:pt x="3470" y="128679"/>
                      </a:cubicBezTo>
                      <a:cubicBezTo>
                        <a:pt x="25626" y="136814"/>
                        <a:pt x="63484" y="135506"/>
                        <a:pt x="97336" y="125327"/>
                      </a:cubicBezTo>
                      <a:cubicBezTo>
                        <a:pt x="136433" y="113573"/>
                        <a:pt x="164710" y="92268"/>
                        <a:pt x="172838" y="63757"/>
                      </a:cubicBezTo>
                      <a:cubicBezTo>
                        <a:pt x="180000" y="38617"/>
                        <a:pt x="172355" y="18031"/>
                        <a:pt x="154384" y="7172"/>
                      </a:cubicBezTo>
                      <a:cubicBezTo>
                        <a:pt x="138313" y="-2543"/>
                        <a:pt x="116640" y="-2416"/>
                        <a:pt x="101133" y="7725"/>
                      </a:cubicBezTo>
                      <a:cubicBezTo>
                        <a:pt x="95425" y="11458"/>
                        <a:pt x="92104" y="13846"/>
                        <a:pt x="88814" y="16424"/>
                      </a:cubicBezTo>
                      <a:cubicBezTo>
                        <a:pt x="83004" y="20983"/>
                        <a:pt x="78362" y="25301"/>
                        <a:pt x="65440" y="38636"/>
                      </a:cubicBezTo>
                      <a:cubicBezTo>
                        <a:pt x="63846" y="40281"/>
                        <a:pt x="57211" y="47145"/>
                        <a:pt x="55655" y="48752"/>
                      </a:cubicBezTo>
                      <a:close/>
                      <a:moveTo>
                        <a:pt x="62957" y="55883"/>
                      </a:moveTo>
                      <a:cubicBezTo>
                        <a:pt x="64513" y="54276"/>
                        <a:pt x="71155" y="47406"/>
                        <a:pt x="72743" y="45767"/>
                      </a:cubicBezTo>
                      <a:cubicBezTo>
                        <a:pt x="85341" y="32769"/>
                        <a:pt x="89697" y="28629"/>
                        <a:pt x="95025" y="24457"/>
                      </a:cubicBezTo>
                      <a:cubicBezTo>
                        <a:pt x="98035" y="22095"/>
                        <a:pt x="101241" y="19739"/>
                        <a:pt x="106728" y="16151"/>
                      </a:cubicBezTo>
                      <a:cubicBezTo>
                        <a:pt x="118932" y="8169"/>
                        <a:pt x="136382" y="8061"/>
                        <a:pt x="149158" y="15783"/>
                      </a:cubicBezTo>
                      <a:cubicBezTo>
                        <a:pt x="163141" y="24235"/>
                        <a:pt x="168977" y="39983"/>
                        <a:pt x="163040" y="60811"/>
                      </a:cubicBezTo>
                      <a:cubicBezTo>
                        <a:pt x="156048" y="85341"/>
                        <a:pt x="130566" y="104715"/>
                        <a:pt x="94440" y="115579"/>
                      </a:cubicBezTo>
                      <a:cubicBezTo>
                        <a:pt x="65250" y="124355"/>
                        <a:pt x="33436" y="125771"/>
                        <a:pt x="12938" y="120443"/>
                      </a:cubicBezTo>
                      <a:cubicBezTo>
                        <a:pt x="13116" y="120151"/>
                        <a:pt x="13224" y="119986"/>
                        <a:pt x="13414" y="119681"/>
                      </a:cubicBezTo>
                      <a:cubicBezTo>
                        <a:pt x="16424" y="114868"/>
                        <a:pt x="20349" y="109032"/>
                        <a:pt x="24743" y="102797"/>
                      </a:cubicBezTo>
                      <a:cubicBezTo>
                        <a:pt x="36611" y="85963"/>
                        <a:pt x="49705" y="69567"/>
                        <a:pt x="62957" y="5588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26" name="Google Shape;3626;p15"/>
              <p:cNvGrpSpPr/>
              <p:nvPr/>
            </p:nvGrpSpPr>
            <p:grpSpPr>
              <a:xfrm>
                <a:off x="3523782" y="1446678"/>
                <a:ext cx="234462" cy="200714"/>
                <a:chOff x="3523782" y="1446678"/>
                <a:chExt cx="234462" cy="200714"/>
              </a:xfrm>
            </p:grpSpPr>
            <p:sp>
              <p:nvSpPr>
                <p:cNvPr id="3627" name="Google Shape;3627;p15"/>
                <p:cNvSpPr/>
                <p:nvPr/>
              </p:nvSpPr>
              <p:spPr>
                <a:xfrm>
                  <a:off x="3533567" y="1453154"/>
                  <a:ext cx="215815" cy="14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15" h="144781" extrusionOk="0">
                      <a:moveTo>
                        <a:pt x="215796" y="20058"/>
                      </a:moveTo>
                      <a:cubicBezTo>
                        <a:pt x="164063" y="-3348"/>
                        <a:pt x="16069" y="-24023"/>
                        <a:pt x="1471" y="66642"/>
                      </a:cubicBezTo>
                      <a:cubicBezTo>
                        <a:pt x="-15141" y="169829"/>
                        <a:pt x="114444" y="141108"/>
                        <a:pt x="114444" y="141108"/>
                      </a:cubicBezTo>
                      <a:cubicBezTo>
                        <a:pt x="114444" y="141108"/>
                        <a:pt x="217441" y="20801"/>
                        <a:pt x="215796" y="200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8" name="Google Shape;3628;p15"/>
                <p:cNvSpPr/>
                <p:nvPr/>
              </p:nvSpPr>
              <p:spPr>
                <a:xfrm>
                  <a:off x="3523782" y="1446678"/>
                  <a:ext cx="226052" cy="154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52" h="154905" extrusionOk="0">
                      <a:moveTo>
                        <a:pt x="21270" y="30471"/>
                      </a:moveTo>
                      <a:cubicBezTo>
                        <a:pt x="38421" y="12805"/>
                        <a:pt x="65244" y="3007"/>
                        <a:pt x="99305" y="569"/>
                      </a:cubicBezTo>
                      <a:cubicBezTo>
                        <a:pt x="141203" y="-2422"/>
                        <a:pt x="192479" y="6697"/>
                        <a:pt x="222971" y="20495"/>
                      </a:cubicBezTo>
                      <a:cubicBezTo>
                        <a:pt x="226476" y="25029"/>
                        <a:pt x="226369" y="25023"/>
                        <a:pt x="225645" y="26636"/>
                      </a:cubicBezTo>
                      <a:cubicBezTo>
                        <a:pt x="225340" y="27468"/>
                        <a:pt x="225403" y="27493"/>
                        <a:pt x="225181" y="27893"/>
                      </a:cubicBezTo>
                      <a:cubicBezTo>
                        <a:pt x="224972" y="28280"/>
                        <a:pt x="224572" y="28674"/>
                        <a:pt x="224222" y="29169"/>
                      </a:cubicBezTo>
                      <a:cubicBezTo>
                        <a:pt x="223670" y="29963"/>
                        <a:pt x="222920" y="31081"/>
                        <a:pt x="221828" y="32471"/>
                      </a:cubicBezTo>
                      <a:cubicBezTo>
                        <a:pt x="219809" y="35056"/>
                        <a:pt x="216831" y="38707"/>
                        <a:pt x="212939" y="43438"/>
                      </a:cubicBezTo>
                      <a:cubicBezTo>
                        <a:pt x="205972" y="51902"/>
                        <a:pt x="177810" y="85392"/>
                        <a:pt x="174451" y="89361"/>
                      </a:cubicBezTo>
                      <a:cubicBezTo>
                        <a:pt x="163288" y="102544"/>
                        <a:pt x="123505" y="149235"/>
                        <a:pt x="123302" y="149470"/>
                      </a:cubicBezTo>
                      <a:cubicBezTo>
                        <a:pt x="122591" y="150308"/>
                        <a:pt x="121562" y="150937"/>
                        <a:pt x="120489" y="151172"/>
                      </a:cubicBezTo>
                      <a:cubicBezTo>
                        <a:pt x="119911" y="151299"/>
                        <a:pt x="118997" y="151489"/>
                        <a:pt x="117523" y="151756"/>
                      </a:cubicBezTo>
                      <a:cubicBezTo>
                        <a:pt x="115091" y="152201"/>
                        <a:pt x="112253" y="152702"/>
                        <a:pt x="109224" y="153121"/>
                      </a:cubicBezTo>
                      <a:cubicBezTo>
                        <a:pt x="100575" y="154302"/>
                        <a:pt x="91412" y="154912"/>
                        <a:pt x="82141" y="154906"/>
                      </a:cubicBezTo>
                      <a:cubicBezTo>
                        <a:pt x="44822" y="154861"/>
                        <a:pt x="16558" y="143736"/>
                        <a:pt x="5103" y="116571"/>
                      </a:cubicBezTo>
                      <a:cubicBezTo>
                        <a:pt x="-104" y="104220"/>
                        <a:pt x="-1387" y="89031"/>
                        <a:pt x="1534" y="70876"/>
                      </a:cubicBezTo>
                      <a:cubicBezTo>
                        <a:pt x="4176" y="54474"/>
                        <a:pt x="10977" y="41076"/>
                        <a:pt x="21270" y="30471"/>
                      </a:cubicBezTo>
                      <a:close/>
                      <a:moveTo>
                        <a:pt x="20883" y="47286"/>
                      </a:moveTo>
                      <a:cubicBezTo>
                        <a:pt x="16222" y="54588"/>
                        <a:pt x="12951" y="62913"/>
                        <a:pt x="11415" y="72457"/>
                      </a:cubicBezTo>
                      <a:cubicBezTo>
                        <a:pt x="8773" y="88840"/>
                        <a:pt x="9910" y="102220"/>
                        <a:pt x="14329" y="112697"/>
                      </a:cubicBezTo>
                      <a:cubicBezTo>
                        <a:pt x="23785" y="135119"/>
                        <a:pt x="48537" y="144784"/>
                        <a:pt x="82224" y="144822"/>
                      </a:cubicBezTo>
                      <a:cubicBezTo>
                        <a:pt x="90993" y="144828"/>
                        <a:pt x="99591" y="144200"/>
                        <a:pt x="107808" y="143076"/>
                      </a:cubicBezTo>
                      <a:cubicBezTo>
                        <a:pt x="110684" y="142688"/>
                        <a:pt x="113326" y="142148"/>
                        <a:pt x="115612" y="141729"/>
                      </a:cubicBezTo>
                      <a:cubicBezTo>
                        <a:pt x="116107" y="141640"/>
                        <a:pt x="116215" y="141526"/>
                        <a:pt x="116603" y="141456"/>
                      </a:cubicBezTo>
                      <a:cubicBezTo>
                        <a:pt x="118876" y="138783"/>
                        <a:pt x="173365" y="74997"/>
                        <a:pt x="176413" y="71384"/>
                      </a:cubicBezTo>
                      <a:cubicBezTo>
                        <a:pt x="188434" y="57147"/>
                        <a:pt x="198232" y="45495"/>
                        <a:pt x="205160" y="37069"/>
                      </a:cubicBezTo>
                      <a:cubicBezTo>
                        <a:pt x="208519" y="32992"/>
                        <a:pt x="210932" y="30065"/>
                        <a:pt x="212849" y="27633"/>
                      </a:cubicBezTo>
                      <a:cubicBezTo>
                        <a:pt x="183430" y="15777"/>
                        <a:pt x="137989" y="8043"/>
                        <a:pt x="100099" y="10754"/>
                      </a:cubicBezTo>
                      <a:cubicBezTo>
                        <a:pt x="62348" y="13453"/>
                        <a:pt x="34872" y="25378"/>
                        <a:pt x="20883" y="472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9" name="Google Shape;3629;p15"/>
                <p:cNvSpPr/>
                <p:nvPr/>
              </p:nvSpPr>
              <p:spPr>
                <a:xfrm>
                  <a:off x="3637597" y="1473194"/>
                  <a:ext cx="118857" cy="169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57" h="169655" extrusionOk="0">
                      <a:moveTo>
                        <a:pt x="111570" y="12"/>
                      </a:moveTo>
                      <a:cubicBezTo>
                        <a:pt x="129077" y="40283"/>
                        <a:pt x="116294" y="146290"/>
                        <a:pt x="59538" y="166108"/>
                      </a:cubicBezTo>
                      <a:cubicBezTo>
                        <a:pt x="10446" y="183254"/>
                        <a:pt x="-11093" y="134206"/>
                        <a:pt x="5563" y="105187"/>
                      </a:cubicBezTo>
                      <a:cubicBezTo>
                        <a:pt x="15190" y="88404"/>
                        <a:pt x="17266" y="86581"/>
                        <a:pt x="43295" y="58260"/>
                      </a:cubicBezTo>
                      <a:cubicBezTo>
                        <a:pt x="72968" y="25964"/>
                        <a:pt x="111290" y="-636"/>
                        <a:pt x="111570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0" name="Google Shape;3630;p15"/>
                <p:cNvSpPr/>
                <p:nvPr/>
              </p:nvSpPr>
              <p:spPr>
                <a:xfrm>
                  <a:off x="3629239" y="1467510"/>
                  <a:ext cx="129005" cy="179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05" h="179882" extrusionOk="0">
                      <a:moveTo>
                        <a:pt x="44546" y="59969"/>
                      </a:moveTo>
                      <a:cubicBezTo>
                        <a:pt x="57830" y="45510"/>
                        <a:pt x="73870" y="31191"/>
                        <a:pt x="90374" y="18059"/>
                      </a:cubicBezTo>
                      <a:cubicBezTo>
                        <a:pt x="96483" y="13195"/>
                        <a:pt x="102268" y="8649"/>
                        <a:pt x="107049" y="5251"/>
                      </a:cubicBezTo>
                      <a:cubicBezTo>
                        <a:pt x="109062" y="3823"/>
                        <a:pt x="110790" y="2813"/>
                        <a:pt x="112060" y="1994"/>
                      </a:cubicBezTo>
                      <a:cubicBezTo>
                        <a:pt x="112707" y="1575"/>
                        <a:pt x="113342" y="1187"/>
                        <a:pt x="113768" y="952"/>
                      </a:cubicBezTo>
                      <a:cubicBezTo>
                        <a:pt x="114142" y="749"/>
                        <a:pt x="114066" y="800"/>
                        <a:pt x="114631" y="552"/>
                      </a:cubicBezTo>
                      <a:cubicBezTo>
                        <a:pt x="115018" y="400"/>
                        <a:pt x="115095" y="324"/>
                        <a:pt x="115984" y="140"/>
                      </a:cubicBezTo>
                      <a:cubicBezTo>
                        <a:pt x="117717" y="-210"/>
                        <a:pt x="117673" y="-140"/>
                        <a:pt x="121305" y="3219"/>
                      </a:cubicBezTo>
                      <a:cubicBezTo>
                        <a:pt x="130709" y="24866"/>
                        <a:pt x="131605" y="62732"/>
                        <a:pt x="123413" y="97123"/>
                      </a:cubicBezTo>
                      <a:cubicBezTo>
                        <a:pt x="113958" y="136836"/>
                        <a:pt x="94337" y="166306"/>
                        <a:pt x="66346" y="176079"/>
                      </a:cubicBezTo>
                      <a:cubicBezTo>
                        <a:pt x="41663" y="184696"/>
                        <a:pt x="20664" y="178257"/>
                        <a:pt x="8783" y="160953"/>
                      </a:cubicBezTo>
                      <a:cubicBezTo>
                        <a:pt x="-1853" y="145472"/>
                        <a:pt x="-2983" y="123825"/>
                        <a:pt x="6237" y="107753"/>
                      </a:cubicBezTo>
                      <a:cubicBezTo>
                        <a:pt x="9634" y="101835"/>
                        <a:pt x="11818" y="98387"/>
                        <a:pt x="14200" y="94951"/>
                      </a:cubicBezTo>
                      <a:cubicBezTo>
                        <a:pt x="18416" y="88887"/>
                        <a:pt x="22461" y="84004"/>
                        <a:pt x="35015" y="70326"/>
                      </a:cubicBezTo>
                      <a:cubicBezTo>
                        <a:pt x="36564" y="68637"/>
                        <a:pt x="43035" y="61614"/>
                        <a:pt x="44546" y="59969"/>
                      </a:cubicBezTo>
                      <a:close/>
                      <a:moveTo>
                        <a:pt x="52090" y="66840"/>
                      </a:moveTo>
                      <a:cubicBezTo>
                        <a:pt x="50572" y="68491"/>
                        <a:pt x="44102" y="75520"/>
                        <a:pt x="42559" y="77203"/>
                      </a:cubicBezTo>
                      <a:cubicBezTo>
                        <a:pt x="30322" y="90532"/>
                        <a:pt x="26442" y="95123"/>
                        <a:pt x="22582" y="100685"/>
                      </a:cubicBezTo>
                      <a:cubicBezTo>
                        <a:pt x="20404" y="103829"/>
                        <a:pt x="18238" y="107162"/>
                        <a:pt x="14974" y="112852"/>
                      </a:cubicBezTo>
                      <a:cubicBezTo>
                        <a:pt x="7716" y="125501"/>
                        <a:pt x="8624" y="142926"/>
                        <a:pt x="17076" y="155232"/>
                      </a:cubicBezTo>
                      <a:cubicBezTo>
                        <a:pt x="26322" y="168700"/>
                        <a:pt x="42387" y="173609"/>
                        <a:pt x="62834" y="166472"/>
                      </a:cubicBezTo>
                      <a:cubicBezTo>
                        <a:pt x="86913" y="158064"/>
                        <a:pt x="104776" y="131496"/>
                        <a:pt x="113513" y="94799"/>
                      </a:cubicBezTo>
                      <a:cubicBezTo>
                        <a:pt x="120581" y="65145"/>
                        <a:pt x="120143" y="33306"/>
                        <a:pt x="113628" y="13151"/>
                      </a:cubicBezTo>
                      <a:cubicBezTo>
                        <a:pt x="113348" y="13348"/>
                        <a:pt x="113190" y="13462"/>
                        <a:pt x="112898" y="13671"/>
                      </a:cubicBezTo>
                      <a:cubicBezTo>
                        <a:pt x="108268" y="16954"/>
                        <a:pt x="102668" y="21215"/>
                        <a:pt x="96699" y="25965"/>
                      </a:cubicBezTo>
                      <a:cubicBezTo>
                        <a:pt x="80582" y="38792"/>
                        <a:pt x="64974" y="52819"/>
                        <a:pt x="52090" y="6684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631" name="Google Shape;3631;p15"/>
          <p:cNvGrpSpPr/>
          <p:nvPr/>
        </p:nvGrpSpPr>
        <p:grpSpPr>
          <a:xfrm rot="-4722526">
            <a:off x="1623688" y="3925347"/>
            <a:ext cx="418766" cy="475967"/>
            <a:chOff x="7290686" y="630349"/>
            <a:chExt cx="580583" cy="659886"/>
          </a:xfrm>
        </p:grpSpPr>
        <p:sp>
          <p:nvSpPr>
            <p:cNvPr id="3632" name="Google Shape;3632;p15"/>
            <p:cNvSpPr/>
            <p:nvPr/>
          </p:nvSpPr>
          <p:spPr>
            <a:xfrm rot="1920323">
              <a:off x="7427881" y="775649"/>
              <a:ext cx="348828" cy="456870"/>
            </a:xfrm>
            <a:custGeom>
              <a:avLst/>
              <a:gdLst/>
              <a:ahLst/>
              <a:cxnLst/>
              <a:rect l="l" t="t" r="r" b="b"/>
              <a:pathLst>
                <a:path w="250683" h="328326" extrusionOk="0">
                  <a:moveTo>
                    <a:pt x="235013" y="37038"/>
                  </a:moveTo>
                  <a:cubicBezTo>
                    <a:pt x="231495" y="34447"/>
                    <a:pt x="227666" y="32543"/>
                    <a:pt x="223780" y="31343"/>
                  </a:cubicBezTo>
                  <a:cubicBezTo>
                    <a:pt x="210832" y="27348"/>
                    <a:pt x="196392" y="30910"/>
                    <a:pt x="183781" y="40163"/>
                  </a:cubicBezTo>
                  <a:cubicBezTo>
                    <a:pt x="171087" y="49478"/>
                    <a:pt x="162515" y="61835"/>
                    <a:pt x="157155" y="75659"/>
                  </a:cubicBezTo>
                  <a:cubicBezTo>
                    <a:pt x="154673" y="74561"/>
                    <a:pt x="152660" y="73259"/>
                    <a:pt x="149808" y="72344"/>
                  </a:cubicBezTo>
                  <a:cubicBezTo>
                    <a:pt x="142823" y="70090"/>
                    <a:pt x="136664" y="69087"/>
                    <a:pt x="130879" y="68801"/>
                  </a:cubicBezTo>
                  <a:cubicBezTo>
                    <a:pt x="132054" y="54545"/>
                    <a:pt x="130047" y="40156"/>
                    <a:pt x="123177" y="26580"/>
                  </a:cubicBezTo>
                  <a:cubicBezTo>
                    <a:pt x="119646" y="19608"/>
                    <a:pt x="115068" y="13683"/>
                    <a:pt x="109676" y="9219"/>
                  </a:cubicBezTo>
                  <a:cubicBezTo>
                    <a:pt x="104285" y="4749"/>
                    <a:pt x="98139" y="1669"/>
                    <a:pt x="91458" y="526"/>
                  </a:cubicBezTo>
                  <a:cubicBezTo>
                    <a:pt x="83451" y="-846"/>
                    <a:pt x="74707" y="393"/>
                    <a:pt x="65741" y="5104"/>
                  </a:cubicBezTo>
                  <a:cubicBezTo>
                    <a:pt x="53898" y="11321"/>
                    <a:pt x="48805" y="21741"/>
                    <a:pt x="49707" y="33508"/>
                  </a:cubicBezTo>
                  <a:cubicBezTo>
                    <a:pt x="50418" y="42830"/>
                    <a:pt x="55162" y="52317"/>
                    <a:pt x="60680" y="56126"/>
                  </a:cubicBezTo>
                  <a:cubicBezTo>
                    <a:pt x="76440" y="67017"/>
                    <a:pt x="98596" y="50481"/>
                    <a:pt x="87559" y="34575"/>
                  </a:cubicBezTo>
                  <a:cubicBezTo>
                    <a:pt x="87559" y="34575"/>
                    <a:pt x="82721" y="27818"/>
                    <a:pt x="75767" y="30955"/>
                  </a:cubicBezTo>
                  <a:cubicBezTo>
                    <a:pt x="71513" y="32879"/>
                    <a:pt x="70218" y="38296"/>
                    <a:pt x="72472" y="42385"/>
                  </a:cubicBezTo>
                  <a:cubicBezTo>
                    <a:pt x="74510" y="46087"/>
                    <a:pt x="78917" y="47166"/>
                    <a:pt x="82765" y="45751"/>
                  </a:cubicBezTo>
                  <a:cubicBezTo>
                    <a:pt x="80447" y="51561"/>
                    <a:pt x="71608" y="55415"/>
                    <a:pt x="64433" y="50462"/>
                  </a:cubicBezTo>
                  <a:cubicBezTo>
                    <a:pt x="60750" y="47916"/>
                    <a:pt x="56933" y="40379"/>
                    <a:pt x="56368" y="33000"/>
                  </a:cubicBezTo>
                  <a:cubicBezTo>
                    <a:pt x="55676" y="23875"/>
                    <a:pt x="59632" y="16274"/>
                    <a:pt x="68948" y="11385"/>
                  </a:cubicBezTo>
                  <a:cubicBezTo>
                    <a:pt x="88912" y="894"/>
                    <a:pt x="107365" y="10508"/>
                    <a:pt x="117125" y="29774"/>
                  </a:cubicBezTo>
                  <a:cubicBezTo>
                    <a:pt x="123539" y="42449"/>
                    <a:pt x="125367" y="55809"/>
                    <a:pt x="124091" y="69201"/>
                  </a:cubicBezTo>
                  <a:cubicBezTo>
                    <a:pt x="95427" y="71329"/>
                    <a:pt x="83705" y="93445"/>
                    <a:pt x="81540" y="98253"/>
                  </a:cubicBezTo>
                  <a:cubicBezTo>
                    <a:pt x="12445" y="121900"/>
                    <a:pt x="-7633" y="205535"/>
                    <a:pt x="2444" y="245325"/>
                  </a:cubicBezTo>
                  <a:cubicBezTo>
                    <a:pt x="15036" y="295077"/>
                    <a:pt x="36061" y="298627"/>
                    <a:pt x="45592" y="299763"/>
                  </a:cubicBezTo>
                  <a:cubicBezTo>
                    <a:pt x="46087" y="299827"/>
                    <a:pt x="47459" y="297922"/>
                    <a:pt x="48278" y="297223"/>
                  </a:cubicBezTo>
                  <a:cubicBezTo>
                    <a:pt x="54704" y="301700"/>
                    <a:pt x="61524" y="305777"/>
                    <a:pt x="69500" y="308799"/>
                  </a:cubicBezTo>
                  <a:cubicBezTo>
                    <a:pt x="76980" y="311631"/>
                    <a:pt x="84403" y="313320"/>
                    <a:pt x="91598" y="314083"/>
                  </a:cubicBezTo>
                  <a:cubicBezTo>
                    <a:pt x="91903" y="314724"/>
                    <a:pt x="91763" y="316464"/>
                    <a:pt x="92208" y="316775"/>
                  </a:cubicBezTo>
                  <a:cubicBezTo>
                    <a:pt x="101371" y="323188"/>
                    <a:pt x="131971" y="338543"/>
                    <a:pt x="160603" y="317981"/>
                  </a:cubicBezTo>
                  <a:cubicBezTo>
                    <a:pt x="219989" y="275322"/>
                    <a:pt x="224923" y="169049"/>
                    <a:pt x="191877" y="141261"/>
                  </a:cubicBezTo>
                  <a:cubicBezTo>
                    <a:pt x="191623" y="141045"/>
                    <a:pt x="191299" y="140727"/>
                    <a:pt x="191039" y="140512"/>
                  </a:cubicBezTo>
                  <a:cubicBezTo>
                    <a:pt x="191039" y="140512"/>
                    <a:pt x="197999" y="111861"/>
                    <a:pt x="178898" y="90270"/>
                  </a:cubicBezTo>
                  <a:cubicBezTo>
                    <a:pt x="175037" y="85908"/>
                    <a:pt x="169589" y="82079"/>
                    <a:pt x="163340" y="78587"/>
                  </a:cubicBezTo>
                  <a:cubicBezTo>
                    <a:pt x="168236" y="65702"/>
                    <a:pt x="176136" y="54310"/>
                    <a:pt x="187851" y="45713"/>
                  </a:cubicBezTo>
                  <a:cubicBezTo>
                    <a:pt x="205269" y="32936"/>
                    <a:pt x="225951" y="32727"/>
                    <a:pt x="239013" y="51104"/>
                  </a:cubicBezTo>
                  <a:cubicBezTo>
                    <a:pt x="245109" y="59682"/>
                    <a:pt x="245116" y="68280"/>
                    <a:pt x="240366" y="76103"/>
                  </a:cubicBezTo>
                  <a:cubicBezTo>
                    <a:pt x="236530" y="82434"/>
                    <a:pt x="229850" y="87502"/>
                    <a:pt x="225412" y="88105"/>
                  </a:cubicBezTo>
                  <a:cubicBezTo>
                    <a:pt x="216776" y="89286"/>
                    <a:pt x="210616" y="81895"/>
                    <a:pt x="211175" y="75666"/>
                  </a:cubicBezTo>
                  <a:cubicBezTo>
                    <a:pt x="213975" y="78663"/>
                    <a:pt x="218439" y="79685"/>
                    <a:pt x="221938" y="77304"/>
                  </a:cubicBezTo>
                  <a:cubicBezTo>
                    <a:pt x="225799" y="74675"/>
                    <a:pt x="227012" y="69125"/>
                    <a:pt x="224084" y="65486"/>
                  </a:cubicBezTo>
                  <a:cubicBezTo>
                    <a:pt x="219296" y="59543"/>
                    <a:pt x="212045" y="63359"/>
                    <a:pt x="212045" y="63359"/>
                  </a:cubicBezTo>
                  <a:cubicBezTo>
                    <a:pt x="195001" y="72547"/>
                    <a:pt x="207282" y="97459"/>
                    <a:pt x="226263" y="94868"/>
                  </a:cubicBezTo>
                  <a:cubicBezTo>
                    <a:pt x="232911" y="93960"/>
                    <a:pt x="241395" y="87616"/>
                    <a:pt x="246246" y="79621"/>
                  </a:cubicBezTo>
                  <a:cubicBezTo>
                    <a:pt x="252374" y="69531"/>
                    <a:pt x="252431" y="58044"/>
                    <a:pt x="244684" y="47141"/>
                  </a:cubicBezTo>
                  <a:cubicBezTo>
                    <a:pt x="241750" y="43014"/>
                    <a:pt x="238524" y="39636"/>
                    <a:pt x="235013" y="37038"/>
                  </a:cubicBez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15"/>
            <p:cNvSpPr/>
            <p:nvPr/>
          </p:nvSpPr>
          <p:spPr>
            <a:xfrm rot="1920323">
              <a:off x="7391631" y="694974"/>
              <a:ext cx="348828" cy="456870"/>
            </a:xfrm>
            <a:custGeom>
              <a:avLst/>
              <a:gdLst/>
              <a:ahLst/>
              <a:cxnLst/>
              <a:rect l="l" t="t" r="r" b="b"/>
              <a:pathLst>
                <a:path w="250683" h="328326" extrusionOk="0">
                  <a:moveTo>
                    <a:pt x="235013" y="37038"/>
                  </a:moveTo>
                  <a:cubicBezTo>
                    <a:pt x="231495" y="34447"/>
                    <a:pt x="227666" y="32543"/>
                    <a:pt x="223780" y="31343"/>
                  </a:cubicBezTo>
                  <a:cubicBezTo>
                    <a:pt x="210832" y="27348"/>
                    <a:pt x="196392" y="30910"/>
                    <a:pt x="183781" y="40163"/>
                  </a:cubicBezTo>
                  <a:cubicBezTo>
                    <a:pt x="171087" y="49478"/>
                    <a:pt x="162515" y="61835"/>
                    <a:pt x="157155" y="75659"/>
                  </a:cubicBezTo>
                  <a:cubicBezTo>
                    <a:pt x="154673" y="74561"/>
                    <a:pt x="152660" y="73259"/>
                    <a:pt x="149808" y="72344"/>
                  </a:cubicBezTo>
                  <a:cubicBezTo>
                    <a:pt x="142823" y="70090"/>
                    <a:pt x="136664" y="69087"/>
                    <a:pt x="130879" y="68801"/>
                  </a:cubicBezTo>
                  <a:cubicBezTo>
                    <a:pt x="132054" y="54545"/>
                    <a:pt x="130047" y="40156"/>
                    <a:pt x="123177" y="26580"/>
                  </a:cubicBezTo>
                  <a:cubicBezTo>
                    <a:pt x="119646" y="19608"/>
                    <a:pt x="115068" y="13683"/>
                    <a:pt x="109676" y="9219"/>
                  </a:cubicBezTo>
                  <a:cubicBezTo>
                    <a:pt x="104285" y="4749"/>
                    <a:pt x="98139" y="1669"/>
                    <a:pt x="91458" y="526"/>
                  </a:cubicBezTo>
                  <a:cubicBezTo>
                    <a:pt x="83451" y="-846"/>
                    <a:pt x="74707" y="393"/>
                    <a:pt x="65741" y="5104"/>
                  </a:cubicBezTo>
                  <a:cubicBezTo>
                    <a:pt x="53898" y="11321"/>
                    <a:pt x="48805" y="21741"/>
                    <a:pt x="49707" y="33508"/>
                  </a:cubicBezTo>
                  <a:cubicBezTo>
                    <a:pt x="50418" y="42830"/>
                    <a:pt x="55162" y="52317"/>
                    <a:pt x="60680" y="56126"/>
                  </a:cubicBezTo>
                  <a:cubicBezTo>
                    <a:pt x="76440" y="67017"/>
                    <a:pt x="98596" y="50481"/>
                    <a:pt x="87559" y="34575"/>
                  </a:cubicBezTo>
                  <a:cubicBezTo>
                    <a:pt x="87559" y="34575"/>
                    <a:pt x="82721" y="27818"/>
                    <a:pt x="75767" y="30955"/>
                  </a:cubicBezTo>
                  <a:cubicBezTo>
                    <a:pt x="71513" y="32879"/>
                    <a:pt x="70218" y="38296"/>
                    <a:pt x="72472" y="42385"/>
                  </a:cubicBezTo>
                  <a:cubicBezTo>
                    <a:pt x="74510" y="46087"/>
                    <a:pt x="78917" y="47166"/>
                    <a:pt x="82765" y="45751"/>
                  </a:cubicBezTo>
                  <a:cubicBezTo>
                    <a:pt x="80447" y="51561"/>
                    <a:pt x="71608" y="55415"/>
                    <a:pt x="64433" y="50462"/>
                  </a:cubicBezTo>
                  <a:cubicBezTo>
                    <a:pt x="60750" y="47916"/>
                    <a:pt x="56933" y="40379"/>
                    <a:pt x="56368" y="33000"/>
                  </a:cubicBezTo>
                  <a:cubicBezTo>
                    <a:pt x="55676" y="23875"/>
                    <a:pt x="59632" y="16274"/>
                    <a:pt x="68948" y="11385"/>
                  </a:cubicBezTo>
                  <a:cubicBezTo>
                    <a:pt x="88912" y="894"/>
                    <a:pt x="107365" y="10508"/>
                    <a:pt x="117125" y="29774"/>
                  </a:cubicBezTo>
                  <a:cubicBezTo>
                    <a:pt x="123539" y="42449"/>
                    <a:pt x="125367" y="55809"/>
                    <a:pt x="124091" y="69201"/>
                  </a:cubicBezTo>
                  <a:cubicBezTo>
                    <a:pt x="95427" y="71329"/>
                    <a:pt x="83705" y="93445"/>
                    <a:pt x="81540" y="98253"/>
                  </a:cubicBezTo>
                  <a:cubicBezTo>
                    <a:pt x="12445" y="121900"/>
                    <a:pt x="-7633" y="205535"/>
                    <a:pt x="2444" y="245325"/>
                  </a:cubicBezTo>
                  <a:cubicBezTo>
                    <a:pt x="15036" y="295077"/>
                    <a:pt x="36061" y="298627"/>
                    <a:pt x="45592" y="299763"/>
                  </a:cubicBezTo>
                  <a:cubicBezTo>
                    <a:pt x="46087" y="299827"/>
                    <a:pt x="47459" y="297922"/>
                    <a:pt x="48278" y="297223"/>
                  </a:cubicBezTo>
                  <a:cubicBezTo>
                    <a:pt x="54704" y="301700"/>
                    <a:pt x="61524" y="305777"/>
                    <a:pt x="69500" y="308799"/>
                  </a:cubicBezTo>
                  <a:cubicBezTo>
                    <a:pt x="76980" y="311631"/>
                    <a:pt x="84403" y="313320"/>
                    <a:pt x="91598" y="314083"/>
                  </a:cubicBezTo>
                  <a:cubicBezTo>
                    <a:pt x="91903" y="314724"/>
                    <a:pt x="91763" y="316464"/>
                    <a:pt x="92208" y="316775"/>
                  </a:cubicBezTo>
                  <a:cubicBezTo>
                    <a:pt x="101371" y="323188"/>
                    <a:pt x="131971" y="338543"/>
                    <a:pt x="160603" y="317981"/>
                  </a:cubicBezTo>
                  <a:cubicBezTo>
                    <a:pt x="219989" y="275322"/>
                    <a:pt x="224923" y="169049"/>
                    <a:pt x="191877" y="141261"/>
                  </a:cubicBezTo>
                  <a:cubicBezTo>
                    <a:pt x="191623" y="141045"/>
                    <a:pt x="191299" y="140727"/>
                    <a:pt x="191039" y="140512"/>
                  </a:cubicBezTo>
                  <a:cubicBezTo>
                    <a:pt x="191039" y="140512"/>
                    <a:pt x="197999" y="111861"/>
                    <a:pt x="178898" y="90270"/>
                  </a:cubicBezTo>
                  <a:cubicBezTo>
                    <a:pt x="175037" y="85908"/>
                    <a:pt x="169589" y="82079"/>
                    <a:pt x="163340" y="78587"/>
                  </a:cubicBezTo>
                  <a:cubicBezTo>
                    <a:pt x="168236" y="65702"/>
                    <a:pt x="176136" y="54310"/>
                    <a:pt x="187851" y="45713"/>
                  </a:cubicBezTo>
                  <a:cubicBezTo>
                    <a:pt x="205269" y="32936"/>
                    <a:pt x="225951" y="32727"/>
                    <a:pt x="239013" y="51104"/>
                  </a:cubicBezTo>
                  <a:cubicBezTo>
                    <a:pt x="245109" y="59682"/>
                    <a:pt x="245116" y="68280"/>
                    <a:pt x="240366" y="76103"/>
                  </a:cubicBezTo>
                  <a:cubicBezTo>
                    <a:pt x="236530" y="82434"/>
                    <a:pt x="229850" y="87502"/>
                    <a:pt x="225412" y="88105"/>
                  </a:cubicBezTo>
                  <a:cubicBezTo>
                    <a:pt x="216776" y="89286"/>
                    <a:pt x="210616" y="81895"/>
                    <a:pt x="211175" y="75666"/>
                  </a:cubicBezTo>
                  <a:cubicBezTo>
                    <a:pt x="213975" y="78663"/>
                    <a:pt x="218439" y="79685"/>
                    <a:pt x="221938" y="77304"/>
                  </a:cubicBezTo>
                  <a:cubicBezTo>
                    <a:pt x="225799" y="74675"/>
                    <a:pt x="227012" y="69125"/>
                    <a:pt x="224084" y="65486"/>
                  </a:cubicBezTo>
                  <a:cubicBezTo>
                    <a:pt x="219296" y="59543"/>
                    <a:pt x="212045" y="63359"/>
                    <a:pt x="212045" y="63359"/>
                  </a:cubicBezTo>
                  <a:cubicBezTo>
                    <a:pt x="195001" y="72547"/>
                    <a:pt x="207282" y="97459"/>
                    <a:pt x="226263" y="94868"/>
                  </a:cubicBezTo>
                  <a:cubicBezTo>
                    <a:pt x="232911" y="93960"/>
                    <a:pt x="241395" y="87616"/>
                    <a:pt x="246246" y="79621"/>
                  </a:cubicBezTo>
                  <a:cubicBezTo>
                    <a:pt x="252374" y="69531"/>
                    <a:pt x="252431" y="58044"/>
                    <a:pt x="244684" y="47141"/>
                  </a:cubicBezTo>
                  <a:cubicBezTo>
                    <a:pt x="241750" y="43014"/>
                    <a:pt x="238524" y="39636"/>
                    <a:pt x="235013" y="370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3634" name="Google Shape;3634;p15"/>
            <p:cNvGrpSpPr/>
            <p:nvPr/>
          </p:nvGrpSpPr>
          <p:grpSpPr>
            <a:xfrm rot="1919852">
              <a:off x="7387589" y="689357"/>
              <a:ext cx="356935" cy="468095"/>
              <a:chOff x="1547770" y="4616227"/>
              <a:chExt cx="256487" cy="336365"/>
            </a:xfrm>
          </p:grpSpPr>
          <p:grpSp>
            <p:nvGrpSpPr>
              <p:cNvPr id="3635" name="Google Shape;3635;p15"/>
              <p:cNvGrpSpPr/>
              <p:nvPr/>
            </p:nvGrpSpPr>
            <p:grpSpPr>
              <a:xfrm>
                <a:off x="1603033" y="4616227"/>
                <a:ext cx="201224" cy="99930"/>
                <a:chOff x="1603033" y="4616227"/>
                <a:chExt cx="201224" cy="99930"/>
              </a:xfrm>
            </p:grpSpPr>
            <p:sp>
              <p:nvSpPr>
                <p:cNvPr id="3636" name="Google Shape;3636;p15"/>
                <p:cNvSpPr/>
                <p:nvPr/>
              </p:nvSpPr>
              <p:spPr>
                <a:xfrm>
                  <a:off x="1603033" y="4616227"/>
                  <a:ext cx="82039" cy="94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39" h="94380" extrusionOk="0">
                      <a:moveTo>
                        <a:pt x="41965" y="527"/>
                      </a:moveTo>
                      <a:cubicBezTo>
                        <a:pt x="33952" y="-845"/>
                        <a:pt x="25201" y="387"/>
                        <a:pt x="16235" y="5093"/>
                      </a:cubicBezTo>
                      <a:cubicBezTo>
                        <a:pt x="4392" y="11316"/>
                        <a:pt x="-802" y="21647"/>
                        <a:pt x="100" y="33414"/>
                      </a:cubicBezTo>
                      <a:cubicBezTo>
                        <a:pt x="811" y="42742"/>
                        <a:pt x="5656" y="52299"/>
                        <a:pt x="11174" y="56109"/>
                      </a:cubicBezTo>
                      <a:cubicBezTo>
                        <a:pt x="26935" y="66999"/>
                        <a:pt x="49109" y="50311"/>
                        <a:pt x="38073" y="34411"/>
                      </a:cubicBezTo>
                      <a:cubicBezTo>
                        <a:pt x="38073" y="34411"/>
                        <a:pt x="33215" y="27635"/>
                        <a:pt x="26262" y="30772"/>
                      </a:cubicBezTo>
                      <a:cubicBezTo>
                        <a:pt x="22007" y="32690"/>
                        <a:pt x="20636" y="38208"/>
                        <a:pt x="22890" y="42297"/>
                      </a:cubicBezTo>
                      <a:cubicBezTo>
                        <a:pt x="24935" y="45999"/>
                        <a:pt x="29361" y="47092"/>
                        <a:pt x="33215" y="45682"/>
                      </a:cubicBezTo>
                      <a:cubicBezTo>
                        <a:pt x="30897" y="51492"/>
                        <a:pt x="22147" y="55391"/>
                        <a:pt x="14971" y="50432"/>
                      </a:cubicBezTo>
                      <a:cubicBezTo>
                        <a:pt x="11288" y="47885"/>
                        <a:pt x="7498" y="40323"/>
                        <a:pt x="6932" y="32937"/>
                      </a:cubicBezTo>
                      <a:cubicBezTo>
                        <a:pt x="6234" y="23819"/>
                        <a:pt x="10114" y="16199"/>
                        <a:pt x="19436" y="11303"/>
                      </a:cubicBezTo>
                      <a:cubicBezTo>
                        <a:pt x="39394" y="819"/>
                        <a:pt x="57897" y="10350"/>
                        <a:pt x="67651" y="29623"/>
                      </a:cubicBezTo>
                      <a:cubicBezTo>
                        <a:pt x="74325" y="42799"/>
                        <a:pt x="76230" y="56769"/>
                        <a:pt x="74636" y="70688"/>
                      </a:cubicBezTo>
                      <a:cubicBezTo>
                        <a:pt x="74008" y="76175"/>
                        <a:pt x="72858" y="81267"/>
                        <a:pt x="71410" y="85839"/>
                      </a:cubicBezTo>
                      <a:cubicBezTo>
                        <a:pt x="70902" y="87427"/>
                        <a:pt x="70432" y="88741"/>
                        <a:pt x="69950" y="89948"/>
                      </a:cubicBezTo>
                      <a:cubicBezTo>
                        <a:pt x="69670" y="90653"/>
                        <a:pt x="69480" y="91167"/>
                        <a:pt x="69378" y="91376"/>
                      </a:cubicBezTo>
                      <a:lnTo>
                        <a:pt x="75519" y="94380"/>
                      </a:lnTo>
                      <a:cubicBezTo>
                        <a:pt x="76090" y="93155"/>
                        <a:pt x="76966" y="90939"/>
                        <a:pt x="77919" y="87922"/>
                      </a:cubicBezTo>
                      <a:cubicBezTo>
                        <a:pt x="79500" y="82944"/>
                        <a:pt x="80783" y="77470"/>
                        <a:pt x="81469" y="71520"/>
                      </a:cubicBezTo>
                      <a:cubicBezTo>
                        <a:pt x="83208" y="56344"/>
                        <a:pt x="81062" y="40977"/>
                        <a:pt x="73741" y="26511"/>
                      </a:cubicBezTo>
                      <a:cubicBezTo>
                        <a:pt x="66673" y="12560"/>
                        <a:pt x="55319" y="2813"/>
                        <a:pt x="41965" y="52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7" name="Google Shape;3637;p15"/>
                <p:cNvSpPr/>
                <p:nvPr/>
              </p:nvSpPr>
              <p:spPr>
                <a:xfrm>
                  <a:off x="1705000" y="4645888"/>
                  <a:ext cx="99257" cy="70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57" h="70269" extrusionOk="0">
                      <a:moveTo>
                        <a:pt x="72358" y="1620"/>
                      </a:moveTo>
                      <a:cubicBezTo>
                        <a:pt x="80124" y="4020"/>
                        <a:pt x="87376" y="9075"/>
                        <a:pt x="93243" y="17329"/>
                      </a:cubicBezTo>
                      <a:cubicBezTo>
                        <a:pt x="100990" y="28232"/>
                        <a:pt x="100959" y="39796"/>
                        <a:pt x="94837" y="49886"/>
                      </a:cubicBezTo>
                      <a:cubicBezTo>
                        <a:pt x="89986" y="57887"/>
                        <a:pt x="81343" y="64218"/>
                        <a:pt x="74695" y="65120"/>
                      </a:cubicBezTo>
                      <a:cubicBezTo>
                        <a:pt x="55715" y="67717"/>
                        <a:pt x="43479" y="42799"/>
                        <a:pt x="60515" y="33611"/>
                      </a:cubicBezTo>
                      <a:cubicBezTo>
                        <a:pt x="60515" y="33611"/>
                        <a:pt x="67907" y="29757"/>
                        <a:pt x="72688" y="35700"/>
                      </a:cubicBezTo>
                      <a:cubicBezTo>
                        <a:pt x="75616" y="39339"/>
                        <a:pt x="74352" y="44876"/>
                        <a:pt x="70491" y="47505"/>
                      </a:cubicBezTo>
                      <a:cubicBezTo>
                        <a:pt x="66992" y="49886"/>
                        <a:pt x="62548" y="48857"/>
                        <a:pt x="59747" y="45860"/>
                      </a:cubicBezTo>
                      <a:cubicBezTo>
                        <a:pt x="59188" y="52089"/>
                        <a:pt x="65234" y="59519"/>
                        <a:pt x="73876" y="58344"/>
                      </a:cubicBezTo>
                      <a:cubicBezTo>
                        <a:pt x="78308" y="57735"/>
                        <a:pt x="85115" y="52699"/>
                        <a:pt x="88951" y="46375"/>
                      </a:cubicBezTo>
                      <a:cubicBezTo>
                        <a:pt x="93701" y="38551"/>
                        <a:pt x="93681" y="30004"/>
                        <a:pt x="87586" y="21425"/>
                      </a:cubicBezTo>
                      <a:cubicBezTo>
                        <a:pt x="74517" y="3042"/>
                        <a:pt x="53708" y="3188"/>
                        <a:pt x="36290" y="15964"/>
                      </a:cubicBezTo>
                      <a:cubicBezTo>
                        <a:pt x="24384" y="24702"/>
                        <a:pt x="16370" y="36303"/>
                        <a:pt x="11500" y="49441"/>
                      </a:cubicBezTo>
                      <a:cubicBezTo>
                        <a:pt x="9582" y="54617"/>
                        <a:pt x="8299" y="59678"/>
                        <a:pt x="7531" y="64408"/>
                      </a:cubicBezTo>
                      <a:cubicBezTo>
                        <a:pt x="7258" y="66053"/>
                        <a:pt x="7087" y="67444"/>
                        <a:pt x="6972" y="68739"/>
                      </a:cubicBezTo>
                      <a:cubicBezTo>
                        <a:pt x="6902" y="69488"/>
                        <a:pt x="6839" y="70034"/>
                        <a:pt x="6833" y="70270"/>
                      </a:cubicBezTo>
                      <a:lnTo>
                        <a:pt x="0" y="70174"/>
                      </a:lnTo>
                      <a:cubicBezTo>
                        <a:pt x="44" y="68822"/>
                        <a:pt x="267" y="66447"/>
                        <a:pt x="775" y="63322"/>
                      </a:cubicBezTo>
                      <a:cubicBezTo>
                        <a:pt x="1619" y="58173"/>
                        <a:pt x="2946" y="52712"/>
                        <a:pt x="5029" y="47098"/>
                      </a:cubicBezTo>
                      <a:cubicBezTo>
                        <a:pt x="10338" y="32766"/>
                        <a:pt x="19196" y="20035"/>
                        <a:pt x="32271" y="10440"/>
                      </a:cubicBezTo>
                      <a:cubicBezTo>
                        <a:pt x="44882" y="1188"/>
                        <a:pt x="59411" y="-2374"/>
                        <a:pt x="72358" y="16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38" name="Google Shape;3638;p15"/>
              <p:cNvSpPr/>
              <p:nvPr/>
            </p:nvSpPr>
            <p:spPr>
              <a:xfrm>
                <a:off x="1562279" y="4713727"/>
                <a:ext cx="196552" cy="217027"/>
              </a:xfrm>
              <a:custGeom>
                <a:avLst/>
                <a:gdLst/>
                <a:ahLst/>
                <a:cxnLst/>
                <a:rect l="l" t="t" r="r" b="b"/>
                <a:pathLst>
                  <a:path w="196552" h="217027" extrusionOk="0">
                    <a:moveTo>
                      <a:pt x="123030" y="1262"/>
                    </a:moveTo>
                    <a:cubicBezTo>
                      <a:pt x="169442" y="9231"/>
                      <a:pt x="214032" y="74566"/>
                      <a:pt x="189667" y="134148"/>
                    </a:cubicBezTo>
                    <a:cubicBezTo>
                      <a:pt x="165302" y="193730"/>
                      <a:pt x="116470" y="232275"/>
                      <a:pt x="60813" y="211212"/>
                    </a:cubicBezTo>
                    <a:cubicBezTo>
                      <a:pt x="10641" y="192206"/>
                      <a:pt x="-9056" y="142822"/>
                      <a:pt x="3847" y="83215"/>
                    </a:cubicBezTo>
                    <a:cubicBezTo>
                      <a:pt x="14839" y="32497"/>
                      <a:pt x="70649" y="-7723"/>
                      <a:pt x="123030" y="126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15"/>
              <p:cNvSpPr/>
              <p:nvPr/>
            </p:nvSpPr>
            <p:spPr>
              <a:xfrm>
                <a:off x="1553507" y="4709353"/>
                <a:ext cx="212283" cy="235137"/>
              </a:xfrm>
              <a:custGeom>
                <a:avLst/>
                <a:gdLst/>
                <a:ahLst/>
                <a:cxnLst/>
                <a:rect l="l" t="t" r="r" b="b"/>
                <a:pathLst>
                  <a:path w="212283" h="235137" extrusionOk="0">
                    <a:moveTo>
                      <a:pt x="82627" y="4499"/>
                    </a:moveTo>
                    <a:cubicBezTo>
                      <a:pt x="12561" y="27581"/>
                      <a:pt x="-7683" y="112068"/>
                      <a:pt x="2452" y="152092"/>
                    </a:cubicBezTo>
                    <a:cubicBezTo>
                      <a:pt x="15044" y="201844"/>
                      <a:pt x="36044" y="205514"/>
                      <a:pt x="45581" y="206644"/>
                    </a:cubicBezTo>
                    <a:cubicBezTo>
                      <a:pt x="55627" y="207851"/>
                      <a:pt x="133484" y="46732"/>
                      <a:pt x="133484" y="46732"/>
                    </a:cubicBezTo>
                    <a:cubicBezTo>
                      <a:pt x="133484" y="46732"/>
                      <a:pt x="78595" y="214125"/>
                      <a:pt x="92184" y="223650"/>
                    </a:cubicBezTo>
                    <a:cubicBezTo>
                      <a:pt x="101341" y="230070"/>
                      <a:pt x="131992" y="245322"/>
                      <a:pt x="160624" y="224761"/>
                    </a:cubicBezTo>
                    <a:cubicBezTo>
                      <a:pt x="220016" y="182102"/>
                      <a:pt x="224969" y="75771"/>
                      <a:pt x="191911" y="47990"/>
                    </a:cubicBezTo>
                    <a:cubicBezTo>
                      <a:pt x="168035" y="27911"/>
                      <a:pt x="137898" y="-13707"/>
                      <a:pt x="82627" y="4499"/>
                    </a:cubicBezTo>
                    <a:close/>
                  </a:path>
                </a:pathLst>
              </a:custGeom>
              <a:solidFill>
                <a:srgbClr val="FC4F6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15"/>
              <p:cNvSpPr/>
              <p:nvPr/>
            </p:nvSpPr>
            <p:spPr>
              <a:xfrm>
                <a:off x="1547770" y="4711160"/>
                <a:ext cx="225472" cy="241432"/>
              </a:xfrm>
              <a:custGeom>
                <a:avLst/>
                <a:gdLst/>
                <a:ahLst/>
                <a:cxnLst/>
                <a:rect l="l" t="t" r="r" b="b"/>
                <a:pathLst>
                  <a:path w="225472" h="241432" extrusionOk="0">
                    <a:moveTo>
                      <a:pt x="195793" y="31953"/>
                    </a:moveTo>
                    <a:cubicBezTo>
                      <a:pt x="186706" y="23209"/>
                      <a:pt x="175886" y="17418"/>
                      <a:pt x="163618" y="13640"/>
                    </a:cubicBezTo>
                    <a:cubicBezTo>
                      <a:pt x="159109" y="12249"/>
                      <a:pt x="150499" y="10166"/>
                      <a:pt x="150594" y="10204"/>
                    </a:cubicBezTo>
                    <a:cubicBezTo>
                      <a:pt x="130312" y="-768"/>
                      <a:pt x="108843" y="-3328"/>
                      <a:pt x="84560" y="4661"/>
                    </a:cubicBezTo>
                    <a:cubicBezTo>
                      <a:pt x="51375" y="15583"/>
                      <a:pt x="26896" y="40513"/>
                      <a:pt x="12570" y="73577"/>
                    </a:cubicBezTo>
                    <a:cubicBezTo>
                      <a:pt x="524" y="101371"/>
                      <a:pt x="-3025" y="133090"/>
                      <a:pt x="2620" y="155416"/>
                    </a:cubicBezTo>
                    <a:cubicBezTo>
                      <a:pt x="13072" y="196761"/>
                      <a:pt x="29150" y="211531"/>
                      <a:pt x="51350" y="214179"/>
                    </a:cubicBezTo>
                    <a:cubicBezTo>
                      <a:pt x="53039" y="214382"/>
                      <a:pt x="54137" y="213696"/>
                      <a:pt x="55382" y="213265"/>
                    </a:cubicBezTo>
                    <a:cubicBezTo>
                      <a:pt x="60799" y="216643"/>
                      <a:pt x="66145" y="219919"/>
                      <a:pt x="71790" y="222059"/>
                    </a:cubicBezTo>
                    <a:cubicBezTo>
                      <a:pt x="77563" y="224250"/>
                      <a:pt x="83475" y="225253"/>
                      <a:pt x="89513" y="226238"/>
                    </a:cubicBezTo>
                    <a:cubicBezTo>
                      <a:pt x="90085" y="226961"/>
                      <a:pt x="89939" y="227870"/>
                      <a:pt x="90898" y="228543"/>
                    </a:cubicBezTo>
                    <a:cubicBezTo>
                      <a:pt x="111503" y="242989"/>
                      <a:pt x="141202" y="247878"/>
                      <a:pt x="166761" y="229533"/>
                    </a:cubicBezTo>
                    <a:cubicBezTo>
                      <a:pt x="221079" y="190550"/>
                      <a:pt x="237157" y="126847"/>
                      <a:pt x="217275" y="67348"/>
                    </a:cubicBezTo>
                    <a:cubicBezTo>
                      <a:pt x="212233" y="52254"/>
                      <a:pt x="204874" y="40697"/>
                      <a:pt x="195793" y="31953"/>
                    </a:cubicBezTo>
                    <a:close/>
                    <a:moveTo>
                      <a:pt x="192809" y="43021"/>
                    </a:moveTo>
                    <a:cubicBezTo>
                      <a:pt x="198778" y="49816"/>
                      <a:pt x="204125" y="58776"/>
                      <a:pt x="208043" y="70498"/>
                    </a:cubicBezTo>
                    <a:cubicBezTo>
                      <a:pt x="224127" y="118630"/>
                      <a:pt x="217136" y="181470"/>
                      <a:pt x="161084" y="221697"/>
                    </a:cubicBezTo>
                    <a:cubicBezTo>
                      <a:pt x="134065" y="241090"/>
                      <a:pt x="105083" y="226670"/>
                      <a:pt x="96448" y="220611"/>
                    </a:cubicBezTo>
                    <a:cubicBezTo>
                      <a:pt x="95997" y="220294"/>
                      <a:pt x="96232" y="218472"/>
                      <a:pt x="95939" y="217805"/>
                    </a:cubicBezTo>
                    <a:cubicBezTo>
                      <a:pt x="89158" y="217074"/>
                      <a:pt x="82173" y="215684"/>
                      <a:pt x="75118" y="213011"/>
                    </a:cubicBezTo>
                    <a:cubicBezTo>
                      <a:pt x="67593" y="210159"/>
                      <a:pt x="61250" y="206381"/>
                      <a:pt x="55185" y="202152"/>
                    </a:cubicBezTo>
                    <a:cubicBezTo>
                      <a:pt x="54372" y="202869"/>
                      <a:pt x="53096" y="204635"/>
                      <a:pt x="52607" y="204571"/>
                    </a:cubicBezTo>
                    <a:cubicBezTo>
                      <a:pt x="43609" y="203498"/>
                      <a:pt x="23880" y="200000"/>
                      <a:pt x="12018" y="153048"/>
                    </a:cubicBezTo>
                    <a:cubicBezTo>
                      <a:pt x="2468" y="115284"/>
                      <a:pt x="21600" y="35649"/>
                      <a:pt x="87710" y="13894"/>
                    </a:cubicBezTo>
                    <a:cubicBezTo>
                      <a:pt x="112100" y="5874"/>
                      <a:pt x="131093" y="10350"/>
                      <a:pt x="146924" y="19158"/>
                    </a:cubicBezTo>
                    <a:cubicBezTo>
                      <a:pt x="151762" y="21158"/>
                      <a:pt x="174908" y="22625"/>
                      <a:pt x="192809" y="4302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15"/>
              <p:cNvSpPr/>
              <p:nvPr/>
            </p:nvSpPr>
            <p:spPr>
              <a:xfrm>
                <a:off x="1723774" y="4876560"/>
                <a:ext cx="18919" cy="18883"/>
              </a:xfrm>
              <a:custGeom>
                <a:avLst/>
                <a:gdLst/>
                <a:ahLst/>
                <a:cxnLst/>
                <a:rect l="l" t="t" r="r" b="b"/>
                <a:pathLst>
                  <a:path w="18919" h="18883" extrusionOk="0">
                    <a:moveTo>
                      <a:pt x="15656" y="16578"/>
                    </a:moveTo>
                    <a:cubicBezTo>
                      <a:pt x="19606" y="13162"/>
                      <a:pt x="20025" y="7168"/>
                      <a:pt x="16615" y="3231"/>
                    </a:cubicBezTo>
                    <a:cubicBezTo>
                      <a:pt x="13192" y="-700"/>
                      <a:pt x="7217" y="-1094"/>
                      <a:pt x="3267" y="2323"/>
                    </a:cubicBezTo>
                    <a:cubicBezTo>
                      <a:pt x="-683" y="5733"/>
                      <a:pt x="-1108" y="11657"/>
                      <a:pt x="2302" y="15588"/>
                    </a:cubicBezTo>
                    <a:cubicBezTo>
                      <a:pt x="5763" y="19557"/>
                      <a:pt x="11732" y="20007"/>
                      <a:pt x="15656" y="1657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15"/>
              <p:cNvSpPr/>
              <p:nvPr/>
            </p:nvSpPr>
            <p:spPr>
              <a:xfrm>
                <a:off x="1567232" y="4845828"/>
                <a:ext cx="22032" cy="22036"/>
              </a:xfrm>
              <a:custGeom>
                <a:avLst/>
                <a:gdLst/>
                <a:ahLst/>
                <a:cxnLst/>
                <a:rect l="l" t="t" r="r" b="b"/>
                <a:pathLst>
                  <a:path w="22032" h="22036" extrusionOk="0">
                    <a:moveTo>
                      <a:pt x="18229" y="19345"/>
                    </a:moveTo>
                    <a:cubicBezTo>
                      <a:pt x="22820" y="15370"/>
                      <a:pt x="23328" y="8366"/>
                      <a:pt x="19353" y="3775"/>
                    </a:cubicBezTo>
                    <a:cubicBezTo>
                      <a:pt x="15377" y="-810"/>
                      <a:pt x="8405" y="-1280"/>
                      <a:pt x="3795" y="2702"/>
                    </a:cubicBezTo>
                    <a:cubicBezTo>
                      <a:pt x="-796" y="6683"/>
                      <a:pt x="-1291" y="13605"/>
                      <a:pt x="2690" y="18196"/>
                    </a:cubicBezTo>
                    <a:cubicBezTo>
                      <a:pt x="6684" y="22825"/>
                      <a:pt x="13650" y="23346"/>
                      <a:pt x="18229" y="1934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15"/>
              <p:cNvSpPr/>
              <p:nvPr/>
            </p:nvSpPr>
            <p:spPr>
              <a:xfrm>
                <a:off x="1666727" y="4901680"/>
                <a:ext cx="22035" cy="22035"/>
              </a:xfrm>
              <a:custGeom>
                <a:avLst/>
                <a:gdLst/>
                <a:ahLst/>
                <a:cxnLst/>
                <a:rect l="l" t="t" r="r" b="b"/>
                <a:pathLst>
                  <a:path w="22035" h="22035" extrusionOk="0">
                    <a:moveTo>
                      <a:pt x="18232" y="19348"/>
                    </a:moveTo>
                    <a:cubicBezTo>
                      <a:pt x="22824" y="15372"/>
                      <a:pt x="23331" y="8369"/>
                      <a:pt x="19356" y="3777"/>
                    </a:cubicBezTo>
                    <a:cubicBezTo>
                      <a:pt x="15375" y="-807"/>
                      <a:pt x="8409" y="-1283"/>
                      <a:pt x="3793" y="2704"/>
                    </a:cubicBezTo>
                    <a:cubicBezTo>
                      <a:pt x="-798" y="6679"/>
                      <a:pt x="-1288" y="13607"/>
                      <a:pt x="2688" y="18198"/>
                    </a:cubicBezTo>
                    <a:cubicBezTo>
                      <a:pt x="6676" y="22808"/>
                      <a:pt x="13629" y="23355"/>
                      <a:pt x="18232" y="1934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4" name="Google Shape;3644;p15"/>
              <p:cNvSpPr/>
              <p:nvPr/>
            </p:nvSpPr>
            <p:spPr>
              <a:xfrm>
                <a:off x="1564968" y="4800397"/>
                <a:ext cx="15744" cy="15730"/>
              </a:xfrm>
              <a:custGeom>
                <a:avLst/>
                <a:gdLst/>
                <a:ahLst/>
                <a:cxnLst/>
                <a:rect l="l" t="t" r="r" b="b"/>
                <a:pathLst>
                  <a:path w="15744" h="15730" extrusionOk="0">
                    <a:moveTo>
                      <a:pt x="13039" y="13817"/>
                    </a:moveTo>
                    <a:cubicBezTo>
                      <a:pt x="16309" y="10966"/>
                      <a:pt x="16671" y="5981"/>
                      <a:pt x="13820" y="2685"/>
                    </a:cubicBezTo>
                    <a:cubicBezTo>
                      <a:pt x="10968" y="-579"/>
                      <a:pt x="5996" y="-909"/>
                      <a:pt x="2713" y="1923"/>
                    </a:cubicBezTo>
                    <a:cubicBezTo>
                      <a:pt x="-576" y="4774"/>
                      <a:pt x="-919" y="9715"/>
                      <a:pt x="1926" y="12985"/>
                    </a:cubicBezTo>
                    <a:cubicBezTo>
                      <a:pt x="4790" y="16293"/>
                      <a:pt x="9762" y="16661"/>
                      <a:pt x="13039" y="138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5" name="Google Shape;3645;p15"/>
              <p:cNvSpPr/>
              <p:nvPr/>
            </p:nvSpPr>
            <p:spPr>
              <a:xfrm>
                <a:off x="1605485" y="4753197"/>
                <a:ext cx="22045" cy="22049"/>
              </a:xfrm>
              <a:custGeom>
                <a:avLst/>
                <a:gdLst/>
                <a:ahLst/>
                <a:cxnLst/>
                <a:rect l="l" t="t" r="r" b="b"/>
                <a:pathLst>
                  <a:path w="22045" h="22049" extrusionOk="0">
                    <a:moveTo>
                      <a:pt x="18241" y="19367"/>
                    </a:moveTo>
                    <a:cubicBezTo>
                      <a:pt x="22838" y="15386"/>
                      <a:pt x="23346" y="8375"/>
                      <a:pt x="19346" y="3784"/>
                    </a:cubicBezTo>
                    <a:cubicBezTo>
                      <a:pt x="15358" y="-807"/>
                      <a:pt x="8386" y="-1283"/>
                      <a:pt x="3795" y="2698"/>
                    </a:cubicBezTo>
                    <a:cubicBezTo>
                      <a:pt x="-803" y="6680"/>
                      <a:pt x="-1285" y="13614"/>
                      <a:pt x="2690" y="18205"/>
                    </a:cubicBezTo>
                    <a:cubicBezTo>
                      <a:pt x="6684" y="22822"/>
                      <a:pt x="13656" y="23368"/>
                      <a:pt x="18241" y="1936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15"/>
              <p:cNvSpPr/>
              <p:nvPr/>
            </p:nvSpPr>
            <p:spPr>
              <a:xfrm>
                <a:off x="1647652" y="4744179"/>
                <a:ext cx="20827" cy="21860"/>
              </a:xfrm>
              <a:custGeom>
                <a:avLst/>
                <a:gdLst/>
                <a:ahLst/>
                <a:cxnLst/>
                <a:rect l="l" t="t" r="r" b="b"/>
                <a:pathLst>
                  <a:path w="20827" h="21860" extrusionOk="0">
                    <a:moveTo>
                      <a:pt x="18092" y="3912"/>
                    </a:moveTo>
                    <a:cubicBezTo>
                      <a:pt x="14212" y="-711"/>
                      <a:pt x="7576" y="-1333"/>
                      <a:pt x="3354" y="2560"/>
                    </a:cubicBezTo>
                    <a:cubicBezTo>
                      <a:pt x="-876" y="6433"/>
                      <a:pt x="-1136" y="13336"/>
                      <a:pt x="2750" y="17958"/>
                    </a:cubicBezTo>
                    <a:cubicBezTo>
                      <a:pt x="6630" y="22581"/>
                      <a:pt x="13190" y="23178"/>
                      <a:pt x="17425" y="19311"/>
                    </a:cubicBezTo>
                    <a:cubicBezTo>
                      <a:pt x="21673" y="15425"/>
                      <a:pt x="21997" y="8522"/>
                      <a:pt x="18092" y="391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15"/>
              <p:cNvSpPr/>
              <p:nvPr/>
            </p:nvSpPr>
            <p:spPr>
              <a:xfrm>
                <a:off x="1610090" y="4809185"/>
                <a:ext cx="20385" cy="20911"/>
              </a:xfrm>
              <a:custGeom>
                <a:avLst/>
                <a:gdLst/>
                <a:ahLst/>
                <a:cxnLst/>
                <a:rect l="l" t="t" r="r" b="b"/>
                <a:pathLst>
                  <a:path w="20385" h="20911" extrusionOk="0">
                    <a:moveTo>
                      <a:pt x="16957" y="18440"/>
                    </a:moveTo>
                    <a:cubicBezTo>
                      <a:pt x="21167" y="14707"/>
                      <a:pt x="21555" y="8109"/>
                      <a:pt x="17815" y="3702"/>
                    </a:cubicBezTo>
                    <a:cubicBezTo>
                      <a:pt x="14081" y="-705"/>
                      <a:pt x="7636" y="-1258"/>
                      <a:pt x="3426" y="2476"/>
                    </a:cubicBezTo>
                    <a:cubicBezTo>
                      <a:pt x="-784" y="6210"/>
                      <a:pt x="-1165" y="12808"/>
                      <a:pt x="2568" y="17215"/>
                    </a:cubicBezTo>
                    <a:cubicBezTo>
                      <a:pt x="6302" y="21615"/>
                      <a:pt x="12754" y="22168"/>
                      <a:pt x="16957" y="184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15"/>
              <p:cNvSpPr/>
              <p:nvPr/>
            </p:nvSpPr>
            <p:spPr>
              <a:xfrm>
                <a:off x="1679703" y="4829499"/>
                <a:ext cx="25454" cy="26037"/>
              </a:xfrm>
              <a:custGeom>
                <a:avLst/>
                <a:gdLst/>
                <a:ahLst/>
                <a:cxnLst/>
                <a:rect l="l" t="t" r="r" b="b"/>
                <a:pathLst>
                  <a:path w="25454" h="26037" extrusionOk="0">
                    <a:moveTo>
                      <a:pt x="20312" y="23659"/>
                    </a:moveTo>
                    <a:cubicBezTo>
                      <a:pt x="24281" y="20720"/>
                      <a:pt x="26345" y="15481"/>
                      <a:pt x="25087" y="10216"/>
                    </a:cubicBezTo>
                    <a:cubicBezTo>
                      <a:pt x="23424" y="3200"/>
                      <a:pt x="16521" y="-1245"/>
                      <a:pt x="9708" y="310"/>
                    </a:cubicBezTo>
                    <a:cubicBezTo>
                      <a:pt x="2888" y="1873"/>
                      <a:pt x="-1303" y="8839"/>
                      <a:pt x="367" y="15849"/>
                    </a:cubicBezTo>
                    <a:cubicBezTo>
                      <a:pt x="2037" y="22866"/>
                      <a:pt x="8908" y="27286"/>
                      <a:pt x="15734" y="25723"/>
                    </a:cubicBezTo>
                    <a:cubicBezTo>
                      <a:pt x="17417" y="25342"/>
                      <a:pt x="18991" y="24638"/>
                      <a:pt x="20312" y="236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15"/>
              <p:cNvSpPr/>
              <p:nvPr/>
            </p:nvSpPr>
            <p:spPr>
              <a:xfrm>
                <a:off x="1727989" y="4800578"/>
                <a:ext cx="18904" cy="18881"/>
              </a:xfrm>
              <a:custGeom>
                <a:avLst/>
                <a:gdLst/>
                <a:ahLst/>
                <a:cxnLst/>
                <a:rect l="l" t="t" r="r" b="b"/>
                <a:pathLst>
                  <a:path w="18904" h="18881" extrusionOk="0">
                    <a:moveTo>
                      <a:pt x="15015" y="17097"/>
                    </a:moveTo>
                    <a:cubicBezTo>
                      <a:pt x="17981" y="14938"/>
                      <a:pt x="19549" y="11121"/>
                      <a:pt x="18654" y="7305"/>
                    </a:cubicBezTo>
                    <a:cubicBezTo>
                      <a:pt x="17460" y="2212"/>
                      <a:pt x="12387" y="-937"/>
                      <a:pt x="7306" y="250"/>
                    </a:cubicBezTo>
                    <a:cubicBezTo>
                      <a:pt x="2227" y="1431"/>
                      <a:pt x="-942" y="6480"/>
                      <a:pt x="252" y="11572"/>
                    </a:cubicBezTo>
                    <a:cubicBezTo>
                      <a:pt x="1439" y="16665"/>
                      <a:pt x="6519" y="19815"/>
                      <a:pt x="11599" y="18634"/>
                    </a:cubicBezTo>
                    <a:cubicBezTo>
                      <a:pt x="12869" y="18342"/>
                      <a:pt x="14031" y="17827"/>
                      <a:pt x="15015" y="1709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15"/>
              <p:cNvSpPr/>
              <p:nvPr/>
            </p:nvSpPr>
            <p:spPr>
              <a:xfrm>
                <a:off x="1703119" y="4767242"/>
                <a:ext cx="18887" cy="18910"/>
              </a:xfrm>
              <a:custGeom>
                <a:avLst/>
                <a:gdLst/>
                <a:ahLst/>
                <a:cxnLst/>
                <a:rect l="l" t="t" r="r" b="b"/>
                <a:pathLst>
                  <a:path w="18887" h="18910" extrusionOk="0">
                    <a:moveTo>
                      <a:pt x="8447" y="18860"/>
                    </a:moveTo>
                    <a:cubicBezTo>
                      <a:pt x="12092" y="19241"/>
                      <a:pt x="15813" y="17457"/>
                      <a:pt x="17705" y="14022"/>
                    </a:cubicBezTo>
                    <a:cubicBezTo>
                      <a:pt x="20233" y="9449"/>
                      <a:pt x="18575" y="3709"/>
                      <a:pt x="14010" y="1188"/>
                    </a:cubicBezTo>
                    <a:cubicBezTo>
                      <a:pt x="9444" y="-1339"/>
                      <a:pt x="3710" y="293"/>
                      <a:pt x="1183" y="4871"/>
                    </a:cubicBezTo>
                    <a:cubicBezTo>
                      <a:pt x="-1345" y="9449"/>
                      <a:pt x="313" y="15184"/>
                      <a:pt x="4878" y="17711"/>
                    </a:cubicBezTo>
                    <a:cubicBezTo>
                      <a:pt x="6021" y="18346"/>
                      <a:pt x="7228" y="18746"/>
                      <a:pt x="8447" y="188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1" name="Google Shape;3651;p15"/>
              <p:cNvSpPr/>
              <p:nvPr/>
            </p:nvSpPr>
            <p:spPr>
              <a:xfrm>
                <a:off x="1633835" y="4684781"/>
                <a:ext cx="111947" cy="71908"/>
              </a:xfrm>
              <a:custGeom>
                <a:avLst/>
                <a:gdLst/>
                <a:ahLst/>
                <a:cxnLst/>
                <a:rect l="l" t="t" r="r" b="b"/>
                <a:pathLst>
                  <a:path w="111947" h="71908" extrusionOk="0">
                    <a:moveTo>
                      <a:pt x="110744" y="71908"/>
                    </a:moveTo>
                    <a:cubicBezTo>
                      <a:pt x="110744" y="71908"/>
                      <a:pt x="102908" y="63456"/>
                      <a:pt x="57531" y="45244"/>
                    </a:cubicBezTo>
                    <a:cubicBezTo>
                      <a:pt x="17247" y="29071"/>
                      <a:pt x="0" y="31871"/>
                      <a:pt x="0" y="31871"/>
                    </a:cubicBezTo>
                    <a:cubicBezTo>
                      <a:pt x="0" y="31871"/>
                      <a:pt x="17564" y="-13011"/>
                      <a:pt x="69539" y="3747"/>
                    </a:cubicBezTo>
                    <a:cubicBezTo>
                      <a:pt x="122961" y="21000"/>
                      <a:pt x="110744" y="71908"/>
                      <a:pt x="110744" y="7190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52" name="Google Shape;3652;p15"/>
          <p:cNvSpPr/>
          <p:nvPr/>
        </p:nvSpPr>
        <p:spPr>
          <a:xfrm flipH="1">
            <a:off x="5861754" y="155643"/>
            <a:ext cx="1268063" cy="439940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3" name="Google Shape;3653;p15"/>
          <p:cNvSpPr/>
          <p:nvPr/>
        </p:nvSpPr>
        <p:spPr>
          <a:xfrm>
            <a:off x="7700806" y="472079"/>
            <a:ext cx="771635" cy="267710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4" name="Google Shape;3654;p15"/>
          <p:cNvSpPr/>
          <p:nvPr/>
        </p:nvSpPr>
        <p:spPr>
          <a:xfrm flipH="1">
            <a:off x="699598" y="739780"/>
            <a:ext cx="1268063" cy="439940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5" name="Google Shape;3655;p15"/>
          <p:cNvSpPr/>
          <p:nvPr/>
        </p:nvSpPr>
        <p:spPr>
          <a:xfrm>
            <a:off x="2400143" y="1058392"/>
            <a:ext cx="771635" cy="267710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6" name="Google Shape;3656;p15"/>
          <p:cNvSpPr/>
          <p:nvPr/>
        </p:nvSpPr>
        <p:spPr>
          <a:xfrm>
            <a:off x="-6" y="5056748"/>
            <a:ext cx="848509" cy="85942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8531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and image right">
  <p:cSld name="One column text and image right">
    <p:spTree>
      <p:nvGrpSpPr>
        <p:cNvPr id="1" name="Shape 3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5" name="Google Shape;3815;p17"/>
          <p:cNvSpPr/>
          <p:nvPr/>
        </p:nvSpPr>
        <p:spPr>
          <a:xfrm>
            <a:off x="-6" y="5056748"/>
            <a:ext cx="848509" cy="85942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6" name="Google Shape;3816;p17"/>
          <p:cNvSpPr/>
          <p:nvPr/>
        </p:nvSpPr>
        <p:spPr>
          <a:xfrm>
            <a:off x="3575" y="4565026"/>
            <a:ext cx="9165771" cy="578483"/>
          </a:xfrm>
          <a:custGeom>
            <a:avLst/>
            <a:gdLst/>
            <a:ahLst/>
            <a:cxnLst/>
            <a:rect l="l" t="t" r="r" b="b"/>
            <a:pathLst>
              <a:path w="12190552" h="1078757" extrusionOk="0">
                <a:moveTo>
                  <a:pt x="3098" y="0"/>
                </a:moveTo>
                <a:lnTo>
                  <a:pt x="0" y="1077487"/>
                </a:lnTo>
                <a:lnTo>
                  <a:pt x="12190553" y="1078757"/>
                </a:lnTo>
                <a:cubicBezTo>
                  <a:pt x="12190553" y="1078757"/>
                  <a:pt x="12188521" y="10566"/>
                  <a:pt x="12188457" y="10179"/>
                </a:cubicBezTo>
                <a:lnTo>
                  <a:pt x="309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7" name="Google Shape;3817;p17"/>
          <p:cNvSpPr/>
          <p:nvPr/>
        </p:nvSpPr>
        <p:spPr>
          <a:xfrm>
            <a:off x="-8721" y="4508037"/>
            <a:ext cx="9156424" cy="358126"/>
          </a:xfrm>
          <a:custGeom>
            <a:avLst/>
            <a:gdLst/>
            <a:ahLst/>
            <a:cxnLst/>
            <a:rect l="l" t="t" r="r" b="b"/>
            <a:pathLst>
              <a:path w="12208565" h="477501" extrusionOk="0">
                <a:moveTo>
                  <a:pt x="0" y="0"/>
                </a:moveTo>
                <a:lnTo>
                  <a:pt x="0" y="477501"/>
                </a:lnTo>
                <a:lnTo>
                  <a:pt x="12205962" y="475545"/>
                </a:lnTo>
                <a:lnTo>
                  <a:pt x="12208566" y="22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9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8" name="Google Shape;3818;p17"/>
          <p:cNvSpPr/>
          <p:nvPr/>
        </p:nvSpPr>
        <p:spPr>
          <a:xfrm>
            <a:off x="4616" y="4417461"/>
            <a:ext cx="9148890" cy="388234"/>
          </a:xfrm>
          <a:custGeom>
            <a:avLst/>
            <a:gdLst/>
            <a:ahLst/>
            <a:cxnLst/>
            <a:rect l="l" t="t" r="r" b="b"/>
            <a:pathLst>
              <a:path w="12229093" h="517645" extrusionOk="0">
                <a:moveTo>
                  <a:pt x="0" y="0"/>
                </a:moveTo>
                <a:lnTo>
                  <a:pt x="0" y="517646"/>
                </a:lnTo>
                <a:lnTo>
                  <a:pt x="20638" y="517646"/>
                </a:lnTo>
                <a:lnTo>
                  <a:pt x="12227125" y="517646"/>
                </a:lnTo>
                <a:lnTo>
                  <a:pt x="12227697" y="408331"/>
                </a:lnTo>
                <a:lnTo>
                  <a:pt x="12229093" y="109309"/>
                </a:lnTo>
                <a:lnTo>
                  <a:pt x="12229093" y="106255"/>
                </a:lnTo>
                <a:lnTo>
                  <a:pt x="12227125" y="106255"/>
                </a:lnTo>
                <a:lnTo>
                  <a:pt x="1222712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9" name="Google Shape;3819;p17"/>
          <p:cNvSpPr/>
          <p:nvPr/>
        </p:nvSpPr>
        <p:spPr>
          <a:xfrm>
            <a:off x="4612" y="4478413"/>
            <a:ext cx="9157598" cy="263580"/>
          </a:xfrm>
          <a:custGeom>
            <a:avLst/>
            <a:gdLst/>
            <a:ahLst/>
            <a:cxnLst/>
            <a:rect l="l" t="t" r="r" b="b"/>
            <a:pathLst>
              <a:path w="12179682" h="351440" extrusionOk="0">
                <a:moveTo>
                  <a:pt x="0" y="0"/>
                </a:moveTo>
                <a:lnTo>
                  <a:pt x="0" y="351441"/>
                </a:lnTo>
                <a:lnTo>
                  <a:pt x="12178286" y="351441"/>
                </a:lnTo>
                <a:lnTo>
                  <a:pt x="1217968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20" name="Google Shape;3820;p17"/>
          <p:cNvGrpSpPr/>
          <p:nvPr/>
        </p:nvGrpSpPr>
        <p:grpSpPr>
          <a:xfrm>
            <a:off x="25876" y="4514794"/>
            <a:ext cx="9131505" cy="185313"/>
            <a:chOff x="30379" y="5496452"/>
            <a:chExt cx="12146189" cy="247084"/>
          </a:xfrm>
        </p:grpSpPr>
        <p:grpSp>
          <p:nvGrpSpPr>
            <p:cNvPr id="3821" name="Google Shape;3821;p17"/>
            <p:cNvGrpSpPr/>
            <p:nvPr/>
          </p:nvGrpSpPr>
          <p:grpSpPr>
            <a:xfrm>
              <a:off x="30379" y="5581593"/>
              <a:ext cx="12146189" cy="76809"/>
              <a:chOff x="30379" y="5581593"/>
              <a:chExt cx="12146189" cy="76809"/>
            </a:xfrm>
          </p:grpSpPr>
          <p:sp>
            <p:nvSpPr>
              <p:cNvPr id="3822" name="Google Shape;3822;p17"/>
              <p:cNvSpPr/>
              <p:nvPr/>
            </p:nvSpPr>
            <p:spPr>
              <a:xfrm>
                <a:off x="12099797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354" y="0"/>
                    </a:cubicBezTo>
                    <a:cubicBezTo>
                      <a:pt x="59563" y="0"/>
                      <a:pt x="76771" y="17195"/>
                      <a:pt x="76771" y="38405"/>
                    </a:cubicBezTo>
                    <a:cubicBezTo>
                      <a:pt x="76771" y="59614"/>
                      <a:pt x="59563" y="76809"/>
                      <a:pt x="38354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3" name="Google Shape;3823;p17"/>
              <p:cNvSpPr/>
              <p:nvPr/>
            </p:nvSpPr>
            <p:spPr>
              <a:xfrm>
                <a:off x="9001125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8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8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4" name="Google Shape;3824;p17"/>
              <p:cNvSpPr/>
              <p:nvPr/>
            </p:nvSpPr>
            <p:spPr>
              <a:xfrm>
                <a:off x="592404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5" name="Google Shape;3825;p17"/>
              <p:cNvSpPr/>
              <p:nvPr/>
            </p:nvSpPr>
            <p:spPr>
              <a:xfrm>
                <a:off x="2832588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6" name="Google Shape;3826;p17"/>
              <p:cNvSpPr/>
              <p:nvPr/>
            </p:nvSpPr>
            <p:spPr>
              <a:xfrm>
                <a:off x="10558589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7" name="Google Shape;3827;p17"/>
              <p:cNvSpPr/>
              <p:nvPr/>
            </p:nvSpPr>
            <p:spPr>
              <a:xfrm>
                <a:off x="7459980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6" y="0"/>
                      <a:pt x="76771" y="17195"/>
                      <a:pt x="76771" y="38405"/>
                    </a:cubicBezTo>
                    <a:cubicBezTo>
                      <a:pt x="76771" y="59614"/>
                      <a:pt x="59626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8" name="Google Shape;3828;p17"/>
              <p:cNvSpPr/>
              <p:nvPr/>
            </p:nvSpPr>
            <p:spPr>
              <a:xfrm>
                <a:off x="4382884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20" y="0"/>
                      <a:pt x="76810" y="17195"/>
                      <a:pt x="76810" y="38405"/>
                    </a:cubicBezTo>
                    <a:cubicBezTo>
                      <a:pt x="76810" y="59614"/>
                      <a:pt x="59620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9" name="Google Shape;3829;p17"/>
              <p:cNvSpPr/>
              <p:nvPr/>
            </p:nvSpPr>
            <p:spPr>
              <a:xfrm>
                <a:off x="129143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0" name="Google Shape;3830;p17"/>
              <p:cNvSpPr/>
              <p:nvPr/>
            </p:nvSpPr>
            <p:spPr>
              <a:xfrm>
                <a:off x="11816524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418" y="0"/>
                    </a:cubicBezTo>
                    <a:cubicBezTo>
                      <a:pt x="59627" y="0"/>
                      <a:pt x="76771" y="17195"/>
                      <a:pt x="76771" y="38405"/>
                    </a:cubicBezTo>
                    <a:cubicBezTo>
                      <a:pt x="76771" y="59614"/>
                      <a:pt x="59627" y="76809"/>
                      <a:pt x="38418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1" name="Google Shape;3831;p17"/>
              <p:cNvSpPr/>
              <p:nvPr/>
            </p:nvSpPr>
            <p:spPr>
              <a:xfrm>
                <a:off x="8717851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2" name="Google Shape;3832;p17"/>
              <p:cNvSpPr/>
              <p:nvPr/>
            </p:nvSpPr>
            <p:spPr>
              <a:xfrm>
                <a:off x="5640774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3" name="Google Shape;3833;p17"/>
              <p:cNvSpPr/>
              <p:nvPr/>
            </p:nvSpPr>
            <p:spPr>
              <a:xfrm>
                <a:off x="254932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4" name="Google Shape;3834;p17"/>
              <p:cNvSpPr/>
              <p:nvPr/>
            </p:nvSpPr>
            <p:spPr>
              <a:xfrm>
                <a:off x="10275379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353" y="0"/>
                    </a:cubicBezTo>
                    <a:cubicBezTo>
                      <a:pt x="59563" y="0"/>
                      <a:pt x="76771" y="17195"/>
                      <a:pt x="76771" y="38405"/>
                    </a:cubicBezTo>
                    <a:cubicBezTo>
                      <a:pt x="76771" y="59614"/>
                      <a:pt x="59563" y="76809"/>
                      <a:pt x="38353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5" name="Google Shape;3835;p17"/>
              <p:cNvSpPr/>
              <p:nvPr/>
            </p:nvSpPr>
            <p:spPr>
              <a:xfrm>
                <a:off x="7176706" y="5581593"/>
                <a:ext cx="76772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2" h="76809" extrusionOk="0">
                    <a:moveTo>
                      <a:pt x="0" y="38405"/>
                    </a:moveTo>
                    <a:cubicBezTo>
                      <a:pt x="0" y="17195"/>
                      <a:pt x="17209" y="0"/>
                      <a:pt x="38418" y="0"/>
                    </a:cubicBezTo>
                    <a:cubicBezTo>
                      <a:pt x="59627" y="0"/>
                      <a:pt x="76772" y="17195"/>
                      <a:pt x="76772" y="38405"/>
                    </a:cubicBezTo>
                    <a:cubicBezTo>
                      <a:pt x="76772" y="59614"/>
                      <a:pt x="59627" y="76809"/>
                      <a:pt x="38418" y="76809"/>
                    </a:cubicBezTo>
                    <a:cubicBezTo>
                      <a:pt x="17209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6" name="Google Shape;3836;p17"/>
              <p:cNvSpPr/>
              <p:nvPr/>
            </p:nvSpPr>
            <p:spPr>
              <a:xfrm>
                <a:off x="4099623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0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0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7" name="Google Shape;3837;p17"/>
              <p:cNvSpPr/>
              <p:nvPr/>
            </p:nvSpPr>
            <p:spPr>
              <a:xfrm>
                <a:off x="1008164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20" y="0"/>
                      <a:pt x="76810" y="17195"/>
                      <a:pt x="76810" y="38405"/>
                    </a:cubicBezTo>
                    <a:cubicBezTo>
                      <a:pt x="76810" y="59614"/>
                      <a:pt x="59620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8" name="Google Shape;3838;p17"/>
              <p:cNvSpPr/>
              <p:nvPr/>
            </p:nvSpPr>
            <p:spPr>
              <a:xfrm>
                <a:off x="11551348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8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8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9" name="Google Shape;3839;p17"/>
              <p:cNvSpPr/>
              <p:nvPr/>
            </p:nvSpPr>
            <p:spPr>
              <a:xfrm>
                <a:off x="8452675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8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8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0" name="Google Shape;3840;p17"/>
              <p:cNvSpPr/>
              <p:nvPr/>
            </p:nvSpPr>
            <p:spPr>
              <a:xfrm>
                <a:off x="537561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1" name="Google Shape;3841;p17"/>
              <p:cNvSpPr/>
              <p:nvPr/>
            </p:nvSpPr>
            <p:spPr>
              <a:xfrm>
                <a:off x="2284158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2" name="Google Shape;3842;p17"/>
              <p:cNvSpPr/>
              <p:nvPr/>
            </p:nvSpPr>
            <p:spPr>
              <a:xfrm>
                <a:off x="10010203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7" y="0"/>
                      <a:pt x="76771" y="17195"/>
                      <a:pt x="76771" y="38405"/>
                    </a:cubicBezTo>
                    <a:cubicBezTo>
                      <a:pt x="76771" y="59614"/>
                      <a:pt x="59627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3" name="Google Shape;3843;p17"/>
              <p:cNvSpPr/>
              <p:nvPr/>
            </p:nvSpPr>
            <p:spPr>
              <a:xfrm>
                <a:off x="6911530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6" y="0"/>
                      <a:pt x="76835" y="17195"/>
                      <a:pt x="76835" y="38405"/>
                    </a:cubicBezTo>
                    <a:cubicBezTo>
                      <a:pt x="76835" y="59614"/>
                      <a:pt x="59626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4" name="Google Shape;3844;p17"/>
              <p:cNvSpPr/>
              <p:nvPr/>
            </p:nvSpPr>
            <p:spPr>
              <a:xfrm>
                <a:off x="3834460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0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0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5" name="Google Shape;3845;p17"/>
              <p:cNvSpPr/>
              <p:nvPr/>
            </p:nvSpPr>
            <p:spPr>
              <a:xfrm>
                <a:off x="743000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20" y="0"/>
                      <a:pt x="76810" y="17195"/>
                      <a:pt x="76810" y="38405"/>
                    </a:cubicBezTo>
                    <a:cubicBezTo>
                      <a:pt x="76810" y="59614"/>
                      <a:pt x="59620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6" name="Google Shape;3846;p17"/>
              <p:cNvSpPr/>
              <p:nvPr/>
            </p:nvSpPr>
            <p:spPr>
              <a:xfrm>
                <a:off x="11309540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353" y="0"/>
                    </a:cubicBezTo>
                    <a:cubicBezTo>
                      <a:pt x="59563" y="0"/>
                      <a:pt x="76771" y="17195"/>
                      <a:pt x="76771" y="38405"/>
                    </a:cubicBezTo>
                    <a:cubicBezTo>
                      <a:pt x="76771" y="59614"/>
                      <a:pt x="59563" y="76809"/>
                      <a:pt x="38353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7" name="Google Shape;3847;p17"/>
              <p:cNvSpPr/>
              <p:nvPr/>
            </p:nvSpPr>
            <p:spPr>
              <a:xfrm>
                <a:off x="8210867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6" y="0"/>
                      <a:pt x="76835" y="17195"/>
                      <a:pt x="76835" y="38405"/>
                    </a:cubicBezTo>
                    <a:cubicBezTo>
                      <a:pt x="76835" y="59614"/>
                      <a:pt x="59626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8" name="Google Shape;3848;p17"/>
              <p:cNvSpPr/>
              <p:nvPr/>
            </p:nvSpPr>
            <p:spPr>
              <a:xfrm>
                <a:off x="5133784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9" name="Google Shape;3849;p17"/>
              <p:cNvSpPr/>
              <p:nvPr/>
            </p:nvSpPr>
            <p:spPr>
              <a:xfrm>
                <a:off x="204233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09" y="17195"/>
                      <a:pt x="76809" y="38405"/>
                    </a:cubicBezTo>
                    <a:cubicBezTo>
                      <a:pt x="76809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0" name="Google Shape;3850;p17"/>
              <p:cNvSpPr/>
              <p:nvPr/>
            </p:nvSpPr>
            <p:spPr>
              <a:xfrm>
                <a:off x="9768331" y="5581593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5"/>
                      <a:pt x="17209" y="0"/>
                      <a:pt x="38418" y="0"/>
                    </a:cubicBezTo>
                    <a:cubicBezTo>
                      <a:pt x="59627" y="0"/>
                      <a:pt x="76836" y="17195"/>
                      <a:pt x="76836" y="38405"/>
                    </a:cubicBezTo>
                    <a:cubicBezTo>
                      <a:pt x="76836" y="59614"/>
                      <a:pt x="59627" y="76809"/>
                      <a:pt x="38418" y="76809"/>
                    </a:cubicBezTo>
                    <a:cubicBezTo>
                      <a:pt x="17209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1" name="Google Shape;3851;p17"/>
              <p:cNvSpPr/>
              <p:nvPr/>
            </p:nvSpPr>
            <p:spPr>
              <a:xfrm>
                <a:off x="6669722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209" y="0"/>
                      <a:pt x="38418" y="0"/>
                    </a:cubicBezTo>
                    <a:cubicBezTo>
                      <a:pt x="59627" y="0"/>
                      <a:pt x="76771" y="17195"/>
                      <a:pt x="76771" y="38405"/>
                    </a:cubicBezTo>
                    <a:cubicBezTo>
                      <a:pt x="76771" y="59614"/>
                      <a:pt x="59627" y="76809"/>
                      <a:pt x="38418" y="76809"/>
                    </a:cubicBezTo>
                    <a:cubicBezTo>
                      <a:pt x="17209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2" name="Google Shape;3852;p17"/>
              <p:cNvSpPr/>
              <p:nvPr/>
            </p:nvSpPr>
            <p:spPr>
              <a:xfrm>
                <a:off x="3592633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0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0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3" name="Google Shape;3853;p17"/>
              <p:cNvSpPr/>
              <p:nvPr/>
            </p:nvSpPr>
            <p:spPr>
              <a:xfrm>
                <a:off x="501176" y="5581593"/>
                <a:ext cx="76808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8" h="76809" extrusionOk="0">
                    <a:moveTo>
                      <a:pt x="0" y="38405"/>
                    </a:moveTo>
                    <a:cubicBezTo>
                      <a:pt x="0" y="17195"/>
                      <a:pt x="17194" y="0"/>
                      <a:pt x="38404" y="0"/>
                    </a:cubicBezTo>
                    <a:cubicBezTo>
                      <a:pt x="59614" y="0"/>
                      <a:pt x="76809" y="17195"/>
                      <a:pt x="76809" y="38405"/>
                    </a:cubicBezTo>
                    <a:cubicBezTo>
                      <a:pt x="76809" y="59614"/>
                      <a:pt x="59614" y="76809"/>
                      <a:pt x="38404" y="76809"/>
                    </a:cubicBezTo>
                    <a:cubicBezTo>
                      <a:pt x="17194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4" name="Google Shape;3854;p17"/>
              <p:cNvSpPr/>
              <p:nvPr/>
            </p:nvSpPr>
            <p:spPr>
              <a:xfrm>
                <a:off x="11071859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9" y="0"/>
                      <a:pt x="38418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8" y="76809"/>
                    </a:cubicBezTo>
                    <a:cubicBezTo>
                      <a:pt x="17209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5" name="Google Shape;3855;p17"/>
              <p:cNvSpPr/>
              <p:nvPr/>
            </p:nvSpPr>
            <p:spPr>
              <a:xfrm>
                <a:off x="7973250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354" y="0"/>
                    </a:cubicBezTo>
                    <a:cubicBezTo>
                      <a:pt x="59563" y="0"/>
                      <a:pt x="76771" y="17195"/>
                      <a:pt x="76771" y="38405"/>
                    </a:cubicBezTo>
                    <a:cubicBezTo>
                      <a:pt x="76771" y="59614"/>
                      <a:pt x="59563" y="76809"/>
                      <a:pt x="38354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6" name="Google Shape;3856;p17"/>
              <p:cNvSpPr/>
              <p:nvPr/>
            </p:nvSpPr>
            <p:spPr>
              <a:xfrm>
                <a:off x="4896154" y="5581593"/>
                <a:ext cx="76803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3" h="76809" extrusionOk="0">
                    <a:moveTo>
                      <a:pt x="0" y="38405"/>
                    </a:moveTo>
                    <a:cubicBezTo>
                      <a:pt x="0" y="17195"/>
                      <a:pt x="17190" y="0"/>
                      <a:pt x="38398" y="0"/>
                    </a:cubicBezTo>
                    <a:cubicBezTo>
                      <a:pt x="59614" y="0"/>
                      <a:pt x="76803" y="17195"/>
                      <a:pt x="76803" y="38405"/>
                    </a:cubicBezTo>
                    <a:cubicBezTo>
                      <a:pt x="76803" y="59614"/>
                      <a:pt x="59614" y="76809"/>
                      <a:pt x="38398" y="76809"/>
                    </a:cubicBezTo>
                    <a:cubicBezTo>
                      <a:pt x="17190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7" name="Google Shape;3857;p17"/>
              <p:cNvSpPr/>
              <p:nvPr/>
            </p:nvSpPr>
            <p:spPr>
              <a:xfrm>
                <a:off x="1804695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09" y="17195"/>
                      <a:pt x="76809" y="38405"/>
                    </a:cubicBezTo>
                    <a:cubicBezTo>
                      <a:pt x="76809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8" name="Google Shape;3858;p17"/>
              <p:cNvSpPr/>
              <p:nvPr/>
            </p:nvSpPr>
            <p:spPr>
              <a:xfrm>
                <a:off x="9530715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9" name="Google Shape;3859;p17"/>
              <p:cNvSpPr/>
              <p:nvPr/>
            </p:nvSpPr>
            <p:spPr>
              <a:xfrm>
                <a:off x="6432041" y="5581593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5"/>
                      <a:pt x="17209" y="0"/>
                      <a:pt x="38417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7" y="76809"/>
                    </a:cubicBezTo>
                    <a:cubicBezTo>
                      <a:pt x="17209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0" name="Google Shape;3860;p17"/>
              <p:cNvSpPr/>
              <p:nvPr/>
            </p:nvSpPr>
            <p:spPr>
              <a:xfrm>
                <a:off x="3354997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1" name="Google Shape;3861;p17"/>
              <p:cNvSpPr/>
              <p:nvPr/>
            </p:nvSpPr>
            <p:spPr>
              <a:xfrm>
                <a:off x="26354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5" y="0"/>
                      <a:pt x="38405" y="0"/>
                    </a:cubicBezTo>
                    <a:cubicBezTo>
                      <a:pt x="59615" y="0"/>
                      <a:pt x="76810" y="17195"/>
                      <a:pt x="76810" y="38405"/>
                    </a:cubicBezTo>
                    <a:cubicBezTo>
                      <a:pt x="76810" y="59614"/>
                      <a:pt x="59615" y="76809"/>
                      <a:pt x="38405" y="76809"/>
                    </a:cubicBezTo>
                    <a:cubicBezTo>
                      <a:pt x="1719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2" name="Google Shape;3862;p17"/>
              <p:cNvSpPr/>
              <p:nvPr/>
            </p:nvSpPr>
            <p:spPr>
              <a:xfrm>
                <a:off x="10838751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354" y="0"/>
                    </a:cubicBezTo>
                    <a:cubicBezTo>
                      <a:pt x="59563" y="0"/>
                      <a:pt x="76771" y="17195"/>
                      <a:pt x="76771" y="38405"/>
                    </a:cubicBezTo>
                    <a:cubicBezTo>
                      <a:pt x="76771" y="59614"/>
                      <a:pt x="59563" y="76809"/>
                      <a:pt x="38354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3" name="Google Shape;3863;p17"/>
              <p:cNvSpPr/>
              <p:nvPr/>
            </p:nvSpPr>
            <p:spPr>
              <a:xfrm>
                <a:off x="7740078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7" y="0"/>
                      <a:pt x="76771" y="17195"/>
                      <a:pt x="76771" y="38405"/>
                    </a:cubicBezTo>
                    <a:cubicBezTo>
                      <a:pt x="76771" y="59614"/>
                      <a:pt x="59627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4" name="Google Shape;3864;p17"/>
              <p:cNvSpPr/>
              <p:nvPr/>
            </p:nvSpPr>
            <p:spPr>
              <a:xfrm>
                <a:off x="4662989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5" name="Google Shape;3865;p17"/>
              <p:cNvSpPr/>
              <p:nvPr/>
            </p:nvSpPr>
            <p:spPr>
              <a:xfrm>
                <a:off x="1571536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6" name="Google Shape;3866;p17"/>
              <p:cNvSpPr/>
              <p:nvPr/>
            </p:nvSpPr>
            <p:spPr>
              <a:xfrm>
                <a:off x="9297543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6" y="0"/>
                      <a:pt x="76835" y="17195"/>
                      <a:pt x="76835" y="38405"/>
                    </a:cubicBezTo>
                    <a:cubicBezTo>
                      <a:pt x="76835" y="59614"/>
                      <a:pt x="59626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7" name="Google Shape;3867;p17"/>
              <p:cNvSpPr/>
              <p:nvPr/>
            </p:nvSpPr>
            <p:spPr>
              <a:xfrm>
                <a:off x="6198908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20" y="0"/>
                      <a:pt x="76810" y="17195"/>
                      <a:pt x="76810" y="38405"/>
                    </a:cubicBezTo>
                    <a:cubicBezTo>
                      <a:pt x="76810" y="59614"/>
                      <a:pt x="59620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8" name="Google Shape;3868;p17"/>
              <p:cNvSpPr/>
              <p:nvPr/>
            </p:nvSpPr>
            <p:spPr>
              <a:xfrm>
                <a:off x="312183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20" y="0"/>
                      <a:pt x="76809" y="17195"/>
                      <a:pt x="76809" y="38405"/>
                    </a:cubicBezTo>
                    <a:cubicBezTo>
                      <a:pt x="76809" y="59614"/>
                      <a:pt x="59620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9" name="Google Shape;3869;p17"/>
              <p:cNvSpPr/>
              <p:nvPr/>
            </p:nvSpPr>
            <p:spPr>
              <a:xfrm>
                <a:off x="30379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4" y="0"/>
                      <a:pt x="38405" y="0"/>
                    </a:cubicBezTo>
                    <a:cubicBezTo>
                      <a:pt x="59615" y="0"/>
                      <a:pt x="76810" y="17195"/>
                      <a:pt x="76810" y="38405"/>
                    </a:cubicBezTo>
                    <a:cubicBezTo>
                      <a:pt x="76810" y="59614"/>
                      <a:pt x="59615" y="76809"/>
                      <a:pt x="38405" y="76809"/>
                    </a:cubicBezTo>
                    <a:cubicBezTo>
                      <a:pt x="17194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70" name="Google Shape;3870;p17"/>
            <p:cNvGrpSpPr/>
            <p:nvPr/>
          </p:nvGrpSpPr>
          <p:grpSpPr>
            <a:xfrm>
              <a:off x="146960" y="5496452"/>
              <a:ext cx="11913022" cy="76809"/>
              <a:chOff x="146960" y="5496452"/>
              <a:chExt cx="11913022" cy="76809"/>
            </a:xfrm>
          </p:grpSpPr>
          <p:sp>
            <p:nvSpPr>
              <p:cNvPr id="3871" name="Google Shape;3871;p17"/>
              <p:cNvSpPr/>
              <p:nvPr/>
            </p:nvSpPr>
            <p:spPr>
              <a:xfrm>
                <a:off x="11983211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4" y="0"/>
                    </a:cubicBezTo>
                    <a:cubicBezTo>
                      <a:pt x="59627" y="0"/>
                      <a:pt x="76771" y="17196"/>
                      <a:pt x="76771" y="38405"/>
                    </a:cubicBezTo>
                    <a:cubicBezTo>
                      <a:pt x="76771" y="59614"/>
                      <a:pt x="59627" y="76810"/>
                      <a:pt x="38354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2" name="Google Shape;3872;p17"/>
              <p:cNvSpPr/>
              <p:nvPr/>
            </p:nvSpPr>
            <p:spPr>
              <a:xfrm>
                <a:off x="8884539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3" name="Google Shape;3873;p17"/>
              <p:cNvSpPr/>
              <p:nvPr/>
            </p:nvSpPr>
            <p:spPr>
              <a:xfrm>
                <a:off x="5807462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4" name="Google Shape;3874;p17"/>
              <p:cNvSpPr/>
              <p:nvPr/>
            </p:nvSpPr>
            <p:spPr>
              <a:xfrm>
                <a:off x="2716009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89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8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5" name="Google Shape;3875;p17"/>
              <p:cNvSpPr/>
              <p:nvPr/>
            </p:nvSpPr>
            <p:spPr>
              <a:xfrm>
                <a:off x="10442067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3" y="0"/>
                    </a:cubicBezTo>
                    <a:cubicBezTo>
                      <a:pt x="59563" y="0"/>
                      <a:pt x="76771" y="17196"/>
                      <a:pt x="76771" y="38405"/>
                    </a:cubicBezTo>
                    <a:cubicBezTo>
                      <a:pt x="76771" y="59614"/>
                      <a:pt x="59563" y="76810"/>
                      <a:pt x="38353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6" name="Google Shape;3876;p17"/>
              <p:cNvSpPr/>
              <p:nvPr/>
            </p:nvSpPr>
            <p:spPr>
              <a:xfrm>
                <a:off x="7343393" y="5496452"/>
                <a:ext cx="76772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2" h="76809" extrusionOk="0">
                    <a:moveTo>
                      <a:pt x="0" y="38405"/>
                    </a:moveTo>
                    <a:cubicBezTo>
                      <a:pt x="0" y="17196"/>
                      <a:pt x="17209" y="0"/>
                      <a:pt x="38418" y="0"/>
                    </a:cubicBezTo>
                    <a:cubicBezTo>
                      <a:pt x="59627" y="0"/>
                      <a:pt x="76772" y="17196"/>
                      <a:pt x="76772" y="38405"/>
                    </a:cubicBezTo>
                    <a:cubicBezTo>
                      <a:pt x="76772" y="59614"/>
                      <a:pt x="59627" y="76810"/>
                      <a:pt x="38418" y="76810"/>
                    </a:cubicBezTo>
                    <a:cubicBezTo>
                      <a:pt x="1720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7" name="Google Shape;3877;p17"/>
              <p:cNvSpPr/>
              <p:nvPr/>
            </p:nvSpPr>
            <p:spPr>
              <a:xfrm>
                <a:off x="4266304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8" name="Google Shape;3878;p17"/>
              <p:cNvSpPr/>
              <p:nvPr/>
            </p:nvSpPr>
            <p:spPr>
              <a:xfrm>
                <a:off x="1174851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9" name="Google Shape;3879;p17"/>
              <p:cNvSpPr/>
              <p:nvPr/>
            </p:nvSpPr>
            <p:spPr>
              <a:xfrm>
                <a:off x="11699938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8" y="0"/>
                    </a:cubicBezTo>
                    <a:cubicBezTo>
                      <a:pt x="59627" y="0"/>
                      <a:pt x="76771" y="17196"/>
                      <a:pt x="76771" y="38405"/>
                    </a:cubicBezTo>
                    <a:cubicBezTo>
                      <a:pt x="76771" y="59614"/>
                      <a:pt x="59627" y="76810"/>
                      <a:pt x="38418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0" name="Google Shape;3880;p17"/>
              <p:cNvSpPr/>
              <p:nvPr/>
            </p:nvSpPr>
            <p:spPr>
              <a:xfrm>
                <a:off x="8601265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1" name="Google Shape;3881;p17"/>
              <p:cNvSpPr/>
              <p:nvPr/>
            </p:nvSpPr>
            <p:spPr>
              <a:xfrm>
                <a:off x="5524195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5" y="0"/>
                      <a:pt x="38405" y="0"/>
                    </a:cubicBezTo>
                    <a:cubicBezTo>
                      <a:pt x="59614" y="0"/>
                      <a:pt x="76809" y="17196"/>
                      <a:pt x="76809" y="38405"/>
                    </a:cubicBezTo>
                    <a:cubicBezTo>
                      <a:pt x="76809" y="59614"/>
                      <a:pt x="59614" y="76810"/>
                      <a:pt x="38405" y="76810"/>
                    </a:cubicBezTo>
                    <a:cubicBezTo>
                      <a:pt x="1719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2" name="Google Shape;3882;p17"/>
              <p:cNvSpPr/>
              <p:nvPr/>
            </p:nvSpPr>
            <p:spPr>
              <a:xfrm>
                <a:off x="2432742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09" y="17196"/>
                      <a:pt x="76809" y="38405"/>
                    </a:cubicBezTo>
                    <a:cubicBezTo>
                      <a:pt x="76809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3" name="Google Shape;3883;p17"/>
              <p:cNvSpPr/>
              <p:nvPr/>
            </p:nvSpPr>
            <p:spPr>
              <a:xfrm>
                <a:off x="10158793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3" y="0"/>
                    </a:cubicBezTo>
                    <a:cubicBezTo>
                      <a:pt x="59562" y="0"/>
                      <a:pt x="76771" y="17196"/>
                      <a:pt x="76771" y="38405"/>
                    </a:cubicBezTo>
                    <a:cubicBezTo>
                      <a:pt x="76771" y="59614"/>
                      <a:pt x="59562" y="76810"/>
                      <a:pt x="38353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4" name="Google Shape;3884;p17"/>
              <p:cNvSpPr/>
              <p:nvPr/>
            </p:nvSpPr>
            <p:spPr>
              <a:xfrm>
                <a:off x="7060120" y="5496452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6"/>
                      <a:pt x="17209" y="0"/>
                      <a:pt x="38418" y="0"/>
                    </a:cubicBezTo>
                    <a:cubicBezTo>
                      <a:pt x="59627" y="0"/>
                      <a:pt x="76836" y="17196"/>
                      <a:pt x="76836" y="38405"/>
                    </a:cubicBezTo>
                    <a:cubicBezTo>
                      <a:pt x="76836" y="59614"/>
                      <a:pt x="59627" y="76810"/>
                      <a:pt x="38418" y="76810"/>
                    </a:cubicBezTo>
                    <a:cubicBezTo>
                      <a:pt x="1720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5" name="Google Shape;3885;p17"/>
              <p:cNvSpPr/>
              <p:nvPr/>
            </p:nvSpPr>
            <p:spPr>
              <a:xfrm>
                <a:off x="3983037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20" y="0"/>
                      <a:pt x="76810" y="17196"/>
                      <a:pt x="76810" y="38405"/>
                    </a:cubicBezTo>
                    <a:cubicBezTo>
                      <a:pt x="76810" y="59614"/>
                      <a:pt x="59620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6" name="Google Shape;3886;p17"/>
              <p:cNvSpPr/>
              <p:nvPr/>
            </p:nvSpPr>
            <p:spPr>
              <a:xfrm>
                <a:off x="891584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7" name="Google Shape;3887;p17"/>
              <p:cNvSpPr/>
              <p:nvPr/>
            </p:nvSpPr>
            <p:spPr>
              <a:xfrm>
                <a:off x="11434762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8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8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8" name="Google Shape;3888;p17"/>
              <p:cNvSpPr/>
              <p:nvPr/>
            </p:nvSpPr>
            <p:spPr>
              <a:xfrm>
                <a:off x="8336089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9" name="Google Shape;3889;p17"/>
              <p:cNvSpPr/>
              <p:nvPr/>
            </p:nvSpPr>
            <p:spPr>
              <a:xfrm>
                <a:off x="5259031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0" name="Google Shape;3890;p17"/>
              <p:cNvSpPr/>
              <p:nvPr/>
            </p:nvSpPr>
            <p:spPr>
              <a:xfrm>
                <a:off x="2167578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09" y="17196"/>
                      <a:pt x="76809" y="38405"/>
                    </a:cubicBezTo>
                    <a:cubicBezTo>
                      <a:pt x="76809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1" name="Google Shape;3891;p17"/>
              <p:cNvSpPr/>
              <p:nvPr/>
            </p:nvSpPr>
            <p:spPr>
              <a:xfrm>
                <a:off x="9893617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6" y="0"/>
                      <a:pt x="76771" y="17196"/>
                      <a:pt x="76771" y="38405"/>
                    </a:cubicBezTo>
                    <a:cubicBezTo>
                      <a:pt x="76771" y="59614"/>
                      <a:pt x="59626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2" name="Google Shape;3892;p17"/>
              <p:cNvSpPr/>
              <p:nvPr/>
            </p:nvSpPr>
            <p:spPr>
              <a:xfrm>
                <a:off x="6794944" y="5496452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6"/>
                      <a:pt x="17209" y="0"/>
                      <a:pt x="38418" y="0"/>
                    </a:cubicBezTo>
                    <a:cubicBezTo>
                      <a:pt x="59627" y="0"/>
                      <a:pt x="76836" y="17196"/>
                      <a:pt x="76836" y="38405"/>
                    </a:cubicBezTo>
                    <a:cubicBezTo>
                      <a:pt x="76836" y="59614"/>
                      <a:pt x="59627" y="76810"/>
                      <a:pt x="38418" y="76810"/>
                    </a:cubicBezTo>
                    <a:cubicBezTo>
                      <a:pt x="1720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3" name="Google Shape;3893;p17"/>
              <p:cNvSpPr/>
              <p:nvPr/>
            </p:nvSpPr>
            <p:spPr>
              <a:xfrm>
                <a:off x="3717874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20" y="0"/>
                      <a:pt x="76810" y="17196"/>
                      <a:pt x="76810" y="38405"/>
                    </a:cubicBezTo>
                    <a:cubicBezTo>
                      <a:pt x="76810" y="59614"/>
                      <a:pt x="59620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4" name="Google Shape;3894;p17"/>
              <p:cNvSpPr/>
              <p:nvPr/>
            </p:nvSpPr>
            <p:spPr>
              <a:xfrm>
                <a:off x="626422" y="5496452"/>
                <a:ext cx="76808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8" h="76809" extrusionOk="0">
                    <a:moveTo>
                      <a:pt x="0" y="38405"/>
                    </a:moveTo>
                    <a:cubicBezTo>
                      <a:pt x="0" y="17196"/>
                      <a:pt x="17195" y="0"/>
                      <a:pt x="38404" y="0"/>
                    </a:cubicBezTo>
                    <a:cubicBezTo>
                      <a:pt x="59613" y="0"/>
                      <a:pt x="76808" y="17196"/>
                      <a:pt x="76808" y="38405"/>
                    </a:cubicBezTo>
                    <a:cubicBezTo>
                      <a:pt x="76808" y="59614"/>
                      <a:pt x="59613" y="76810"/>
                      <a:pt x="38404" y="76810"/>
                    </a:cubicBezTo>
                    <a:cubicBezTo>
                      <a:pt x="1719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5" name="Google Shape;3895;p17"/>
              <p:cNvSpPr/>
              <p:nvPr/>
            </p:nvSpPr>
            <p:spPr>
              <a:xfrm>
                <a:off x="11192954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3" y="0"/>
                    </a:cubicBezTo>
                    <a:cubicBezTo>
                      <a:pt x="59627" y="0"/>
                      <a:pt x="76771" y="17196"/>
                      <a:pt x="76771" y="38405"/>
                    </a:cubicBezTo>
                    <a:cubicBezTo>
                      <a:pt x="76771" y="59614"/>
                      <a:pt x="59627" y="76810"/>
                      <a:pt x="38353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6" name="Google Shape;3896;p17"/>
              <p:cNvSpPr/>
              <p:nvPr/>
            </p:nvSpPr>
            <p:spPr>
              <a:xfrm>
                <a:off x="8094281" y="5496452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6"/>
                      <a:pt x="17209" y="0"/>
                      <a:pt x="38418" y="0"/>
                    </a:cubicBezTo>
                    <a:cubicBezTo>
                      <a:pt x="59627" y="0"/>
                      <a:pt x="76836" y="17196"/>
                      <a:pt x="76836" y="38405"/>
                    </a:cubicBezTo>
                    <a:cubicBezTo>
                      <a:pt x="76836" y="59614"/>
                      <a:pt x="59627" y="76810"/>
                      <a:pt x="38418" y="76810"/>
                    </a:cubicBezTo>
                    <a:cubicBezTo>
                      <a:pt x="1720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7" name="Google Shape;3897;p17"/>
              <p:cNvSpPr/>
              <p:nvPr/>
            </p:nvSpPr>
            <p:spPr>
              <a:xfrm>
                <a:off x="5017204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5" y="0"/>
                      <a:pt x="38405" y="0"/>
                    </a:cubicBezTo>
                    <a:cubicBezTo>
                      <a:pt x="59614" y="0"/>
                      <a:pt x="76809" y="17196"/>
                      <a:pt x="76809" y="38405"/>
                    </a:cubicBezTo>
                    <a:cubicBezTo>
                      <a:pt x="76809" y="59614"/>
                      <a:pt x="59614" y="76810"/>
                      <a:pt x="38405" y="76810"/>
                    </a:cubicBezTo>
                    <a:cubicBezTo>
                      <a:pt x="1719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8" name="Google Shape;3898;p17"/>
              <p:cNvSpPr/>
              <p:nvPr/>
            </p:nvSpPr>
            <p:spPr>
              <a:xfrm>
                <a:off x="1925751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9" name="Google Shape;3899;p17"/>
              <p:cNvSpPr/>
              <p:nvPr/>
            </p:nvSpPr>
            <p:spPr>
              <a:xfrm>
                <a:off x="9651809" y="5496452"/>
                <a:ext cx="76772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2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4" y="0"/>
                    </a:cubicBezTo>
                    <a:cubicBezTo>
                      <a:pt x="59563" y="0"/>
                      <a:pt x="76772" y="17196"/>
                      <a:pt x="76772" y="38405"/>
                    </a:cubicBezTo>
                    <a:cubicBezTo>
                      <a:pt x="76772" y="59614"/>
                      <a:pt x="59563" y="76810"/>
                      <a:pt x="38354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0" name="Google Shape;3900;p17"/>
              <p:cNvSpPr/>
              <p:nvPr/>
            </p:nvSpPr>
            <p:spPr>
              <a:xfrm>
                <a:off x="6553136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8" y="0"/>
                    </a:cubicBezTo>
                    <a:cubicBezTo>
                      <a:pt x="59627" y="0"/>
                      <a:pt x="76771" y="17196"/>
                      <a:pt x="76771" y="38405"/>
                    </a:cubicBezTo>
                    <a:cubicBezTo>
                      <a:pt x="76771" y="59614"/>
                      <a:pt x="59627" y="76810"/>
                      <a:pt x="38418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1" name="Google Shape;3901;p17"/>
              <p:cNvSpPr/>
              <p:nvPr/>
            </p:nvSpPr>
            <p:spPr>
              <a:xfrm>
                <a:off x="3476047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20" y="0"/>
                      <a:pt x="76810" y="17196"/>
                      <a:pt x="76810" y="38405"/>
                    </a:cubicBezTo>
                    <a:cubicBezTo>
                      <a:pt x="76810" y="59614"/>
                      <a:pt x="59620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2" name="Google Shape;3902;p17"/>
              <p:cNvSpPr/>
              <p:nvPr/>
            </p:nvSpPr>
            <p:spPr>
              <a:xfrm>
                <a:off x="384595" y="5496452"/>
                <a:ext cx="76808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8" h="76809" extrusionOk="0">
                    <a:moveTo>
                      <a:pt x="0" y="38405"/>
                    </a:moveTo>
                    <a:cubicBezTo>
                      <a:pt x="0" y="17196"/>
                      <a:pt x="17194" y="0"/>
                      <a:pt x="38404" y="0"/>
                    </a:cubicBezTo>
                    <a:cubicBezTo>
                      <a:pt x="59614" y="0"/>
                      <a:pt x="76809" y="17196"/>
                      <a:pt x="76809" y="38405"/>
                    </a:cubicBezTo>
                    <a:cubicBezTo>
                      <a:pt x="76809" y="59614"/>
                      <a:pt x="59614" y="76810"/>
                      <a:pt x="38404" y="76810"/>
                    </a:cubicBezTo>
                    <a:cubicBezTo>
                      <a:pt x="17194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3" name="Google Shape;3903;p17"/>
              <p:cNvSpPr/>
              <p:nvPr/>
            </p:nvSpPr>
            <p:spPr>
              <a:xfrm>
                <a:off x="10955273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8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8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4" name="Google Shape;3904;p17"/>
              <p:cNvSpPr/>
              <p:nvPr/>
            </p:nvSpPr>
            <p:spPr>
              <a:xfrm>
                <a:off x="7856664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417" y="0"/>
                    </a:cubicBezTo>
                    <a:cubicBezTo>
                      <a:pt x="59627" y="0"/>
                      <a:pt x="76771" y="17196"/>
                      <a:pt x="76771" y="38405"/>
                    </a:cubicBezTo>
                    <a:cubicBezTo>
                      <a:pt x="76771" y="59614"/>
                      <a:pt x="59627" y="76810"/>
                      <a:pt x="38417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5" name="Google Shape;3905;p17"/>
              <p:cNvSpPr/>
              <p:nvPr/>
            </p:nvSpPr>
            <p:spPr>
              <a:xfrm>
                <a:off x="4779568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6" name="Google Shape;3906;p17"/>
              <p:cNvSpPr/>
              <p:nvPr/>
            </p:nvSpPr>
            <p:spPr>
              <a:xfrm>
                <a:off x="1688115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7" name="Google Shape;3907;p17"/>
              <p:cNvSpPr/>
              <p:nvPr/>
            </p:nvSpPr>
            <p:spPr>
              <a:xfrm>
                <a:off x="9414129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8" name="Google Shape;3908;p17"/>
              <p:cNvSpPr/>
              <p:nvPr/>
            </p:nvSpPr>
            <p:spPr>
              <a:xfrm>
                <a:off x="6315493" y="5496452"/>
                <a:ext cx="76796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96" h="76809" extrusionOk="0">
                    <a:moveTo>
                      <a:pt x="0" y="38405"/>
                    </a:moveTo>
                    <a:cubicBezTo>
                      <a:pt x="0" y="17196"/>
                      <a:pt x="17190" y="0"/>
                      <a:pt x="38379" y="0"/>
                    </a:cubicBezTo>
                    <a:cubicBezTo>
                      <a:pt x="59589" y="0"/>
                      <a:pt x="76797" y="17196"/>
                      <a:pt x="76797" y="38405"/>
                    </a:cubicBezTo>
                    <a:cubicBezTo>
                      <a:pt x="76797" y="59614"/>
                      <a:pt x="59589" y="76810"/>
                      <a:pt x="38379" y="76810"/>
                    </a:cubicBezTo>
                    <a:cubicBezTo>
                      <a:pt x="17190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9" name="Google Shape;3909;p17"/>
              <p:cNvSpPr/>
              <p:nvPr/>
            </p:nvSpPr>
            <p:spPr>
              <a:xfrm>
                <a:off x="3238417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89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8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0" name="Google Shape;3910;p17"/>
              <p:cNvSpPr/>
              <p:nvPr/>
            </p:nvSpPr>
            <p:spPr>
              <a:xfrm>
                <a:off x="146960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5" y="0"/>
                      <a:pt x="38405" y="0"/>
                    </a:cubicBezTo>
                    <a:cubicBezTo>
                      <a:pt x="59615" y="0"/>
                      <a:pt x="76810" y="17196"/>
                      <a:pt x="76810" y="38405"/>
                    </a:cubicBezTo>
                    <a:cubicBezTo>
                      <a:pt x="76810" y="59614"/>
                      <a:pt x="59615" y="76810"/>
                      <a:pt x="38405" y="76810"/>
                    </a:cubicBezTo>
                    <a:cubicBezTo>
                      <a:pt x="1719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1" name="Google Shape;3911;p17"/>
              <p:cNvSpPr/>
              <p:nvPr/>
            </p:nvSpPr>
            <p:spPr>
              <a:xfrm>
                <a:off x="10722165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3" y="0"/>
                    </a:cubicBezTo>
                    <a:cubicBezTo>
                      <a:pt x="59563" y="0"/>
                      <a:pt x="76771" y="17196"/>
                      <a:pt x="76771" y="38405"/>
                    </a:cubicBezTo>
                    <a:cubicBezTo>
                      <a:pt x="76771" y="59614"/>
                      <a:pt x="59563" y="76810"/>
                      <a:pt x="38353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2" name="Google Shape;3912;p17"/>
              <p:cNvSpPr/>
              <p:nvPr/>
            </p:nvSpPr>
            <p:spPr>
              <a:xfrm>
                <a:off x="7623492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6" y="0"/>
                      <a:pt x="76771" y="17196"/>
                      <a:pt x="76771" y="38405"/>
                    </a:cubicBezTo>
                    <a:cubicBezTo>
                      <a:pt x="76771" y="59614"/>
                      <a:pt x="59626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3" name="Google Shape;3913;p17"/>
              <p:cNvSpPr/>
              <p:nvPr/>
            </p:nvSpPr>
            <p:spPr>
              <a:xfrm>
                <a:off x="4546409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4" name="Google Shape;3914;p17"/>
              <p:cNvSpPr/>
              <p:nvPr/>
            </p:nvSpPr>
            <p:spPr>
              <a:xfrm>
                <a:off x="1454956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89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8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5" name="Google Shape;3915;p17"/>
              <p:cNvSpPr/>
              <p:nvPr/>
            </p:nvSpPr>
            <p:spPr>
              <a:xfrm>
                <a:off x="9180956" y="5496452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6"/>
                      <a:pt x="17209" y="0"/>
                      <a:pt x="38418" y="0"/>
                    </a:cubicBezTo>
                    <a:cubicBezTo>
                      <a:pt x="59627" y="0"/>
                      <a:pt x="76836" y="17196"/>
                      <a:pt x="76836" y="38405"/>
                    </a:cubicBezTo>
                    <a:cubicBezTo>
                      <a:pt x="76836" y="59614"/>
                      <a:pt x="59627" y="76810"/>
                      <a:pt x="38418" y="76810"/>
                    </a:cubicBezTo>
                    <a:cubicBezTo>
                      <a:pt x="1720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6" name="Google Shape;3916;p17"/>
              <p:cNvSpPr/>
              <p:nvPr/>
            </p:nvSpPr>
            <p:spPr>
              <a:xfrm>
                <a:off x="6082328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7" name="Google Shape;3917;p17"/>
              <p:cNvSpPr/>
              <p:nvPr/>
            </p:nvSpPr>
            <p:spPr>
              <a:xfrm>
                <a:off x="3005251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18" name="Google Shape;3918;p17"/>
            <p:cNvGrpSpPr/>
            <p:nvPr/>
          </p:nvGrpSpPr>
          <p:grpSpPr>
            <a:xfrm>
              <a:off x="146960" y="5666733"/>
              <a:ext cx="11913022" cy="76803"/>
              <a:chOff x="146960" y="5666733"/>
              <a:chExt cx="11913022" cy="76803"/>
            </a:xfrm>
          </p:grpSpPr>
          <p:sp>
            <p:nvSpPr>
              <p:cNvPr id="3919" name="Google Shape;3919;p17"/>
              <p:cNvSpPr/>
              <p:nvPr/>
            </p:nvSpPr>
            <p:spPr>
              <a:xfrm>
                <a:off x="11983211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4" y="0"/>
                    </a:cubicBezTo>
                    <a:cubicBezTo>
                      <a:pt x="59627" y="0"/>
                      <a:pt x="76771" y="17190"/>
                      <a:pt x="76771" y="38398"/>
                    </a:cubicBezTo>
                    <a:cubicBezTo>
                      <a:pt x="76771" y="59614"/>
                      <a:pt x="59627" y="76803"/>
                      <a:pt x="38354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0" name="Google Shape;3920;p17"/>
              <p:cNvSpPr/>
              <p:nvPr/>
            </p:nvSpPr>
            <p:spPr>
              <a:xfrm>
                <a:off x="8884539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1" name="Google Shape;3921;p17"/>
              <p:cNvSpPr/>
              <p:nvPr/>
            </p:nvSpPr>
            <p:spPr>
              <a:xfrm>
                <a:off x="5807462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2" name="Google Shape;3922;p17"/>
              <p:cNvSpPr/>
              <p:nvPr/>
            </p:nvSpPr>
            <p:spPr>
              <a:xfrm>
                <a:off x="2716009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89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8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3" name="Google Shape;3923;p17"/>
              <p:cNvSpPr/>
              <p:nvPr/>
            </p:nvSpPr>
            <p:spPr>
              <a:xfrm>
                <a:off x="10442067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3" y="0"/>
                    </a:cubicBezTo>
                    <a:cubicBezTo>
                      <a:pt x="59563" y="0"/>
                      <a:pt x="76771" y="17190"/>
                      <a:pt x="76771" y="38398"/>
                    </a:cubicBezTo>
                    <a:cubicBezTo>
                      <a:pt x="76771" y="59614"/>
                      <a:pt x="59563" y="76803"/>
                      <a:pt x="38353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4" name="Google Shape;3924;p17"/>
              <p:cNvSpPr/>
              <p:nvPr/>
            </p:nvSpPr>
            <p:spPr>
              <a:xfrm>
                <a:off x="7343393" y="5666733"/>
                <a:ext cx="76772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2" h="76803" extrusionOk="0">
                    <a:moveTo>
                      <a:pt x="0" y="38398"/>
                    </a:moveTo>
                    <a:cubicBezTo>
                      <a:pt x="0" y="17190"/>
                      <a:pt x="17209" y="0"/>
                      <a:pt x="38418" y="0"/>
                    </a:cubicBezTo>
                    <a:cubicBezTo>
                      <a:pt x="59627" y="0"/>
                      <a:pt x="76772" y="17190"/>
                      <a:pt x="76772" y="38398"/>
                    </a:cubicBezTo>
                    <a:cubicBezTo>
                      <a:pt x="76772" y="59614"/>
                      <a:pt x="59627" y="76803"/>
                      <a:pt x="38418" y="76803"/>
                    </a:cubicBezTo>
                    <a:cubicBezTo>
                      <a:pt x="1720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5" name="Google Shape;3925;p17"/>
              <p:cNvSpPr/>
              <p:nvPr/>
            </p:nvSpPr>
            <p:spPr>
              <a:xfrm>
                <a:off x="4266304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6" name="Google Shape;3926;p17"/>
              <p:cNvSpPr/>
              <p:nvPr/>
            </p:nvSpPr>
            <p:spPr>
              <a:xfrm>
                <a:off x="1174851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7" name="Google Shape;3927;p17"/>
              <p:cNvSpPr/>
              <p:nvPr/>
            </p:nvSpPr>
            <p:spPr>
              <a:xfrm>
                <a:off x="11699938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8" y="0"/>
                    </a:cubicBezTo>
                    <a:cubicBezTo>
                      <a:pt x="59627" y="0"/>
                      <a:pt x="76771" y="17190"/>
                      <a:pt x="76771" y="38398"/>
                    </a:cubicBezTo>
                    <a:cubicBezTo>
                      <a:pt x="76771" y="59614"/>
                      <a:pt x="59627" y="76803"/>
                      <a:pt x="38418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8" name="Google Shape;3928;p17"/>
              <p:cNvSpPr/>
              <p:nvPr/>
            </p:nvSpPr>
            <p:spPr>
              <a:xfrm>
                <a:off x="8601265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9" name="Google Shape;3929;p17"/>
              <p:cNvSpPr/>
              <p:nvPr/>
            </p:nvSpPr>
            <p:spPr>
              <a:xfrm>
                <a:off x="5524195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5" y="0"/>
                      <a:pt x="38405" y="0"/>
                    </a:cubicBezTo>
                    <a:cubicBezTo>
                      <a:pt x="59614" y="0"/>
                      <a:pt x="76809" y="17190"/>
                      <a:pt x="76809" y="38398"/>
                    </a:cubicBezTo>
                    <a:cubicBezTo>
                      <a:pt x="76809" y="59614"/>
                      <a:pt x="59614" y="76803"/>
                      <a:pt x="38405" y="76803"/>
                    </a:cubicBezTo>
                    <a:cubicBezTo>
                      <a:pt x="1719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0" name="Google Shape;3930;p17"/>
              <p:cNvSpPr/>
              <p:nvPr/>
            </p:nvSpPr>
            <p:spPr>
              <a:xfrm>
                <a:off x="2432742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09" y="17190"/>
                      <a:pt x="76809" y="38398"/>
                    </a:cubicBezTo>
                    <a:cubicBezTo>
                      <a:pt x="76809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1" name="Google Shape;3931;p17"/>
              <p:cNvSpPr/>
              <p:nvPr/>
            </p:nvSpPr>
            <p:spPr>
              <a:xfrm>
                <a:off x="10158793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3" y="0"/>
                    </a:cubicBezTo>
                    <a:cubicBezTo>
                      <a:pt x="59562" y="0"/>
                      <a:pt x="76771" y="17190"/>
                      <a:pt x="76771" y="38398"/>
                    </a:cubicBezTo>
                    <a:cubicBezTo>
                      <a:pt x="76771" y="59614"/>
                      <a:pt x="59562" y="76803"/>
                      <a:pt x="38353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2" name="Google Shape;3932;p17"/>
              <p:cNvSpPr/>
              <p:nvPr/>
            </p:nvSpPr>
            <p:spPr>
              <a:xfrm>
                <a:off x="7060120" y="5666733"/>
                <a:ext cx="76835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3" extrusionOk="0">
                    <a:moveTo>
                      <a:pt x="0" y="38398"/>
                    </a:moveTo>
                    <a:cubicBezTo>
                      <a:pt x="0" y="17190"/>
                      <a:pt x="17209" y="0"/>
                      <a:pt x="38418" y="0"/>
                    </a:cubicBezTo>
                    <a:cubicBezTo>
                      <a:pt x="59627" y="0"/>
                      <a:pt x="76836" y="17190"/>
                      <a:pt x="76836" y="38398"/>
                    </a:cubicBezTo>
                    <a:cubicBezTo>
                      <a:pt x="76836" y="59614"/>
                      <a:pt x="59627" y="76803"/>
                      <a:pt x="38418" y="76803"/>
                    </a:cubicBezTo>
                    <a:cubicBezTo>
                      <a:pt x="1720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3" name="Google Shape;3933;p17"/>
              <p:cNvSpPr/>
              <p:nvPr/>
            </p:nvSpPr>
            <p:spPr>
              <a:xfrm>
                <a:off x="3983037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20" y="0"/>
                      <a:pt x="76810" y="17190"/>
                      <a:pt x="76810" y="38398"/>
                    </a:cubicBezTo>
                    <a:cubicBezTo>
                      <a:pt x="76810" y="59614"/>
                      <a:pt x="59620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4" name="Google Shape;3934;p17"/>
              <p:cNvSpPr/>
              <p:nvPr/>
            </p:nvSpPr>
            <p:spPr>
              <a:xfrm>
                <a:off x="891584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5" name="Google Shape;3935;p17"/>
              <p:cNvSpPr/>
              <p:nvPr/>
            </p:nvSpPr>
            <p:spPr>
              <a:xfrm>
                <a:off x="11434762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8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8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6" name="Google Shape;3936;p17"/>
              <p:cNvSpPr/>
              <p:nvPr/>
            </p:nvSpPr>
            <p:spPr>
              <a:xfrm>
                <a:off x="8336089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7" name="Google Shape;3937;p17"/>
              <p:cNvSpPr/>
              <p:nvPr/>
            </p:nvSpPr>
            <p:spPr>
              <a:xfrm>
                <a:off x="5259031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8" name="Google Shape;3938;p17"/>
              <p:cNvSpPr/>
              <p:nvPr/>
            </p:nvSpPr>
            <p:spPr>
              <a:xfrm>
                <a:off x="2167578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09" y="17190"/>
                      <a:pt x="76809" y="38398"/>
                    </a:cubicBezTo>
                    <a:cubicBezTo>
                      <a:pt x="76809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9" name="Google Shape;3939;p17"/>
              <p:cNvSpPr/>
              <p:nvPr/>
            </p:nvSpPr>
            <p:spPr>
              <a:xfrm>
                <a:off x="9893617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6" y="0"/>
                      <a:pt x="76771" y="17190"/>
                      <a:pt x="76771" y="38398"/>
                    </a:cubicBezTo>
                    <a:cubicBezTo>
                      <a:pt x="76771" y="59614"/>
                      <a:pt x="59626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0" name="Google Shape;3940;p17"/>
              <p:cNvSpPr/>
              <p:nvPr/>
            </p:nvSpPr>
            <p:spPr>
              <a:xfrm>
                <a:off x="6794944" y="5666733"/>
                <a:ext cx="76835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3" extrusionOk="0">
                    <a:moveTo>
                      <a:pt x="0" y="38398"/>
                    </a:moveTo>
                    <a:cubicBezTo>
                      <a:pt x="0" y="17190"/>
                      <a:pt x="17209" y="0"/>
                      <a:pt x="38418" y="0"/>
                    </a:cubicBezTo>
                    <a:cubicBezTo>
                      <a:pt x="59627" y="0"/>
                      <a:pt x="76836" y="17190"/>
                      <a:pt x="76836" y="38398"/>
                    </a:cubicBezTo>
                    <a:cubicBezTo>
                      <a:pt x="76836" y="59614"/>
                      <a:pt x="59627" y="76803"/>
                      <a:pt x="38418" y="76803"/>
                    </a:cubicBezTo>
                    <a:cubicBezTo>
                      <a:pt x="1720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1" name="Google Shape;3941;p17"/>
              <p:cNvSpPr/>
              <p:nvPr/>
            </p:nvSpPr>
            <p:spPr>
              <a:xfrm>
                <a:off x="3717874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20" y="0"/>
                      <a:pt x="76810" y="17190"/>
                      <a:pt x="76810" y="38398"/>
                    </a:cubicBezTo>
                    <a:cubicBezTo>
                      <a:pt x="76810" y="59614"/>
                      <a:pt x="59620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2" name="Google Shape;3942;p17"/>
              <p:cNvSpPr/>
              <p:nvPr/>
            </p:nvSpPr>
            <p:spPr>
              <a:xfrm>
                <a:off x="626422" y="5666733"/>
                <a:ext cx="76808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8" h="76803" extrusionOk="0">
                    <a:moveTo>
                      <a:pt x="0" y="38398"/>
                    </a:moveTo>
                    <a:cubicBezTo>
                      <a:pt x="0" y="17190"/>
                      <a:pt x="17195" y="0"/>
                      <a:pt x="38404" y="0"/>
                    </a:cubicBezTo>
                    <a:cubicBezTo>
                      <a:pt x="59613" y="0"/>
                      <a:pt x="76808" y="17190"/>
                      <a:pt x="76808" y="38398"/>
                    </a:cubicBezTo>
                    <a:cubicBezTo>
                      <a:pt x="76808" y="59614"/>
                      <a:pt x="59613" y="76803"/>
                      <a:pt x="38404" y="76803"/>
                    </a:cubicBezTo>
                    <a:cubicBezTo>
                      <a:pt x="1719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3" name="Google Shape;3943;p17"/>
              <p:cNvSpPr/>
              <p:nvPr/>
            </p:nvSpPr>
            <p:spPr>
              <a:xfrm>
                <a:off x="11192954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3" y="0"/>
                    </a:cubicBezTo>
                    <a:cubicBezTo>
                      <a:pt x="59627" y="0"/>
                      <a:pt x="76771" y="17190"/>
                      <a:pt x="76771" y="38398"/>
                    </a:cubicBezTo>
                    <a:cubicBezTo>
                      <a:pt x="76771" y="59614"/>
                      <a:pt x="59627" y="76803"/>
                      <a:pt x="38353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4" name="Google Shape;3944;p17"/>
              <p:cNvSpPr/>
              <p:nvPr/>
            </p:nvSpPr>
            <p:spPr>
              <a:xfrm>
                <a:off x="8094281" y="5666733"/>
                <a:ext cx="76835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3" extrusionOk="0">
                    <a:moveTo>
                      <a:pt x="0" y="38398"/>
                    </a:moveTo>
                    <a:cubicBezTo>
                      <a:pt x="0" y="17190"/>
                      <a:pt x="17209" y="0"/>
                      <a:pt x="38418" y="0"/>
                    </a:cubicBezTo>
                    <a:cubicBezTo>
                      <a:pt x="59627" y="0"/>
                      <a:pt x="76836" y="17190"/>
                      <a:pt x="76836" y="38398"/>
                    </a:cubicBezTo>
                    <a:cubicBezTo>
                      <a:pt x="76836" y="59614"/>
                      <a:pt x="59627" y="76803"/>
                      <a:pt x="38418" y="76803"/>
                    </a:cubicBezTo>
                    <a:cubicBezTo>
                      <a:pt x="1720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5" name="Google Shape;3945;p17"/>
              <p:cNvSpPr/>
              <p:nvPr/>
            </p:nvSpPr>
            <p:spPr>
              <a:xfrm>
                <a:off x="5017204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5" y="0"/>
                      <a:pt x="38405" y="0"/>
                    </a:cubicBezTo>
                    <a:cubicBezTo>
                      <a:pt x="59614" y="0"/>
                      <a:pt x="76809" y="17190"/>
                      <a:pt x="76809" y="38398"/>
                    </a:cubicBezTo>
                    <a:cubicBezTo>
                      <a:pt x="76809" y="59614"/>
                      <a:pt x="59614" y="76803"/>
                      <a:pt x="38405" y="76803"/>
                    </a:cubicBezTo>
                    <a:cubicBezTo>
                      <a:pt x="1719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6" name="Google Shape;3946;p17"/>
              <p:cNvSpPr/>
              <p:nvPr/>
            </p:nvSpPr>
            <p:spPr>
              <a:xfrm>
                <a:off x="1925751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7" name="Google Shape;3947;p17"/>
              <p:cNvSpPr/>
              <p:nvPr/>
            </p:nvSpPr>
            <p:spPr>
              <a:xfrm>
                <a:off x="9651809" y="5666733"/>
                <a:ext cx="76772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2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4" y="0"/>
                    </a:cubicBezTo>
                    <a:cubicBezTo>
                      <a:pt x="59563" y="0"/>
                      <a:pt x="76772" y="17190"/>
                      <a:pt x="76772" y="38398"/>
                    </a:cubicBezTo>
                    <a:cubicBezTo>
                      <a:pt x="76772" y="59614"/>
                      <a:pt x="59563" y="76803"/>
                      <a:pt x="38354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8" name="Google Shape;3948;p17"/>
              <p:cNvSpPr/>
              <p:nvPr/>
            </p:nvSpPr>
            <p:spPr>
              <a:xfrm>
                <a:off x="6553136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8" y="0"/>
                    </a:cubicBezTo>
                    <a:cubicBezTo>
                      <a:pt x="59627" y="0"/>
                      <a:pt x="76771" y="17190"/>
                      <a:pt x="76771" y="38398"/>
                    </a:cubicBezTo>
                    <a:cubicBezTo>
                      <a:pt x="76771" y="59614"/>
                      <a:pt x="59627" y="76803"/>
                      <a:pt x="38418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9" name="Google Shape;3949;p17"/>
              <p:cNvSpPr/>
              <p:nvPr/>
            </p:nvSpPr>
            <p:spPr>
              <a:xfrm>
                <a:off x="3476047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20" y="0"/>
                      <a:pt x="76810" y="17190"/>
                      <a:pt x="76810" y="38398"/>
                    </a:cubicBezTo>
                    <a:cubicBezTo>
                      <a:pt x="76810" y="59614"/>
                      <a:pt x="59620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0" name="Google Shape;3950;p17"/>
              <p:cNvSpPr/>
              <p:nvPr/>
            </p:nvSpPr>
            <p:spPr>
              <a:xfrm>
                <a:off x="384595" y="5666733"/>
                <a:ext cx="76808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8" h="76803" extrusionOk="0">
                    <a:moveTo>
                      <a:pt x="0" y="38398"/>
                    </a:moveTo>
                    <a:cubicBezTo>
                      <a:pt x="0" y="17190"/>
                      <a:pt x="17194" y="0"/>
                      <a:pt x="38404" y="0"/>
                    </a:cubicBezTo>
                    <a:cubicBezTo>
                      <a:pt x="59614" y="0"/>
                      <a:pt x="76809" y="17190"/>
                      <a:pt x="76809" y="38398"/>
                    </a:cubicBezTo>
                    <a:cubicBezTo>
                      <a:pt x="76809" y="59614"/>
                      <a:pt x="59614" y="76803"/>
                      <a:pt x="38404" y="76803"/>
                    </a:cubicBezTo>
                    <a:cubicBezTo>
                      <a:pt x="17194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1" name="Google Shape;3951;p17"/>
              <p:cNvSpPr/>
              <p:nvPr/>
            </p:nvSpPr>
            <p:spPr>
              <a:xfrm>
                <a:off x="10955273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8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8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2" name="Google Shape;3952;p17"/>
              <p:cNvSpPr/>
              <p:nvPr/>
            </p:nvSpPr>
            <p:spPr>
              <a:xfrm>
                <a:off x="7856664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417" y="0"/>
                    </a:cubicBezTo>
                    <a:cubicBezTo>
                      <a:pt x="59627" y="0"/>
                      <a:pt x="76771" y="17190"/>
                      <a:pt x="76771" y="38398"/>
                    </a:cubicBezTo>
                    <a:cubicBezTo>
                      <a:pt x="76771" y="59614"/>
                      <a:pt x="59627" y="76803"/>
                      <a:pt x="38417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3" name="Google Shape;3953;p17"/>
              <p:cNvSpPr/>
              <p:nvPr/>
            </p:nvSpPr>
            <p:spPr>
              <a:xfrm>
                <a:off x="4779568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4" name="Google Shape;3954;p17"/>
              <p:cNvSpPr/>
              <p:nvPr/>
            </p:nvSpPr>
            <p:spPr>
              <a:xfrm>
                <a:off x="1688115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5" name="Google Shape;3955;p17"/>
              <p:cNvSpPr/>
              <p:nvPr/>
            </p:nvSpPr>
            <p:spPr>
              <a:xfrm>
                <a:off x="9414129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6" name="Google Shape;3956;p17"/>
              <p:cNvSpPr/>
              <p:nvPr/>
            </p:nvSpPr>
            <p:spPr>
              <a:xfrm>
                <a:off x="6315493" y="5666733"/>
                <a:ext cx="76796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96" h="76803" extrusionOk="0">
                    <a:moveTo>
                      <a:pt x="0" y="38398"/>
                    </a:moveTo>
                    <a:cubicBezTo>
                      <a:pt x="0" y="17190"/>
                      <a:pt x="17190" y="0"/>
                      <a:pt x="38379" y="0"/>
                    </a:cubicBezTo>
                    <a:cubicBezTo>
                      <a:pt x="59589" y="0"/>
                      <a:pt x="76797" y="17190"/>
                      <a:pt x="76797" y="38398"/>
                    </a:cubicBezTo>
                    <a:cubicBezTo>
                      <a:pt x="76797" y="59614"/>
                      <a:pt x="59589" y="76803"/>
                      <a:pt x="38379" y="76803"/>
                    </a:cubicBezTo>
                    <a:cubicBezTo>
                      <a:pt x="17190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7" name="Google Shape;3957;p17"/>
              <p:cNvSpPr/>
              <p:nvPr/>
            </p:nvSpPr>
            <p:spPr>
              <a:xfrm>
                <a:off x="3238417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89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8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8" name="Google Shape;3958;p17"/>
              <p:cNvSpPr/>
              <p:nvPr/>
            </p:nvSpPr>
            <p:spPr>
              <a:xfrm>
                <a:off x="146960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5" y="0"/>
                      <a:pt x="38405" y="0"/>
                    </a:cubicBezTo>
                    <a:cubicBezTo>
                      <a:pt x="59615" y="0"/>
                      <a:pt x="76810" y="17190"/>
                      <a:pt x="76810" y="38398"/>
                    </a:cubicBezTo>
                    <a:cubicBezTo>
                      <a:pt x="76810" y="59614"/>
                      <a:pt x="59615" y="76803"/>
                      <a:pt x="38405" y="76803"/>
                    </a:cubicBezTo>
                    <a:cubicBezTo>
                      <a:pt x="1719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9" name="Google Shape;3959;p17"/>
              <p:cNvSpPr/>
              <p:nvPr/>
            </p:nvSpPr>
            <p:spPr>
              <a:xfrm>
                <a:off x="10722165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3" y="0"/>
                    </a:cubicBezTo>
                    <a:cubicBezTo>
                      <a:pt x="59563" y="0"/>
                      <a:pt x="76771" y="17190"/>
                      <a:pt x="76771" y="38398"/>
                    </a:cubicBezTo>
                    <a:cubicBezTo>
                      <a:pt x="76771" y="59614"/>
                      <a:pt x="59563" y="76803"/>
                      <a:pt x="38353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0" name="Google Shape;3960;p17"/>
              <p:cNvSpPr/>
              <p:nvPr/>
            </p:nvSpPr>
            <p:spPr>
              <a:xfrm>
                <a:off x="7623492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6" y="0"/>
                      <a:pt x="76771" y="17190"/>
                      <a:pt x="76771" y="38398"/>
                    </a:cubicBezTo>
                    <a:cubicBezTo>
                      <a:pt x="76771" y="59614"/>
                      <a:pt x="59626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1" name="Google Shape;3961;p17"/>
              <p:cNvSpPr/>
              <p:nvPr/>
            </p:nvSpPr>
            <p:spPr>
              <a:xfrm>
                <a:off x="4546409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2" name="Google Shape;3962;p17"/>
              <p:cNvSpPr/>
              <p:nvPr/>
            </p:nvSpPr>
            <p:spPr>
              <a:xfrm>
                <a:off x="1454956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89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8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3" name="Google Shape;3963;p17"/>
              <p:cNvSpPr/>
              <p:nvPr/>
            </p:nvSpPr>
            <p:spPr>
              <a:xfrm>
                <a:off x="9180956" y="5666733"/>
                <a:ext cx="76835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3" extrusionOk="0">
                    <a:moveTo>
                      <a:pt x="0" y="38398"/>
                    </a:moveTo>
                    <a:cubicBezTo>
                      <a:pt x="0" y="17190"/>
                      <a:pt x="17209" y="0"/>
                      <a:pt x="38418" y="0"/>
                    </a:cubicBezTo>
                    <a:cubicBezTo>
                      <a:pt x="59627" y="0"/>
                      <a:pt x="76836" y="17190"/>
                      <a:pt x="76836" y="38398"/>
                    </a:cubicBezTo>
                    <a:cubicBezTo>
                      <a:pt x="76836" y="59614"/>
                      <a:pt x="59627" y="76803"/>
                      <a:pt x="38418" y="76803"/>
                    </a:cubicBezTo>
                    <a:cubicBezTo>
                      <a:pt x="1720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4" name="Google Shape;3964;p17"/>
              <p:cNvSpPr/>
              <p:nvPr/>
            </p:nvSpPr>
            <p:spPr>
              <a:xfrm>
                <a:off x="6082328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5" name="Google Shape;3965;p17"/>
              <p:cNvSpPr/>
              <p:nvPr/>
            </p:nvSpPr>
            <p:spPr>
              <a:xfrm>
                <a:off x="3005251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966" name="Google Shape;3966;p17"/>
          <p:cNvSpPr/>
          <p:nvPr/>
        </p:nvSpPr>
        <p:spPr>
          <a:xfrm>
            <a:off x="-6" y="5056748"/>
            <a:ext cx="848509" cy="85942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7" name="Google Shape;3967;p17"/>
          <p:cNvSpPr>
            <a:spLocks noGrp="1"/>
          </p:cNvSpPr>
          <p:nvPr>
            <p:ph type="pic" idx="2"/>
          </p:nvPr>
        </p:nvSpPr>
        <p:spPr>
          <a:xfrm>
            <a:off x="5067019" y="0"/>
            <a:ext cx="3548250" cy="4417425"/>
          </a:xfrm>
          <a:prstGeom prst="rect">
            <a:avLst/>
          </a:prstGeom>
          <a:noFill/>
          <a:ln>
            <a:noFill/>
          </a:ln>
        </p:spPr>
      </p:sp>
      <p:sp>
        <p:nvSpPr>
          <p:cNvPr id="3968" name="Google Shape;3968;p17"/>
          <p:cNvSpPr txBox="1">
            <a:spLocks noGrp="1"/>
          </p:cNvSpPr>
          <p:nvPr>
            <p:ph type="title"/>
          </p:nvPr>
        </p:nvSpPr>
        <p:spPr>
          <a:xfrm>
            <a:off x="525450" y="482531"/>
            <a:ext cx="3871800" cy="123435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555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9pPr>
          </a:lstStyle>
          <a:p>
            <a:endParaRPr/>
          </a:p>
        </p:txBody>
      </p:sp>
      <p:sp>
        <p:nvSpPr>
          <p:cNvPr id="3969" name="Google Shape;3969;p17"/>
          <p:cNvSpPr txBox="1">
            <a:spLocks noGrp="1"/>
          </p:cNvSpPr>
          <p:nvPr>
            <p:ph type="body" idx="1"/>
          </p:nvPr>
        </p:nvSpPr>
        <p:spPr>
          <a:xfrm>
            <a:off x="525450" y="1991306"/>
            <a:ext cx="3871800" cy="20756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lvl="0" indent="-276225" rtl="0">
              <a:spcBef>
                <a:spcPts val="0"/>
              </a:spcBef>
              <a:spcAft>
                <a:spcPts val="0"/>
              </a:spcAft>
              <a:buSzPts val="2200"/>
              <a:buChar char="🐝"/>
              <a:defRPr/>
            </a:lvl1pPr>
            <a:lvl2pPr marL="685800" lvl="1" indent="-309563" rtl="0">
              <a:spcBef>
                <a:spcPts val="0"/>
              </a:spcBef>
              <a:spcAft>
                <a:spcPts val="0"/>
              </a:spcAft>
              <a:buSzPts val="2900"/>
              <a:buChar char="🐞"/>
              <a:defRPr sz="2175"/>
            </a:lvl2pPr>
            <a:lvl3pPr marL="1028700" lvl="2" indent="-309563" rtl="0">
              <a:spcBef>
                <a:spcPts val="0"/>
              </a:spcBef>
              <a:spcAft>
                <a:spcPts val="0"/>
              </a:spcAft>
              <a:buSzPts val="2900"/>
              <a:buChar char="🐝"/>
              <a:defRPr sz="2175"/>
            </a:lvl3pPr>
            <a:lvl4pPr marL="1371600" lvl="3" indent="-309563" rtl="0">
              <a:spcBef>
                <a:spcPts val="0"/>
              </a:spcBef>
              <a:spcAft>
                <a:spcPts val="0"/>
              </a:spcAft>
              <a:buSzPts val="2900"/>
              <a:buChar char="🐞"/>
              <a:defRPr sz="2175"/>
            </a:lvl4pPr>
            <a:lvl5pPr marL="1714500" lvl="4" indent="-309563" rtl="0">
              <a:spcBef>
                <a:spcPts val="0"/>
              </a:spcBef>
              <a:spcAft>
                <a:spcPts val="0"/>
              </a:spcAft>
              <a:buSzPts val="2900"/>
              <a:buChar char="🐝"/>
              <a:defRPr sz="2175"/>
            </a:lvl5pPr>
            <a:lvl6pPr marL="2057400" lvl="5" indent="-309563" rtl="0">
              <a:spcBef>
                <a:spcPts val="0"/>
              </a:spcBef>
              <a:spcAft>
                <a:spcPts val="0"/>
              </a:spcAft>
              <a:buSzPts val="2900"/>
              <a:buChar char="🐞"/>
              <a:defRPr sz="2175"/>
            </a:lvl6pPr>
            <a:lvl7pPr marL="2400300" lvl="6" indent="-309563" rtl="0">
              <a:spcBef>
                <a:spcPts val="0"/>
              </a:spcBef>
              <a:spcAft>
                <a:spcPts val="0"/>
              </a:spcAft>
              <a:buSzPts val="2900"/>
              <a:buChar char="🐝"/>
              <a:defRPr sz="2175"/>
            </a:lvl7pPr>
            <a:lvl8pPr marL="2743200" lvl="7" indent="-309563" rtl="0">
              <a:spcBef>
                <a:spcPts val="0"/>
              </a:spcBef>
              <a:spcAft>
                <a:spcPts val="0"/>
              </a:spcAft>
              <a:buSzPts val="2900"/>
              <a:buChar char="🐞"/>
              <a:defRPr sz="2175"/>
            </a:lvl8pPr>
            <a:lvl9pPr marL="3086100" lvl="8" indent="-309563" rtl="0">
              <a:spcBef>
                <a:spcPts val="0"/>
              </a:spcBef>
              <a:spcAft>
                <a:spcPts val="0"/>
              </a:spcAft>
              <a:buSzPts val="2900"/>
              <a:buChar char="🐝"/>
              <a:defRPr sz="2175"/>
            </a:lvl9pPr>
          </a:lstStyle>
          <a:p>
            <a:endParaRPr/>
          </a:p>
        </p:txBody>
      </p:sp>
      <p:sp>
        <p:nvSpPr>
          <p:cNvPr id="3970" name="Google Shape;3970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89736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8" name="Google Shape;519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30223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19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77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164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804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29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2227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389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3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72" name="Google Shape;72;p3"/>
            <p:cNvSpPr/>
            <p:nvPr/>
          </p:nvSpPr>
          <p:spPr>
            <a:xfrm flipH="1"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flipH="1">
              <a:off x="27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74;p3"/>
          <p:cNvGrpSpPr/>
          <p:nvPr/>
        </p:nvGrpSpPr>
        <p:grpSpPr>
          <a:xfrm>
            <a:off x="5379353" y="3461757"/>
            <a:ext cx="3764636" cy="1175402"/>
            <a:chOff x="2132353" y="3387432"/>
            <a:chExt cx="3764636" cy="1175402"/>
          </a:xfrm>
        </p:grpSpPr>
        <p:sp>
          <p:nvSpPr>
            <p:cNvPr id="75" name="Google Shape;75;p3"/>
            <p:cNvSpPr/>
            <p:nvPr/>
          </p:nvSpPr>
          <p:spPr>
            <a:xfrm>
              <a:off x="4407665" y="3445825"/>
              <a:ext cx="98230" cy="100700"/>
            </a:xfrm>
            <a:custGeom>
              <a:avLst/>
              <a:gdLst/>
              <a:ahLst/>
              <a:cxnLst/>
              <a:rect l="l" t="t" r="r" b="b"/>
              <a:pathLst>
                <a:path w="1783" h="1828" extrusionOk="0">
                  <a:moveTo>
                    <a:pt x="338" y="1"/>
                  </a:moveTo>
                  <a:cubicBezTo>
                    <a:pt x="297" y="1"/>
                    <a:pt x="254" y="17"/>
                    <a:pt x="222" y="46"/>
                  </a:cubicBezTo>
                  <a:cubicBezTo>
                    <a:pt x="166" y="95"/>
                    <a:pt x="140" y="169"/>
                    <a:pt x="119" y="239"/>
                  </a:cubicBezTo>
                  <a:cubicBezTo>
                    <a:pt x="30" y="537"/>
                    <a:pt x="1" y="853"/>
                    <a:pt x="33" y="1162"/>
                  </a:cubicBezTo>
                  <a:cubicBezTo>
                    <a:pt x="42" y="1254"/>
                    <a:pt x="68" y="1360"/>
                    <a:pt x="153" y="1395"/>
                  </a:cubicBezTo>
                  <a:lnTo>
                    <a:pt x="1003" y="1827"/>
                  </a:lnTo>
                  <a:cubicBezTo>
                    <a:pt x="1294" y="1567"/>
                    <a:pt x="1524" y="1237"/>
                    <a:pt x="1666" y="874"/>
                  </a:cubicBezTo>
                  <a:cubicBezTo>
                    <a:pt x="1735" y="702"/>
                    <a:pt x="1782" y="513"/>
                    <a:pt x="1737" y="332"/>
                  </a:cubicBezTo>
                  <a:cubicBezTo>
                    <a:pt x="1693" y="163"/>
                    <a:pt x="1542" y="12"/>
                    <a:pt x="1371" y="12"/>
                  </a:cubicBezTo>
                  <a:cubicBezTo>
                    <a:pt x="1361" y="12"/>
                    <a:pt x="1351" y="12"/>
                    <a:pt x="1340" y="13"/>
                  </a:cubicBezTo>
                  <a:cubicBezTo>
                    <a:pt x="1189" y="29"/>
                    <a:pt x="1075" y="152"/>
                    <a:pt x="983" y="272"/>
                  </a:cubicBezTo>
                  <a:cubicBezTo>
                    <a:pt x="812" y="493"/>
                    <a:pt x="670" y="740"/>
                    <a:pt x="561" y="1000"/>
                  </a:cubicBezTo>
                  <a:cubicBezTo>
                    <a:pt x="533" y="727"/>
                    <a:pt x="507" y="455"/>
                    <a:pt x="479" y="183"/>
                  </a:cubicBezTo>
                  <a:cubicBezTo>
                    <a:pt x="474" y="128"/>
                    <a:pt x="465" y="70"/>
                    <a:pt x="426" y="33"/>
                  </a:cubicBezTo>
                  <a:cubicBezTo>
                    <a:pt x="401" y="11"/>
                    <a:pt x="370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4306791" y="3410954"/>
              <a:ext cx="79939" cy="84945"/>
            </a:xfrm>
            <a:custGeom>
              <a:avLst/>
              <a:gdLst/>
              <a:ahLst/>
              <a:cxnLst/>
              <a:rect l="l" t="t" r="r" b="b"/>
              <a:pathLst>
                <a:path w="1451" h="1542" extrusionOk="0">
                  <a:moveTo>
                    <a:pt x="955" y="1"/>
                  </a:moveTo>
                  <a:cubicBezTo>
                    <a:pt x="896" y="1"/>
                    <a:pt x="839" y="17"/>
                    <a:pt x="791" y="53"/>
                  </a:cubicBezTo>
                  <a:cubicBezTo>
                    <a:pt x="693" y="130"/>
                    <a:pt x="664" y="265"/>
                    <a:pt x="652" y="388"/>
                  </a:cubicBezTo>
                  <a:cubicBezTo>
                    <a:pt x="629" y="619"/>
                    <a:pt x="633" y="854"/>
                    <a:pt x="671" y="1084"/>
                  </a:cubicBezTo>
                  <a:cubicBezTo>
                    <a:pt x="533" y="906"/>
                    <a:pt x="398" y="725"/>
                    <a:pt x="259" y="546"/>
                  </a:cubicBezTo>
                  <a:cubicBezTo>
                    <a:pt x="231" y="511"/>
                    <a:pt x="201" y="471"/>
                    <a:pt x="158" y="463"/>
                  </a:cubicBezTo>
                  <a:cubicBezTo>
                    <a:pt x="151" y="461"/>
                    <a:pt x="145" y="461"/>
                    <a:pt x="139" y="461"/>
                  </a:cubicBezTo>
                  <a:cubicBezTo>
                    <a:pt x="85" y="461"/>
                    <a:pt x="36" y="507"/>
                    <a:pt x="19" y="560"/>
                  </a:cubicBezTo>
                  <a:cubicBezTo>
                    <a:pt x="1" y="619"/>
                    <a:pt x="15" y="682"/>
                    <a:pt x="31" y="741"/>
                  </a:cubicBezTo>
                  <a:cubicBezTo>
                    <a:pt x="97" y="991"/>
                    <a:pt x="214" y="1224"/>
                    <a:pt x="369" y="1428"/>
                  </a:cubicBezTo>
                  <a:cubicBezTo>
                    <a:pt x="411" y="1483"/>
                    <a:pt x="471" y="1541"/>
                    <a:pt x="537" y="1541"/>
                  </a:cubicBezTo>
                  <a:cubicBezTo>
                    <a:pt x="543" y="1541"/>
                    <a:pt x="549" y="1541"/>
                    <a:pt x="554" y="1540"/>
                  </a:cubicBezTo>
                  <a:lnTo>
                    <a:pt x="1339" y="1473"/>
                  </a:lnTo>
                  <a:cubicBezTo>
                    <a:pt x="1432" y="1164"/>
                    <a:pt x="1451" y="835"/>
                    <a:pt x="1394" y="518"/>
                  </a:cubicBezTo>
                  <a:cubicBezTo>
                    <a:pt x="1367" y="367"/>
                    <a:pt x="1318" y="212"/>
                    <a:pt x="1209" y="106"/>
                  </a:cubicBezTo>
                  <a:cubicBezTo>
                    <a:pt x="1141" y="40"/>
                    <a:pt x="1046" y="1"/>
                    <a:pt x="9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4442263" y="3407924"/>
              <a:ext cx="53715" cy="63626"/>
            </a:xfrm>
            <a:custGeom>
              <a:avLst/>
              <a:gdLst/>
              <a:ahLst/>
              <a:cxnLst/>
              <a:rect l="l" t="t" r="r" b="b"/>
              <a:pathLst>
                <a:path w="975" h="1155" extrusionOk="0">
                  <a:moveTo>
                    <a:pt x="738" y="1"/>
                  </a:moveTo>
                  <a:cubicBezTo>
                    <a:pt x="687" y="1"/>
                    <a:pt x="636" y="47"/>
                    <a:pt x="606" y="93"/>
                  </a:cubicBezTo>
                  <a:cubicBezTo>
                    <a:pt x="517" y="227"/>
                    <a:pt x="493" y="392"/>
                    <a:pt x="489" y="553"/>
                  </a:cubicBezTo>
                  <a:cubicBezTo>
                    <a:pt x="409" y="420"/>
                    <a:pt x="324" y="291"/>
                    <a:pt x="234" y="165"/>
                  </a:cubicBezTo>
                  <a:cubicBezTo>
                    <a:pt x="204" y="122"/>
                    <a:pt x="163" y="74"/>
                    <a:pt x="110" y="74"/>
                  </a:cubicBezTo>
                  <a:cubicBezTo>
                    <a:pt x="108" y="74"/>
                    <a:pt x="107" y="74"/>
                    <a:pt x="105" y="75"/>
                  </a:cubicBezTo>
                  <a:cubicBezTo>
                    <a:pt x="62" y="79"/>
                    <a:pt x="26" y="117"/>
                    <a:pt x="14" y="159"/>
                  </a:cubicBezTo>
                  <a:cubicBezTo>
                    <a:pt x="1" y="202"/>
                    <a:pt x="6" y="248"/>
                    <a:pt x="15" y="292"/>
                  </a:cubicBezTo>
                  <a:cubicBezTo>
                    <a:pt x="70" y="578"/>
                    <a:pt x="211" y="847"/>
                    <a:pt x="416" y="1054"/>
                  </a:cubicBezTo>
                  <a:lnTo>
                    <a:pt x="887" y="1154"/>
                  </a:lnTo>
                  <a:lnTo>
                    <a:pt x="934" y="833"/>
                  </a:lnTo>
                  <a:cubicBezTo>
                    <a:pt x="954" y="696"/>
                    <a:pt x="975" y="559"/>
                    <a:pt x="963" y="420"/>
                  </a:cubicBezTo>
                  <a:cubicBezTo>
                    <a:pt x="954" y="283"/>
                    <a:pt x="910" y="144"/>
                    <a:pt x="817" y="44"/>
                  </a:cubicBezTo>
                  <a:cubicBezTo>
                    <a:pt x="804" y="29"/>
                    <a:pt x="790" y="15"/>
                    <a:pt x="771" y="8"/>
                  </a:cubicBezTo>
                  <a:cubicBezTo>
                    <a:pt x="760" y="3"/>
                    <a:pt x="749" y="1"/>
                    <a:pt x="7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471883" y="3387432"/>
              <a:ext cx="51016" cy="68253"/>
            </a:xfrm>
            <a:custGeom>
              <a:avLst/>
              <a:gdLst/>
              <a:ahLst/>
              <a:cxnLst/>
              <a:rect l="l" t="t" r="r" b="b"/>
              <a:pathLst>
                <a:path w="926" h="1239" extrusionOk="0">
                  <a:moveTo>
                    <a:pt x="141" y="0"/>
                  </a:moveTo>
                  <a:cubicBezTo>
                    <a:pt x="104" y="0"/>
                    <a:pt x="68" y="26"/>
                    <a:pt x="48" y="60"/>
                  </a:cubicBezTo>
                  <a:cubicBezTo>
                    <a:pt x="25" y="99"/>
                    <a:pt x="20" y="144"/>
                    <a:pt x="18" y="190"/>
                  </a:cubicBezTo>
                  <a:cubicBezTo>
                    <a:pt x="0" y="480"/>
                    <a:pt x="71" y="775"/>
                    <a:pt x="217" y="1027"/>
                  </a:cubicBezTo>
                  <a:lnTo>
                    <a:pt x="646" y="1238"/>
                  </a:lnTo>
                  <a:cubicBezTo>
                    <a:pt x="689" y="1138"/>
                    <a:pt x="731" y="1039"/>
                    <a:pt x="774" y="939"/>
                  </a:cubicBezTo>
                  <a:cubicBezTo>
                    <a:pt x="826" y="812"/>
                    <a:pt x="881" y="685"/>
                    <a:pt x="903" y="550"/>
                  </a:cubicBezTo>
                  <a:cubicBezTo>
                    <a:pt x="926" y="413"/>
                    <a:pt x="917" y="267"/>
                    <a:pt x="853" y="147"/>
                  </a:cubicBezTo>
                  <a:cubicBezTo>
                    <a:pt x="844" y="130"/>
                    <a:pt x="833" y="115"/>
                    <a:pt x="819" y="102"/>
                  </a:cubicBezTo>
                  <a:cubicBezTo>
                    <a:pt x="803" y="90"/>
                    <a:pt x="784" y="84"/>
                    <a:pt x="765" y="84"/>
                  </a:cubicBezTo>
                  <a:cubicBezTo>
                    <a:pt x="720" y="84"/>
                    <a:pt x="671" y="112"/>
                    <a:pt x="637" y="143"/>
                  </a:cubicBezTo>
                  <a:cubicBezTo>
                    <a:pt x="519" y="253"/>
                    <a:pt x="453" y="406"/>
                    <a:pt x="411" y="561"/>
                  </a:cubicBezTo>
                  <a:cubicBezTo>
                    <a:pt x="367" y="413"/>
                    <a:pt x="316" y="267"/>
                    <a:pt x="260" y="122"/>
                  </a:cubicBezTo>
                  <a:cubicBezTo>
                    <a:pt x="240" y="71"/>
                    <a:pt x="212" y="13"/>
                    <a:pt x="157" y="2"/>
                  </a:cubicBezTo>
                  <a:cubicBezTo>
                    <a:pt x="152" y="1"/>
                    <a:pt x="146" y="0"/>
                    <a:pt x="1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5619200" y="3393657"/>
              <a:ext cx="66882" cy="73927"/>
            </a:xfrm>
            <a:custGeom>
              <a:avLst/>
              <a:gdLst/>
              <a:ahLst/>
              <a:cxnLst/>
              <a:rect l="l" t="t" r="r" b="b"/>
              <a:pathLst>
                <a:path w="1214" h="1342" extrusionOk="0">
                  <a:moveTo>
                    <a:pt x="178" y="0"/>
                  </a:moveTo>
                  <a:cubicBezTo>
                    <a:pt x="129" y="0"/>
                    <a:pt x="82" y="28"/>
                    <a:pt x="57" y="64"/>
                  </a:cubicBezTo>
                  <a:cubicBezTo>
                    <a:pt x="29" y="105"/>
                    <a:pt x="23" y="154"/>
                    <a:pt x="21" y="201"/>
                  </a:cubicBezTo>
                  <a:cubicBezTo>
                    <a:pt x="1" y="516"/>
                    <a:pt x="97" y="835"/>
                    <a:pt x="290" y="1108"/>
                  </a:cubicBezTo>
                  <a:lnTo>
                    <a:pt x="855" y="1341"/>
                  </a:lnTo>
                  <a:cubicBezTo>
                    <a:pt x="910" y="1234"/>
                    <a:pt x="962" y="1125"/>
                    <a:pt x="1017" y="1018"/>
                  </a:cubicBezTo>
                  <a:cubicBezTo>
                    <a:pt x="1085" y="883"/>
                    <a:pt x="1153" y="744"/>
                    <a:pt x="1184" y="599"/>
                  </a:cubicBezTo>
                  <a:cubicBezTo>
                    <a:pt x="1213" y="452"/>
                    <a:pt x="1201" y="295"/>
                    <a:pt x="1113" y="164"/>
                  </a:cubicBezTo>
                  <a:cubicBezTo>
                    <a:pt x="1100" y="147"/>
                    <a:pt x="1086" y="129"/>
                    <a:pt x="1066" y="116"/>
                  </a:cubicBezTo>
                  <a:cubicBezTo>
                    <a:pt x="1045" y="102"/>
                    <a:pt x="1020" y="96"/>
                    <a:pt x="994" y="96"/>
                  </a:cubicBezTo>
                  <a:cubicBezTo>
                    <a:pt x="937" y="96"/>
                    <a:pt x="875" y="125"/>
                    <a:pt x="831" y="159"/>
                  </a:cubicBezTo>
                  <a:cubicBezTo>
                    <a:pt x="677" y="276"/>
                    <a:pt x="592" y="439"/>
                    <a:pt x="539" y="607"/>
                  </a:cubicBezTo>
                  <a:cubicBezTo>
                    <a:pt x="479" y="448"/>
                    <a:pt x="412" y="290"/>
                    <a:pt x="337" y="133"/>
                  </a:cubicBezTo>
                  <a:cubicBezTo>
                    <a:pt x="310" y="77"/>
                    <a:pt x="270" y="15"/>
                    <a:pt x="200" y="2"/>
                  </a:cubicBezTo>
                  <a:cubicBezTo>
                    <a:pt x="193" y="1"/>
                    <a:pt x="18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2132353" y="3420264"/>
              <a:ext cx="3764636" cy="1142570"/>
            </a:xfrm>
            <a:custGeom>
              <a:avLst/>
              <a:gdLst/>
              <a:ahLst/>
              <a:cxnLst/>
              <a:rect l="l" t="t" r="r" b="b"/>
              <a:pathLst>
                <a:path w="68333" h="20741" extrusionOk="0">
                  <a:moveTo>
                    <a:pt x="55171" y="0"/>
                  </a:moveTo>
                  <a:cubicBezTo>
                    <a:pt x="50205" y="0"/>
                    <a:pt x="43713" y="401"/>
                    <a:pt x="35499" y="1636"/>
                  </a:cubicBezTo>
                  <a:cubicBezTo>
                    <a:pt x="12111" y="5154"/>
                    <a:pt x="0" y="16001"/>
                    <a:pt x="0" y="16001"/>
                  </a:cubicBezTo>
                  <a:lnTo>
                    <a:pt x="68332" y="20741"/>
                  </a:lnTo>
                  <a:lnTo>
                    <a:pt x="68314" y="1368"/>
                  </a:lnTo>
                  <a:cubicBezTo>
                    <a:pt x="68314" y="1368"/>
                    <a:pt x="64346" y="0"/>
                    <a:pt x="551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3858230" y="3630037"/>
              <a:ext cx="258604" cy="144439"/>
            </a:xfrm>
            <a:custGeom>
              <a:avLst/>
              <a:gdLst/>
              <a:ahLst/>
              <a:cxnLst/>
              <a:rect l="l" t="t" r="r" b="b"/>
              <a:pathLst>
                <a:path w="4694" h="2622" extrusionOk="0">
                  <a:moveTo>
                    <a:pt x="2774" y="0"/>
                  </a:moveTo>
                  <a:cubicBezTo>
                    <a:pt x="2271" y="0"/>
                    <a:pt x="1768" y="97"/>
                    <a:pt x="1294" y="290"/>
                  </a:cubicBezTo>
                  <a:cubicBezTo>
                    <a:pt x="206" y="734"/>
                    <a:pt x="0" y="2520"/>
                    <a:pt x="1341" y="2616"/>
                  </a:cubicBezTo>
                  <a:cubicBezTo>
                    <a:pt x="1392" y="2619"/>
                    <a:pt x="1444" y="2621"/>
                    <a:pt x="1498" y="2621"/>
                  </a:cubicBezTo>
                  <a:cubicBezTo>
                    <a:pt x="2437" y="2621"/>
                    <a:pt x="3764" y="2093"/>
                    <a:pt x="4353" y="1340"/>
                  </a:cubicBezTo>
                  <a:cubicBezTo>
                    <a:pt x="4548" y="1089"/>
                    <a:pt x="4693" y="685"/>
                    <a:pt x="4489" y="444"/>
                  </a:cubicBezTo>
                  <a:cubicBezTo>
                    <a:pt x="4419" y="362"/>
                    <a:pt x="4325" y="318"/>
                    <a:pt x="4230" y="281"/>
                  </a:cubicBezTo>
                  <a:cubicBezTo>
                    <a:pt x="3764" y="94"/>
                    <a:pt x="3269" y="0"/>
                    <a:pt x="2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413155" y="3584755"/>
              <a:ext cx="266703" cy="120146"/>
            </a:xfrm>
            <a:custGeom>
              <a:avLst/>
              <a:gdLst/>
              <a:ahLst/>
              <a:cxnLst/>
              <a:rect l="l" t="t" r="r" b="b"/>
              <a:pathLst>
                <a:path w="4841" h="2181" extrusionOk="0">
                  <a:moveTo>
                    <a:pt x="3087" y="0"/>
                  </a:moveTo>
                  <a:cubicBezTo>
                    <a:pt x="2775" y="0"/>
                    <a:pt x="2463" y="14"/>
                    <a:pt x="2153" y="40"/>
                  </a:cubicBezTo>
                  <a:cubicBezTo>
                    <a:pt x="1343" y="111"/>
                    <a:pt x="0" y="753"/>
                    <a:pt x="1098" y="1709"/>
                  </a:cubicBezTo>
                  <a:cubicBezTo>
                    <a:pt x="1482" y="2042"/>
                    <a:pt x="2143" y="2180"/>
                    <a:pt x="2791" y="2180"/>
                  </a:cubicBezTo>
                  <a:cubicBezTo>
                    <a:pt x="3320" y="2180"/>
                    <a:pt x="3839" y="2088"/>
                    <a:pt x="4190" y="1936"/>
                  </a:cubicBezTo>
                  <a:cubicBezTo>
                    <a:pt x="4466" y="1816"/>
                    <a:pt x="4716" y="1562"/>
                    <a:pt x="4773" y="1230"/>
                  </a:cubicBezTo>
                  <a:cubicBezTo>
                    <a:pt x="4840" y="824"/>
                    <a:pt x="4593" y="417"/>
                    <a:pt x="4272" y="223"/>
                  </a:cubicBezTo>
                  <a:cubicBezTo>
                    <a:pt x="3951" y="29"/>
                    <a:pt x="3573" y="4"/>
                    <a:pt x="3210" y="1"/>
                  </a:cubicBezTo>
                  <a:cubicBezTo>
                    <a:pt x="3169" y="0"/>
                    <a:pt x="3128" y="0"/>
                    <a:pt x="30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605207" y="3736356"/>
              <a:ext cx="267584" cy="94310"/>
            </a:xfrm>
            <a:custGeom>
              <a:avLst/>
              <a:gdLst/>
              <a:ahLst/>
              <a:cxnLst/>
              <a:rect l="l" t="t" r="r" b="b"/>
              <a:pathLst>
                <a:path w="4857" h="1712" extrusionOk="0">
                  <a:moveTo>
                    <a:pt x="2407" y="1"/>
                  </a:moveTo>
                  <a:cubicBezTo>
                    <a:pt x="1785" y="1"/>
                    <a:pt x="1153" y="106"/>
                    <a:pt x="673" y="409"/>
                  </a:cubicBezTo>
                  <a:cubicBezTo>
                    <a:pt x="112" y="765"/>
                    <a:pt x="1" y="1242"/>
                    <a:pt x="616" y="1520"/>
                  </a:cubicBezTo>
                  <a:cubicBezTo>
                    <a:pt x="942" y="1667"/>
                    <a:pt x="1343" y="1712"/>
                    <a:pt x="1740" y="1712"/>
                  </a:cubicBezTo>
                  <a:cubicBezTo>
                    <a:pt x="2057" y="1712"/>
                    <a:pt x="2371" y="1683"/>
                    <a:pt x="2643" y="1656"/>
                  </a:cubicBezTo>
                  <a:cubicBezTo>
                    <a:pt x="2992" y="1622"/>
                    <a:pt x="4856" y="915"/>
                    <a:pt x="3967" y="233"/>
                  </a:cubicBezTo>
                  <a:cubicBezTo>
                    <a:pt x="3895" y="178"/>
                    <a:pt x="3805" y="155"/>
                    <a:pt x="3719" y="138"/>
                  </a:cubicBezTo>
                  <a:cubicBezTo>
                    <a:pt x="3331" y="59"/>
                    <a:pt x="2872" y="1"/>
                    <a:pt x="24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4375381" y="3644801"/>
              <a:ext cx="305598" cy="80207"/>
            </a:xfrm>
            <a:custGeom>
              <a:avLst/>
              <a:gdLst/>
              <a:ahLst/>
              <a:cxnLst/>
              <a:rect l="l" t="t" r="r" b="b"/>
              <a:pathLst>
                <a:path w="5547" h="1456" extrusionOk="0">
                  <a:moveTo>
                    <a:pt x="3392" y="1"/>
                  </a:moveTo>
                  <a:cubicBezTo>
                    <a:pt x="3263" y="1"/>
                    <a:pt x="3134" y="5"/>
                    <a:pt x="3005" y="13"/>
                  </a:cubicBezTo>
                  <a:cubicBezTo>
                    <a:pt x="2231" y="63"/>
                    <a:pt x="1466" y="266"/>
                    <a:pt x="875" y="578"/>
                  </a:cubicBezTo>
                  <a:cubicBezTo>
                    <a:pt x="0" y="1038"/>
                    <a:pt x="515" y="1456"/>
                    <a:pt x="1358" y="1456"/>
                  </a:cubicBezTo>
                  <a:cubicBezTo>
                    <a:pt x="1472" y="1456"/>
                    <a:pt x="1591" y="1448"/>
                    <a:pt x="1714" y="1432"/>
                  </a:cubicBezTo>
                  <a:cubicBezTo>
                    <a:pt x="2842" y="1284"/>
                    <a:pt x="4159" y="1406"/>
                    <a:pt x="5160" y="965"/>
                  </a:cubicBezTo>
                  <a:cubicBezTo>
                    <a:pt x="5359" y="876"/>
                    <a:pt x="5542" y="754"/>
                    <a:pt x="5545" y="619"/>
                  </a:cubicBezTo>
                  <a:cubicBezTo>
                    <a:pt x="5547" y="479"/>
                    <a:pt x="5353" y="373"/>
                    <a:pt x="5159" y="298"/>
                  </a:cubicBezTo>
                  <a:cubicBezTo>
                    <a:pt x="4653" y="104"/>
                    <a:pt x="4031" y="1"/>
                    <a:pt x="33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3909300" y="3593239"/>
              <a:ext cx="38289" cy="75305"/>
            </a:xfrm>
            <a:custGeom>
              <a:avLst/>
              <a:gdLst/>
              <a:ahLst/>
              <a:cxnLst/>
              <a:rect l="l" t="t" r="r" b="b"/>
              <a:pathLst>
                <a:path w="695" h="1367" extrusionOk="0">
                  <a:moveTo>
                    <a:pt x="501" y="1"/>
                  </a:moveTo>
                  <a:cubicBezTo>
                    <a:pt x="430" y="1"/>
                    <a:pt x="363" y="52"/>
                    <a:pt x="338" y="131"/>
                  </a:cubicBezTo>
                  <a:lnTo>
                    <a:pt x="33" y="1105"/>
                  </a:lnTo>
                  <a:cubicBezTo>
                    <a:pt x="0" y="1206"/>
                    <a:pt x="47" y="1318"/>
                    <a:pt x="137" y="1354"/>
                  </a:cubicBezTo>
                  <a:cubicBezTo>
                    <a:pt x="156" y="1363"/>
                    <a:pt x="175" y="1366"/>
                    <a:pt x="194" y="1366"/>
                  </a:cubicBezTo>
                  <a:cubicBezTo>
                    <a:pt x="198" y="1366"/>
                    <a:pt x="202" y="1366"/>
                    <a:pt x="205" y="1366"/>
                  </a:cubicBezTo>
                  <a:cubicBezTo>
                    <a:pt x="273" y="1360"/>
                    <a:pt x="332" y="1312"/>
                    <a:pt x="358" y="1236"/>
                  </a:cubicBezTo>
                  <a:lnTo>
                    <a:pt x="662" y="263"/>
                  </a:lnTo>
                  <a:cubicBezTo>
                    <a:pt x="695" y="160"/>
                    <a:pt x="648" y="49"/>
                    <a:pt x="558" y="12"/>
                  </a:cubicBezTo>
                  <a:cubicBezTo>
                    <a:pt x="539" y="4"/>
                    <a:pt x="520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3871948" y="3565144"/>
              <a:ext cx="27436" cy="94034"/>
            </a:xfrm>
            <a:custGeom>
              <a:avLst/>
              <a:gdLst/>
              <a:ahLst/>
              <a:cxnLst/>
              <a:rect l="l" t="t" r="r" b="b"/>
              <a:pathLst>
                <a:path w="498" h="1707" extrusionOk="0">
                  <a:moveTo>
                    <a:pt x="180" y="0"/>
                  </a:moveTo>
                  <a:cubicBezTo>
                    <a:pt x="175" y="0"/>
                    <a:pt x="169" y="1"/>
                    <a:pt x="163" y="1"/>
                  </a:cubicBezTo>
                  <a:cubicBezTo>
                    <a:pt x="69" y="14"/>
                    <a:pt x="1" y="111"/>
                    <a:pt x="12" y="219"/>
                  </a:cubicBezTo>
                  <a:lnTo>
                    <a:pt x="145" y="1531"/>
                  </a:lnTo>
                  <a:cubicBezTo>
                    <a:pt x="154" y="1633"/>
                    <a:pt x="227" y="1707"/>
                    <a:pt x="314" y="1707"/>
                  </a:cubicBezTo>
                  <a:cubicBezTo>
                    <a:pt x="318" y="1707"/>
                    <a:pt x="322" y="1707"/>
                    <a:pt x="326" y="1706"/>
                  </a:cubicBezTo>
                  <a:cubicBezTo>
                    <a:pt x="330" y="1706"/>
                    <a:pt x="331" y="1706"/>
                    <a:pt x="335" y="1705"/>
                  </a:cubicBezTo>
                  <a:cubicBezTo>
                    <a:pt x="430" y="1692"/>
                    <a:pt x="498" y="1595"/>
                    <a:pt x="486" y="1488"/>
                  </a:cubicBezTo>
                  <a:lnTo>
                    <a:pt x="354" y="175"/>
                  </a:lnTo>
                  <a:cubicBezTo>
                    <a:pt x="344" y="74"/>
                    <a:pt x="271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815935" y="3605854"/>
              <a:ext cx="38234" cy="75250"/>
            </a:xfrm>
            <a:custGeom>
              <a:avLst/>
              <a:gdLst/>
              <a:ahLst/>
              <a:cxnLst/>
              <a:rect l="l" t="t" r="r" b="b"/>
              <a:pathLst>
                <a:path w="694" h="1366" extrusionOk="0">
                  <a:moveTo>
                    <a:pt x="499" y="1"/>
                  </a:moveTo>
                  <a:cubicBezTo>
                    <a:pt x="428" y="1"/>
                    <a:pt x="363" y="52"/>
                    <a:pt x="338" y="130"/>
                  </a:cubicBezTo>
                  <a:lnTo>
                    <a:pt x="33" y="1104"/>
                  </a:lnTo>
                  <a:cubicBezTo>
                    <a:pt x="1" y="1207"/>
                    <a:pt x="47" y="1317"/>
                    <a:pt x="136" y="1355"/>
                  </a:cubicBezTo>
                  <a:cubicBezTo>
                    <a:pt x="156" y="1363"/>
                    <a:pt x="176" y="1366"/>
                    <a:pt x="195" y="1366"/>
                  </a:cubicBezTo>
                  <a:cubicBezTo>
                    <a:pt x="198" y="1366"/>
                    <a:pt x="202" y="1366"/>
                    <a:pt x="206" y="1365"/>
                  </a:cubicBezTo>
                  <a:cubicBezTo>
                    <a:pt x="273" y="1360"/>
                    <a:pt x="333" y="1313"/>
                    <a:pt x="358" y="1237"/>
                  </a:cubicBezTo>
                  <a:lnTo>
                    <a:pt x="663" y="263"/>
                  </a:lnTo>
                  <a:cubicBezTo>
                    <a:pt x="694" y="160"/>
                    <a:pt x="649" y="50"/>
                    <a:pt x="558" y="13"/>
                  </a:cubicBezTo>
                  <a:cubicBezTo>
                    <a:pt x="539" y="5"/>
                    <a:pt x="519" y="1"/>
                    <a:pt x="4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5778637" y="3577869"/>
              <a:ext cx="27326" cy="94034"/>
            </a:xfrm>
            <a:custGeom>
              <a:avLst/>
              <a:gdLst/>
              <a:ahLst/>
              <a:cxnLst/>
              <a:rect l="l" t="t" r="r" b="b"/>
              <a:pathLst>
                <a:path w="496" h="1707" extrusionOk="0">
                  <a:moveTo>
                    <a:pt x="182" y="1"/>
                  </a:moveTo>
                  <a:cubicBezTo>
                    <a:pt x="176" y="1"/>
                    <a:pt x="169" y="1"/>
                    <a:pt x="163" y="2"/>
                  </a:cubicBezTo>
                  <a:cubicBezTo>
                    <a:pt x="68" y="14"/>
                    <a:pt x="0" y="110"/>
                    <a:pt x="12" y="219"/>
                  </a:cubicBezTo>
                  <a:lnTo>
                    <a:pt x="143" y="1532"/>
                  </a:lnTo>
                  <a:cubicBezTo>
                    <a:pt x="153" y="1635"/>
                    <a:pt x="229" y="1707"/>
                    <a:pt x="317" y="1707"/>
                  </a:cubicBezTo>
                  <a:cubicBezTo>
                    <a:pt x="320" y="1707"/>
                    <a:pt x="322" y="1707"/>
                    <a:pt x="325" y="1707"/>
                  </a:cubicBezTo>
                  <a:cubicBezTo>
                    <a:pt x="329" y="1707"/>
                    <a:pt x="331" y="1707"/>
                    <a:pt x="333" y="1704"/>
                  </a:cubicBezTo>
                  <a:cubicBezTo>
                    <a:pt x="429" y="1693"/>
                    <a:pt x="496" y="1595"/>
                    <a:pt x="486" y="1487"/>
                  </a:cubicBezTo>
                  <a:lnTo>
                    <a:pt x="353" y="174"/>
                  </a:lnTo>
                  <a:cubicBezTo>
                    <a:pt x="344" y="74"/>
                    <a:pt x="272" y="1"/>
                    <a:pt x="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4479671" y="3628770"/>
              <a:ext cx="44680" cy="72165"/>
            </a:xfrm>
            <a:custGeom>
              <a:avLst/>
              <a:gdLst/>
              <a:ahLst/>
              <a:cxnLst/>
              <a:rect l="l" t="t" r="r" b="b"/>
              <a:pathLst>
                <a:path w="811" h="1310" extrusionOk="0">
                  <a:moveTo>
                    <a:pt x="198" y="0"/>
                  </a:moveTo>
                  <a:cubicBezTo>
                    <a:pt x="171" y="0"/>
                    <a:pt x="144" y="7"/>
                    <a:pt x="119" y="22"/>
                  </a:cubicBezTo>
                  <a:cubicBezTo>
                    <a:pt x="35" y="71"/>
                    <a:pt x="1" y="187"/>
                    <a:pt x="45" y="285"/>
                  </a:cubicBezTo>
                  <a:lnTo>
                    <a:pt x="461" y="1203"/>
                  </a:lnTo>
                  <a:cubicBezTo>
                    <a:pt x="491" y="1272"/>
                    <a:pt x="550" y="1310"/>
                    <a:pt x="613" y="1310"/>
                  </a:cubicBezTo>
                  <a:cubicBezTo>
                    <a:pt x="617" y="1310"/>
                    <a:pt x="622" y="1310"/>
                    <a:pt x="626" y="1309"/>
                  </a:cubicBezTo>
                  <a:cubicBezTo>
                    <a:pt x="649" y="1308"/>
                    <a:pt x="671" y="1301"/>
                    <a:pt x="692" y="1288"/>
                  </a:cubicBezTo>
                  <a:cubicBezTo>
                    <a:pt x="777" y="1239"/>
                    <a:pt x="811" y="1122"/>
                    <a:pt x="767" y="1026"/>
                  </a:cubicBezTo>
                  <a:lnTo>
                    <a:pt x="351" y="107"/>
                  </a:lnTo>
                  <a:cubicBezTo>
                    <a:pt x="321" y="39"/>
                    <a:pt x="261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4532119" y="3592688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3" y="1"/>
                  </a:moveTo>
                  <a:cubicBezTo>
                    <a:pt x="172" y="1"/>
                    <a:pt x="172" y="1"/>
                    <a:pt x="171" y="1"/>
                  </a:cubicBezTo>
                  <a:cubicBezTo>
                    <a:pt x="72" y="5"/>
                    <a:pt x="0" y="93"/>
                    <a:pt x="2" y="200"/>
                  </a:cubicBezTo>
                  <a:lnTo>
                    <a:pt x="23" y="1522"/>
                  </a:lnTo>
                  <a:cubicBezTo>
                    <a:pt x="24" y="1629"/>
                    <a:pt x="102" y="1714"/>
                    <a:pt x="195" y="1714"/>
                  </a:cubicBezTo>
                  <a:cubicBezTo>
                    <a:pt x="196" y="1714"/>
                    <a:pt x="197" y="1714"/>
                    <a:pt x="198" y="1714"/>
                  </a:cubicBezTo>
                  <a:lnTo>
                    <a:pt x="206" y="1714"/>
                  </a:lnTo>
                  <a:cubicBezTo>
                    <a:pt x="298" y="1707"/>
                    <a:pt x="368" y="1621"/>
                    <a:pt x="367" y="1515"/>
                  </a:cubicBezTo>
                  <a:lnTo>
                    <a:pt x="346" y="193"/>
                  </a:lnTo>
                  <a:cubicBezTo>
                    <a:pt x="345" y="86"/>
                    <a:pt x="268" y="1"/>
                    <a:pt x="1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" name="Google Shape;91;p3"/>
          <p:cNvGrpSpPr/>
          <p:nvPr/>
        </p:nvGrpSpPr>
        <p:grpSpPr>
          <a:xfrm>
            <a:off x="52" y="3654214"/>
            <a:ext cx="9143881" cy="1489235"/>
            <a:chOff x="626075" y="3657856"/>
            <a:chExt cx="5447326" cy="1489235"/>
          </a:xfrm>
        </p:grpSpPr>
        <p:sp>
          <p:nvSpPr>
            <p:cNvPr id="92" name="Google Shape;92;p3"/>
            <p:cNvSpPr/>
            <p:nvPr/>
          </p:nvSpPr>
          <p:spPr>
            <a:xfrm>
              <a:off x="2628955" y="4093433"/>
              <a:ext cx="44680" cy="72275"/>
            </a:xfrm>
            <a:custGeom>
              <a:avLst/>
              <a:gdLst/>
              <a:ahLst/>
              <a:cxnLst/>
              <a:rect l="l" t="t" r="r" b="b"/>
              <a:pathLst>
                <a:path w="811" h="1312" extrusionOk="0">
                  <a:moveTo>
                    <a:pt x="197" y="1"/>
                  </a:moveTo>
                  <a:cubicBezTo>
                    <a:pt x="170" y="1"/>
                    <a:pt x="144" y="8"/>
                    <a:pt x="119" y="22"/>
                  </a:cubicBezTo>
                  <a:cubicBezTo>
                    <a:pt x="34" y="71"/>
                    <a:pt x="0" y="189"/>
                    <a:pt x="45" y="285"/>
                  </a:cubicBezTo>
                  <a:lnTo>
                    <a:pt x="460" y="1205"/>
                  </a:lnTo>
                  <a:cubicBezTo>
                    <a:pt x="491" y="1273"/>
                    <a:pt x="551" y="1311"/>
                    <a:pt x="615" y="1311"/>
                  </a:cubicBezTo>
                  <a:cubicBezTo>
                    <a:pt x="619" y="1311"/>
                    <a:pt x="622" y="1311"/>
                    <a:pt x="625" y="1311"/>
                  </a:cubicBezTo>
                  <a:cubicBezTo>
                    <a:pt x="648" y="1308"/>
                    <a:pt x="671" y="1304"/>
                    <a:pt x="692" y="1290"/>
                  </a:cubicBezTo>
                  <a:cubicBezTo>
                    <a:pt x="777" y="1240"/>
                    <a:pt x="810" y="1122"/>
                    <a:pt x="767" y="1026"/>
                  </a:cubicBezTo>
                  <a:lnTo>
                    <a:pt x="350" y="107"/>
                  </a:lnTo>
                  <a:cubicBezTo>
                    <a:pt x="320" y="40"/>
                    <a:pt x="260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2681348" y="4057351"/>
              <a:ext cx="20329" cy="94475"/>
            </a:xfrm>
            <a:custGeom>
              <a:avLst/>
              <a:gdLst/>
              <a:ahLst/>
              <a:cxnLst/>
              <a:rect l="l" t="t" r="r" b="b"/>
              <a:pathLst>
                <a:path w="369" h="1715" extrusionOk="0">
                  <a:moveTo>
                    <a:pt x="174" y="1"/>
                  </a:moveTo>
                  <a:cubicBezTo>
                    <a:pt x="173" y="1"/>
                    <a:pt x="172" y="1"/>
                    <a:pt x="171" y="1"/>
                  </a:cubicBezTo>
                  <a:cubicBezTo>
                    <a:pt x="73" y="5"/>
                    <a:pt x="1" y="93"/>
                    <a:pt x="2" y="201"/>
                  </a:cubicBezTo>
                  <a:lnTo>
                    <a:pt x="23" y="1523"/>
                  </a:lnTo>
                  <a:cubicBezTo>
                    <a:pt x="26" y="1629"/>
                    <a:pt x="102" y="1715"/>
                    <a:pt x="196" y="1715"/>
                  </a:cubicBezTo>
                  <a:cubicBezTo>
                    <a:pt x="197" y="1715"/>
                    <a:pt x="197" y="1715"/>
                    <a:pt x="198" y="1715"/>
                  </a:cubicBezTo>
                  <a:lnTo>
                    <a:pt x="207" y="1715"/>
                  </a:lnTo>
                  <a:cubicBezTo>
                    <a:pt x="298" y="1709"/>
                    <a:pt x="369" y="1621"/>
                    <a:pt x="368" y="1515"/>
                  </a:cubicBezTo>
                  <a:lnTo>
                    <a:pt x="346" y="194"/>
                  </a:lnTo>
                  <a:cubicBezTo>
                    <a:pt x="345" y="87"/>
                    <a:pt x="269" y="1"/>
                    <a:pt x="1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626075" y="3758942"/>
              <a:ext cx="5447326" cy="1388150"/>
            </a:xfrm>
            <a:custGeom>
              <a:avLst/>
              <a:gdLst/>
              <a:ahLst/>
              <a:cxnLst/>
              <a:rect l="l" t="t" r="r" b="b"/>
              <a:pathLst>
                <a:path w="98876" h="25199" extrusionOk="0">
                  <a:moveTo>
                    <a:pt x="27582" y="1"/>
                  </a:moveTo>
                  <a:cubicBezTo>
                    <a:pt x="7201" y="1"/>
                    <a:pt x="1" y="3798"/>
                    <a:pt x="1" y="3798"/>
                  </a:cubicBezTo>
                  <a:lnTo>
                    <a:pt x="1" y="25199"/>
                  </a:lnTo>
                  <a:lnTo>
                    <a:pt x="98876" y="25199"/>
                  </a:lnTo>
                  <a:lnTo>
                    <a:pt x="98876" y="10787"/>
                  </a:lnTo>
                  <a:cubicBezTo>
                    <a:pt x="98876" y="10787"/>
                    <a:pt x="93295" y="6427"/>
                    <a:pt x="54587" y="1782"/>
                  </a:cubicBezTo>
                  <a:cubicBezTo>
                    <a:pt x="43740" y="481"/>
                    <a:pt x="34828" y="1"/>
                    <a:pt x="275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361974" y="4047270"/>
              <a:ext cx="117016" cy="122294"/>
            </a:xfrm>
            <a:custGeom>
              <a:avLst/>
              <a:gdLst/>
              <a:ahLst/>
              <a:cxnLst/>
              <a:rect l="l" t="t" r="r" b="b"/>
              <a:pathLst>
                <a:path w="2124" h="2220" extrusionOk="0">
                  <a:moveTo>
                    <a:pt x="1609" y="1"/>
                  </a:moveTo>
                  <a:cubicBezTo>
                    <a:pt x="1589" y="1"/>
                    <a:pt x="1569" y="3"/>
                    <a:pt x="1549" y="6"/>
                  </a:cubicBezTo>
                  <a:cubicBezTo>
                    <a:pt x="1368" y="39"/>
                    <a:pt x="1240" y="194"/>
                    <a:pt x="1140" y="345"/>
                  </a:cubicBezTo>
                  <a:cubicBezTo>
                    <a:pt x="951" y="627"/>
                    <a:pt x="798" y="936"/>
                    <a:pt x="689" y="1257"/>
                  </a:cubicBezTo>
                  <a:cubicBezTo>
                    <a:pt x="633" y="931"/>
                    <a:pt x="578" y="606"/>
                    <a:pt x="524" y="280"/>
                  </a:cubicBezTo>
                  <a:cubicBezTo>
                    <a:pt x="512" y="215"/>
                    <a:pt x="497" y="146"/>
                    <a:pt x="448" y="104"/>
                  </a:cubicBezTo>
                  <a:cubicBezTo>
                    <a:pt x="421" y="81"/>
                    <a:pt x="388" y="71"/>
                    <a:pt x="354" y="71"/>
                  </a:cubicBezTo>
                  <a:cubicBezTo>
                    <a:pt x="299" y="71"/>
                    <a:pt x="243" y="96"/>
                    <a:pt x="204" y="135"/>
                  </a:cubicBezTo>
                  <a:cubicBezTo>
                    <a:pt x="140" y="198"/>
                    <a:pt x="115" y="288"/>
                    <a:pt x="95" y="377"/>
                  </a:cubicBezTo>
                  <a:cubicBezTo>
                    <a:pt x="12" y="742"/>
                    <a:pt x="1" y="1125"/>
                    <a:pt x="65" y="1495"/>
                  </a:cubicBezTo>
                  <a:cubicBezTo>
                    <a:pt x="84" y="1605"/>
                    <a:pt x="123" y="1730"/>
                    <a:pt x="229" y="1765"/>
                  </a:cubicBezTo>
                  <a:lnTo>
                    <a:pt x="1289" y="2219"/>
                  </a:lnTo>
                  <a:cubicBezTo>
                    <a:pt x="1621" y="1882"/>
                    <a:pt x="1869" y="1467"/>
                    <a:pt x="2012" y="1017"/>
                  </a:cubicBezTo>
                  <a:cubicBezTo>
                    <a:pt x="2080" y="805"/>
                    <a:pt x="2123" y="572"/>
                    <a:pt x="2053" y="359"/>
                  </a:cubicBezTo>
                  <a:cubicBezTo>
                    <a:pt x="1989" y="165"/>
                    <a:pt x="1807" y="1"/>
                    <a:pt x="16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4176278" y="3853858"/>
              <a:ext cx="111617" cy="123176"/>
            </a:xfrm>
            <a:custGeom>
              <a:avLst/>
              <a:gdLst/>
              <a:ahLst/>
              <a:cxnLst/>
              <a:rect l="l" t="t" r="r" b="b"/>
              <a:pathLst>
                <a:path w="2026" h="2236" extrusionOk="0">
                  <a:moveTo>
                    <a:pt x="1454" y="1"/>
                  </a:moveTo>
                  <a:cubicBezTo>
                    <a:pt x="1398" y="1"/>
                    <a:pt x="1343" y="12"/>
                    <a:pt x="1292" y="38"/>
                  </a:cubicBezTo>
                  <a:cubicBezTo>
                    <a:pt x="1129" y="117"/>
                    <a:pt x="1050" y="302"/>
                    <a:pt x="995" y="477"/>
                  </a:cubicBezTo>
                  <a:cubicBezTo>
                    <a:pt x="895" y="801"/>
                    <a:pt x="836" y="1139"/>
                    <a:pt x="820" y="1479"/>
                  </a:cubicBezTo>
                  <a:cubicBezTo>
                    <a:pt x="678" y="1181"/>
                    <a:pt x="532" y="885"/>
                    <a:pt x="388" y="587"/>
                  </a:cubicBezTo>
                  <a:cubicBezTo>
                    <a:pt x="360" y="529"/>
                    <a:pt x="326" y="465"/>
                    <a:pt x="267" y="439"/>
                  </a:cubicBezTo>
                  <a:cubicBezTo>
                    <a:pt x="250" y="431"/>
                    <a:pt x="231" y="428"/>
                    <a:pt x="213" y="428"/>
                  </a:cubicBezTo>
                  <a:cubicBezTo>
                    <a:pt x="145" y="428"/>
                    <a:pt x="76" y="475"/>
                    <a:pt x="42" y="537"/>
                  </a:cubicBezTo>
                  <a:cubicBezTo>
                    <a:pt x="0" y="616"/>
                    <a:pt x="0" y="710"/>
                    <a:pt x="6" y="800"/>
                  </a:cubicBezTo>
                  <a:cubicBezTo>
                    <a:pt x="30" y="1175"/>
                    <a:pt x="127" y="1547"/>
                    <a:pt x="291" y="1884"/>
                  </a:cubicBezTo>
                  <a:cubicBezTo>
                    <a:pt x="339" y="1983"/>
                    <a:pt x="412" y="2092"/>
                    <a:pt x="524" y="2097"/>
                  </a:cubicBezTo>
                  <a:lnTo>
                    <a:pt x="1664" y="2235"/>
                  </a:lnTo>
                  <a:cubicBezTo>
                    <a:pt x="1886" y="1819"/>
                    <a:pt x="2010" y="1350"/>
                    <a:pt x="2020" y="879"/>
                  </a:cubicBezTo>
                  <a:cubicBezTo>
                    <a:pt x="2026" y="655"/>
                    <a:pt x="2003" y="420"/>
                    <a:pt x="1876" y="235"/>
                  </a:cubicBezTo>
                  <a:cubicBezTo>
                    <a:pt x="1781" y="98"/>
                    <a:pt x="1615" y="1"/>
                    <a:pt x="14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3928252" y="3836505"/>
              <a:ext cx="74430" cy="97835"/>
            </a:xfrm>
            <a:custGeom>
              <a:avLst/>
              <a:gdLst/>
              <a:ahLst/>
              <a:cxnLst/>
              <a:rect l="l" t="t" r="r" b="b"/>
              <a:pathLst>
                <a:path w="1351" h="1776" extrusionOk="0">
                  <a:moveTo>
                    <a:pt x="181" y="0"/>
                  </a:moveTo>
                  <a:cubicBezTo>
                    <a:pt x="122" y="0"/>
                    <a:pt x="68" y="42"/>
                    <a:pt x="40" y="96"/>
                  </a:cubicBezTo>
                  <a:cubicBezTo>
                    <a:pt x="9" y="152"/>
                    <a:pt x="5" y="219"/>
                    <a:pt x="5" y="284"/>
                  </a:cubicBezTo>
                  <a:cubicBezTo>
                    <a:pt x="1" y="711"/>
                    <a:pt x="125" y="1136"/>
                    <a:pt x="355" y="1495"/>
                  </a:cubicBezTo>
                  <a:lnTo>
                    <a:pt x="997" y="1776"/>
                  </a:lnTo>
                  <a:cubicBezTo>
                    <a:pt x="1052" y="1625"/>
                    <a:pt x="1107" y="1476"/>
                    <a:pt x="1163" y="1327"/>
                  </a:cubicBezTo>
                  <a:cubicBezTo>
                    <a:pt x="1230" y="1136"/>
                    <a:pt x="1301" y="946"/>
                    <a:pt x="1326" y="747"/>
                  </a:cubicBezTo>
                  <a:cubicBezTo>
                    <a:pt x="1350" y="548"/>
                    <a:pt x="1329" y="333"/>
                    <a:pt x="1223" y="162"/>
                  </a:cubicBezTo>
                  <a:cubicBezTo>
                    <a:pt x="1209" y="138"/>
                    <a:pt x="1194" y="114"/>
                    <a:pt x="1171" y="99"/>
                  </a:cubicBezTo>
                  <a:cubicBezTo>
                    <a:pt x="1148" y="82"/>
                    <a:pt x="1122" y="75"/>
                    <a:pt x="1096" y="75"/>
                  </a:cubicBezTo>
                  <a:cubicBezTo>
                    <a:pt x="1029" y="75"/>
                    <a:pt x="957" y="120"/>
                    <a:pt x="908" y="171"/>
                  </a:cubicBezTo>
                  <a:cubicBezTo>
                    <a:pt x="743" y="340"/>
                    <a:pt x="659" y="570"/>
                    <a:pt x="608" y="799"/>
                  </a:cubicBezTo>
                  <a:cubicBezTo>
                    <a:pt x="532" y="586"/>
                    <a:pt x="447" y="375"/>
                    <a:pt x="355" y="169"/>
                  </a:cubicBezTo>
                  <a:cubicBezTo>
                    <a:pt x="323" y="96"/>
                    <a:pt x="276" y="13"/>
                    <a:pt x="197" y="1"/>
                  </a:cubicBezTo>
                  <a:cubicBezTo>
                    <a:pt x="192" y="1"/>
                    <a:pt x="186" y="0"/>
                    <a:pt x="1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2362749" y="3657856"/>
              <a:ext cx="111672" cy="123176"/>
            </a:xfrm>
            <a:custGeom>
              <a:avLst/>
              <a:gdLst/>
              <a:ahLst/>
              <a:cxnLst/>
              <a:rect l="l" t="t" r="r" b="b"/>
              <a:pathLst>
                <a:path w="2027" h="2236" extrusionOk="0">
                  <a:moveTo>
                    <a:pt x="1455" y="0"/>
                  </a:moveTo>
                  <a:cubicBezTo>
                    <a:pt x="1399" y="0"/>
                    <a:pt x="1344" y="12"/>
                    <a:pt x="1292" y="37"/>
                  </a:cubicBezTo>
                  <a:cubicBezTo>
                    <a:pt x="1130" y="116"/>
                    <a:pt x="1049" y="301"/>
                    <a:pt x="996" y="476"/>
                  </a:cubicBezTo>
                  <a:cubicBezTo>
                    <a:pt x="894" y="801"/>
                    <a:pt x="836" y="1138"/>
                    <a:pt x="821" y="1479"/>
                  </a:cubicBezTo>
                  <a:cubicBezTo>
                    <a:pt x="678" y="1181"/>
                    <a:pt x="533" y="884"/>
                    <a:pt x="389" y="586"/>
                  </a:cubicBezTo>
                  <a:cubicBezTo>
                    <a:pt x="361" y="527"/>
                    <a:pt x="327" y="464"/>
                    <a:pt x="266" y="438"/>
                  </a:cubicBezTo>
                  <a:cubicBezTo>
                    <a:pt x="249" y="431"/>
                    <a:pt x="231" y="427"/>
                    <a:pt x="212" y="427"/>
                  </a:cubicBezTo>
                  <a:cubicBezTo>
                    <a:pt x="145" y="427"/>
                    <a:pt x="76" y="474"/>
                    <a:pt x="43" y="537"/>
                  </a:cubicBezTo>
                  <a:cubicBezTo>
                    <a:pt x="1" y="616"/>
                    <a:pt x="1" y="709"/>
                    <a:pt x="5" y="800"/>
                  </a:cubicBezTo>
                  <a:cubicBezTo>
                    <a:pt x="30" y="1175"/>
                    <a:pt x="128" y="1546"/>
                    <a:pt x="291" y="1882"/>
                  </a:cubicBezTo>
                  <a:cubicBezTo>
                    <a:pt x="339" y="1981"/>
                    <a:pt x="413" y="2091"/>
                    <a:pt x="524" y="2097"/>
                  </a:cubicBezTo>
                  <a:lnTo>
                    <a:pt x="1663" y="2235"/>
                  </a:lnTo>
                  <a:cubicBezTo>
                    <a:pt x="1886" y="1819"/>
                    <a:pt x="2009" y="1350"/>
                    <a:pt x="2020" y="879"/>
                  </a:cubicBezTo>
                  <a:cubicBezTo>
                    <a:pt x="2026" y="654"/>
                    <a:pt x="2002" y="420"/>
                    <a:pt x="1875" y="235"/>
                  </a:cubicBezTo>
                  <a:cubicBezTo>
                    <a:pt x="1781" y="97"/>
                    <a:pt x="1616" y="0"/>
                    <a:pt x="14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701827" y="3816618"/>
              <a:ext cx="120653" cy="128299"/>
            </a:xfrm>
            <a:custGeom>
              <a:avLst/>
              <a:gdLst/>
              <a:ahLst/>
              <a:cxnLst/>
              <a:rect l="l" t="t" r="r" b="b"/>
              <a:pathLst>
                <a:path w="2190" h="2329" extrusionOk="0">
                  <a:moveTo>
                    <a:pt x="1307" y="0"/>
                  </a:moveTo>
                  <a:cubicBezTo>
                    <a:pt x="1193" y="0"/>
                    <a:pt x="1083" y="37"/>
                    <a:pt x="1006" y="120"/>
                  </a:cubicBezTo>
                  <a:cubicBezTo>
                    <a:pt x="881" y="252"/>
                    <a:pt x="871" y="454"/>
                    <a:pt x="883" y="636"/>
                  </a:cubicBezTo>
                  <a:cubicBezTo>
                    <a:pt x="902" y="976"/>
                    <a:pt x="966" y="1314"/>
                    <a:pt x="1072" y="1637"/>
                  </a:cubicBezTo>
                  <a:cubicBezTo>
                    <a:pt x="833" y="1410"/>
                    <a:pt x="593" y="1181"/>
                    <a:pt x="353" y="954"/>
                  </a:cubicBezTo>
                  <a:cubicBezTo>
                    <a:pt x="305" y="910"/>
                    <a:pt x="253" y="862"/>
                    <a:pt x="187" y="859"/>
                  </a:cubicBezTo>
                  <a:cubicBezTo>
                    <a:pt x="184" y="859"/>
                    <a:pt x="181" y="859"/>
                    <a:pt x="179" y="859"/>
                  </a:cubicBezTo>
                  <a:cubicBezTo>
                    <a:pt x="95" y="859"/>
                    <a:pt x="24" y="944"/>
                    <a:pt x="13" y="1030"/>
                  </a:cubicBezTo>
                  <a:cubicBezTo>
                    <a:pt x="1" y="1117"/>
                    <a:pt x="34" y="1208"/>
                    <a:pt x="71" y="1290"/>
                  </a:cubicBezTo>
                  <a:cubicBezTo>
                    <a:pt x="225" y="1631"/>
                    <a:pt x="447" y="1943"/>
                    <a:pt x="719" y="2201"/>
                  </a:cubicBezTo>
                  <a:cubicBezTo>
                    <a:pt x="784" y="2265"/>
                    <a:pt x="869" y="2329"/>
                    <a:pt x="957" y="2329"/>
                  </a:cubicBezTo>
                  <a:cubicBezTo>
                    <a:pt x="975" y="2329"/>
                    <a:pt x="993" y="2326"/>
                    <a:pt x="1011" y="2320"/>
                  </a:cubicBezTo>
                  <a:lnTo>
                    <a:pt x="2128" y="2046"/>
                  </a:lnTo>
                  <a:cubicBezTo>
                    <a:pt x="2190" y="1579"/>
                    <a:pt x="2140" y="1095"/>
                    <a:pt x="1985" y="650"/>
                  </a:cubicBezTo>
                  <a:cubicBezTo>
                    <a:pt x="1912" y="439"/>
                    <a:pt x="1806" y="227"/>
                    <a:pt x="1622" y="98"/>
                  </a:cubicBezTo>
                  <a:cubicBezTo>
                    <a:pt x="1532" y="36"/>
                    <a:pt x="1418" y="0"/>
                    <a:pt x="13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509350" y="3689477"/>
              <a:ext cx="75256" cy="102132"/>
            </a:xfrm>
            <a:custGeom>
              <a:avLst/>
              <a:gdLst/>
              <a:ahLst/>
              <a:cxnLst/>
              <a:rect l="l" t="t" r="r" b="b"/>
              <a:pathLst>
                <a:path w="1366" h="1854" extrusionOk="0">
                  <a:moveTo>
                    <a:pt x="246" y="0"/>
                  </a:moveTo>
                  <a:cubicBezTo>
                    <a:pt x="192" y="0"/>
                    <a:pt x="139" y="34"/>
                    <a:pt x="109" y="80"/>
                  </a:cubicBezTo>
                  <a:cubicBezTo>
                    <a:pt x="72" y="135"/>
                    <a:pt x="60" y="202"/>
                    <a:pt x="53" y="265"/>
                  </a:cubicBezTo>
                  <a:cubicBezTo>
                    <a:pt x="0" y="689"/>
                    <a:pt x="75" y="1128"/>
                    <a:pt x="266" y="1507"/>
                  </a:cubicBezTo>
                  <a:lnTo>
                    <a:pt x="878" y="1853"/>
                  </a:lnTo>
                  <a:cubicBezTo>
                    <a:pt x="949" y="1711"/>
                    <a:pt x="1019" y="1569"/>
                    <a:pt x="1090" y="1427"/>
                  </a:cubicBezTo>
                  <a:cubicBezTo>
                    <a:pt x="1180" y="1246"/>
                    <a:pt x="1271" y="1065"/>
                    <a:pt x="1317" y="869"/>
                  </a:cubicBezTo>
                  <a:cubicBezTo>
                    <a:pt x="1365" y="673"/>
                    <a:pt x="1365" y="460"/>
                    <a:pt x="1281" y="278"/>
                  </a:cubicBezTo>
                  <a:cubicBezTo>
                    <a:pt x="1268" y="251"/>
                    <a:pt x="1257" y="227"/>
                    <a:pt x="1235" y="209"/>
                  </a:cubicBezTo>
                  <a:cubicBezTo>
                    <a:pt x="1210" y="187"/>
                    <a:pt x="1179" y="177"/>
                    <a:pt x="1147" y="177"/>
                  </a:cubicBezTo>
                  <a:cubicBezTo>
                    <a:pt x="1085" y="177"/>
                    <a:pt x="1016" y="212"/>
                    <a:pt x="964" y="254"/>
                  </a:cubicBezTo>
                  <a:cubicBezTo>
                    <a:pt x="784" y="402"/>
                    <a:pt x="672" y="621"/>
                    <a:pt x="596" y="842"/>
                  </a:cubicBezTo>
                  <a:cubicBezTo>
                    <a:pt x="544" y="622"/>
                    <a:pt x="483" y="403"/>
                    <a:pt x="414" y="187"/>
                  </a:cubicBezTo>
                  <a:cubicBezTo>
                    <a:pt x="390" y="113"/>
                    <a:pt x="353" y="24"/>
                    <a:pt x="276" y="4"/>
                  </a:cubicBezTo>
                  <a:cubicBezTo>
                    <a:pt x="266" y="2"/>
                    <a:pt x="256" y="0"/>
                    <a:pt x="2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4419345" y="4416686"/>
              <a:ext cx="454678" cy="211977"/>
            </a:xfrm>
            <a:custGeom>
              <a:avLst/>
              <a:gdLst/>
              <a:ahLst/>
              <a:cxnLst/>
              <a:rect l="l" t="t" r="r" b="b"/>
              <a:pathLst>
                <a:path w="8253" h="3848" extrusionOk="0">
                  <a:moveTo>
                    <a:pt x="3742" y="1"/>
                  </a:moveTo>
                  <a:cubicBezTo>
                    <a:pt x="2718" y="1"/>
                    <a:pt x="1694" y="206"/>
                    <a:pt x="753" y="610"/>
                  </a:cubicBezTo>
                  <a:cubicBezTo>
                    <a:pt x="595" y="677"/>
                    <a:pt x="435" y="754"/>
                    <a:pt x="325" y="885"/>
                  </a:cubicBezTo>
                  <a:cubicBezTo>
                    <a:pt x="0" y="1275"/>
                    <a:pt x="288" y="1869"/>
                    <a:pt x="650" y="2226"/>
                  </a:cubicBezTo>
                  <a:cubicBezTo>
                    <a:pt x="1656" y="3217"/>
                    <a:pt x="3732" y="3847"/>
                    <a:pt x="5317" y="3847"/>
                  </a:cubicBezTo>
                  <a:cubicBezTo>
                    <a:pt x="5542" y="3847"/>
                    <a:pt x="5757" y="3835"/>
                    <a:pt x="5957" y="3809"/>
                  </a:cubicBezTo>
                  <a:cubicBezTo>
                    <a:pt x="8252" y="3511"/>
                    <a:pt x="7720" y="835"/>
                    <a:pt x="5802" y="287"/>
                  </a:cubicBezTo>
                  <a:cubicBezTo>
                    <a:pt x="5133" y="96"/>
                    <a:pt x="4437" y="1"/>
                    <a:pt x="37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5014562" y="4239415"/>
              <a:ext cx="332814" cy="161131"/>
            </a:xfrm>
            <a:custGeom>
              <a:avLst/>
              <a:gdLst/>
              <a:ahLst/>
              <a:cxnLst/>
              <a:rect l="l" t="t" r="r" b="b"/>
              <a:pathLst>
                <a:path w="6041" h="2925" extrusionOk="0">
                  <a:moveTo>
                    <a:pt x="2580" y="1"/>
                  </a:moveTo>
                  <a:cubicBezTo>
                    <a:pt x="2461" y="1"/>
                    <a:pt x="2343" y="5"/>
                    <a:pt x="2225" y="13"/>
                  </a:cubicBezTo>
                  <a:cubicBezTo>
                    <a:pt x="1565" y="60"/>
                    <a:pt x="878" y="252"/>
                    <a:pt x="425" y="736"/>
                  </a:cubicBezTo>
                  <a:cubicBezTo>
                    <a:pt x="169" y="1008"/>
                    <a:pt x="0" y="1408"/>
                    <a:pt x="128" y="1759"/>
                  </a:cubicBezTo>
                  <a:cubicBezTo>
                    <a:pt x="417" y="2547"/>
                    <a:pt x="1617" y="2925"/>
                    <a:pt x="2825" y="2925"/>
                  </a:cubicBezTo>
                  <a:cubicBezTo>
                    <a:pt x="4426" y="2925"/>
                    <a:pt x="6040" y="2260"/>
                    <a:pt x="5561" y="1005"/>
                  </a:cubicBezTo>
                  <a:cubicBezTo>
                    <a:pt x="5525" y="908"/>
                    <a:pt x="5430" y="843"/>
                    <a:pt x="5343" y="788"/>
                  </a:cubicBezTo>
                  <a:cubicBezTo>
                    <a:pt x="4519" y="276"/>
                    <a:pt x="3549" y="1"/>
                    <a:pt x="25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2653967" y="3850828"/>
              <a:ext cx="457929" cy="183331"/>
            </a:xfrm>
            <a:custGeom>
              <a:avLst/>
              <a:gdLst/>
              <a:ahLst/>
              <a:cxnLst/>
              <a:rect l="l" t="t" r="r" b="b"/>
              <a:pathLst>
                <a:path w="8312" h="3328" extrusionOk="0">
                  <a:moveTo>
                    <a:pt x="4338" y="0"/>
                  </a:moveTo>
                  <a:cubicBezTo>
                    <a:pt x="3798" y="0"/>
                    <a:pt x="3258" y="20"/>
                    <a:pt x="2719" y="62"/>
                  </a:cubicBezTo>
                  <a:cubicBezTo>
                    <a:pt x="2097" y="107"/>
                    <a:pt x="1450" y="189"/>
                    <a:pt x="918" y="518"/>
                  </a:cubicBezTo>
                  <a:cubicBezTo>
                    <a:pt x="386" y="848"/>
                    <a:pt x="1" y="1494"/>
                    <a:pt x="157" y="2099"/>
                  </a:cubicBezTo>
                  <a:cubicBezTo>
                    <a:pt x="286" y="2593"/>
                    <a:pt x="743" y="2950"/>
                    <a:pt x="1232" y="3099"/>
                  </a:cubicBezTo>
                  <a:cubicBezTo>
                    <a:pt x="1712" y="3247"/>
                    <a:pt x="2364" y="3327"/>
                    <a:pt x="3057" y="3327"/>
                  </a:cubicBezTo>
                  <a:cubicBezTo>
                    <a:pt x="4348" y="3327"/>
                    <a:pt x="5782" y="3048"/>
                    <a:pt x="6519" y="2402"/>
                  </a:cubicBezTo>
                  <a:cubicBezTo>
                    <a:pt x="8312" y="834"/>
                    <a:pt x="5940" y="14"/>
                    <a:pt x="4540" y="1"/>
                  </a:cubicBezTo>
                  <a:cubicBezTo>
                    <a:pt x="4473" y="0"/>
                    <a:pt x="4406" y="0"/>
                    <a:pt x="433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09715" y="3884817"/>
              <a:ext cx="461455" cy="141134"/>
            </a:xfrm>
            <a:custGeom>
              <a:avLst/>
              <a:gdLst/>
              <a:ahLst/>
              <a:cxnLst/>
              <a:rect l="l" t="t" r="r" b="b"/>
              <a:pathLst>
                <a:path w="8376" h="2562" extrusionOk="0">
                  <a:moveTo>
                    <a:pt x="4769" y="1"/>
                  </a:moveTo>
                  <a:cubicBezTo>
                    <a:pt x="3754" y="1"/>
                    <a:pt x="2712" y="173"/>
                    <a:pt x="1876" y="381"/>
                  </a:cubicBezTo>
                  <a:cubicBezTo>
                    <a:pt x="1729" y="416"/>
                    <a:pt x="1578" y="458"/>
                    <a:pt x="1458" y="553"/>
                  </a:cubicBezTo>
                  <a:cubicBezTo>
                    <a:pt x="0" y="1683"/>
                    <a:pt x="3278" y="2540"/>
                    <a:pt x="3873" y="2554"/>
                  </a:cubicBezTo>
                  <a:cubicBezTo>
                    <a:pt x="4071" y="2558"/>
                    <a:pt x="4282" y="2562"/>
                    <a:pt x="4500" y="2562"/>
                  </a:cubicBezTo>
                  <a:cubicBezTo>
                    <a:pt x="5453" y="2562"/>
                    <a:pt x="6547" y="2496"/>
                    <a:pt x="7346" y="2117"/>
                  </a:cubicBezTo>
                  <a:cubicBezTo>
                    <a:pt x="8376" y="1627"/>
                    <a:pt x="8137" y="917"/>
                    <a:pt x="7138" y="444"/>
                  </a:cubicBezTo>
                  <a:cubicBezTo>
                    <a:pt x="6457" y="122"/>
                    <a:pt x="5622" y="1"/>
                    <a:pt x="47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511113" y="4235944"/>
              <a:ext cx="534507" cy="226189"/>
            </a:xfrm>
            <a:custGeom>
              <a:avLst/>
              <a:gdLst/>
              <a:ahLst/>
              <a:cxnLst/>
              <a:rect l="l" t="t" r="r" b="b"/>
              <a:pathLst>
                <a:path w="9702" h="4106" extrusionOk="0">
                  <a:moveTo>
                    <a:pt x="4396" y="1"/>
                  </a:moveTo>
                  <a:cubicBezTo>
                    <a:pt x="4376" y="1"/>
                    <a:pt x="4356" y="1"/>
                    <a:pt x="4335" y="1"/>
                  </a:cubicBezTo>
                  <a:cubicBezTo>
                    <a:pt x="3002" y="15"/>
                    <a:pt x="1679" y="502"/>
                    <a:pt x="654" y="1353"/>
                  </a:cubicBezTo>
                  <a:cubicBezTo>
                    <a:pt x="323" y="1629"/>
                    <a:pt x="1" y="1994"/>
                    <a:pt x="15" y="2425"/>
                  </a:cubicBezTo>
                  <a:cubicBezTo>
                    <a:pt x="32" y="2841"/>
                    <a:pt x="359" y="3178"/>
                    <a:pt x="709" y="3406"/>
                  </a:cubicBezTo>
                  <a:cubicBezTo>
                    <a:pt x="1596" y="3982"/>
                    <a:pt x="2609" y="4098"/>
                    <a:pt x="3645" y="4098"/>
                  </a:cubicBezTo>
                  <a:cubicBezTo>
                    <a:pt x="4341" y="4098"/>
                    <a:pt x="5047" y="4046"/>
                    <a:pt x="5733" y="4046"/>
                  </a:cubicBezTo>
                  <a:cubicBezTo>
                    <a:pt x="6053" y="4046"/>
                    <a:pt x="6368" y="4057"/>
                    <a:pt x="6676" y="4090"/>
                  </a:cubicBezTo>
                  <a:cubicBezTo>
                    <a:pt x="6774" y="4101"/>
                    <a:pt x="6871" y="4106"/>
                    <a:pt x="6966" y="4106"/>
                  </a:cubicBezTo>
                  <a:cubicBezTo>
                    <a:pt x="8606" y="4106"/>
                    <a:pt x="9702" y="2592"/>
                    <a:pt x="8046" y="1274"/>
                  </a:cubicBezTo>
                  <a:cubicBezTo>
                    <a:pt x="7019" y="455"/>
                    <a:pt x="5709" y="1"/>
                    <a:pt x="43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405922" y="3936268"/>
              <a:ext cx="71620" cy="111993"/>
            </a:xfrm>
            <a:custGeom>
              <a:avLst/>
              <a:gdLst/>
              <a:ahLst/>
              <a:cxnLst/>
              <a:rect l="l" t="t" r="r" b="b"/>
              <a:pathLst>
                <a:path w="1300" h="2033" extrusionOk="0">
                  <a:moveTo>
                    <a:pt x="338" y="1"/>
                  </a:moveTo>
                  <a:cubicBezTo>
                    <a:pt x="299" y="1"/>
                    <a:pt x="259" y="9"/>
                    <a:pt x="221" y="25"/>
                  </a:cubicBezTo>
                  <a:cubicBezTo>
                    <a:pt x="69" y="92"/>
                    <a:pt x="1" y="265"/>
                    <a:pt x="66" y="416"/>
                  </a:cubicBezTo>
                  <a:lnTo>
                    <a:pt x="688" y="1853"/>
                  </a:lnTo>
                  <a:cubicBezTo>
                    <a:pt x="736" y="1965"/>
                    <a:pt x="845" y="2032"/>
                    <a:pt x="961" y="2032"/>
                  </a:cubicBezTo>
                  <a:cubicBezTo>
                    <a:pt x="999" y="2032"/>
                    <a:pt x="1040" y="2023"/>
                    <a:pt x="1078" y="2008"/>
                  </a:cubicBezTo>
                  <a:cubicBezTo>
                    <a:pt x="1230" y="1943"/>
                    <a:pt x="1299" y="1768"/>
                    <a:pt x="1233" y="1619"/>
                  </a:cubicBezTo>
                  <a:lnTo>
                    <a:pt x="611" y="181"/>
                  </a:lnTo>
                  <a:cubicBezTo>
                    <a:pt x="562" y="68"/>
                    <a:pt x="453" y="1"/>
                    <a:pt x="3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493960" y="3887847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6" y="1"/>
                  </a:moveTo>
                  <a:cubicBezTo>
                    <a:pt x="238" y="1"/>
                    <a:pt x="111" y="122"/>
                    <a:pt x="104" y="283"/>
                  </a:cubicBezTo>
                  <a:lnTo>
                    <a:pt x="8" y="2283"/>
                  </a:lnTo>
                  <a:cubicBezTo>
                    <a:pt x="1" y="2447"/>
                    <a:pt x="126" y="2587"/>
                    <a:pt x="290" y="2594"/>
                  </a:cubicBezTo>
                  <a:lnTo>
                    <a:pt x="304" y="2594"/>
                  </a:lnTo>
                  <a:cubicBezTo>
                    <a:pt x="464" y="2594"/>
                    <a:pt x="593" y="2468"/>
                    <a:pt x="601" y="2312"/>
                  </a:cubicBezTo>
                  <a:lnTo>
                    <a:pt x="697" y="311"/>
                  </a:lnTo>
                  <a:cubicBezTo>
                    <a:pt x="704" y="148"/>
                    <a:pt x="578" y="8"/>
                    <a:pt x="414" y="1"/>
                  </a:cubicBezTo>
                  <a:cubicBezTo>
                    <a:pt x="411" y="1"/>
                    <a:pt x="408" y="1"/>
                    <a:pt x="4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125652" y="3840747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39" y="1"/>
                  </a:moveTo>
                  <a:cubicBezTo>
                    <a:pt x="299" y="1"/>
                    <a:pt x="259" y="9"/>
                    <a:pt x="220" y="26"/>
                  </a:cubicBezTo>
                  <a:cubicBezTo>
                    <a:pt x="69" y="91"/>
                    <a:pt x="0" y="266"/>
                    <a:pt x="65" y="416"/>
                  </a:cubicBezTo>
                  <a:lnTo>
                    <a:pt x="688" y="1854"/>
                  </a:lnTo>
                  <a:cubicBezTo>
                    <a:pt x="736" y="1964"/>
                    <a:pt x="846" y="2032"/>
                    <a:pt x="960" y="2032"/>
                  </a:cubicBezTo>
                  <a:cubicBezTo>
                    <a:pt x="998" y="2032"/>
                    <a:pt x="1039" y="2023"/>
                    <a:pt x="1077" y="2009"/>
                  </a:cubicBezTo>
                  <a:cubicBezTo>
                    <a:pt x="1230" y="1943"/>
                    <a:pt x="1299" y="1769"/>
                    <a:pt x="1232" y="1618"/>
                  </a:cubicBezTo>
                  <a:lnTo>
                    <a:pt x="610" y="181"/>
                  </a:lnTo>
                  <a:cubicBezTo>
                    <a:pt x="562" y="68"/>
                    <a:pt x="453" y="1"/>
                    <a:pt x="3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213634" y="3792380"/>
              <a:ext cx="38785" cy="142842"/>
            </a:xfrm>
            <a:custGeom>
              <a:avLst/>
              <a:gdLst/>
              <a:ahLst/>
              <a:cxnLst/>
              <a:rect l="l" t="t" r="r" b="b"/>
              <a:pathLst>
                <a:path w="704" h="2593" extrusionOk="0">
                  <a:moveTo>
                    <a:pt x="403" y="0"/>
                  </a:moveTo>
                  <a:cubicBezTo>
                    <a:pt x="238" y="0"/>
                    <a:pt x="111" y="121"/>
                    <a:pt x="104" y="283"/>
                  </a:cubicBezTo>
                  <a:lnTo>
                    <a:pt x="8" y="2282"/>
                  </a:lnTo>
                  <a:cubicBezTo>
                    <a:pt x="1" y="2445"/>
                    <a:pt x="127" y="2585"/>
                    <a:pt x="290" y="2592"/>
                  </a:cubicBezTo>
                  <a:lnTo>
                    <a:pt x="304" y="2592"/>
                  </a:lnTo>
                  <a:cubicBezTo>
                    <a:pt x="463" y="2592"/>
                    <a:pt x="594" y="2466"/>
                    <a:pt x="601" y="2310"/>
                  </a:cubicBezTo>
                  <a:lnTo>
                    <a:pt x="697" y="311"/>
                  </a:lnTo>
                  <a:cubicBezTo>
                    <a:pt x="704" y="146"/>
                    <a:pt x="578" y="8"/>
                    <a:pt x="415" y="1"/>
                  </a:cubicBezTo>
                  <a:cubicBezTo>
                    <a:pt x="411" y="0"/>
                    <a:pt x="407" y="0"/>
                    <a:pt x="4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055665" y="4331025"/>
              <a:ext cx="71620" cy="111938"/>
            </a:xfrm>
            <a:custGeom>
              <a:avLst/>
              <a:gdLst/>
              <a:ahLst/>
              <a:cxnLst/>
              <a:rect l="l" t="t" r="r" b="b"/>
              <a:pathLst>
                <a:path w="1300" h="2032" extrusionOk="0">
                  <a:moveTo>
                    <a:pt x="339" y="0"/>
                  </a:moveTo>
                  <a:cubicBezTo>
                    <a:pt x="300" y="0"/>
                    <a:pt x="259" y="8"/>
                    <a:pt x="221" y="25"/>
                  </a:cubicBezTo>
                  <a:cubicBezTo>
                    <a:pt x="68" y="90"/>
                    <a:pt x="1" y="265"/>
                    <a:pt x="66" y="415"/>
                  </a:cubicBezTo>
                  <a:lnTo>
                    <a:pt x="688" y="1853"/>
                  </a:lnTo>
                  <a:cubicBezTo>
                    <a:pt x="736" y="1963"/>
                    <a:pt x="846" y="2031"/>
                    <a:pt x="960" y="2031"/>
                  </a:cubicBezTo>
                  <a:cubicBezTo>
                    <a:pt x="999" y="2031"/>
                    <a:pt x="1040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0" y="181"/>
                  </a:lnTo>
                  <a:cubicBezTo>
                    <a:pt x="562" y="68"/>
                    <a:pt x="453" y="0"/>
                    <a:pt x="3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143702" y="4282493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405" y="0"/>
                  </a:moveTo>
                  <a:cubicBezTo>
                    <a:pt x="239" y="0"/>
                    <a:pt x="110" y="122"/>
                    <a:pt x="103" y="283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3" y="2593"/>
                    <a:pt x="593" y="2469"/>
                    <a:pt x="600" y="2311"/>
                  </a:cubicBezTo>
                  <a:lnTo>
                    <a:pt x="696" y="311"/>
                  </a:lnTo>
                  <a:cubicBezTo>
                    <a:pt x="703" y="147"/>
                    <a:pt x="578" y="7"/>
                    <a:pt x="414" y="0"/>
                  </a:cubicBezTo>
                  <a:cubicBezTo>
                    <a:pt x="411" y="0"/>
                    <a:pt x="408" y="0"/>
                    <a:pt x="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391362" y="4175128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340" y="0"/>
                  </a:moveTo>
                  <a:cubicBezTo>
                    <a:pt x="301" y="0"/>
                    <a:pt x="260" y="8"/>
                    <a:pt x="222" y="25"/>
                  </a:cubicBezTo>
                  <a:cubicBezTo>
                    <a:pt x="69" y="90"/>
                    <a:pt x="0" y="265"/>
                    <a:pt x="67" y="415"/>
                  </a:cubicBezTo>
                  <a:lnTo>
                    <a:pt x="689" y="1853"/>
                  </a:lnTo>
                  <a:cubicBezTo>
                    <a:pt x="737" y="1963"/>
                    <a:pt x="846" y="2031"/>
                    <a:pt x="960" y="2031"/>
                  </a:cubicBezTo>
                  <a:cubicBezTo>
                    <a:pt x="1000" y="2031"/>
                    <a:pt x="1041" y="2023"/>
                    <a:pt x="1079" y="2009"/>
                  </a:cubicBezTo>
                  <a:cubicBezTo>
                    <a:pt x="1230" y="1942"/>
                    <a:pt x="1299" y="1769"/>
                    <a:pt x="1234" y="1618"/>
                  </a:cubicBezTo>
                  <a:lnTo>
                    <a:pt x="611" y="181"/>
                  </a:lnTo>
                  <a:cubicBezTo>
                    <a:pt x="563" y="67"/>
                    <a:pt x="454" y="0"/>
                    <a:pt x="3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479455" y="4126596"/>
              <a:ext cx="38675" cy="142897"/>
            </a:xfrm>
            <a:custGeom>
              <a:avLst/>
              <a:gdLst/>
              <a:ahLst/>
              <a:cxnLst/>
              <a:rect l="l" t="t" r="r" b="b"/>
              <a:pathLst>
                <a:path w="702" h="2594" extrusionOk="0">
                  <a:moveTo>
                    <a:pt x="404" y="0"/>
                  </a:moveTo>
                  <a:cubicBezTo>
                    <a:pt x="237" y="0"/>
                    <a:pt x="109" y="122"/>
                    <a:pt x="102" y="282"/>
                  </a:cubicBezTo>
                  <a:lnTo>
                    <a:pt x="8" y="2283"/>
                  </a:lnTo>
                  <a:cubicBezTo>
                    <a:pt x="0" y="2446"/>
                    <a:pt x="126" y="2586"/>
                    <a:pt x="290" y="2593"/>
                  </a:cubicBezTo>
                  <a:lnTo>
                    <a:pt x="304" y="2593"/>
                  </a:lnTo>
                  <a:cubicBezTo>
                    <a:pt x="461" y="2593"/>
                    <a:pt x="592" y="2469"/>
                    <a:pt x="600" y="2311"/>
                  </a:cubicBezTo>
                  <a:lnTo>
                    <a:pt x="695" y="311"/>
                  </a:lnTo>
                  <a:cubicBezTo>
                    <a:pt x="702" y="147"/>
                    <a:pt x="578" y="7"/>
                    <a:pt x="413" y="0"/>
                  </a:cubicBezTo>
                  <a:cubicBezTo>
                    <a:pt x="410" y="0"/>
                    <a:pt x="407" y="0"/>
                    <a:pt x="4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5520089" y="4284256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7" y="0"/>
                    <a:pt x="737" y="67"/>
                    <a:pt x="689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1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1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464831" y="4235834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299" y="0"/>
                  </a:moveTo>
                  <a:cubicBezTo>
                    <a:pt x="296" y="0"/>
                    <a:pt x="293" y="0"/>
                    <a:pt x="290" y="0"/>
                  </a:cubicBezTo>
                  <a:cubicBezTo>
                    <a:pt x="127" y="7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8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6"/>
                    <a:pt x="697" y="2283"/>
                  </a:cubicBezTo>
                  <a:lnTo>
                    <a:pt x="601" y="283"/>
                  </a:lnTo>
                  <a:cubicBezTo>
                    <a:pt x="594" y="122"/>
                    <a:pt x="466" y="0"/>
                    <a:pt x="29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147484" y="4256877"/>
              <a:ext cx="71565" cy="111883"/>
            </a:xfrm>
            <a:custGeom>
              <a:avLst/>
              <a:gdLst/>
              <a:ahLst/>
              <a:cxnLst/>
              <a:rect l="l" t="t" r="r" b="b"/>
              <a:pathLst>
                <a:path w="1299" h="2031" extrusionOk="0">
                  <a:moveTo>
                    <a:pt x="960" y="0"/>
                  </a:moveTo>
                  <a:cubicBezTo>
                    <a:pt x="845" y="0"/>
                    <a:pt x="737" y="67"/>
                    <a:pt x="687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2"/>
                    <a:pt x="299" y="2031"/>
                    <a:pt x="339" y="2031"/>
                  </a:cubicBezTo>
                  <a:cubicBezTo>
                    <a:pt x="453" y="2031"/>
                    <a:pt x="563" y="1964"/>
                    <a:pt x="610" y="1853"/>
                  </a:cubicBezTo>
                  <a:lnTo>
                    <a:pt x="1234" y="414"/>
                  </a:lnTo>
                  <a:cubicBezTo>
                    <a:pt x="1299" y="265"/>
                    <a:pt x="1229" y="90"/>
                    <a:pt x="1078" y="25"/>
                  </a:cubicBezTo>
                  <a:cubicBezTo>
                    <a:pt x="1040" y="8"/>
                    <a:pt x="999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092227" y="4208456"/>
              <a:ext cx="38730" cy="142787"/>
            </a:xfrm>
            <a:custGeom>
              <a:avLst/>
              <a:gdLst/>
              <a:ahLst/>
              <a:cxnLst/>
              <a:rect l="l" t="t" r="r" b="b"/>
              <a:pathLst>
                <a:path w="703" h="2592" extrusionOk="0">
                  <a:moveTo>
                    <a:pt x="302" y="0"/>
                  </a:moveTo>
                  <a:cubicBezTo>
                    <a:pt x="298" y="0"/>
                    <a:pt x="294" y="0"/>
                    <a:pt x="290" y="0"/>
                  </a:cubicBezTo>
                  <a:cubicBezTo>
                    <a:pt x="126" y="8"/>
                    <a:pt x="1" y="147"/>
                    <a:pt x="8" y="311"/>
                  </a:cubicBezTo>
                  <a:lnTo>
                    <a:pt x="102" y="2310"/>
                  </a:lnTo>
                  <a:cubicBezTo>
                    <a:pt x="110" y="2469"/>
                    <a:pt x="241" y="2592"/>
                    <a:pt x="399" y="2592"/>
                  </a:cubicBezTo>
                  <a:lnTo>
                    <a:pt x="413" y="2592"/>
                  </a:lnTo>
                  <a:cubicBezTo>
                    <a:pt x="578" y="2585"/>
                    <a:pt x="702" y="2445"/>
                    <a:pt x="695" y="2281"/>
                  </a:cubicBezTo>
                  <a:lnTo>
                    <a:pt x="601" y="283"/>
                  </a:lnTo>
                  <a:cubicBezTo>
                    <a:pt x="594" y="121"/>
                    <a:pt x="467" y="0"/>
                    <a:pt x="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559334" y="4068864"/>
              <a:ext cx="71565" cy="111938"/>
            </a:xfrm>
            <a:custGeom>
              <a:avLst/>
              <a:gdLst/>
              <a:ahLst/>
              <a:cxnLst/>
              <a:rect l="l" t="t" r="r" b="b"/>
              <a:pathLst>
                <a:path w="1299" h="2032" extrusionOk="0">
                  <a:moveTo>
                    <a:pt x="961" y="0"/>
                  </a:moveTo>
                  <a:cubicBezTo>
                    <a:pt x="846" y="0"/>
                    <a:pt x="737" y="68"/>
                    <a:pt x="688" y="180"/>
                  </a:cubicBezTo>
                  <a:lnTo>
                    <a:pt x="65" y="1618"/>
                  </a:lnTo>
                  <a:cubicBezTo>
                    <a:pt x="0" y="1768"/>
                    <a:pt x="69" y="1943"/>
                    <a:pt x="220" y="2008"/>
                  </a:cubicBezTo>
                  <a:cubicBezTo>
                    <a:pt x="260" y="2025"/>
                    <a:pt x="301" y="2032"/>
                    <a:pt x="339" y="2032"/>
                  </a:cubicBezTo>
                  <a:cubicBezTo>
                    <a:pt x="453" y="2032"/>
                    <a:pt x="563" y="1964"/>
                    <a:pt x="610" y="1853"/>
                  </a:cubicBezTo>
                  <a:lnTo>
                    <a:pt x="1234" y="416"/>
                  </a:lnTo>
                  <a:cubicBezTo>
                    <a:pt x="1299" y="265"/>
                    <a:pt x="1230" y="91"/>
                    <a:pt x="1079" y="25"/>
                  </a:cubicBezTo>
                  <a:cubicBezTo>
                    <a:pt x="1040" y="8"/>
                    <a:pt x="1000" y="0"/>
                    <a:pt x="96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504077" y="4020442"/>
              <a:ext cx="38785" cy="142897"/>
            </a:xfrm>
            <a:custGeom>
              <a:avLst/>
              <a:gdLst/>
              <a:ahLst/>
              <a:cxnLst/>
              <a:rect l="l" t="t" r="r" b="b"/>
              <a:pathLst>
                <a:path w="704" h="2594" extrusionOk="0">
                  <a:moveTo>
                    <a:pt x="301" y="0"/>
                  </a:moveTo>
                  <a:cubicBezTo>
                    <a:pt x="298" y="0"/>
                    <a:pt x="294" y="0"/>
                    <a:pt x="290" y="1"/>
                  </a:cubicBezTo>
                  <a:cubicBezTo>
                    <a:pt x="127" y="8"/>
                    <a:pt x="1" y="147"/>
                    <a:pt x="8" y="311"/>
                  </a:cubicBezTo>
                  <a:lnTo>
                    <a:pt x="104" y="2311"/>
                  </a:lnTo>
                  <a:cubicBezTo>
                    <a:pt x="111" y="2469"/>
                    <a:pt x="242" y="2593"/>
                    <a:pt x="400" y="2593"/>
                  </a:cubicBezTo>
                  <a:lnTo>
                    <a:pt x="415" y="2593"/>
                  </a:lnTo>
                  <a:cubicBezTo>
                    <a:pt x="578" y="2586"/>
                    <a:pt x="704" y="2447"/>
                    <a:pt x="697" y="2283"/>
                  </a:cubicBezTo>
                  <a:lnTo>
                    <a:pt x="601" y="283"/>
                  </a:lnTo>
                  <a:cubicBezTo>
                    <a:pt x="594" y="123"/>
                    <a:pt x="467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 hasCustomPrompt="1"/>
          </p:nvPr>
        </p:nvSpPr>
        <p:spPr>
          <a:xfrm>
            <a:off x="1367063" y="540000"/>
            <a:ext cx="2213400" cy="198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1" name="Google Shape;121;p3"/>
          <p:cNvSpPr txBox="1">
            <a:spLocks noGrp="1"/>
          </p:cNvSpPr>
          <p:nvPr>
            <p:ph type="subTitle" idx="1"/>
          </p:nvPr>
        </p:nvSpPr>
        <p:spPr>
          <a:xfrm rot="252">
            <a:off x="3681344" y="2588648"/>
            <a:ext cx="4095300" cy="45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3"/>
          <p:cNvGrpSpPr/>
          <p:nvPr/>
        </p:nvGrpSpPr>
        <p:grpSpPr>
          <a:xfrm>
            <a:off x="227058" y="1557416"/>
            <a:ext cx="246464" cy="231319"/>
            <a:chOff x="5946283" y="1650903"/>
            <a:chExt cx="246464" cy="231319"/>
          </a:xfrm>
        </p:grpSpPr>
        <p:sp>
          <p:nvSpPr>
            <p:cNvPr id="123" name="Google Shape;123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3"/>
          <p:cNvGrpSpPr/>
          <p:nvPr/>
        </p:nvGrpSpPr>
        <p:grpSpPr>
          <a:xfrm>
            <a:off x="473533" y="2245353"/>
            <a:ext cx="246464" cy="231319"/>
            <a:chOff x="5946283" y="1650903"/>
            <a:chExt cx="246464" cy="231319"/>
          </a:xfrm>
        </p:grpSpPr>
        <p:sp>
          <p:nvSpPr>
            <p:cNvPr id="126" name="Google Shape;126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6957558" y="241678"/>
            <a:ext cx="246464" cy="231319"/>
            <a:chOff x="5946283" y="1650903"/>
            <a:chExt cx="246464" cy="231319"/>
          </a:xfrm>
        </p:grpSpPr>
        <p:sp>
          <p:nvSpPr>
            <p:cNvPr id="129" name="Google Shape;129;p3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3"/>
          <p:cNvSpPr txBox="1">
            <a:spLocks noGrp="1"/>
          </p:cNvSpPr>
          <p:nvPr>
            <p:ph type="title" idx="2"/>
          </p:nvPr>
        </p:nvSpPr>
        <p:spPr>
          <a:xfrm>
            <a:off x="3681063" y="540000"/>
            <a:ext cx="4095300" cy="1981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27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019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8661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05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574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8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87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61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225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293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-665677" y="302158"/>
            <a:ext cx="9809545" cy="5411953"/>
            <a:chOff x="-665677" y="302158"/>
            <a:chExt cx="9809545" cy="5411953"/>
          </a:xfrm>
        </p:grpSpPr>
        <p:sp>
          <p:nvSpPr>
            <p:cNvPr id="360" name="Google Shape;360;p8"/>
            <p:cNvSpPr/>
            <p:nvPr/>
          </p:nvSpPr>
          <p:spPr>
            <a:xfrm>
              <a:off x="1770875" y="2770990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1" name="Google Shape;361;p8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362" name="Google Shape;362;p8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8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8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8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8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8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8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8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8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8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8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8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8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375;p8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8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8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8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8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8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8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8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8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8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8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8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8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8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8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" name="Google Shape;390;p8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391" name="Google Shape;391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" name="Google Shape;393;p8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394" name="Google Shape;394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" name="Google Shape;396;p8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397" name="Google Shape;397;p8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8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" name="Google Shape;399;p8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400" name="Google Shape;400;p8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8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8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8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8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8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" name="Google Shape;406;p8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9" name="Google Shape;409;p8"/>
          <p:cNvSpPr txBox="1">
            <a:spLocks noGrp="1"/>
          </p:cNvSpPr>
          <p:nvPr>
            <p:ph type="title"/>
          </p:nvPr>
        </p:nvSpPr>
        <p:spPr>
          <a:xfrm>
            <a:off x="1882550" y="1020300"/>
            <a:ext cx="5378700" cy="3102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807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273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941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412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23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0" name="Google Shape;3350;p15"/>
          <p:cNvSpPr/>
          <p:nvPr/>
        </p:nvSpPr>
        <p:spPr>
          <a:xfrm>
            <a:off x="-11757" y="1058400"/>
            <a:ext cx="2113931" cy="4083238"/>
          </a:xfrm>
          <a:custGeom>
            <a:avLst/>
            <a:gdLst/>
            <a:ahLst/>
            <a:cxnLst/>
            <a:rect l="l" t="t" r="r" b="b"/>
            <a:pathLst>
              <a:path w="3808884" h="5612698" extrusionOk="0">
                <a:moveTo>
                  <a:pt x="11957" y="5612699"/>
                </a:moveTo>
                <a:cubicBezTo>
                  <a:pt x="11957" y="5612699"/>
                  <a:pt x="-167430" y="4108505"/>
                  <a:pt x="863429" y="4326945"/>
                </a:cubicBezTo>
                <a:cubicBezTo>
                  <a:pt x="1493139" y="4460377"/>
                  <a:pt x="1300614" y="5425819"/>
                  <a:pt x="707346" y="4953036"/>
                </a:cubicBezTo>
                <a:cubicBezTo>
                  <a:pt x="397720" y="4706288"/>
                  <a:pt x="292551" y="4480139"/>
                  <a:pt x="466674" y="4133073"/>
                </a:cubicBezTo>
                <a:cubicBezTo>
                  <a:pt x="706698" y="3654657"/>
                  <a:pt x="1198125" y="3600048"/>
                  <a:pt x="1598829" y="3383449"/>
                </a:cubicBezTo>
                <a:cubicBezTo>
                  <a:pt x="2139811" y="3091025"/>
                  <a:pt x="2618651" y="2681692"/>
                  <a:pt x="2660041" y="2019450"/>
                </a:cubicBezTo>
                <a:cubicBezTo>
                  <a:pt x="2666378" y="1918091"/>
                  <a:pt x="2616721" y="1816244"/>
                  <a:pt x="2566378" y="1729947"/>
                </a:cubicBezTo>
                <a:cubicBezTo>
                  <a:pt x="2299653" y="1272703"/>
                  <a:pt x="1556043" y="1699035"/>
                  <a:pt x="1672330" y="2164198"/>
                </a:cubicBezTo>
                <a:cubicBezTo>
                  <a:pt x="1774051" y="2571087"/>
                  <a:pt x="2323199" y="2649446"/>
                  <a:pt x="2660041" y="2555879"/>
                </a:cubicBezTo>
                <a:cubicBezTo>
                  <a:pt x="3124893" y="2426752"/>
                  <a:pt x="3571990" y="1818460"/>
                  <a:pt x="3732899" y="1389358"/>
                </a:cubicBezTo>
                <a:cubicBezTo>
                  <a:pt x="3897948" y="949234"/>
                  <a:pt x="3800869" y="351889"/>
                  <a:pt x="3375280" y="103630"/>
                </a:cubicBezTo>
                <a:cubicBezTo>
                  <a:pt x="3232176" y="20152"/>
                  <a:pt x="3019997" y="-42287"/>
                  <a:pt x="2864396" y="35513"/>
                </a:cubicBezTo>
              </a:path>
            </a:pathLst>
          </a:custGeom>
          <a:noFill/>
          <a:ln w="9525" cap="rnd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1" name="Google Shape;3351;p15"/>
          <p:cNvSpPr/>
          <p:nvPr/>
        </p:nvSpPr>
        <p:spPr>
          <a:xfrm rot="10800000" flipH="1">
            <a:off x="7906145" y="3539403"/>
            <a:ext cx="1276861" cy="1504083"/>
          </a:xfrm>
          <a:custGeom>
            <a:avLst/>
            <a:gdLst/>
            <a:ahLst/>
            <a:cxnLst/>
            <a:rect l="l" t="t" r="r" b="b"/>
            <a:pathLst>
              <a:path w="5007296" h="5898365" extrusionOk="0">
                <a:moveTo>
                  <a:pt x="62234" y="5898366"/>
                </a:moveTo>
                <a:cubicBezTo>
                  <a:pt x="30484" y="5660330"/>
                  <a:pt x="12577" y="5421284"/>
                  <a:pt x="1655" y="5181851"/>
                </a:cubicBezTo>
                <a:cubicBezTo>
                  <a:pt x="-25968" y="4573457"/>
                  <a:pt x="293438" y="4004859"/>
                  <a:pt x="869573" y="3748789"/>
                </a:cubicBezTo>
                <a:cubicBezTo>
                  <a:pt x="1366524" y="3527923"/>
                  <a:pt x="1761685" y="3675986"/>
                  <a:pt x="1999873" y="4152465"/>
                </a:cubicBezTo>
                <a:cubicBezTo>
                  <a:pt x="2098869" y="4350394"/>
                  <a:pt x="2218948" y="4690043"/>
                  <a:pt x="2020066" y="4868999"/>
                </a:cubicBezTo>
                <a:cubicBezTo>
                  <a:pt x="1893828" y="4982600"/>
                  <a:pt x="1649416" y="4929273"/>
                  <a:pt x="1515495" y="4868999"/>
                </a:cubicBezTo>
                <a:cubicBezTo>
                  <a:pt x="1113857" y="4688253"/>
                  <a:pt x="1027053" y="4272029"/>
                  <a:pt x="1131955" y="3869890"/>
                </a:cubicBezTo>
                <a:cubicBezTo>
                  <a:pt x="1326138" y="3125568"/>
                  <a:pt x="2054991" y="3002975"/>
                  <a:pt x="2645795" y="2719403"/>
                </a:cubicBezTo>
                <a:cubicBezTo>
                  <a:pt x="3156335" y="2474338"/>
                  <a:pt x="4577656" y="1690100"/>
                  <a:pt x="4381631" y="458803"/>
                </a:cubicBezTo>
                <a:cubicBezTo>
                  <a:pt x="4293366" y="-95459"/>
                  <a:pt x="3240155" y="-196668"/>
                  <a:pt x="3019175" y="428526"/>
                </a:cubicBezTo>
                <a:cubicBezTo>
                  <a:pt x="2566293" y="1710134"/>
                  <a:pt x="4822512" y="2255174"/>
                  <a:pt x="5007297" y="2255174"/>
                </a:cubicBezTo>
              </a:path>
            </a:pathLst>
          </a:custGeom>
          <a:noFill/>
          <a:ln w="9525" cap="rnd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52" name="Google Shape;3352;p15"/>
          <p:cNvGrpSpPr/>
          <p:nvPr/>
        </p:nvGrpSpPr>
        <p:grpSpPr>
          <a:xfrm>
            <a:off x="978824" y="2920079"/>
            <a:ext cx="955168" cy="1605692"/>
            <a:chOff x="3767940" y="3070465"/>
            <a:chExt cx="1552172" cy="2609290"/>
          </a:xfrm>
        </p:grpSpPr>
        <p:sp>
          <p:nvSpPr>
            <p:cNvPr id="3353" name="Google Shape;3353;p15"/>
            <p:cNvSpPr/>
            <p:nvPr/>
          </p:nvSpPr>
          <p:spPr>
            <a:xfrm>
              <a:off x="3875231" y="3070465"/>
              <a:ext cx="1444881" cy="2609290"/>
            </a:xfrm>
            <a:custGeom>
              <a:avLst/>
              <a:gdLst/>
              <a:ahLst/>
              <a:cxnLst/>
              <a:rect l="l" t="t" r="r" b="b"/>
              <a:pathLst>
                <a:path w="1444881" h="2609290" extrusionOk="0">
                  <a:moveTo>
                    <a:pt x="795179" y="2"/>
                  </a:moveTo>
                  <a:cubicBezTo>
                    <a:pt x="684969" y="-221"/>
                    <a:pt x="581426" y="23966"/>
                    <a:pt x="495675" y="49182"/>
                  </a:cubicBezTo>
                  <a:cubicBezTo>
                    <a:pt x="320758" y="100624"/>
                    <a:pt x="-149790" y="331999"/>
                    <a:pt x="47422" y="911995"/>
                  </a:cubicBezTo>
                  <a:cubicBezTo>
                    <a:pt x="165837" y="1260204"/>
                    <a:pt x="494621" y="1357860"/>
                    <a:pt x="780155" y="1326834"/>
                  </a:cubicBezTo>
                  <a:cubicBezTo>
                    <a:pt x="780276" y="1335292"/>
                    <a:pt x="780638" y="1343700"/>
                    <a:pt x="780155" y="1352317"/>
                  </a:cubicBezTo>
                  <a:cubicBezTo>
                    <a:pt x="777304" y="1403516"/>
                    <a:pt x="763569" y="1451002"/>
                    <a:pt x="742843" y="1488391"/>
                  </a:cubicBezTo>
                  <a:cubicBezTo>
                    <a:pt x="734315" y="1483793"/>
                    <a:pt x="725463" y="1479552"/>
                    <a:pt x="715544" y="1476669"/>
                  </a:cubicBezTo>
                  <a:cubicBezTo>
                    <a:pt x="631292" y="1452164"/>
                    <a:pt x="566992" y="1479310"/>
                    <a:pt x="557785" y="1531711"/>
                  </a:cubicBezTo>
                  <a:cubicBezTo>
                    <a:pt x="548279" y="1585768"/>
                    <a:pt x="603631" y="1616324"/>
                    <a:pt x="677482" y="1588276"/>
                  </a:cubicBezTo>
                  <a:cubicBezTo>
                    <a:pt x="705378" y="1577685"/>
                    <a:pt x="730270" y="1557123"/>
                    <a:pt x="750602" y="1529412"/>
                  </a:cubicBezTo>
                  <a:cubicBezTo>
                    <a:pt x="794938" y="1571633"/>
                    <a:pt x="809397" y="1656526"/>
                    <a:pt x="797681" y="1775824"/>
                  </a:cubicBezTo>
                  <a:cubicBezTo>
                    <a:pt x="792678" y="1826858"/>
                    <a:pt x="783292" y="1881259"/>
                    <a:pt x="770389" y="1938650"/>
                  </a:cubicBezTo>
                  <a:cubicBezTo>
                    <a:pt x="762750" y="1972623"/>
                    <a:pt x="757067" y="1994124"/>
                    <a:pt x="745097" y="2039304"/>
                  </a:cubicBezTo>
                  <a:cubicBezTo>
                    <a:pt x="737731" y="2067054"/>
                    <a:pt x="733515" y="2077601"/>
                    <a:pt x="728320" y="2091285"/>
                  </a:cubicBezTo>
                  <a:cubicBezTo>
                    <a:pt x="684340" y="2085405"/>
                    <a:pt x="637941" y="2097845"/>
                    <a:pt x="599600" y="2124667"/>
                  </a:cubicBezTo>
                  <a:cubicBezTo>
                    <a:pt x="573768" y="2142739"/>
                    <a:pt x="556730" y="2164621"/>
                    <a:pt x="555531" y="2184548"/>
                  </a:cubicBezTo>
                  <a:cubicBezTo>
                    <a:pt x="553936" y="2210799"/>
                    <a:pt x="576523" y="2224895"/>
                    <a:pt x="613874" y="2224813"/>
                  </a:cubicBezTo>
                  <a:cubicBezTo>
                    <a:pt x="676187" y="2224673"/>
                    <a:pt x="718865" y="2187164"/>
                    <a:pt x="746849" y="2124667"/>
                  </a:cubicBezTo>
                  <a:cubicBezTo>
                    <a:pt x="758927" y="2128630"/>
                    <a:pt x="770789" y="2134262"/>
                    <a:pt x="781406" y="2142251"/>
                  </a:cubicBezTo>
                  <a:cubicBezTo>
                    <a:pt x="827095" y="2176610"/>
                    <a:pt x="840442" y="2248581"/>
                    <a:pt x="826733" y="2347635"/>
                  </a:cubicBezTo>
                  <a:cubicBezTo>
                    <a:pt x="820675" y="2391361"/>
                    <a:pt x="809556" y="2438160"/>
                    <a:pt x="794932" y="2485995"/>
                  </a:cubicBezTo>
                  <a:cubicBezTo>
                    <a:pt x="786829" y="2512487"/>
                    <a:pt x="778060" y="2537462"/>
                    <a:pt x="769386" y="2560404"/>
                  </a:cubicBezTo>
                  <a:cubicBezTo>
                    <a:pt x="766357" y="2568418"/>
                    <a:pt x="763626" y="2575600"/>
                    <a:pt x="761124" y="2581810"/>
                  </a:cubicBezTo>
                  <a:cubicBezTo>
                    <a:pt x="759626" y="2585506"/>
                    <a:pt x="758413" y="2588179"/>
                    <a:pt x="757867" y="2589455"/>
                  </a:cubicBezTo>
                  <a:cubicBezTo>
                    <a:pt x="754768" y="2596676"/>
                    <a:pt x="758038" y="2604899"/>
                    <a:pt x="765131" y="2608055"/>
                  </a:cubicBezTo>
                  <a:cubicBezTo>
                    <a:pt x="772230" y="2611211"/>
                    <a:pt x="780568" y="2608143"/>
                    <a:pt x="783660" y="2600917"/>
                  </a:cubicBezTo>
                  <a:cubicBezTo>
                    <a:pt x="783825" y="2600536"/>
                    <a:pt x="786010" y="2595018"/>
                    <a:pt x="786918" y="2592764"/>
                  </a:cubicBezTo>
                  <a:cubicBezTo>
                    <a:pt x="789522" y="2586350"/>
                    <a:pt x="792557" y="2579086"/>
                    <a:pt x="795681" y="2570850"/>
                  </a:cubicBezTo>
                  <a:cubicBezTo>
                    <a:pt x="804565" y="2547355"/>
                    <a:pt x="813442" y="2521529"/>
                    <a:pt x="821722" y="2494408"/>
                  </a:cubicBezTo>
                  <a:cubicBezTo>
                    <a:pt x="836766" y="2445209"/>
                    <a:pt x="847993" y="2396866"/>
                    <a:pt x="854279" y="2351451"/>
                  </a:cubicBezTo>
                  <a:cubicBezTo>
                    <a:pt x="869297" y="2243057"/>
                    <a:pt x="854247" y="2161656"/>
                    <a:pt x="797935" y="2119314"/>
                  </a:cubicBezTo>
                  <a:cubicBezTo>
                    <a:pt x="785013" y="2109599"/>
                    <a:pt x="771094" y="2102798"/>
                    <a:pt x="756616" y="2097908"/>
                  </a:cubicBezTo>
                  <a:cubicBezTo>
                    <a:pt x="758641" y="2092142"/>
                    <a:pt x="761016" y="2086961"/>
                    <a:pt x="762877" y="2080839"/>
                  </a:cubicBezTo>
                  <a:cubicBezTo>
                    <a:pt x="764712" y="2074807"/>
                    <a:pt x="766325" y="2068679"/>
                    <a:pt x="768135" y="2061980"/>
                  </a:cubicBezTo>
                  <a:cubicBezTo>
                    <a:pt x="769176" y="2058119"/>
                    <a:pt x="772268" y="2046473"/>
                    <a:pt x="772142" y="2046949"/>
                  </a:cubicBezTo>
                  <a:cubicBezTo>
                    <a:pt x="784219" y="2001427"/>
                    <a:pt x="789953" y="1979462"/>
                    <a:pt x="797681" y="1945019"/>
                  </a:cubicBezTo>
                  <a:cubicBezTo>
                    <a:pt x="810826" y="1886555"/>
                    <a:pt x="820338" y="1830986"/>
                    <a:pt x="825481" y="1778624"/>
                  </a:cubicBezTo>
                  <a:cubicBezTo>
                    <a:pt x="838277" y="1648195"/>
                    <a:pt x="821424" y="1553002"/>
                    <a:pt x="766128" y="1504952"/>
                  </a:cubicBezTo>
                  <a:cubicBezTo>
                    <a:pt x="789909" y="1463086"/>
                    <a:pt x="805079" y="1410438"/>
                    <a:pt x="808203" y="1354101"/>
                  </a:cubicBezTo>
                  <a:cubicBezTo>
                    <a:pt x="808775" y="1343795"/>
                    <a:pt x="808426" y="1333648"/>
                    <a:pt x="808203" y="1323519"/>
                  </a:cubicBezTo>
                  <a:cubicBezTo>
                    <a:pt x="933679" y="1306006"/>
                    <a:pt x="1049205" y="1264172"/>
                    <a:pt x="1131996" y="1207835"/>
                  </a:cubicBezTo>
                  <a:cubicBezTo>
                    <a:pt x="1530033" y="936906"/>
                    <a:pt x="1479837" y="490825"/>
                    <a:pt x="1353617" y="312155"/>
                  </a:cubicBezTo>
                  <a:cubicBezTo>
                    <a:pt x="1181513" y="68531"/>
                    <a:pt x="978859" y="370"/>
                    <a:pt x="795179" y="2"/>
                  </a:cubicBezTo>
                  <a:close/>
                  <a:moveTo>
                    <a:pt x="659956" y="1495776"/>
                  </a:moveTo>
                  <a:cubicBezTo>
                    <a:pt x="674269" y="1496259"/>
                    <a:pt x="690290" y="1498849"/>
                    <a:pt x="707784" y="1503936"/>
                  </a:cubicBezTo>
                  <a:cubicBezTo>
                    <a:pt x="714915" y="1506006"/>
                    <a:pt x="721291" y="1509295"/>
                    <a:pt x="727565" y="1512597"/>
                  </a:cubicBezTo>
                  <a:cubicBezTo>
                    <a:pt x="710420" y="1535819"/>
                    <a:pt x="690119" y="1553269"/>
                    <a:pt x="667716" y="1561778"/>
                  </a:cubicBezTo>
                  <a:cubicBezTo>
                    <a:pt x="611791" y="1583012"/>
                    <a:pt x="580282" y="1565518"/>
                    <a:pt x="585331" y="1536803"/>
                  </a:cubicBezTo>
                  <a:cubicBezTo>
                    <a:pt x="589719" y="1511835"/>
                    <a:pt x="617011" y="1494334"/>
                    <a:pt x="659956" y="1495776"/>
                  </a:cubicBezTo>
                  <a:close/>
                  <a:moveTo>
                    <a:pt x="699269" y="2118298"/>
                  </a:moveTo>
                  <a:cubicBezTo>
                    <a:pt x="705308" y="2117968"/>
                    <a:pt x="711080" y="2119619"/>
                    <a:pt x="717049" y="2120083"/>
                  </a:cubicBezTo>
                  <a:cubicBezTo>
                    <a:pt x="693370" y="2168469"/>
                    <a:pt x="660813" y="2196168"/>
                    <a:pt x="613874" y="2196270"/>
                  </a:cubicBezTo>
                  <a:cubicBezTo>
                    <a:pt x="590512" y="2196320"/>
                    <a:pt x="583248" y="2191856"/>
                    <a:pt x="583572" y="2186332"/>
                  </a:cubicBezTo>
                  <a:cubicBezTo>
                    <a:pt x="584124" y="2177214"/>
                    <a:pt x="595942" y="2161961"/>
                    <a:pt x="615379" y="2148365"/>
                  </a:cubicBezTo>
                  <a:cubicBezTo>
                    <a:pt x="640779" y="2130592"/>
                    <a:pt x="670173" y="2119879"/>
                    <a:pt x="699269" y="2118298"/>
                  </a:cubicBez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Google Shape;3354;p15"/>
            <p:cNvSpPr/>
            <p:nvPr/>
          </p:nvSpPr>
          <p:spPr>
            <a:xfrm>
              <a:off x="4114896" y="3478054"/>
              <a:ext cx="512632" cy="2188762"/>
            </a:xfrm>
            <a:custGeom>
              <a:avLst/>
              <a:gdLst/>
              <a:ahLst/>
              <a:cxnLst/>
              <a:rect l="l" t="t" r="r" b="b"/>
              <a:pathLst>
                <a:path w="512632" h="2188762" extrusionOk="0">
                  <a:moveTo>
                    <a:pt x="279042" y="629"/>
                  </a:moveTo>
                  <a:cubicBezTo>
                    <a:pt x="275612" y="-445"/>
                    <a:pt x="271701" y="-165"/>
                    <a:pt x="268272" y="1632"/>
                  </a:cubicBezTo>
                  <a:cubicBezTo>
                    <a:pt x="261408" y="5220"/>
                    <a:pt x="258671" y="13799"/>
                    <a:pt x="262259" y="20663"/>
                  </a:cubicBezTo>
                  <a:cubicBezTo>
                    <a:pt x="262830" y="21755"/>
                    <a:pt x="264170" y="23876"/>
                    <a:pt x="265764" y="27172"/>
                  </a:cubicBezTo>
                  <a:cubicBezTo>
                    <a:pt x="268469" y="32734"/>
                    <a:pt x="271276" y="39110"/>
                    <a:pt x="274533" y="46457"/>
                  </a:cubicBezTo>
                  <a:cubicBezTo>
                    <a:pt x="283861" y="67507"/>
                    <a:pt x="293354" y="91167"/>
                    <a:pt x="302079" y="116827"/>
                  </a:cubicBezTo>
                  <a:cubicBezTo>
                    <a:pt x="331982" y="204800"/>
                    <a:pt x="347253" y="293637"/>
                    <a:pt x="340141" y="376009"/>
                  </a:cubicBezTo>
                  <a:cubicBezTo>
                    <a:pt x="339360" y="385083"/>
                    <a:pt x="338224" y="394240"/>
                    <a:pt x="336884" y="403054"/>
                  </a:cubicBezTo>
                  <a:cubicBezTo>
                    <a:pt x="329334" y="452838"/>
                    <a:pt x="287163" y="548843"/>
                    <a:pt x="237970" y="620922"/>
                  </a:cubicBezTo>
                  <a:cubicBezTo>
                    <a:pt x="231861" y="629869"/>
                    <a:pt x="225581" y="636181"/>
                    <a:pt x="219441" y="644208"/>
                  </a:cubicBezTo>
                  <a:cubicBezTo>
                    <a:pt x="170984" y="638880"/>
                    <a:pt x="119866" y="642614"/>
                    <a:pt x="74946" y="656228"/>
                  </a:cubicBezTo>
                  <a:cubicBezTo>
                    <a:pt x="37742" y="667506"/>
                    <a:pt x="11408" y="683578"/>
                    <a:pt x="3077" y="702806"/>
                  </a:cubicBezTo>
                  <a:cubicBezTo>
                    <a:pt x="-8118" y="728637"/>
                    <a:pt x="11796" y="749941"/>
                    <a:pt x="53661" y="763410"/>
                  </a:cubicBezTo>
                  <a:cubicBezTo>
                    <a:pt x="112138" y="782219"/>
                    <a:pt x="173085" y="745662"/>
                    <a:pt x="231207" y="674510"/>
                  </a:cubicBezTo>
                  <a:cubicBezTo>
                    <a:pt x="260595" y="679196"/>
                    <a:pt x="288732" y="686759"/>
                    <a:pt x="311344" y="700050"/>
                  </a:cubicBezTo>
                  <a:cubicBezTo>
                    <a:pt x="397025" y="750431"/>
                    <a:pt x="439113" y="846462"/>
                    <a:pt x="433048" y="953478"/>
                  </a:cubicBezTo>
                  <a:cubicBezTo>
                    <a:pt x="430197" y="1003789"/>
                    <a:pt x="416456" y="1050455"/>
                    <a:pt x="395736" y="1087203"/>
                  </a:cubicBezTo>
                  <a:cubicBezTo>
                    <a:pt x="387208" y="1082688"/>
                    <a:pt x="378349" y="1078516"/>
                    <a:pt x="368437" y="1075684"/>
                  </a:cubicBezTo>
                  <a:cubicBezTo>
                    <a:pt x="284185" y="1051604"/>
                    <a:pt x="219885" y="1078281"/>
                    <a:pt x="210671" y="1129773"/>
                  </a:cubicBezTo>
                  <a:cubicBezTo>
                    <a:pt x="201172" y="1182903"/>
                    <a:pt x="256518" y="1212933"/>
                    <a:pt x="330375" y="1185367"/>
                  </a:cubicBezTo>
                  <a:cubicBezTo>
                    <a:pt x="358271" y="1174960"/>
                    <a:pt x="383156" y="1154748"/>
                    <a:pt x="403495" y="1127519"/>
                  </a:cubicBezTo>
                  <a:cubicBezTo>
                    <a:pt x="447831" y="1169010"/>
                    <a:pt x="462284" y="1252436"/>
                    <a:pt x="450574" y="1369676"/>
                  </a:cubicBezTo>
                  <a:cubicBezTo>
                    <a:pt x="445570" y="1419829"/>
                    <a:pt x="436179" y="1473295"/>
                    <a:pt x="423282" y="1529696"/>
                  </a:cubicBezTo>
                  <a:cubicBezTo>
                    <a:pt x="415643" y="1563085"/>
                    <a:pt x="409979" y="1584211"/>
                    <a:pt x="397990" y="1628610"/>
                  </a:cubicBezTo>
                  <a:cubicBezTo>
                    <a:pt x="390624" y="1655884"/>
                    <a:pt x="386388" y="1666246"/>
                    <a:pt x="381213" y="1679696"/>
                  </a:cubicBezTo>
                  <a:cubicBezTo>
                    <a:pt x="337233" y="1673917"/>
                    <a:pt x="290834" y="1686141"/>
                    <a:pt x="252492" y="1712500"/>
                  </a:cubicBezTo>
                  <a:cubicBezTo>
                    <a:pt x="226660" y="1730261"/>
                    <a:pt x="209630" y="1751762"/>
                    <a:pt x="208423" y="1771352"/>
                  </a:cubicBezTo>
                  <a:cubicBezTo>
                    <a:pt x="206829" y="1797145"/>
                    <a:pt x="229404" y="1810995"/>
                    <a:pt x="266767" y="1810919"/>
                  </a:cubicBezTo>
                  <a:cubicBezTo>
                    <a:pt x="329080" y="1810785"/>
                    <a:pt x="371745" y="1773924"/>
                    <a:pt x="399742" y="1712500"/>
                  </a:cubicBezTo>
                  <a:cubicBezTo>
                    <a:pt x="411820" y="1716399"/>
                    <a:pt x="423676" y="1721930"/>
                    <a:pt x="434299" y="1729778"/>
                  </a:cubicBezTo>
                  <a:cubicBezTo>
                    <a:pt x="479988" y="1763547"/>
                    <a:pt x="493348" y="1834274"/>
                    <a:pt x="479626" y="1931619"/>
                  </a:cubicBezTo>
                  <a:cubicBezTo>
                    <a:pt x="473567" y="1974590"/>
                    <a:pt x="462443" y="2020583"/>
                    <a:pt x="447825" y="2067598"/>
                  </a:cubicBezTo>
                  <a:cubicBezTo>
                    <a:pt x="439722" y="2093633"/>
                    <a:pt x="430953" y="2118176"/>
                    <a:pt x="422279" y="2140719"/>
                  </a:cubicBezTo>
                  <a:cubicBezTo>
                    <a:pt x="419250" y="2148599"/>
                    <a:pt x="416532" y="2155654"/>
                    <a:pt x="414017" y="2161756"/>
                  </a:cubicBezTo>
                  <a:cubicBezTo>
                    <a:pt x="412519" y="2165389"/>
                    <a:pt x="411312" y="2168011"/>
                    <a:pt x="410760" y="2169268"/>
                  </a:cubicBezTo>
                  <a:cubicBezTo>
                    <a:pt x="407661" y="2176368"/>
                    <a:pt x="410925" y="2184451"/>
                    <a:pt x="418024" y="2187550"/>
                  </a:cubicBezTo>
                  <a:cubicBezTo>
                    <a:pt x="425117" y="2190649"/>
                    <a:pt x="433455" y="2187633"/>
                    <a:pt x="436553" y="2180540"/>
                  </a:cubicBezTo>
                  <a:cubicBezTo>
                    <a:pt x="436719" y="2180159"/>
                    <a:pt x="438897" y="2174742"/>
                    <a:pt x="439811" y="2172526"/>
                  </a:cubicBezTo>
                  <a:cubicBezTo>
                    <a:pt x="442414" y="2166220"/>
                    <a:pt x="445456" y="2159083"/>
                    <a:pt x="448574" y="2150987"/>
                  </a:cubicBezTo>
                  <a:cubicBezTo>
                    <a:pt x="457458" y="2127898"/>
                    <a:pt x="466329" y="2102517"/>
                    <a:pt x="474615" y="2075860"/>
                  </a:cubicBezTo>
                  <a:cubicBezTo>
                    <a:pt x="489658" y="2027511"/>
                    <a:pt x="500879" y="1980006"/>
                    <a:pt x="507172" y="1935372"/>
                  </a:cubicBezTo>
                  <a:cubicBezTo>
                    <a:pt x="522190" y="1828845"/>
                    <a:pt x="507127" y="1748847"/>
                    <a:pt x="450828" y="1707242"/>
                  </a:cubicBezTo>
                  <a:cubicBezTo>
                    <a:pt x="437906" y="1697692"/>
                    <a:pt x="423993" y="1691012"/>
                    <a:pt x="409509" y="1686205"/>
                  </a:cubicBezTo>
                  <a:cubicBezTo>
                    <a:pt x="411534" y="1680541"/>
                    <a:pt x="413909" y="1675441"/>
                    <a:pt x="415770" y="1669428"/>
                  </a:cubicBezTo>
                  <a:cubicBezTo>
                    <a:pt x="417599" y="1663503"/>
                    <a:pt x="419218" y="1657477"/>
                    <a:pt x="421028" y="1650899"/>
                  </a:cubicBezTo>
                  <a:cubicBezTo>
                    <a:pt x="422069" y="1647101"/>
                    <a:pt x="425161" y="1635652"/>
                    <a:pt x="425034" y="1636122"/>
                  </a:cubicBezTo>
                  <a:cubicBezTo>
                    <a:pt x="437112" y="1591386"/>
                    <a:pt x="442834" y="1569803"/>
                    <a:pt x="450574" y="1535957"/>
                  </a:cubicBezTo>
                  <a:cubicBezTo>
                    <a:pt x="463719" y="1478502"/>
                    <a:pt x="473237" y="1423886"/>
                    <a:pt x="478375" y="1372432"/>
                  </a:cubicBezTo>
                  <a:cubicBezTo>
                    <a:pt x="491170" y="1244251"/>
                    <a:pt x="474310" y="1150703"/>
                    <a:pt x="419021" y="1103478"/>
                  </a:cubicBezTo>
                  <a:cubicBezTo>
                    <a:pt x="442802" y="1062330"/>
                    <a:pt x="457959" y="1010597"/>
                    <a:pt x="461096" y="955231"/>
                  </a:cubicBezTo>
                  <a:cubicBezTo>
                    <a:pt x="467713" y="838429"/>
                    <a:pt x="420907" y="731933"/>
                    <a:pt x="325365" y="675761"/>
                  </a:cubicBezTo>
                  <a:cubicBezTo>
                    <a:pt x="303667" y="663004"/>
                    <a:pt x="277969" y="655149"/>
                    <a:pt x="250994" y="649465"/>
                  </a:cubicBezTo>
                  <a:cubicBezTo>
                    <a:pt x="254353" y="644817"/>
                    <a:pt x="257922" y="641585"/>
                    <a:pt x="261262" y="636696"/>
                  </a:cubicBezTo>
                  <a:cubicBezTo>
                    <a:pt x="312659" y="561385"/>
                    <a:pt x="356435" y="461423"/>
                    <a:pt x="364684" y="407060"/>
                  </a:cubicBezTo>
                  <a:cubicBezTo>
                    <a:pt x="366113" y="397644"/>
                    <a:pt x="367103" y="388182"/>
                    <a:pt x="367935" y="378511"/>
                  </a:cubicBezTo>
                  <a:cubicBezTo>
                    <a:pt x="375435" y="291713"/>
                    <a:pt x="359667" y="199149"/>
                    <a:pt x="328622" y="107810"/>
                  </a:cubicBezTo>
                  <a:cubicBezTo>
                    <a:pt x="319618" y="81325"/>
                    <a:pt x="309979" y="56973"/>
                    <a:pt x="300327" y="35185"/>
                  </a:cubicBezTo>
                  <a:cubicBezTo>
                    <a:pt x="296936" y="27540"/>
                    <a:pt x="293647" y="20752"/>
                    <a:pt x="290808" y="14904"/>
                  </a:cubicBezTo>
                  <a:cubicBezTo>
                    <a:pt x="289805" y="12840"/>
                    <a:pt x="287494" y="8001"/>
                    <a:pt x="287303" y="7639"/>
                  </a:cubicBezTo>
                  <a:cubicBezTo>
                    <a:pt x="285506" y="4210"/>
                    <a:pt x="282464" y="1702"/>
                    <a:pt x="279042" y="629"/>
                  </a:cubicBezTo>
                  <a:close/>
                  <a:moveTo>
                    <a:pt x="199152" y="670001"/>
                  </a:moveTo>
                  <a:cubicBezTo>
                    <a:pt x="151267" y="724288"/>
                    <a:pt x="103934" y="749960"/>
                    <a:pt x="62424" y="736613"/>
                  </a:cubicBezTo>
                  <a:cubicBezTo>
                    <a:pt x="34147" y="727520"/>
                    <a:pt x="26483" y="719328"/>
                    <a:pt x="28871" y="713823"/>
                  </a:cubicBezTo>
                  <a:cubicBezTo>
                    <a:pt x="32960" y="704393"/>
                    <a:pt x="53274" y="692099"/>
                    <a:pt x="83208" y="683025"/>
                  </a:cubicBezTo>
                  <a:cubicBezTo>
                    <a:pt x="119187" y="672122"/>
                    <a:pt x="159871" y="667823"/>
                    <a:pt x="199152" y="670001"/>
                  </a:cubicBezTo>
                  <a:close/>
                  <a:moveTo>
                    <a:pt x="312843" y="1094467"/>
                  </a:moveTo>
                  <a:cubicBezTo>
                    <a:pt x="327162" y="1094937"/>
                    <a:pt x="343189" y="1097483"/>
                    <a:pt x="360677" y="1102481"/>
                  </a:cubicBezTo>
                  <a:cubicBezTo>
                    <a:pt x="367808" y="1104513"/>
                    <a:pt x="374184" y="1107751"/>
                    <a:pt x="380458" y="1110990"/>
                  </a:cubicBezTo>
                  <a:cubicBezTo>
                    <a:pt x="363313" y="1133812"/>
                    <a:pt x="343011" y="1150963"/>
                    <a:pt x="320609" y="1159326"/>
                  </a:cubicBezTo>
                  <a:cubicBezTo>
                    <a:pt x="264684" y="1180192"/>
                    <a:pt x="233176" y="1163003"/>
                    <a:pt x="238217" y="1134783"/>
                  </a:cubicBezTo>
                  <a:cubicBezTo>
                    <a:pt x="242612" y="1110240"/>
                    <a:pt x="269904" y="1093045"/>
                    <a:pt x="312843" y="1094467"/>
                  </a:cubicBezTo>
                  <a:close/>
                  <a:moveTo>
                    <a:pt x="352162" y="1706239"/>
                  </a:moveTo>
                  <a:cubicBezTo>
                    <a:pt x="358201" y="1705915"/>
                    <a:pt x="363973" y="1707540"/>
                    <a:pt x="369942" y="1707992"/>
                  </a:cubicBezTo>
                  <a:cubicBezTo>
                    <a:pt x="346263" y="1755546"/>
                    <a:pt x="313706" y="1782769"/>
                    <a:pt x="266767" y="1782871"/>
                  </a:cubicBezTo>
                  <a:cubicBezTo>
                    <a:pt x="243406" y="1782921"/>
                    <a:pt x="236135" y="1778527"/>
                    <a:pt x="236465" y="1773104"/>
                  </a:cubicBezTo>
                  <a:cubicBezTo>
                    <a:pt x="237018" y="1764138"/>
                    <a:pt x="248841" y="1749146"/>
                    <a:pt x="268272" y="1735792"/>
                  </a:cubicBezTo>
                  <a:cubicBezTo>
                    <a:pt x="293672" y="1718329"/>
                    <a:pt x="323060" y="1707801"/>
                    <a:pt x="352162" y="170623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55" name="Google Shape;3355;p15"/>
            <p:cNvGrpSpPr/>
            <p:nvPr/>
          </p:nvGrpSpPr>
          <p:grpSpPr>
            <a:xfrm>
              <a:off x="3767940" y="3102728"/>
              <a:ext cx="1444737" cy="1309709"/>
              <a:chOff x="3993690" y="2992428"/>
              <a:chExt cx="1444737" cy="1309709"/>
            </a:xfrm>
          </p:grpSpPr>
          <p:sp>
            <p:nvSpPr>
              <p:cNvPr id="3356" name="Google Shape;3356;p15"/>
              <p:cNvSpPr/>
              <p:nvPr/>
            </p:nvSpPr>
            <p:spPr>
              <a:xfrm>
                <a:off x="3993690" y="2992428"/>
                <a:ext cx="1444737" cy="1309709"/>
              </a:xfrm>
              <a:custGeom>
                <a:avLst/>
                <a:gdLst/>
                <a:ahLst/>
                <a:cxnLst/>
                <a:rect l="l" t="t" r="r" b="b"/>
                <a:pathLst>
                  <a:path w="1444737" h="1309709" extrusionOk="0">
                    <a:moveTo>
                      <a:pt x="495639" y="48301"/>
                    </a:moveTo>
                    <a:cubicBezTo>
                      <a:pt x="724303" y="-17790"/>
                      <a:pt x="1078099" y="-76401"/>
                      <a:pt x="1353460" y="306670"/>
                    </a:cubicBezTo>
                    <a:cubicBezTo>
                      <a:pt x="1479680" y="482253"/>
                      <a:pt x="1529914" y="920645"/>
                      <a:pt x="1131871" y="1186894"/>
                    </a:cubicBezTo>
                    <a:cubicBezTo>
                      <a:pt x="856674" y="1370980"/>
                      <a:pt x="222360" y="1401797"/>
                      <a:pt x="47430" y="896248"/>
                    </a:cubicBezTo>
                    <a:cubicBezTo>
                      <a:pt x="-149794" y="326259"/>
                      <a:pt x="320716" y="98853"/>
                      <a:pt x="495639" y="4830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357" name="Google Shape;3357;p15"/>
              <p:cNvGrpSpPr/>
              <p:nvPr/>
            </p:nvGrpSpPr>
            <p:grpSpPr>
              <a:xfrm>
                <a:off x="4015085" y="2992499"/>
                <a:ext cx="1418743" cy="1308266"/>
                <a:chOff x="4015085" y="2992499"/>
                <a:chExt cx="1418743" cy="1308266"/>
              </a:xfrm>
            </p:grpSpPr>
            <p:sp>
              <p:nvSpPr>
                <p:cNvPr id="3358" name="Google Shape;3358;p15"/>
                <p:cNvSpPr/>
                <p:nvPr/>
              </p:nvSpPr>
              <p:spPr>
                <a:xfrm>
                  <a:off x="4731899" y="2992499"/>
                  <a:ext cx="220586" cy="624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586" h="624193" extrusionOk="0">
                      <a:moveTo>
                        <a:pt x="56724" y="2"/>
                      </a:moveTo>
                      <a:cubicBezTo>
                        <a:pt x="37585" y="-37"/>
                        <a:pt x="18669" y="580"/>
                        <a:pt x="0" y="1862"/>
                      </a:cubicBezTo>
                      <a:lnTo>
                        <a:pt x="26410" y="624194"/>
                      </a:lnTo>
                      <a:lnTo>
                        <a:pt x="220586" y="19903"/>
                      </a:lnTo>
                      <a:cubicBezTo>
                        <a:pt x="165157" y="5939"/>
                        <a:pt x="110147" y="110"/>
                        <a:pt x="56724" y="2"/>
                      </a:cubicBezTo>
                      <a:close/>
                    </a:path>
                  </a:pathLst>
                </a:custGeom>
                <a:solidFill>
                  <a:srgbClr val="FFFFFF">
                    <a:alpha val="474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9" name="Google Shape;3359;p15"/>
                <p:cNvSpPr/>
                <p:nvPr/>
              </p:nvSpPr>
              <p:spPr>
                <a:xfrm>
                  <a:off x="4881251" y="3240055"/>
                  <a:ext cx="503104" cy="320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104" h="320465" extrusionOk="0">
                      <a:moveTo>
                        <a:pt x="419411" y="0"/>
                      </a:moveTo>
                      <a:lnTo>
                        <a:pt x="0" y="320465"/>
                      </a:lnTo>
                      <a:lnTo>
                        <a:pt x="503104" y="124803"/>
                      </a:lnTo>
                      <a:cubicBezTo>
                        <a:pt x="491751" y="100381"/>
                        <a:pt x="479482" y="77845"/>
                        <a:pt x="465906" y="58960"/>
                      </a:cubicBezTo>
                      <a:cubicBezTo>
                        <a:pt x="450660" y="37751"/>
                        <a:pt x="435102" y="18580"/>
                        <a:pt x="41941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474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0" name="Google Shape;3360;p15"/>
                <p:cNvSpPr/>
                <p:nvPr/>
              </p:nvSpPr>
              <p:spPr>
                <a:xfrm>
                  <a:off x="4899101" y="3649427"/>
                  <a:ext cx="534727" cy="2043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727" h="204399" extrusionOk="0">
                      <a:moveTo>
                        <a:pt x="0" y="0"/>
                      </a:moveTo>
                      <a:lnTo>
                        <a:pt x="495300" y="204400"/>
                      </a:lnTo>
                      <a:cubicBezTo>
                        <a:pt x="515950" y="151041"/>
                        <a:pt x="528809" y="97390"/>
                        <a:pt x="534727" y="44824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>
                    <a:alpha val="474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1" name="Google Shape;3361;p15"/>
                <p:cNvSpPr/>
                <p:nvPr/>
              </p:nvSpPr>
              <p:spPr>
                <a:xfrm>
                  <a:off x="4860048" y="3770318"/>
                  <a:ext cx="287166" cy="480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166" h="480790" extrusionOk="0">
                      <a:moveTo>
                        <a:pt x="0" y="0"/>
                      </a:moveTo>
                      <a:lnTo>
                        <a:pt x="116053" y="480790"/>
                      </a:lnTo>
                      <a:cubicBezTo>
                        <a:pt x="172129" y="461163"/>
                        <a:pt x="223431" y="437198"/>
                        <a:pt x="265595" y="408997"/>
                      </a:cubicBezTo>
                      <a:cubicBezTo>
                        <a:pt x="273336" y="403816"/>
                        <a:pt x="279762" y="398120"/>
                        <a:pt x="287166" y="392818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>
                    <a:alpha val="474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2" name="Google Shape;3362;p15"/>
                <p:cNvSpPr/>
                <p:nvPr/>
              </p:nvSpPr>
              <p:spPr>
                <a:xfrm>
                  <a:off x="4404550" y="3778319"/>
                  <a:ext cx="318230" cy="5224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8230" h="522446" extrusionOk="0">
                      <a:moveTo>
                        <a:pt x="318230" y="0"/>
                      </a:moveTo>
                      <a:lnTo>
                        <a:pt x="0" y="478181"/>
                      </a:lnTo>
                      <a:cubicBezTo>
                        <a:pt x="71603" y="503980"/>
                        <a:pt x="147276" y="518446"/>
                        <a:pt x="223190" y="522446"/>
                      </a:cubicBezTo>
                      <a:lnTo>
                        <a:pt x="318230" y="0"/>
                      </a:lnTo>
                      <a:close/>
                    </a:path>
                  </a:pathLst>
                </a:custGeom>
                <a:solidFill>
                  <a:srgbClr val="FFFFFF">
                    <a:alpha val="474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3" name="Google Shape;3363;p15"/>
                <p:cNvSpPr/>
                <p:nvPr/>
              </p:nvSpPr>
              <p:spPr>
                <a:xfrm>
                  <a:off x="4022712" y="3705967"/>
                  <a:ext cx="605218" cy="28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218" h="284010" extrusionOk="0">
                      <a:moveTo>
                        <a:pt x="605219" y="0"/>
                      </a:moveTo>
                      <a:lnTo>
                        <a:pt x="0" y="122942"/>
                      </a:lnTo>
                      <a:cubicBezTo>
                        <a:pt x="5385" y="142449"/>
                        <a:pt x="11360" y="162268"/>
                        <a:pt x="18415" y="182645"/>
                      </a:cubicBezTo>
                      <a:cubicBezTo>
                        <a:pt x="31090" y="219285"/>
                        <a:pt x="46412" y="252857"/>
                        <a:pt x="63608" y="284010"/>
                      </a:cubicBezTo>
                      <a:lnTo>
                        <a:pt x="605219" y="0"/>
                      </a:lnTo>
                      <a:close/>
                    </a:path>
                  </a:pathLst>
                </a:custGeom>
                <a:solidFill>
                  <a:srgbClr val="FFFFFF">
                    <a:alpha val="474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4" name="Google Shape;3364;p15"/>
                <p:cNvSpPr/>
                <p:nvPr/>
              </p:nvSpPr>
              <p:spPr>
                <a:xfrm>
                  <a:off x="4015085" y="3325240"/>
                  <a:ext cx="580110" cy="2957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0110" h="295726" extrusionOk="0">
                      <a:moveTo>
                        <a:pt x="68815" y="0"/>
                      </a:moveTo>
                      <a:cubicBezTo>
                        <a:pt x="39091" y="44653"/>
                        <a:pt x="15862" y="95955"/>
                        <a:pt x="0" y="152889"/>
                      </a:cubicBezTo>
                      <a:lnTo>
                        <a:pt x="580111" y="295726"/>
                      </a:lnTo>
                      <a:lnTo>
                        <a:pt x="68815" y="0"/>
                      </a:lnTo>
                      <a:close/>
                    </a:path>
                  </a:pathLst>
                </a:custGeom>
                <a:solidFill>
                  <a:srgbClr val="FFFFFF">
                    <a:alpha val="474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5" name="Google Shape;3365;p15"/>
                <p:cNvSpPr/>
                <p:nvPr/>
              </p:nvSpPr>
              <p:spPr>
                <a:xfrm>
                  <a:off x="4233068" y="3106699"/>
                  <a:ext cx="382028" cy="4471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028" h="447129" extrusionOk="0">
                      <a:moveTo>
                        <a:pt x="99130" y="0"/>
                      </a:moveTo>
                      <a:cubicBezTo>
                        <a:pt x="66510" y="17710"/>
                        <a:pt x="33013" y="38805"/>
                        <a:pt x="0" y="63614"/>
                      </a:cubicBezTo>
                      <a:lnTo>
                        <a:pt x="382029" y="447129"/>
                      </a:lnTo>
                      <a:lnTo>
                        <a:pt x="99130" y="0"/>
                      </a:lnTo>
                      <a:close/>
                    </a:path>
                  </a:pathLst>
                </a:custGeom>
                <a:solidFill>
                  <a:srgbClr val="FFFFFF">
                    <a:alpha val="474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66" name="Google Shape;3366;p15"/>
              <p:cNvGrpSpPr/>
              <p:nvPr/>
            </p:nvGrpSpPr>
            <p:grpSpPr>
              <a:xfrm>
                <a:off x="3993976" y="3023374"/>
                <a:ext cx="1435946" cy="1275346"/>
                <a:chOff x="3993976" y="3023374"/>
                <a:chExt cx="1435946" cy="1275346"/>
              </a:xfrm>
            </p:grpSpPr>
            <p:sp>
              <p:nvSpPr>
                <p:cNvPr id="3367" name="Google Shape;3367;p15"/>
                <p:cNvSpPr/>
                <p:nvPr/>
              </p:nvSpPr>
              <p:spPr>
                <a:xfrm>
                  <a:off x="4789741" y="3023374"/>
                  <a:ext cx="346684" cy="604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84" h="604659" extrusionOk="0">
                      <a:moveTo>
                        <a:pt x="199199" y="0"/>
                      </a:moveTo>
                      <a:lnTo>
                        <a:pt x="0" y="604660"/>
                      </a:lnTo>
                      <a:lnTo>
                        <a:pt x="346685" y="69564"/>
                      </a:lnTo>
                      <a:cubicBezTo>
                        <a:pt x="298031" y="38125"/>
                        <a:pt x="248520" y="15722"/>
                        <a:pt x="19919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77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8" name="Google Shape;3368;p15"/>
                <p:cNvSpPr/>
                <p:nvPr/>
              </p:nvSpPr>
              <p:spPr>
                <a:xfrm>
                  <a:off x="4908778" y="3412845"/>
                  <a:ext cx="521144" cy="185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144" h="185058" extrusionOk="0">
                      <a:moveTo>
                        <a:pt x="495109" y="0"/>
                      </a:moveTo>
                      <a:lnTo>
                        <a:pt x="0" y="185058"/>
                      </a:lnTo>
                      <a:lnTo>
                        <a:pt x="521145" y="104711"/>
                      </a:lnTo>
                      <a:cubicBezTo>
                        <a:pt x="515220" y="67348"/>
                        <a:pt x="506330" y="32226"/>
                        <a:pt x="49510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77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9" name="Google Shape;3369;p15"/>
                <p:cNvSpPr/>
                <p:nvPr/>
              </p:nvSpPr>
              <p:spPr>
                <a:xfrm>
                  <a:off x="4874367" y="3684390"/>
                  <a:ext cx="496411" cy="344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411" h="344646" extrusionOk="0">
                      <a:moveTo>
                        <a:pt x="0" y="0"/>
                      </a:moveTo>
                      <a:lnTo>
                        <a:pt x="417366" y="344646"/>
                      </a:lnTo>
                      <a:cubicBezTo>
                        <a:pt x="449434" y="305372"/>
                        <a:pt x="475742" y="264681"/>
                        <a:pt x="496411" y="22319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>
                    <a:alpha val="177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0" name="Google Shape;3370;p15"/>
                <p:cNvSpPr/>
                <p:nvPr/>
              </p:nvSpPr>
              <p:spPr>
                <a:xfrm>
                  <a:off x="4742872" y="3731818"/>
                  <a:ext cx="178365" cy="5669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65" h="566902" extrusionOk="0">
                      <a:moveTo>
                        <a:pt x="57842" y="0"/>
                      </a:moveTo>
                      <a:lnTo>
                        <a:pt x="0" y="566903"/>
                      </a:lnTo>
                      <a:cubicBezTo>
                        <a:pt x="61925" y="562343"/>
                        <a:pt x="122117" y="552076"/>
                        <a:pt x="178365" y="536588"/>
                      </a:cubicBezTo>
                      <a:lnTo>
                        <a:pt x="57842" y="0"/>
                      </a:lnTo>
                      <a:close/>
                    </a:path>
                  </a:pathLst>
                </a:custGeom>
                <a:solidFill>
                  <a:srgbClr val="FFFFFF">
                    <a:alpha val="177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1" name="Google Shape;3371;p15"/>
                <p:cNvSpPr/>
                <p:nvPr/>
              </p:nvSpPr>
              <p:spPr>
                <a:xfrm>
                  <a:off x="4205541" y="3741305"/>
                  <a:ext cx="475024" cy="4954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024" h="495484" extrusionOk="0">
                      <a:moveTo>
                        <a:pt x="475025" y="0"/>
                      </a:moveTo>
                      <a:lnTo>
                        <a:pt x="0" y="398951"/>
                      </a:lnTo>
                      <a:cubicBezTo>
                        <a:pt x="45669" y="439706"/>
                        <a:pt x="97009" y="470954"/>
                        <a:pt x="151397" y="495484"/>
                      </a:cubicBezTo>
                      <a:lnTo>
                        <a:pt x="475025" y="0"/>
                      </a:lnTo>
                      <a:close/>
                    </a:path>
                  </a:pathLst>
                </a:custGeom>
                <a:solidFill>
                  <a:srgbClr val="FFFFFF">
                    <a:alpha val="177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2" name="Google Shape;3372;p15"/>
                <p:cNvSpPr/>
                <p:nvPr/>
              </p:nvSpPr>
              <p:spPr>
                <a:xfrm>
                  <a:off x="3993976" y="3619106"/>
                  <a:ext cx="625394" cy="159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394" h="159581" extrusionOk="0">
                      <a:moveTo>
                        <a:pt x="91" y="0"/>
                      </a:moveTo>
                      <a:cubicBezTo>
                        <a:pt x="-754" y="49454"/>
                        <a:pt x="4275" y="102502"/>
                        <a:pt x="16461" y="159582"/>
                      </a:cubicBezTo>
                      <a:lnTo>
                        <a:pt x="625394" y="51892"/>
                      </a:lnTo>
                      <a:lnTo>
                        <a:pt x="91" y="0"/>
                      </a:lnTo>
                      <a:close/>
                    </a:path>
                  </a:pathLst>
                </a:custGeom>
                <a:solidFill>
                  <a:srgbClr val="FFFFFF">
                    <a:alpha val="177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3" name="Google Shape;3373;p15"/>
                <p:cNvSpPr/>
                <p:nvPr/>
              </p:nvSpPr>
              <p:spPr>
                <a:xfrm>
                  <a:off x="4375911" y="3038627"/>
                  <a:ext cx="292563" cy="507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563" h="507943" extrusionOk="0">
                      <a:moveTo>
                        <a:pt x="121450" y="0"/>
                      </a:moveTo>
                      <a:cubicBezTo>
                        <a:pt x="118916" y="724"/>
                        <a:pt x="115957" y="1321"/>
                        <a:pt x="113455" y="2045"/>
                      </a:cubicBezTo>
                      <a:cubicBezTo>
                        <a:pt x="83014" y="10846"/>
                        <a:pt x="43256" y="25375"/>
                        <a:pt x="0" y="45758"/>
                      </a:cubicBezTo>
                      <a:lnTo>
                        <a:pt x="292564" y="507943"/>
                      </a:lnTo>
                      <a:lnTo>
                        <a:pt x="290328" y="497529"/>
                      </a:lnTo>
                      <a:lnTo>
                        <a:pt x="121450" y="0"/>
                      </a:lnTo>
                      <a:close/>
                    </a:path>
                  </a:pathLst>
                </a:custGeom>
                <a:solidFill>
                  <a:srgbClr val="FFFFFF">
                    <a:alpha val="177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4" name="Google Shape;3374;p15"/>
              <p:cNvSpPr/>
              <p:nvPr/>
            </p:nvSpPr>
            <p:spPr>
              <a:xfrm>
                <a:off x="4512620" y="3434455"/>
                <a:ext cx="440484" cy="424460"/>
              </a:xfrm>
              <a:custGeom>
                <a:avLst/>
                <a:gdLst/>
                <a:ahLst/>
                <a:cxnLst/>
                <a:rect l="l" t="t" r="r" b="b"/>
                <a:pathLst>
                  <a:path w="440484" h="424460" extrusionOk="0">
                    <a:moveTo>
                      <a:pt x="311380" y="23107"/>
                    </a:moveTo>
                    <a:cubicBezTo>
                      <a:pt x="375096" y="54711"/>
                      <a:pt x="463716" y="113874"/>
                      <a:pt x="434875" y="260807"/>
                    </a:cubicBezTo>
                    <a:cubicBezTo>
                      <a:pt x="421654" y="328161"/>
                      <a:pt x="332303" y="441686"/>
                      <a:pt x="186894" y="422255"/>
                    </a:cubicBezTo>
                    <a:cubicBezTo>
                      <a:pt x="86361" y="408825"/>
                      <a:pt x="-55580" y="285273"/>
                      <a:pt x="22575" y="130225"/>
                    </a:cubicBezTo>
                    <a:cubicBezTo>
                      <a:pt x="110688" y="-44578"/>
                      <a:pt x="262644" y="-1068"/>
                      <a:pt x="311380" y="2310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375" name="Google Shape;3375;p15"/>
            <p:cNvSpPr/>
            <p:nvPr/>
          </p:nvSpPr>
          <p:spPr>
            <a:xfrm>
              <a:off x="4279958" y="3545343"/>
              <a:ext cx="440484" cy="424460"/>
            </a:xfrm>
            <a:custGeom>
              <a:avLst/>
              <a:gdLst/>
              <a:ahLst/>
              <a:cxnLst/>
              <a:rect l="l" t="t" r="r" b="b"/>
              <a:pathLst>
                <a:path w="440484" h="424460" extrusionOk="0">
                  <a:moveTo>
                    <a:pt x="311380" y="23107"/>
                  </a:moveTo>
                  <a:cubicBezTo>
                    <a:pt x="375096" y="54711"/>
                    <a:pt x="463716" y="113874"/>
                    <a:pt x="434875" y="260807"/>
                  </a:cubicBezTo>
                  <a:cubicBezTo>
                    <a:pt x="421654" y="328161"/>
                    <a:pt x="332303" y="441686"/>
                    <a:pt x="186894" y="422255"/>
                  </a:cubicBezTo>
                  <a:cubicBezTo>
                    <a:pt x="86361" y="408825"/>
                    <a:pt x="-55580" y="285273"/>
                    <a:pt x="22575" y="130225"/>
                  </a:cubicBezTo>
                  <a:cubicBezTo>
                    <a:pt x="110688" y="-44578"/>
                    <a:pt x="262644" y="-1068"/>
                    <a:pt x="311380" y="23107"/>
                  </a:cubicBezTo>
                  <a:close/>
                </a:path>
              </a:pathLst>
            </a:custGeom>
            <a:solidFill>
              <a:srgbClr val="000000">
                <a:alpha val="633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6" name="Google Shape;3376;p15"/>
          <p:cNvGrpSpPr/>
          <p:nvPr/>
        </p:nvGrpSpPr>
        <p:grpSpPr>
          <a:xfrm>
            <a:off x="5" y="1614445"/>
            <a:ext cx="1236371" cy="3001550"/>
            <a:chOff x="150182" y="2152593"/>
            <a:chExt cx="1648494" cy="4002067"/>
          </a:xfrm>
        </p:grpSpPr>
        <p:sp>
          <p:nvSpPr>
            <p:cNvPr id="3377" name="Google Shape;3377;p15"/>
            <p:cNvSpPr/>
            <p:nvPr/>
          </p:nvSpPr>
          <p:spPr>
            <a:xfrm>
              <a:off x="216858" y="2152593"/>
              <a:ext cx="1581818" cy="3951821"/>
            </a:xfrm>
            <a:custGeom>
              <a:avLst/>
              <a:gdLst/>
              <a:ahLst/>
              <a:cxnLst/>
              <a:rect l="l" t="t" r="r" b="b"/>
              <a:pathLst>
                <a:path w="1581818" h="3951821" extrusionOk="0">
                  <a:moveTo>
                    <a:pt x="768304" y="521"/>
                  </a:moveTo>
                  <a:cubicBezTo>
                    <a:pt x="754226" y="-552"/>
                    <a:pt x="739043" y="32"/>
                    <a:pt x="722730" y="2274"/>
                  </a:cubicBezTo>
                  <a:cubicBezTo>
                    <a:pt x="356532" y="52610"/>
                    <a:pt x="643342" y="585750"/>
                    <a:pt x="643342" y="585750"/>
                  </a:cubicBezTo>
                  <a:cubicBezTo>
                    <a:pt x="643342" y="585750"/>
                    <a:pt x="493984" y="418999"/>
                    <a:pt x="337082" y="394678"/>
                  </a:cubicBezTo>
                  <a:cubicBezTo>
                    <a:pt x="225074" y="377324"/>
                    <a:pt x="77640" y="437776"/>
                    <a:pt x="77398" y="539420"/>
                  </a:cubicBezTo>
                  <a:cubicBezTo>
                    <a:pt x="76808" y="788963"/>
                    <a:pt x="421473" y="833419"/>
                    <a:pt x="421473" y="833419"/>
                  </a:cubicBezTo>
                  <a:cubicBezTo>
                    <a:pt x="421473" y="833419"/>
                    <a:pt x="244232" y="841287"/>
                    <a:pt x="131990" y="913048"/>
                  </a:cubicBezTo>
                  <a:cubicBezTo>
                    <a:pt x="39197" y="972376"/>
                    <a:pt x="-36317" y="1055993"/>
                    <a:pt x="18547" y="1138930"/>
                  </a:cubicBezTo>
                  <a:cubicBezTo>
                    <a:pt x="67124" y="1212362"/>
                    <a:pt x="198925" y="1197401"/>
                    <a:pt x="351858" y="1149446"/>
                  </a:cubicBezTo>
                  <a:cubicBezTo>
                    <a:pt x="508551" y="1100309"/>
                    <a:pt x="651356" y="995439"/>
                    <a:pt x="651356" y="995439"/>
                  </a:cubicBezTo>
                  <a:cubicBezTo>
                    <a:pt x="651356" y="995439"/>
                    <a:pt x="544289" y="1170064"/>
                    <a:pt x="516634" y="1338263"/>
                  </a:cubicBezTo>
                  <a:cubicBezTo>
                    <a:pt x="498080" y="1451128"/>
                    <a:pt x="529633" y="1565168"/>
                    <a:pt x="599775" y="1606462"/>
                  </a:cubicBezTo>
                  <a:cubicBezTo>
                    <a:pt x="651648" y="1637005"/>
                    <a:pt x="710608" y="1604677"/>
                    <a:pt x="755534" y="1540104"/>
                  </a:cubicBezTo>
                  <a:cubicBezTo>
                    <a:pt x="760119" y="1614075"/>
                    <a:pt x="767809" y="1696308"/>
                    <a:pt x="779823" y="1801038"/>
                  </a:cubicBezTo>
                  <a:cubicBezTo>
                    <a:pt x="781632" y="1816793"/>
                    <a:pt x="782979" y="1829112"/>
                    <a:pt x="786338" y="1857883"/>
                  </a:cubicBezTo>
                  <a:cubicBezTo>
                    <a:pt x="787094" y="1864418"/>
                    <a:pt x="787100" y="1866831"/>
                    <a:pt x="787837" y="1873162"/>
                  </a:cubicBezTo>
                  <a:cubicBezTo>
                    <a:pt x="806747" y="1919441"/>
                    <a:pt x="814525" y="1971447"/>
                    <a:pt x="810125" y="2031175"/>
                  </a:cubicBezTo>
                  <a:cubicBezTo>
                    <a:pt x="810125" y="2031175"/>
                    <a:pt x="805236" y="2030514"/>
                    <a:pt x="804118" y="2030426"/>
                  </a:cubicBezTo>
                  <a:cubicBezTo>
                    <a:pt x="815123" y="2141462"/>
                    <a:pt x="822089" y="2231365"/>
                    <a:pt x="822146" y="2318658"/>
                  </a:cubicBezTo>
                  <a:cubicBezTo>
                    <a:pt x="822222" y="2419395"/>
                    <a:pt x="814253" y="2518360"/>
                    <a:pt x="796352" y="2671503"/>
                  </a:cubicBezTo>
                  <a:cubicBezTo>
                    <a:pt x="794364" y="2688476"/>
                    <a:pt x="792656" y="2702478"/>
                    <a:pt x="789087" y="2732355"/>
                  </a:cubicBezTo>
                  <a:cubicBezTo>
                    <a:pt x="772838" y="2868365"/>
                    <a:pt x="766481" y="2927871"/>
                    <a:pt x="761293" y="3002554"/>
                  </a:cubicBezTo>
                  <a:cubicBezTo>
                    <a:pt x="741005" y="3294597"/>
                    <a:pt x="740897" y="3466192"/>
                    <a:pt x="773060" y="3631610"/>
                  </a:cubicBezTo>
                  <a:cubicBezTo>
                    <a:pt x="777905" y="3656515"/>
                    <a:pt x="779899" y="3686614"/>
                    <a:pt x="782827" y="3757321"/>
                  </a:cubicBezTo>
                  <a:cubicBezTo>
                    <a:pt x="783531" y="3774307"/>
                    <a:pt x="783550" y="3775660"/>
                    <a:pt x="783830" y="3782365"/>
                  </a:cubicBezTo>
                  <a:cubicBezTo>
                    <a:pt x="787411" y="3865277"/>
                    <a:pt x="791894" y="3910051"/>
                    <a:pt x="802111" y="3942131"/>
                  </a:cubicBezTo>
                  <a:cubicBezTo>
                    <a:pt x="804461" y="3949510"/>
                    <a:pt x="812252" y="3953498"/>
                    <a:pt x="819644" y="3951148"/>
                  </a:cubicBezTo>
                  <a:cubicBezTo>
                    <a:pt x="827022" y="3948792"/>
                    <a:pt x="831010" y="3940995"/>
                    <a:pt x="828654" y="3933616"/>
                  </a:cubicBezTo>
                  <a:cubicBezTo>
                    <a:pt x="819498" y="3904869"/>
                    <a:pt x="815339" y="3861467"/>
                    <a:pt x="811878" y="3781362"/>
                  </a:cubicBezTo>
                  <a:cubicBezTo>
                    <a:pt x="811592" y="3774682"/>
                    <a:pt x="811560" y="3773024"/>
                    <a:pt x="810874" y="3756070"/>
                  </a:cubicBezTo>
                  <a:cubicBezTo>
                    <a:pt x="807884" y="3683655"/>
                    <a:pt x="805572" y="3653238"/>
                    <a:pt x="800359" y="3626352"/>
                  </a:cubicBezTo>
                  <a:cubicBezTo>
                    <a:pt x="768825" y="3464109"/>
                    <a:pt x="769231" y="3294203"/>
                    <a:pt x="789342" y="3004560"/>
                  </a:cubicBezTo>
                  <a:cubicBezTo>
                    <a:pt x="794485" y="2930494"/>
                    <a:pt x="800937" y="2871153"/>
                    <a:pt x="817135" y="2735606"/>
                  </a:cubicBezTo>
                  <a:cubicBezTo>
                    <a:pt x="820711" y="2705710"/>
                    <a:pt x="822400" y="2691766"/>
                    <a:pt x="824400" y="2674754"/>
                  </a:cubicBezTo>
                  <a:cubicBezTo>
                    <a:pt x="835316" y="2581365"/>
                    <a:pt x="841240" y="2509724"/>
                    <a:pt x="845183" y="2443620"/>
                  </a:cubicBezTo>
                  <a:cubicBezTo>
                    <a:pt x="852505" y="2442376"/>
                    <a:pt x="988236" y="2418074"/>
                    <a:pt x="1027740" y="2302879"/>
                  </a:cubicBezTo>
                  <a:cubicBezTo>
                    <a:pt x="1102695" y="2084331"/>
                    <a:pt x="1158708" y="2039938"/>
                    <a:pt x="1158708" y="2039938"/>
                  </a:cubicBezTo>
                  <a:cubicBezTo>
                    <a:pt x="1158708" y="2039938"/>
                    <a:pt x="993577" y="2078203"/>
                    <a:pt x="927073" y="2151126"/>
                  </a:cubicBezTo>
                  <a:cubicBezTo>
                    <a:pt x="890014" y="2191760"/>
                    <a:pt x="863922" y="2234940"/>
                    <a:pt x="849438" y="2282844"/>
                  </a:cubicBezTo>
                  <a:cubicBezTo>
                    <a:pt x="847787" y="2168291"/>
                    <a:pt x="838707" y="2063452"/>
                    <a:pt x="814380" y="1854632"/>
                  </a:cubicBezTo>
                  <a:cubicBezTo>
                    <a:pt x="811033" y="1825873"/>
                    <a:pt x="809427" y="1813516"/>
                    <a:pt x="807623" y="1797787"/>
                  </a:cubicBezTo>
                  <a:cubicBezTo>
                    <a:pt x="793259" y="1672686"/>
                    <a:pt x="785106" y="1580172"/>
                    <a:pt x="781328" y="1495775"/>
                  </a:cubicBezTo>
                  <a:cubicBezTo>
                    <a:pt x="794555" y="1469136"/>
                    <a:pt x="805763" y="1439838"/>
                    <a:pt x="813630" y="1408132"/>
                  </a:cubicBezTo>
                  <a:cubicBezTo>
                    <a:pt x="846053" y="1277532"/>
                    <a:pt x="835703" y="1122204"/>
                    <a:pt x="829658" y="1060546"/>
                  </a:cubicBezTo>
                  <a:cubicBezTo>
                    <a:pt x="837271" y="1117239"/>
                    <a:pt x="859357" y="1242111"/>
                    <a:pt x="913548" y="1334008"/>
                  </a:cubicBezTo>
                  <a:cubicBezTo>
                    <a:pt x="980534" y="1447604"/>
                    <a:pt x="1077828" y="1555122"/>
                    <a:pt x="1185251" y="1471988"/>
                  </a:cubicBezTo>
                  <a:cubicBezTo>
                    <a:pt x="1332933" y="1357707"/>
                    <a:pt x="1049025" y="1015721"/>
                    <a:pt x="1049025" y="1015721"/>
                  </a:cubicBezTo>
                  <a:cubicBezTo>
                    <a:pt x="1049025" y="1015721"/>
                    <a:pt x="1481352" y="1233431"/>
                    <a:pt x="1569401" y="1021982"/>
                  </a:cubicBezTo>
                  <a:cubicBezTo>
                    <a:pt x="1618848" y="903231"/>
                    <a:pt x="1513229" y="783590"/>
                    <a:pt x="1383340" y="737502"/>
                  </a:cubicBezTo>
                  <a:cubicBezTo>
                    <a:pt x="1246440" y="688931"/>
                    <a:pt x="1083582" y="717220"/>
                    <a:pt x="1083582" y="717220"/>
                  </a:cubicBezTo>
                  <a:cubicBezTo>
                    <a:pt x="1083588" y="717220"/>
                    <a:pt x="1211839" y="651961"/>
                    <a:pt x="1291931" y="555200"/>
                  </a:cubicBezTo>
                  <a:cubicBezTo>
                    <a:pt x="1366303" y="465354"/>
                    <a:pt x="1412911" y="316275"/>
                    <a:pt x="1304955" y="248685"/>
                  </a:cubicBezTo>
                  <a:cubicBezTo>
                    <a:pt x="1152422" y="153188"/>
                    <a:pt x="948358" y="381661"/>
                    <a:pt x="948358" y="381661"/>
                  </a:cubicBezTo>
                  <a:cubicBezTo>
                    <a:pt x="948352" y="381661"/>
                    <a:pt x="979454" y="16593"/>
                    <a:pt x="768304" y="521"/>
                  </a:cubicBez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Google Shape;3378;p15"/>
            <p:cNvSpPr/>
            <p:nvPr/>
          </p:nvSpPr>
          <p:spPr>
            <a:xfrm>
              <a:off x="712621" y="3831307"/>
              <a:ext cx="356284" cy="370623"/>
            </a:xfrm>
            <a:custGeom>
              <a:avLst/>
              <a:gdLst/>
              <a:ahLst/>
              <a:cxnLst/>
              <a:rect l="l" t="t" r="r" b="b"/>
              <a:pathLst>
                <a:path w="356284" h="370623" extrusionOk="0">
                  <a:moveTo>
                    <a:pt x="0" y="0"/>
                  </a:moveTo>
                  <a:cubicBezTo>
                    <a:pt x="0" y="0"/>
                    <a:pt x="60503" y="38741"/>
                    <a:pt x="157016" y="248672"/>
                  </a:cubicBezTo>
                  <a:cubicBezTo>
                    <a:pt x="205949" y="355098"/>
                    <a:pt x="332581" y="368516"/>
                    <a:pt x="349091" y="369875"/>
                  </a:cubicBezTo>
                  <a:cubicBezTo>
                    <a:pt x="350209" y="369963"/>
                    <a:pt x="355092" y="370624"/>
                    <a:pt x="355098" y="370624"/>
                  </a:cubicBezTo>
                  <a:cubicBezTo>
                    <a:pt x="356216" y="355511"/>
                    <a:pt x="356527" y="340957"/>
                    <a:pt x="356102" y="326803"/>
                  </a:cubicBezTo>
                  <a:cubicBezTo>
                    <a:pt x="355695" y="312884"/>
                    <a:pt x="354444" y="299542"/>
                    <a:pt x="352596" y="286486"/>
                  </a:cubicBezTo>
                  <a:cubicBezTo>
                    <a:pt x="352571" y="286315"/>
                    <a:pt x="352622" y="286150"/>
                    <a:pt x="352596" y="285985"/>
                  </a:cubicBezTo>
                  <a:cubicBezTo>
                    <a:pt x="348824" y="259918"/>
                    <a:pt x="342208" y="235604"/>
                    <a:pt x="332810" y="212611"/>
                  </a:cubicBezTo>
                  <a:cubicBezTo>
                    <a:pt x="313646" y="165697"/>
                    <a:pt x="283102" y="124549"/>
                    <a:pt x="241655" y="87401"/>
                  </a:cubicBezTo>
                  <a:cubicBezTo>
                    <a:pt x="168173" y="21520"/>
                    <a:pt x="6" y="0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Google Shape;3379;p15"/>
            <p:cNvSpPr/>
            <p:nvPr/>
          </p:nvSpPr>
          <p:spPr>
            <a:xfrm>
              <a:off x="897421" y="3127354"/>
              <a:ext cx="102925" cy="3027307"/>
            </a:xfrm>
            <a:custGeom>
              <a:avLst/>
              <a:gdLst/>
              <a:ahLst/>
              <a:cxnLst/>
              <a:rect l="l" t="t" r="r" b="b"/>
              <a:pathLst>
                <a:path w="102925" h="3027307" extrusionOk="0">
                  <a:moveTo>
                    <a:pt x="73626" y="56"/>
                  </a:moveTo>
                  <a:cubicBezTo>
                    <a:pt x="65911" y="-630"/>
                    <a:pt x="59034" y="5110"/>
                    <a:pt x="58348" y="12825"/>
                  </a:cubicBezTo>
                  <a:cubicBezTo>
                    <a:pt x="53947" y="62393"/>
                    <a:pt x="48175" y="101598"/>
                    <a:pt x="33056" y="189120"/>
                  </a:cubicBezTo>
                  <a:cubicBezTo>
                    <a:pt x="32802" y="190613"/>
                    <a:pt x="32814" y="190638"/>
                    <a:pt x="32554" y="192130"/>
                  </a:cubicBezTo>
                  <a:cubicBezTo>
                    <a:pt x="11980" y="311250"/>
                    <a:pt x="4608" y="367371"/>
                    <a:pt x="3509" y="438288"/>
                  </a:cubicBezTo>
                  <a:cubicBezTo>
                    <a:pt x="1547" y="564513"/>
                    <a:pt x="10361" y="683170"/>
                    <a:pt x="32554" y="876527"/>
                  </a:cubicBezTo>
                  <a:cubicBezTo>
                    <a:pt x="34364" y="892275"/>
                    <a:pt x="35710" y="904601"/>
                    <a:pt x="39069" y="933372"/>
                  </a:cubicBezTo>
                  <a:cubicBezTo>
                    <a:pt x="65802" y="1162817"/>
                    <a:pt x="74781" y="1265458"/>
                    <a:pt x="74877" y="1394147"/>
                  </a:cubicBezTo>
                  <a:cubicBezTo>
                    <a:pt x="74953" y="1494877"/>
                    <a:pt x="66984" y="1593848"/>
                    <a:pt x="49083" y="1746985"/>
                  </a:cubicBezTo>
                  <a:cubicBezTo>
                    <a:pt x="47095" y="1763965"/>
                    <a:pt x="45387" y="1777967"/>
                    <a:pt x="41819" y="1807837"/>
                  </a:cubicBezTo>
                  <a:cubicBezTo>
                    <a:pt x="25569" y="1943848"/>
                    <a:pt x="19213" y="2003360"/>
                    <a:pt x="14025" y="2078042"/>
                  </a:cubicBezTo>
                  <a:cubicBezTo>
                    <a:pt x="-6264" y="2370085"/>
                    <a:pt x="-6352" y="2541681"/>
                    <a:pt x="25791" y="2707099"/>
                  </a:cubicBezTo>
                  <a:cubicBezTo>
                    <a:pt x="30636" y="2731997"/>
                    <a:pt x="32637" y="2762102"/>
                    <a:pt x="35557" y="2832810"/>
                  </a:cubicBezTo>
                  <a:cubicBezTo>
                    <a:pt x="36262" y="2849790"/>
                    <a:pt x="36275" y="2851149"/>
                    <a:pt x="36561" y="2857848"/>
                  </a:cubicBezTo>
                  <a:cubicBezTo>
                    <a:pt x="40142" y="2940766"/>
                    <a:pt x="44619" y="2985534"/>
                    <a:pt x="54842" y="3017620"/>
                  </a:cubicBezTo>
                  <a:cubicBezTo>
                    <a:pt x="57192" y="3024999"/>
                    <a:pt x="64990" y="3028987"/>
                    <a:pt x="72375" y="3026631"/>
                  </a:cubicBezTo>
                  <a:cubicBezTo>
                    <a:pt x="79754" y="3024281"/>
                    <a:pt x="83741" y="3016483"/>
                    <a:pt x="81386" y="3009105"/>
                  </a:cubicBezTo>
                  <a:cubicBezTo>
                    <a:pt x="72229" y="2980358"/>
                    <a:pt x="68069" y="2936956"/>
                    <a:pt x="64609" y="2856851"/>
                  </a:cubicBezTo>
                  <a:cubicBezTo>
                    <a:pt x="64323" y="2850171"/>
                    <a:pt x="64310" y="2848513"/>
                    <a:pt x="63605" y="2831552"/>
                  </a:cubicBezTo>
                  <a:cubicBezTo>
                    <a:pt x="60615" y="2759137"/>
                    <a:pt x="58316" y="2728727"/>
                    <a:pt x="53090" y="2701841"/>
                  </a:cubicBezTo>
                  <a:cubicBezTo>
                    <a:pt x="21556" y="2539599"/>
                    <a:pt x="21949" y="2369692"/>
                    <a:pt x="42073" y="2080042"/>
                  </a:cubicBezTo>
                  <a:cubicBezTo>
                    <a:pt x="47216" y="2005983"/>
                    <a:pt x="53674" y="1946642"/>
                    <a:pt x="69867" y="1811095"/>
                  </a:cubicBezTo>
                  <a:cubicBezTo>
                    <a:pt x="73442" y="1781199"/>
                    <a:pt x="75143" y="1767254"/>
                    <a:pt x="77131" y="1750243"/>
                  </a:cubicBezTo>
                  <a:cubicBezTo>
                    <a:pt x="95146" y="1596096"/>
                    <a:pt x="103001" y="1496243"/>
                    <a:pt x="102925" y="1394147"/>
                  </a:cubicBezTo>
                  <a:cubicBezTo>
                    <a:pt x="102829" y="1264023"/>
                    <a:pt x="93971" y="1160626"/>
                    <a:pt x="67111" y="930115"/>
                  </a:cubicBezTo>
                  <a:cubicBezTo>
                    <a:pt x="63764" y="901362"/>
                    <a:pt x="62158" y="888998"/>
                    <a:pt x="60354" y="873270"/>
                  </a:cubicBezTo>
                  <a:cubicBezTo>
                    <a:pt x="38288" y="681042"/>
                    <a:pt x="29614" y="563491"/>
                    <a:pt x="31551" y="438790"/>
                  </a:cubicBezTo>
                  <a:cubicBezTo>
                    <a:pt x="32624" y="369791"/>
                    <a:pt x="39774" y="314603"/>
                    <a:pt x="60100" y="196887"/>
                  </a:cubicBezTo>
                  <a:cubicBezTo>
                    <a:pt x="60361" y="195394"/>
                    <a:pt x="60348" y="195369"/>
                    <a:pt x="60602" y="193883"/>
                  </a:cubicBezTo>
                  <a:cubicBezTo>
                    <a:pt x="75848" y="105605"/>
                    <a:pt x="81900" y="65924"/>
                    <a:pt x="86396" y="15334"/>
                  </a:cubicBezTo>
                  <a:cubicBezTo>
                    <a:pt x="87081" y="7618"/>
                    <a:pt x="81341" y="741"/>
                    <a:pt x="73626" y="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0" name="Google Shape;3380;p15"/>
            <p:cNvSpPr/>
            <p:nvPr/>
          </p:nvSpPr>
          <p:spPr>
            <a:xfrm>
              <a:off x="150182" y="2202875"/>
              <a:ext cx="1581901" cy="1618195"/>
            </a:xfrm>
            <a:custGeom>
              <a:avLst/>
              <a:gdLst/>
              <a:ahLst/>
              <a:cxnLst/>
              <a:rect l="l" t="t" r="r" b="b"/>
              <a:pathLst>
                <a:path w="1581901" h="1618195" extrusionOk="0">
                  <a:moveTo>
                    <a:pt x="643237" y="585692"/>
                  </a:moveTo>
                  <a:cubicBezTo>
                    <a:pt x="643237" y="585692"/>
                    <a:pt x="356636" y="52534"/>
                    <a:pt x="722834" y="2197"/>
                  </a:cubicBezTo>
                  <a:cubicBezTo>
                    <a:pt x="983820" y="-33680"/>
                    <a:pt x="948367" y="381692"/>
                    <a:pt x="948367" y="381692"/>
                  </a:cubicBezTo>
                  <a:cubicBezTo>
                    <a:pt x="948367" y="381692"/>
                    <a:pt x="1152514" y="153181"/>
                    <a:pt x="1305047" y="248679"/>
                  </a:cubicBezTo>
                  <a:cubicBezTo>
                    <a:pt x="1413003" y="316262"/>
                    <a:pt x="1366324" y="465385"/>
                    <a:pt x="1291960" y="555231"/>
                  </a:cubicBezTo>
                  <a:cubicBezTo>
                    <a:pt x="1211867" y="651993"/>
                    <a:pt x="1083572" y="717188"/>
                    <a:pt x="1083572" y="717188"/>
                  </a:cubicBezTo>
                  <a:cubicBezTo>
                    <a:pt x="1083572" y="717188"/>
                    <a:pt x="1246493" y="688861"/>
                    <a:pt x="1383387" y="737432"/>
                  </a:cubicBezTo>
                  <a:cubicBezTo>
                    <a:pt x="1513282" y="783520"/>
                    <a:pt x="1618933" y="903262"/>
                    <a:pt x="1569486" y="1022014"/>
                  </a:cubicBezTo>
                  <a:cubicBezTo>
                    <a:pt x="1481437" y="1233462"/>
                    <a:pt x="1049021" y="1015740"/>
                    <a:pt x="1049021" y="1015740"/>
                  </a:cubicBezTo>
                  <a:cubicBezTo>
                    <a:pt x="1049021" y="1015740"/>
                    <a:pt x="1332999" y="1357624"/>
                    <a:pt x="1185324" y="1471905"/>
                  </a:cubicBezTo>
                  <a:cubicBezTo>
                    <a:pt x="1077895" y="1555039"/>
                    <a:pt x="980568" y="1447533"/>
                    <a:pt x="913589" y="1333938"/>
                  </a:cubicBezTo>
                  <a:cubicBezTo>
                    <a:pt x="841332" y="1211409"/>
                    <a:pt x="826314" y="1030262"/>
                    <a:pt x="826314" y="1030262"/>
                  </a:cubicBezTo>
                  <a:cubicBezTo>
                    <a:pt x="826314" y="1030262"/>
                    <a:pt x="854806" y="1242435"/>
                    <a:pt x="813684" y="1408087"/>
                  </a:cubicBezTo>
                  <a:cubicBezTo>
                    <a:pt x="778397" y="1550219"/>
                    <a:pt x="680385" y="1654023"/>
                    <a:pt x="599727" y="1606538"/>
                  </a:cubicBezTo>
                  <a:cubicBezTo>
                    <a:pt x="529585" y="1565244"/>
                    <a:pt x="498025" y="1451255"/>
                    <a:pt x="516580" y="1338390"/>
                  </a:cubicBezTo>
                  <a:cubicBezTo>
                    <a:pt x="544228" y="1170191"/>
                    <a:pt x="651346" y="995534"/>
                    <a:pt x="651346" y="995534"/>
                  </a:cubicBezTo>
                  <a:cubicBezTo>
                    <a:pt x="651346" y="995534"/>
                    <a:pt x="508668" y="1100347"/>
                    <a:pt x="351975" y="1149483"/>
                  </a:cubicBezTo>
                  <a:cubicBezTo>
                    <a:pt x="199048" y="1197439"/>
                    <a:pt x="67121" y="1212476"/>
                    <a:pt x="18543" y="1139044"/>
                  </a:cubicBezTo>
                  <a:cubicBezTo>
                    <a:pt x="-36321" y="1056113"/>
                    <a:pt x="39219" y="972306"/>
                    <a:pt x="132018" y="912978"/>
                  </a:cubicBezTo>
                  <a:cubicBezTo>
                    <a:pt x="244260" y="841216"/>
                    <a:pt x="421438" y="833412"/>
                    <a:pt x="421438" y="833412"/>
                  </a:cubicBezTo>
                  <a:cubicBezTo>
                    <a:pt x="421438" y="833412"/>
                    <a:pt x="76931" y="788918"/>
                    <a:pt x="77522" y="539375"/>
                  </a:cubicBezTo>
                  <a:cubicBezTo>
                    <a:pt x="77763" y="437731"/>
                    <a:pt x="225058" y="377279"/>
                    <a:pt x="337066" y="394640"/>
                  </a:cubicBezTo>
                  <a:cubicBezTo>
                    <a:pt x="493968" y="418960"/>
                    <a:pt x="643237" y="585692"/>
                    <a:pt x="643237" y="58569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1" name="Google Shape;3381;p15"/>
            <p:cNvSpPr/>
            <p:nvPr/>
          </p:nvSpPr>
          <p:spPr>
            <a:xfrm>
              <a:off x="986449" y="4242762"/>
              <a:ext cx="322551" cy="404297"/>
            </a:xfrm>
            <a:custGeom>
              <a:avLst/>
              <a:gdLst/>
              <a:ahLst/>
              <a:cxnLst/>
              <a:rect l="l" t="t" r="r" b="b"/>
              <a:pathLst>
                <a:path w="322551" h="404297" extrusionOk="0">
                  <a:moveTo>
                    <a:pt x="6392" y="404298"/>
                  </a:moveTo>
                  <a:cubicBezTo>
                    <a:pt x="-14506" y="285515"/>
                    <a:pt x="16399" y="192906"/>
                    <a:pt x="90898" y="111214"/>
                  </a:cubicBezTo>
                  <a:cubicBezTo>
                    <a:pt x="157401" y="38290"/>
                    <a:pt x="322552" y="0"/>
                    <a:pt x="322552" y="0"/>
                  </a:cubicBezTo>
                  <a:cubicBezTo>
                    <a:pt x="322552" y="0"/>
                    <a:pt x="266323" y="44501"/>
                    <a:pt x="191367" y="263055"/>
                  </a:cubicBezTo>
                  <a:cubicBezTo>
                    <a:pt x="150784" y="381400"/>
                    <a:pt x="6392" y="404298"/>
                    <a:pt x="6392" y="4042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Google Shape;3382;p15"/>
            <p:cNvSpPr/>
            <p:nvPr/>
          </p:nvSpPr>
          <p:spPr>
            <a:xfrm>
              <a:off x="605186" y="3863457"/>
              <a:ext cx="356355" cy="370516"/>
            </a:xfrm>
            <a:custGeom>
              <a:avLst/>
              <a:gdLst/>
              <a:ahLst/>
              <a:cxnLst/>
              <a:rect l="l" t="t" r="r" b="b"/>
              <a:pathLst>
                <a:path w="356355" h="370516" extrusionOk="0">
                  <a:moveTo>
                    <a:pt x="355143" y="370516"/>
                  </a:moveTo>
                  <a:cubicBezTo>
                    <a:pt x="364020" y="250241"/>
                    <a:pt x="323977" y="161201"/>
                    <a:pt x="241649" y="87395"/>
                  </a:cubicBezTo>
                  <a:cubicBezTo>
                    <a:pt x="168161" y="21520"/>
                    <a:pt x="0" y="0"/>
                    <a:pt x="0" y="0"/>
                  </a:cubicBezTo>
                  <a:cubicBezTo>
                    <a:pt x="0" y="0"/>
                    <a:pt x="60414" y="38627"/>
                    <a:pt x="156928" y="248552"/>
                  </a:cubicBezTo>
                  <a:cubicBezTo>
                    <a:pt x="209188" y="362223"/>
                    <a:pt x="355143" y="370516"/>
                    <a:pt x="355143" y="370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Google Shape;3383;p15"/>
            <p:cNvSpPr/>
            <p:nvPr/>
          </p:nvSpPr>
          <p:spPr>
            <a:xfrm>
              <a:off x="752690" y="2775491"/>
              <a:ext cx="423664" cy="421126"/>
            </a:xfrm>
            <a:custGeom>
              <a:avLst/>
              <a:gdLst/>
              <a:ahLst/>
              <a:cxnLst/>
              <a:rect l="l" t="t" r="r" b="b"/>
              <a:pathLst>
                <a:path w="423664" h="421126" extrusionOk="0">
                  <a:moveTo>
                    <a:pt x="77698" y="56643"/>
                  </a:moveTo>
                  <a:cubicBezTo>
                    <a:pt x="-68670" y="161837"/>
                    <a:pt x="8299" y="389072"/>
                    <a:pt x="171316" y="417895"/>
                  </a:cubicBezTo>
                  <a:cubicBezTo>
                    <a:pt x="326453" y="445320"/>
                    <a:pt x="473284" y="293212"/>
                    <a:pt x="407574" y="150528"/>
                  </a:cubicBezTo>
                  <a:cubicBezTo>
                    <a:pt x="370916" y="70924"/>
                    <a:pt x="272783" y="-83565"/>
                    <a:pt x="77698" y="566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84" name="Google Shape;3384;p15"/>
          <p:cNvSpPr/>
          <p:nvPr/>
        </p:nvSpPr>
        <p:spPr>
          <a:xfrm>
            <a:off x="7132433" y="1319024"/>
            <a:ext cx="1167019" cy="3139623"/>
          </a:xfrm>
          <a:custGeom>
            <a:avLst/>
            <a:gdLst/>
            <a:ahLst/>
            <a:cxnLst/>
            <a:rect l="l" t="t" r="r" b="b"/>
            <a:pathLst>
              <a:path w="1903394" h="5120690" extrusionOk="0">
                <a:moveTo>
                  <a:pt x="904145" y="232"/>
                </a:moveTo>
                <a:cubicBezTo>
                  <a:pt x="890524" y="897"/>
                  <a:pt x="876427" y="2831"/>
                  <a:pt x="861574" y="6492"/>
                </a:cubicBezTo>
                <a:cubicBezTo>
                  <a:pt x="742778" y="35780"/>
                  <a:pt x="662216" y="143685"/>
                  <a:pt x="640956" y="278947"/>
                </a:cubicBezTo>
                <a:cubicBezTo>
                  <a:pt x="612934" y="457197"/>
                  <a:pt x="775182" y="661591"/>
                  <a:pt x="775182" y="661591"/>
                </a:cubicBezTo>
                <a:cubicBezTo>
                  <a:pt x="775176" y="661591"/>
                  <a:pt x="556806" y="494466"/>
                  <a:pt x="372256" y="473022"/>
                </a:cubicBezTo>
                <a:cubicBezTo>
                  <a:pt x="259911" y="459972"/>
                  <a:pt x="174253" y="524996"/>
                  <a:pt x="132602" y="602244"/>
                </a:cubicBezTo>
                <a:cubicBezTo>
                  <a:pt x="86602" y="687544"/>
                  <a:pt x="121884" y="788064"/>
                  <a:pt x="204722" y="858422"/>
                </a:cubicBezTo>
                <a:cubicBezTo>
                  <a:pt x="320795" y="957012"/>
                  <a:pt x="523005" y="973116"/>
                  <a:pt x="523005" y="973116"/>
                </a:cubicBezTo>
                <a:cubicBezTo>
                  <a:pt x="523005" y="973116"/>
                  <a:pt x="306622" y="992617"/>
                  <a:pt x="154138" y="1079790"/>
                </a:cubicBezTo>
                <a:cubicBezTo>
                  <a:pt x="53081" y="1137568"/>
                  <a:pt x="-27075" y="1229021"/>
                  <a:pt x="8643" y="1305919"/>
                </a:cubicBezTo>
                <a:cubicBezTo>
                  <a:pt x="51192" y="1397525"/>
                  <a:pt x="201899" y="1403887"/>
                  <a:pt x="354723" y="1375039"/>
                </a:cubicBezTo>
                <a:cubicBezTo>
                  <a:pt x="564286" y="1335472"/>
                  <a:pt x="762660" y="1188476"/>
                  <a:pt x="762660" y="1188476"/>
                </a:cubicBezTo>
                <a:cubicBezTo>
                  <a:pt x="762660" y="1188476"/>
                  <a:pt x="612965" y="1467971"/>
                  <a:pt x="601135" y="1664275"/>
                </a:cubicBezTo>
                <a:cubicBezTo>
                  <a:pt x="593763" y="1786716"/>
                  <a:pt x="642855" y="1863888"/>
                  <a:pt x="749884" y="1874378"/>
                </a:cubicBezTo>
                <a:cubicBezTo>
                  <a:pt x="750392" y="1874422"/>
                  <a:pt x="750887" y="1874333"/>
                  <a:pt x="751389" y="1874378"/>
                </a:cubicBezTo>
                <a:cubicBezTo>
                  <a:pt x="741883" y="2002248"/>
                  <a:pt x="752900" y="2102845"/>
                  <a:pt x="792708" y="2164611"/>
                </a:cubicBezTo>
                <a:cubicBezTo>
                  <a:pt x="805961" y="2185179"/>
                  <a:pt x="821029" y="2200514"/>
                  <a:pt x="837031" y="2211442"/>
                </a:cubicBezTo>
                <a:cubicBezTo>
                  <a:pt x="832917" y="2225596"/>
                  <a:pt x="828789" y="2239344"/>
                  <a:pt x="825011" y="2255016"/>
                </a:cubicBezTo>
                <a:cubicBezTo>
                  <a:pt x="822820" y="2264122"/>
                  <a:pt x="820509" y="2273088"/>
                  <a:pt x="818254" y="2283311"/>
                </a:cubicBezTo>
                <a:cubicBezTo>
                  <a:pt x="816978" y="2289084"/>
                  <a:pt x="813308" y="2306521"/>
                  <a:pt x="813244" y="2306851"/>
                </a:cubicBezTo>
                <a:cubicBezTo>
                  <a:pt x="794137" y="2394125"/>
                  <a:pt x="784695" y="2439699"/>
                  <a:pt x="771925" y="2508438"/>
                </a:cubicBezTo>
                <a:cubicBezTo>
                  <a:pt x="755193" y="2598513"/>
                  <a:pt x="741889" y="2684454"/>
                  <a:pt x="733107" y="2765372"/>
                </a:cubicBezTo>
                <a:cubicBezTo>
                  <a:pt x="710177" y="2976776"/>
                  <a:pt x="719829" y="3130909"/>
                  <a:pt x="771671" y="3213872"/>
                </a:cubicBezTo>
                <a:cubicBezTo>
                  <a:pt x="742270" y="3280115"/>
                  <a:pt x="720801" y="3367587"/>
                  <a:pt x="712076" y="3464792"/>
                </a:cubicBezTo>
                <a:cubicBezTo>
                  <a:pt x="694645" y="3658829"/>
                  <a:pt x="729812" y="3843386"/>
                  <a:pt x="817499" y="3953114"/>
                </a:cubicBezTo>
                <a:cubicBezTo>
                  <a:pt x="840035" y="3981314"/>
                  <a:pt x="867746" y="4002168"/>
                  <a:pt x="897636" y="4016722"/>
                </a:cubicBezTo>
                <a:cubicBezTo>
                  <a:pt x="891305" y="4028577"/>
                  <a:pt x="884885" y="4038058"/>
                  <a:pt x="878605" y="4051024"/>
                </a:cubicBezTo>
                <a:cubicBezTo>
                  <a:pt x="820820" y="4170207"/>
                  <a:pt x="768020" y="4332457"/>
                  <a:pt x="754894" y="4421897"/>
                </a:cubicBezTo>
                <a:cubicBezTo>
                  <a:pt x="750278" y="4453360"/>
                  <a:pt x="746760" y="4485796"/>
                  <a:pt x="744379" y="4519311"/>
                </a:cubicBezTo>
                <a:cubicBezTo>
                  <a:pt x="734200" y="4662835"/>
                  <a:pt x="744061" y="4816403"/>
                  <a:pt x="766667" y="4966815"/>
                </a:cubicBezTo>
                <a:cubicBezTo>
                  <a:pt x="772395" y="5004947"/>
                  <a:pt x="778554" y="5039942"/>
                  <a:pt x="784695" y="5070987"/>
                </a:cubicBezTo>
                <a:cubicBezTo>
                  <a:pt x="786847" y="5081871"/>
                  <a:pt x="791972" y="5105156"/>
                  <a:pt x="792461" y="5107296"/>
                </a:cubicBezTo>
                <a:cubicBezTo>
                  <a:pt x="792753" y="5108598"/>
                  <a:pt x="792848" y="5109335"/>
                  <a:pt x="792962" y="5109805"/>
                </a:cubicBezTo>
                <a:cubicBezTo>
                  <a:pt x="794734" y="5117342"/>
                  <a:pt x="802195" y="5122092"/>
                  <a:pt x="809739" y="5120320"/>
                </a:cubicBezTo>
                <a:cubicBezTo>
                  <a:pt x="817277" y="5118549"/>
                  <a:pt x="822033" y="5111081"/>
                  <a:pt x="820255" y="5103543"/>
                </a:cubicBezTo>
                <a:cubicBezTo>
                  <a:pt x="820159" y="5103150"/>
                  <a:pt x="818610" y="5096596"/>
                  <a:pt x="818000" y="5093777"/>
                </a:cubicBezTo>
                <a:cubicBezTo>
                  <a:pt x="816241" y="5085681"/>
                  <a:pt x="814362" y="5076188"/>
                  <a:pt x="812241" y="5065482"/>
                </a:cubicBezTo>
                <a:cubicBezTo>
                  <a:pt x="806177" y="5034843"/>
                  <a:pt x="800125" y="5000248"/>
                  <a:pt x="794461" y="4962554"/>
                </a:cubicBezTo>
                <a:cubicBezTo>
                  <a:pt x="772147" y="4814015"/>
                  <a:pt x="762413" y="4662511"/>
                  <a:pt x="772426" y="4521318"/>
                </a:cubicBezTo>
                <a:cubicBezTo>
                  <a:pt x="774751" y="4488476"/>
                  <a:pt x="778180" y="4456656"/>
                  <a:pt x="782694" y="4425903"/>
                </a:cubicBezTo>
                <a:cubicBezTo>
                  <a:pt x="795369" y="4339454"/>
                  <a:pt x="847052" y="4180019"/>
                  <a:pt x="903643" y="4063299"/>
                </a:cubicBezTo>
                <a:cubicBezTo>
                  <a:pt x="910368" y="4049424"/>
                  <a:pt x="917029" y="4039855"/>
                  <a:pt x="923677" y="4027485"/>
                </a:cubicBezTo>
                <a:cubicBezTo>
                  <a:pt x="971524" y="4043900"/>
                  <a:pt x="1023264" y="4044643"/>
                  <a:pt x="1069422" y="4028742"/>
                </a:cubicBezTo>
                <a:cubicBezTo>
                  <a:pt x="1154665" y="3999367"/>
                  <a:pt x="1178071" y="3926615"/>
                  <a:pt x="1101979" y="3869973"/>
                </a:cubicBezTo>
                <a:cubicBezTo>
                  <a:pt x="1064666" y="3842198"/>
                  <a:pt x="1022909" y="3852498"/>
                  <a:pt x="981526" y="3893011"/>
                </a:cubicBezTo>
                <a:cubicBezTo>
                  <a:pt x="958208" y="3915839"/>
                  <a:pt x="934675" y="3951596"/>
                  <a:pt x="911155" y="3992426"/>
                </a:cubicBezTo>
                <a:cubicBezTo>
                  <a:pt x="884352" y="3979625"/>
                  <a:pt x="859460" y="3960816"/>
                  <a:pt x="839286" y="3935581"/>
                </a:cubicBezTo>
                <a:cubicBezTo>
                  <a:pt x="756901" y="3832489"/>
                  <a:pt x="723030" y="3654816"/>
                  <a:pt x="739870" y="3467301"/>
                </a:cubicBezTo>
                <a:cubicBezTo>
                  <a:pt x="747712" y="3379944"/>
                  <a:pt x="766216" y="3300651"/>
                  <a:pt x="790708" y="3239666"/>
                </a:cubicBezTo>
                <a:cubicBezTo>
                  <a:pt x="797814" y="3247299"/>
                  <a:pt x="804939" y="3255071"/>
                  <a:pt x="813244" y="3260703"/>
                </a:cubicBezTo>
                <a:cubicBezTo>
                  <a:pt x="896855" y="3317415"/>
                  <a:pt x="965651" y="3280839"/>
                  <a:pt x="978770" y="3200347"/>
                </a:cubicBezTo>
                <a:cubicBezTo>
                  <a:pt x="991527" y="3122140"/>
                  <a:pt x="941241" y="3063727"/>
                  <a:pt x="862323" y="3099934"/>
                </a:cubicBezTo>
                <a:cubicBezTo>
                  <a:pt x="834136" y="3112869"/>
                  <a:pt x="808215" y="3142238"/>
                  <a:pt x="785946" y="3183322"/>
                </a:cubicBezTo>
                <a:cubicBezTo>
                  <a:pt x="747007" y="3103713"/>
                  <a:pt x="740099" y="2960177"/>
                  <a:pt x="760908" y="2768375"/>
                </a:cubicBezTo>
                <a:cubicBezTo>
                  <a:pt x="769601" y="2688238"/>
                  <a:pt x="782853" y="2603123"/>
                  <a:pt x="799471" y="2513696"/>
                </a:cubicBezTo>
                <a:cubicBezTo>
                  <a:pt x="812171" y="2445338"/>
                  <a:pt x="821493" y="2399853"/>
                  <a:pt x="840537" y="2312858"/>
                </a:cubicBezTo>
                <a:cubicBezTo>
                  <a:pt x="840619" y="2312490"/>
                  <a:pt x="849916" y="2270446"/>
                  <a:pt x="852055" y="2261525"/>
                </a:cubicBezTo>
                <a:cubicBezTo>
                  <a:pt x="855250" y="2248253"/>
                  <a:pt x="858914" y="2236791"/>
                  <a:pt x="862323" y="2224714"/>
                </a:cubicBezTo>
                <a:cubicBezTo>
                  <a:pt x="906437" y="2241008"/>
                  <a:pt x="955148" y="2226885"/>
                  <a:pt x="996048" y="2187903"/>
                </a:cubicBezTo>
                <a:cubicBezTo>
                  <a:pt x="1022356" y="2162827"/>
                  <a:pt x="1040028" y="2131039"/>
                  <a:pt x="1042625" y="2103010"/>
                </a:cubicBezTo>
                <a:cubicBezTo>
                  <a:pt x="1045775" y="2069100"/>
                  <a:pt x="1026820" y="2044037"/>
                  <a:pt x="989292" y="2037897"/>
                </a:cubicBezTo>
                <a:cubicBezTo>
                  <a:pt x="924096" y="2027235"/>
                  <a:pt x="879119" y="2083547"/>
                  <a:pt x="845801" y="2182645"/>
                </a:cubicBezTo>
                <a:cubicBezTo>
                  <a:pt x="835349" y="2174187"/>
                  <a:pt x="825341" y="2163443"/>
                  <a:pt x="816248" y="2149339"/>
                </a:cubicBezTo>
                <a:cubicBezTo>
                  <a:pt x="780212" y="2093427"/>
                  <a:pt x="770007" y="1996990"/>
                  <a:pt x="779437" y="1873374"/>
                </a:cubicBezTo>
                <a:cubicBezTo>
                  <a:pt x="857593" y="1863551"/>
                  <a:pt x="931558" y="1787389"/>
                  <a:pt x="967251" y="1688062"/>
                </a:cubicBezTo>
                <a:cubicBezTo>
                  <a:pt x="1037361" y="1492990"/>
                  <a:pt x="1002811" y="1207259"/>
                  <a:pt x="1002811" y="1207259"/>
                </a:cubicBezTo>
                <a:cubicBezTo>
                  <a:pt x="1002811" y="1207259"/>
                  <a:pt x="1061059" y="1487510"/>
                  <a:pt x="1125264" y="1647994"/>
                </a:cubicBezTo>
                <a:cubicBezTo>
                  <a:pt x="1182871" y="1791993"/>
                  <a:pt x="1326966" y="1848857"/>
                  <a:pt x="1424019" y="1811271"/>
                </a:cubicBezTo>
                <a:cubicBezTo>
                  <a:pt x="1539119" y="1766694"/>
                  <a:pt x="1592446" y="1556243"/>
                  <a:pt x="1444555" y="1380545"/>
                </a:cubicBezTo>
                <a:cubicBezTo>
                  <a:pt x="1357096" y="1276652"/>
                  <a:pt x="1241463" y="1179212"/>
                  <a:pt x="1241463" y="1179212"/>
                </a:cubicBezTo>
                <a:cubicBezTo>
                  <a:pt x="1241463" y="1179212"/>
                  <a:pt x="1439888" y="1299690"/>
                  <a:pt x="1609579" y="1284888"/>
                </a:cubicBezTo>
                <a:cubicBezTo>
                  <a:pt x="1818583" y="1266651"/>
                  <a:pt x="1917306" y="1171884"/>
                  <a:pt x="1901818" y="1067274"/>
                </a:cubicBezTo>
                <a:cubicBezTo>
                  <a:pt x="1884743" y="951945"/>
                  <a:pt x="1747602" y="896319"/>
                  <a:pt x="1641881" y="866684"/>
                </a:cubicBezTo>
                <a:cubicBezTo>
                  <a:pt x="1485874" y="822957"/>
                  <a:pt x="1290294" y="856168"/>
                  <a:pt x="1290294" y="856168"/>
                </a:cubicBezTo>
                <a:cubicBezTo>
                  <a:pt x="1290294" y="856168"/>
                  <a:pt x="1523562" y="734559"/>
                  <a:pt x="1605572" y="572945"/>
                </a:cubicBezTo>
                <a:cubicBezTo>
                  <a:pt x="1654124" y="477276"/>
                  <a:pt x="1652721" y="361706"/>
                  <a:pt x="1574273" y="285462"/>
                </a:cubicBezTo>
                <a:cubicBezTo>
                  <a:pt x="1513744" y="226642"/>
                  <a:pt x="1441056" y="214272"/>
                  <a:pt x="1354652" y="256912"/>
                </a:cubicBezTo>
                <a:cubicBezTo>
                  <a:pt x="1237875" y="314538"/>
                  <a:pt x="1135532" y="463255"/>
                  <a:pt x="1135532" y="463255"/>
                </a:cubicBezTo>
                <a:cubicBezTo>
                  <a:pt x="1135539" y="463255"/>
                  <a:pt x="1173334" y="276153"/>
                  <a:pt x="1116000" y="161752"/>
                </a:cubicBezTo>
                <a:cubicBezTo>
                  <a:pt x="1065835" y="61651"/>
                  <a:pt x="999515" y="-4430"/>
                  <a:pt x="904145" y="232"/>
                </a:cubicBezTo>
                <a:close/>
                <a:moveTo>
                  <a:pt x="967251" y="2065195"/>
                </a:moveTo>
                <a:cubicBezTo>
                  <a:pt x="972883" y="2064427"/>
                  <a:pt x="978846" y="2064478"/>
                  <a:pt x="984783" y="2065443"/>
                </a:cubicBezTo>
                <a:cubicBezTo>
                  <a:pt x="1007707" y="2069196"/>
                  <a:pt x="1016622" y="2080956"/>
                  <a:pt x="1014831" y="2100254"/>
                </a:cubicBezTo>
                <a:cubicBezTo>
                  <a:pt x="1012920" y="2120866"/>
                  <a:pt x="998518" y="2146888"/>
                  <a:pt x="976769" y="2167614"/>
                </a:cubicBezTo>
                <a:cubicBezTo>
                  <a:pt x="942905" y="2199892"/>
                  <a:pt x="904767" y="2211252"/>
                  <a:pt x="870089" y="2197415"/>
                </a:cubicBezTo>
                <a:cubicBezTo>
                  <a:pt x="895953" y="2117653"/>
                  <a:pt x="927944" y="2070536"/>
                  <a:pt x="967251" y="2065195"/>
                </a:cubicBezTo>
                <a:close/>
                <a:moveTo>
                  <a:pt x="910660" y="3117460"/>
                </a:moveTo>
                <a:cubicBezTo>
                  <a:pt x="942302" y="3119962"/>
                  <a:pt x="958164" y="3151731"/>
                  <a:pt x="950976" y="3195844"/>
                </a:cubicBezTo>
                <a:cubicBezTo>
                  <a:pt x="940968" y="3257205"/>
                  <a:pt x="894620" y="3281912"/>
                  <a:pt x="829018" y="3237412"/>
                </a:cubicBezTo>
                <a:cubicBezTo>
                  <a:pt x="819442" y="3230916"/>
                  <a:pt x="810768" y="3222521"/>
                  <a:pt x="802976" y="3212367"/>
                </a:cubicBezTo>
                <a:cubicBezTo>
                  <a:pt x="824033" y="3168565"/>
                  <a:pt x="848455" y="3137240"/>
                  <a:pt x="874096" y="3125474"/>
                </a:cubicBezTo>
                <a:cubicBezTo>
                  <a:pt x="887831" y="3119175"/>
                  <a:pt x="900106" y="3116628"/>
                  <a:pt x="910660" y="3117460"/>
                </a:cubicBezTo>
                <a:close/>
                <a:moveTo>
                  <a:pt x="1052646" y="3883499"/>
                </a:moveTo>
                <a:cubicBezTo>
                  <a:pt x="1057465" y="3882838"/>
                  <a:pt x="1062101" y="3883054"/>
                  <a:pt x="1066666" y="3883994"/>
                </a:cubicBezTo>
                <a:cubicBezTo>
                  <a:pt x="1073112" y="3885321"/>
                  <a:pt x="1079316" y="3888128"/>
                  <a:pt x="1085202" y="3892509"/>
                </a:cubicBezTo>
                <a:cubicBezTo>
                  <a:pt x="1140923" y="3933994"/>
                  <a:pt x="1126179" y="3979447"/>
                  <a:pt x="1060158" y="4002193"/>
                </a:cubicBezTo>
                <a:cubicBezTo>
                  <a:pt x="1021366" y="4015560"/>
                  <a:pt x="978116" y="4015585"/>
                  <a:pt x="937450" y="4002694"/>
                </a:cubicBezTo>
                <a:cubicBezTo>
                  <a:pt x="979132" y="3931200"/>
                  <a:pt x="1018895" y="3888096"/>
                  <a:pt x="1052646" y="3883499"/>
                </a:cubicBezTo>
                <a:close/>
              </a:path>
            </a:pathLst>
          </a:custGeom>
          <a:solidFill>
            <a:srgbClr val="000000">
              <a:alpha val="109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5" name="Google Shape;3385;p15"/>
          <p:cNvSpPr/>
          <p:nvPr/>
        </p:nvSpPr>
        <p:spPr>
          <a:xfrm>
            <a:off x="7500808" y="2175629"/>
            <a:ext cx="269929" cy="2303423"/>
          </a:xfrm>
          <a:custGeom>
            <a:avLst/>
            <a:gdLst/>
            <a:ahLst/>
            <a:cxnLst/>
            <a:rect l="l" t="t" r="r" b="b"/>
            <a:pathLst>
              <a:path w="440251" h="3756858" extrusionOk="0">
                <a:moveTo>
                  <a:pt x="163845" y="685"/>
                </a:moveTo>
                <a:cubicBezTo>
                  <a:pt x="156479" y="-1696"/>
                  <a:pt x="148700" y="2329"/>
                  <a:pt x="146319" y="9702"/>
                </a:cubicBezTo>
                <a:cubicBezTo>
                  <a:pt x="146103" y="10375"/>
                  <a:pt x="142845" y="20306"/>
                  <a:pt x="141563" y="24478"/>
                </a:cubicBezTo>
                <a:cubicBezTo>
                  <a:pt x="137905" y="36372"/>
                  <a:pt x="133917" y="50069"/>
                  <a:pt x="129542" y="65296"/>
                </a:cubicBezTo>
                <a:cubicBezTo>
                  <a:pt x="117033" y="108775"/>
                  <a:pt x="104396" y="156171"/>
                  <a:pt x="92731" y="205777"/>
                </a:cubicBezTo>
                <a:cubicBezTo>
                  <a:pt x="74240" y="284378"/>
                  <a:pt x="59711" y="361219"/>
                  <a:pt x="50408" y="433412"/>
                </a:cubicBezTo>
                <a:cubicBezTo>
                  <a:pt x="28977" y="599763"/>
                  <a:pt x="37315" y="726846"/>
                  <a:pt x="84965" y="800779"/>
                </a:cubicBezTo>
                <a:cubicBezTo>
                  <a:pt x="98218" y="821346"/>
                  <a:pt x="113292" y="836682"/>
                  <a:pt x="129288" y="847604"/>
                </a:cubicBezTo>
                <a:cubicBezTo>
                  <a:pt x="125173" y="861764"/>
                  <a:pt x="121039" y="875512"/>
                  <a:pt x="117268" y="891177"/>
                </a:cubicBezTo>
                <a:cubicBezTo>
                  <a:pt x="115077" y="900289"/>
                  <a:pt x="112772" y="909249"/>
                  <a:pt x="110511" y="919479"/>
                </a:cubicBezTo>
                <a:cubicBezTo>
                  <a:pt x="109235" y="925245"/>
                  <a:pt x="105571" y="942688"/>
                  <a:pt x="105501" y="943019"/>
                </a:cubicBezTo>
                <a:cubicBezTo>
                  <a:pt x="86394" y="1030287"/>
                  <a:pt x="76951" y="1075867"/>
                  <a:pt x="64182" y="1144606"/>
                </a:cubicBezTo>
                <a:cubicBezTo>
                  <a:pt x="47449" y="1234674"/>
                  <a:pt x="34140" y="1320621"/>
                  <a:pt x="25364" y="1401533"/>
                </a:cubicBezTo>
                <a:cubicBezTo>
                  <a:pt x="2434" y="1612937"/>
                  <a:pt x="12092" y="1767071"/>
                  <a:pt x="63928" y="1850040"/>
                </a:cubicBezTo>
                <a:cubicBezTo>
                  <a:pt x="34527" y="1916277"/>
                  <a:pt x="13058" y="2003754"/>
                  <a:pt x="4333" y="2100960"/>
                </a:cubicBezTo>
                <a:cubicBezTo>
                  <a:pt x="-13098" y="2294997"/>
                  <a:pt x="22068" y="2479554"/>
                  <a:pt x="109756" y="2589275"/>
                </a:cubicBezTo>
                <a:cubicBezTo>
                  <a:pt x="132292" y="2617482"/>
                  <a:pt x="160003" y="2638335"/>
                  <a:pt x="189892" y="2652883"/>
                </a:cubicBezTo>
                <a:cubicBezTo>
                  <a:pt x="183562" y="2664739"/>
                  <a:pt x="177148" y="2674225"/>
                  <a:pt x="170862" y="2687192"/>
                </a:cubicBezTo>
                <a:cubicBezTo>
                  <a:pt x="113077" y="2806376"/>
                  <a:pt x="60270" y="2968624"/>
                  <a:pt x="47151" y="3058064"/>
                </a:cubicBezTo>
                <a:cubicBezTo>
                  <a:pt x="42534" y="3089528"/>
                  <a:pt x="39010" y="3121958"/>
                  <a:pt x="36635" y="3155479"/>
                </a:cubicBezTo>
                <a:cubicBezTo>
                  <a:pt x="26456" y="3299002"/>
                  <a:pt x="36324" y="3452571"/>
                  <a:pt x="58924" y="3602977"/>
                </a:cubicBezTo>
                <a:cubicBezTo>
                  <a:pt x="64651" y="3641114"/>
                  <a:pt x="70811" y="3676110"/>
                  <a:pt x="76951" y="3707155"/>
                </a:cubicBezTo>
                <a:cubicBezTo>
                  <a:pt x="79104" y="3718032"/>
                  <a:pt x="84228" y="3741324"/>
                  <a:pt x="84717" y="3743464"/>
                </a:cubicBezTo>
                <a:cubicBezTo>
                  <a:pt x="85010" y="3744766"/>
                  <a:pt x="85105" y="3745502"/>
                  <a:pt x="85213" y="3745966"/>
                </a:cubicBezTo>
                <a:cubicBezTo>
                  <a:pt x="86991" y="3753510"/>
                  <a:pt x="94452" y="3758259"/>
                  <a:pt x="101996" y="3756488"/>
                </a:cubicBezTo>
                <a:cubicBezTo>
                  <a:pt x="109533" y="3754710"/>
                  <a:pt x="114283" y="3747249"/>
                  <a:pt x="112511" y="3739711"/>
                </a:cubicBezTo>
                <a:cubicBezTo>
                  <a:pt x="112416" y="3739311"/>
                  <a:pt x="110873" y="3732764"/>
                  <a:pt x="110257" y="3729939"/>
                </a:cubicBezTo>
                <a:cubicBezTo>
                  <a:pt x="108498" y="3721849"/>
                  <a:pt x="106619" y="3712349"/>
                  <a:pt x="104498" y="3701643"/>
                </a:cubicBezTo>
                <a:cubicBezTo>
                  <a:pt x="98433" y="3671010"/>
                  <a:pt x="92382" y="3636416"/>
                  <a:pt x="86718" y="3598722"/>
                </a:cubicBezTo>
                <a:cubicBezTo>
                  <a:pt x="64404" y="3450183"/>
                  <a:pt x="54669" y="3298678"/>
                  <a:pt x="64683" y="3157480"/>
                </a:cubicBezTo>
                <a:cubicBezTo>
                  <a:pt x="67007" y="3124644"/>
                  <a:pt x="70436" y="3092824"/>
                  <a:pt x="74951" y="3062071"/>
                </a:cubicBezTo>
                <a:cubicBezTo>
                  <a:pt x="87626" y="2975622"/>
                  <a:pt x="139315" y="2816186"/>
                  <a:pt x="195900" y="2699460"/>
                </a:cubicBezTo>
                <a:cubicBezTo>
                  <a:pt x="202624" y="2685592"/>
                  <a:pt x="209279" y="2676016"/>
                  <a:pt x="215934" y="2663653"/>
                </a:cubicBezTo>
                <a:cubicBezTo>
                  <a:pt x="263781" y="2680068"/>
                  <a:pt x="315521" y="2680810"/>
                  <a:pt x="361679" y="2664904"/>
                </a:cubicBezTo>
                <a:cubicBezTo>
                  <a:pt x="446921" y="2635535"/>
                  <a:pt x="470321" y="2562783"/>
                  <a:pt x="394236" y="2506141"/>
                </a:cubicBezTo>
                <a:cubicBezTo>
                  <a:pt x="356923" y="2478360"/>
                  <a:pt x="315172" y="2488666"/>
                  <a:pt x="273782" y="2529179"/>
                </a:cubicBezTo>
                <a:cubicBezTo>
                  <a:pt x="250465" y="2552001"/>
                  <a:pt x="226926" y="2587764"/>
                  <a:pt x="203412" y="2628595"/>
                </a:cubicBezTo>
                <a:cubicBezTo>
                  <a:pt x="176608" y="2615786"/>
                  <a:pt x="151710" y="2596984"/>
                  <a:pt x="131542" y="2571749"/>
                </a:cubicBezTo>
                <a:cubicBezTo>
                  <a:pt x="49157" y="2468651"/>
                  <a:pt x="15287" y="2290978"/>
                  <a:pt x="32127" y="2103462"/>
                </a:cubicBezTo>
                <a:cubicBezTo>
                  <a:pt x="39969" y="2016105"/>
                  <a:pt x="58473" y="1936819"/>
                  <a:pt x="82965" y="1875834"/>
                </a:cubicBezTo>
                <a:cubicBezTo>
                  <a:pt x="90070" y="1883466"/>
                  <a:pt x="97195" y="1891232"/>
                  <a:pt x="105501" y="1896865"/>
                </a:cubicBezTo>
                <a:cubicBezTo>
                  <a:pt x="189111" y="1953583"/>
                  <a:pt x="257901" y="1917007"/>
                  <a:pt x="271026" y="1836515"/>
                </a:cubicBezTo>
                <a:cubicBezTo>
                  <a:pt x="283784" y="1758301"/>
                  <a:pt x="233498" y="1699888"/>
                  <a:pt x="154580" y="1736095"/>
                </a:cubicBezTo>
                <a:cubicBezTo>
                  <a:pt x="126392" y="1749030"/>
                  <a:pt x="100472" y="1778406"/>
                  <a:pt x="78202" y="1819484"/>
                </a:cubicBezTo>
                <a:cubicBezTo>
                  <a:pt x="39264" y="1739874"/>
                  <a:pt x="32355" y="1596345"/>
                  <a:pt x="53164" y="1404543"/>
                </a:cubicBezTo>
                <a:cubicBezTo>
                  <a:pt x="61857" y="1324400"/>
                  <a:pt x="75116" y="1239284"/>
                  <a:pt x="91728" y="1149864"/>
                </a:cubicBezTo>
                <a:cubicBezTo>
                  <a:pt x="104428" y="1081499"/>
                  <a:pt x="113750" y="1036021"/>
                  <a:pt x="132793" y="949026"/>
                </a:cubicBezTo>
                <a:cubicBezTo>
                  <a:pt x="132876" y="948651"/>
                  <a:pt x="142172" y="906614"/>
                  <a:pt x="144312" y="897692"/>
                </a:cubicBezTo>
                <a:cubicBezTo>
                  <a:pt x="147506" y="884414"/>
                  <a:pt x="151164" y="872953"/>
                  <a:pt x="154580" y="860881"/>
                </a:cubicBezTo>
                <a:cubicBezTo>
                  <a:pt x="198694" y="877169"/>
                  <a:pt x="247404" y="863047"/>
                  <a:pt x="288305" y="824064"/>
                </a:cubicBezTo>
                <a:cubicBezTo>
                  <a:pt x="314613" y="798994"/>
                  <a:pt x="332285" y="767206"/>
                  <a:pt x="334882" y="739177"/>
                </a:cubicBezTo>
                <a:cubicBezTo>
                  <a:pt x="338032" y="705268"/>
                  <a:pt x="319071" y="680205"/>
                  <a:pt x="281542" y="674064"/>
                </a:cubicBezTo>
                <a:cubicBezTo>
                  <a:pt x="216353" y="663403"/>
                  <a:pt x="171376" y="719708"/>
                  <a:pt x="138057" y="818806"/>
                </a:cubicBezTo>
                <a:cubicBezTo>
                  <a:pt x="127605" y="810348"/>
                  <a:pt x="117598" y="799610"/>
                  <a:pt x="108505" y="785501"/>
                </a:cubicBezTo>
                <a:cubicBezTo>
                  <a:pt x="65547" y="718851"/>
                  <a:pt x="57571" y="597083"/>
                  <a:pt x="78202" y="436917"/>
                </a:cubicBezTo>
                <a:cubicBezTo>
                  <a:pt x="87372" y="365765"/>
                  <a:pt x="101742" y="290010"/>
                  <a:pt x="120023" y="212292"/>
                </a:cubicBezTo>
                <a:cubicBezTo>
                  <a:pt x="131587" y="163150"/>
                  <a:pt x="144204" y="116115"/>
                  <a:pt x="156587" y="73056"/>
                </a:cubicBezTo>
                <a:cubicBezTo>
                  <a:pt x="160917" y="57994"/>
                  <a:pt x="170900" y="25018"/>
                  <a:pt x="171859" y="21970"/>
                </a:cubicBezTo>
                <a:cubicBezTo>
                  <a:pt x="172436" y="20154"/>
                  <a:pt x="172665" y="19075"/>
                  <a:pt x="172862" y="18465"/>
                </a:cubicBezTo>
                <a:cubicBezTo>
                  <a:pt x="175249" y="11099"/>
                  <a:pt x="171217" y="3072"/>
                  <a:pt x="163845" y="685"/>
                </a:cubicBezTo>
                <a:close/>
                <a:moveTo>
                  <a:pt x="259508" y="701363"/>
                </a:moveTo>
                <a:cubicBezTo>
                  <a:pt x="265140" y="700595"/>
                  <a:pt x="271109" y="700639"/>
                  <a:pt x="277040" y="701611"/>
                </a:cubicBezTo>
                <a:cubicBezTo>
                  <a:pt x="299963" y="705364"/>
                  <a:pt x="308879" y="717124"/>
                  <a:pt x="307088" y="736421"/>
                </a:cubicBezTo>
                <a:cubicBezTo>
                  <a:pt x="305177" y="757033"/>
                  <a:pt x="290775" y="783049"/>
                  <a:pt x="269026" y="803782"/>
                </a:cubicBezTo>
                <a:cubicBezTo>
                  <a:pt x="235162" y="836059"/>
                  <a:pt x="197017" y="847413"/>
                  <a:pt x="162346" y="833583"/>
                </a:cubicBezTo>
                <a:cubicBezTo>
                  <a:pt x="188210" y="753820"/>
                  <a:pt x="220201" y="706703"/>
                  <a:pt x="259508" y="701363"/>
                </a:cubicBezTo>
                <a:close/>
                <a:moveTo>
                  <a:pt x="202910" y="1753628"/>
                </a:moveTo>
                <a:cubicBezTo>
                  <a:pt x="234552" y="1756123"/>
                  <a:pt x="250421" y="1787899"/>
                  <a:pt x="243233" y="1832006"/>
                </a:cubicBezTo>
                <a:cubicBezTo>
                  <a:pt x="233225" y="1893366"/>
                  <a:pt x="186876" y="1918080"/>
                  <a:pt x="121274" y="1873579"/>
                </a:cubicBezTo>
                <a:cubicBezTo>
                  <a:pt x="111699" y="1867083"/>
                  <a:pt x="103025" y="1858682"/>
                  <a:pt x="95233" y="1848535"/>
                </a:cubicBezTo>
                <a:cubicBezTo>
                  <a:pt x="116290" y="1804733"/>
                  <a:pt x="140705" y="1773408"/>
                  <a:pt x="166353" y="1761642"/>
                </a:cubicBezTo>
                <a:cubicBezTo>
                  <a:pt x="180088" y="1755336"/>
                  <a:pt x="192369" y="1752796"/>
                  <a:pt x="202910" y="1753628"/>
                </a:cubicBezTo>
                <a:close/>
                <a:moveTo>
                  <a:pt x="358923" y="2520162"/>
                </a:moveTo>
                <a:cubicBezTo>
                  <a:pt x="365368" y="2521489"/>
                  <a:pt x="371566" y="2524289"/>
                  <a:pt x="377459" y="2528677"/>
                </a:cubicBezTo>
                <a:cubicBezTo>
                  <a:pt x="433180" y="2570162"/>
                  <a:pt x="418442" y="2615609"/>
                  <a:pt x="352414" y="2638361"/>
                </a:cubicBezTo>
                <a:cubicBezTo>
                  <a:pt x="313622" y="2651728"/>
                  <a:pt x="270366" y="2651753"/>
                  <a:pt x="229707" y="2638862"/>
                </a:cubicBezTo>
                <a:cubicBezTo>
                  <a:pt x="277345" y="2557157"/>
                  <a:pt x="322379" y="2512650"/>
                  <a:pt x="358923" y="252016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6" name="Google Shape;3386;p15"/>
          <p:cNvSpPr/>
          <p:nvPr/>
        </p:nvSpPr>
        <p:spPr>
          <a:xfrm>
            <a:off x="7066557" y="1338700"/>
            <a:ext cx="1166971" cy="1149620"/>
          </a:xfrm>
          <a:custGeom>
            <a:avLst/>
            <a:gdLst/>
            <a:ahLst/>
            <a:cxnLst/>
            <a:rect l="l" t="t" r="r" b="b"/>
            <a:pathLst>
              <a:path w="1903316" h="1875016" extrusionOk="0">
                <a:moveTo>
                  <a:pt x="762517" y="1188582"/>
                </a:moveTo>
                <a:cubicBezTo>
                  <a:pt x="762517" y="1188582"/>
                  <a:pt x="564150" y="1335444"/>
                  <a:pt x="354588" y="1375005"/>
                </a:cubicBezTo>
                <a:cubicBezTo>
                  <a:pt x="201762" y="1403853"/>
                  <a:pt x="51206" y="1397598"/>
                  <a:pt x="8657" y="1305993"/>
                </a:cubicBezTo>
                <a:cubicBezTo>
                  <a:pt x="-27061" y="1229095"/>
                  <a:pt x="52902" y="1137667"/>
                  <a:pt x="153960" y="1079889"/>
                </a:cubicBezTo>
                <a:cubicBezTo>
                  <a:pt x="306443" y="992716"/>
                  <a:pt x="523040" y="973291"/>
                  <a:pt x="523040" y="973291"/>
                </a:cubicBezTo>
                <a:cubicBezTo>
                  <a:pt x="523040" y="973291"/>
                  <a:pt x="320857" y="957162"/>
                  <a:pt x="204781" y="858572"/>
                </a:cubicBezTo>
                <a:cubicBezTo>
                  <a:pt x="121945" y="788214"/>
                  <a:pt x="86646" y="687687"/>
                  <a:pt x="132648" y="602381"/>
                </a:cubicBezTo>
                <a:cubicBezTo>
                  <a:pt x="174302" y="525140"/>
                  <a:pt x="259816" y="460059"/>
                  <a:pt x="372159" y="473108"/>
                </a:cubicBezTo>
                <a:cubicBezTo>
                  <a:pt x="556714" y="494552"/>
                  <a:pt x="775021" y="661798"/>
                  <a:pt x="775021" y="661798"/>
                </a:cubicBezTo>
                <a:cubicBezTo>
                  <a:pt x="775021" y="661798"/>
                  <a:pt x="612803" y="457169"/>
                  <a:pt x="640826" y="278919"/>
                </a:cubicBezTo>
                <a:cubicBezTo>
                  <a:pt x="662092" y="143654"/>
                  <a:pt x="742680" y="35957"/>
                  <a:pt x="861476" y="6669"/>
                </a:cubicBezTo>
                <a:cubicBezTo>
                  <a:pt x="980272" y="-22620"/>
                  <a:pt x="1058669" y="47364"/>
                  <a:pt x="1116003" y="161766"/>
                </a:cubicBezTo>
                <a:cubicBezTo>
                  <a:pt x="1173331" y="276169"/>
                  <a:pt x="1135548" y="463456"/>
                  <a:pt x="1135548" y="463456"/>
                </a:cubicBezTo>
                <a:cubicBezTo>
                  <a:pt x="1135548" y="463456"/>
                  <a:pt x="1237897" y="314752"/>
                  <a:pt x="1354674" y="257125"/>
                </a:cubicBezTo>
                <a:cubicBezTo>
                  <a:pt x="1441085" y="214485"/>
                  <a:pt x="1513742" y="226664"/>
                  <a:pt x="1574263" y="285485"/>
                </a:cubicBezTo>
                <a:cubicBezTo>
                  <a:pt x="1652718" y="361729"/>
                  <a:pt x="1654083" y="477331"/>
                  <a:pt x="1605531" y="573000"/>
                </a:cubicBezTo>
                <a:cubicBezTo>
                  <a:pt x="1523520" y="734620"/>
                  <a:pt x="1290266" y="856184"/>
                  <a:pt x="1290266" y="856184"/>
                </a:cubicBezTo>
                <a:cubicBezTo>
                  <a:pt x="1290266" y="856184"/>
                  <a:pt x="1485871" y="822974"/>
                  <a:pt x="1641878" y="866706"/>
                </a:cubicBezTo>
                <a:cubicBezTo>
                  <a:pt x="1747593" y="896335"/>
                  <a:pt x="1884664" y="951936"/>
                  <a:pt x="1901739" y="1067271"/>
                </a:cubicBezTo>
                <a:cubicBezTo>
                  <a:pt x="1917233" y="1171881"/>
                  <a:pt x="1818459" y="1266833"/>
                  <a:pt x="1609449" y="1285063"/>
                </a:cubicBezTo>
                <a:cubicBezTo>
                  <a:pt x="1439758" y="1299865"/>
                  <a:pt x="1241384" y="1179241"/>
                  <a:pt x="1241384" y="1179241"/>
                </a:cubicBezTo>
                <a:cubicBezTo>
                  <a:pt x="1241384" y="1179241"/>
                  <a:pt x="1356947" y="1276828"/>
                  <a:pt x="1444406" y="1380726"/>
                </a:cubicBezTo>
                <a:cubicBezTo>
                  <a:pt x="1592297" y="1556424"/>
                  <a:pt x="1539110" y="1766762"/>
                  <a:pt x="1424016" y="1811339"/>
                </a:cubicBezTo>
                <a:cubicBezTo>
                  <a:pt x="1326963" y="1848924"/>
                  <a:pt x="1182792" y="1791959"/>
                  <a:pt x="1125185" y="1647966"/>
                </a:cubicBezTo>
                <a:cubicBezTo>
                  <a:pt x="1060980" y="1487476"/>
                  <a:pt x="1002795" y="1207447"/>
                  <a:pt x="1002795" y="1207447"/>
                </a:cubicBezTo>
                <a:cubicBezTo>
                  <a:pt x="1002795" y="1207447"/>
                  <a:pt x="1037377" y="1493020"/>
                  <a:pt x="967267" y="1688092"/>
                </a:cubicBezTo>
                <a:cubicBezTo>
                  <a:pt x="927078" y="1799915"/>
                  <a:pt x="838330" y="1883075"/>
                  <a:pt x="749773" y="1874394"/>
                </a:cubicBezTo>
                <a:cubicBezTo>
                  <a:pt x="642744" y="1863910"/>
                  <a:pt x="593607" y="1786872"/>
                  <a:pt x="600986" y="1664432"/>
                </a:cubicBezTo>
                <a:cubicBezTo>
                  <a:pt x="612816" y="1468128"/>
                  <a:pt x="762517" y="1188582"/>
                  <a:pt x="762517" y="11885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7" name="Google Shape;3387;p15"/>
          <p:cNvSpPr/>
          <p:nvPr/>
        </p:nvSpPr>
        <p:spPr>
          <a:xfrm>
            <a:off x="7066557" y="1338700"/>
            <a:ext cx="1166971" cy="1149620"/>
          </a:xfrm>
          <a:custGeom>
            <a:avLst/>
            <a:gdLst/>
            <a:ahLst/>
            <a:cxnLst/>
            <a:rect l="l" t="t" r="r" b="b"/>
            <a:pathLst>
              <a:path w="1903316" h="1875016" extrusionOk="0">
                <a:moveTo>
                  <a:pt x="762517" y="1188582"/>
                </a:moveTo>
                <a:cubicBezTo>
                  <a:pt x="762517" y="1188582"/>
                  <a:pt x="564150" y="1335444"/>
                  <a:pt x="354588" y="1375005"/>
                </a:cubicBezTo>
                <a:cubicBezTo>
                  <a:pt x="201762" y="1403853"/>
                  <a:pt x="51206" y="1397598"/>
                  <a:pt x="8657" y="1305993"/>
                </a:cubicBezTo>
                <a:cubicBezTo>
                  <a:pt x="-27061" y="1229095"/>
                  <a:pt x="52902" y="1137667"/>
                  <a:pt x="153960" y="1079889"/>
                </a:cubicBezTo>
                <a:cubicBezTo>
                  <a:pt x="306443" y="992716"/>
                  <a:pt x="523040" y="973291"/>
                  <a:pt x="523040" y="973291"/>
                </a:cubicBezTo>
                <a:cubicBezTo>
                  <a:pt x="523040" y="973291"/>
                  <a:pt x="320857" y="957162"/>
                  <a:pt x="204781" y="858572"/>
                </a:cubicBezTo>
                <a:cubicBezTo>
                  <a:pt x="121945" y="788214"/>
                  <a:pt x="86646" y="687687"/>
                  <a:pt x="132648" y="602381"/>
                </a:cubicBezTo>
                <a:cubicBezTo>
                  <a:pt x="174302" y="525140"/>
                  <a:pt x="259816" y="460059"/>
                  <a:pt x="372159" y="473108"/>
                </a:cubicBezTo>
                <a:cubicBezTo>
                  <a:pt x="556714" y="494552"/>
                  <a:pt x="775021" y="661798"/>
                  <a:pt x="775021" y="661798"/>
                </a:cubicBezTo>
                <a:cubicBezTo>
                  <a:pt x="775021" y="661798"/>
                  <a:pt x="612803" y="457169"/>
                  <a:pt x="640826" y="278919"/>
                </a:cubicBezTo>
                <a:cubicBezTo>
                  <a:pt x="662092" y="143654"/>
                  <a:pt x="742680" y="35957"/>
                  <a:pt x="861476" y="6669"/>
                </a:cubicBezTo>
                <a:cubicBezTo>
                  <a:pt x="980272" y="-22620"/>
                  <a:pt x="1058669" y="47364"/>
                  <a:pt x="1116003" y="161766"/>
                </a:cubicBezTo>
                <a:cubicBezTo>
                  <a:pt x="1173331" y="276169"/>
                  <a:pt x="1135548" y="463456"/>
                  <a:pt x="1135548" y="463456"/>
                </a:cubicBezTo>
                <a:cubicBezTo>
                  <a:pt x="1135548" y="463456"/>
                  <a:pt x="1237897" y="314752"/>
                  <a:pt x="1354674" y="257125"/>
                </a:cubicBezTo>
                <a:cubicBezTo>
                  <a:pt x="1441085" y="214485"/>
                  <a:pt x="1513742" y="226664"/>
                  <a:pt x="1574263" y="285485"/>
                </a:cubicBezTo>
                <a:cubicBezTo>
                  <a:pt x="1652718" y="361729"/>
                  <a:pt x="1654083" y="477331"/>
                  <a:pt x="1605531" y="573000"/>
                </a:cubicBezTo>
                <a:cubicBezTo>
                  <a:pt x="1523520" y="734620"/>
                  <a:pt x="1290266" y="856184"/>
                  <a:pt x="1290266" y="856184"/>
                </a:cubicBezTo>
                <a:cubicBezTo>
                  <a:pt x="1290266" y="856184"/>
                  <a:pt x="1485871" y="822974"/>
                  <a:pt x="1641878" y="866706"/>
                </a:cubicBezTo>
                <a:cubicBezTo>
                  <a:pt x="1747593" y="896335"/>
                  <a:pt x="1884664" y="951936"/>
                  <a:pt x="1901739" y="1067271"/>
                </a:cubicBezTo>
                <a:cubicBezTo>
                  <a:pt x="1917233" y="1171881"/>
                  <a:pt x="1818459" y="1266833"/>
                  <a:pt x="1609449" y="1285063"/>
                </a:cubicBezTo>
                <a:cubicBezTo>
                  <a:pt x="1439758" y="1299865"/>
                  <a:pt x="1241384" y="1179241"/>
                  <a:pt x="1241384" y="1179241"/>
                </a:cubicBezTo>
                <a:cubicBezTo>
                  <a:pt x="1241384" y="1179241"/>
                  <a:pt x="1356947" y="1276828"/>
                  <a:pt x="1444406" y="1380726"/>
                </a:cubicBezTo>
                <a:cubicBezTo>
                  <a:pt x="1592297" y="1556424"/>
                  <a:pt x="1539110" y="1766762"/>
                  <a:pt x="1424016" y="1811339"/>
                </a:cubicBezTo>
                <a:cubicBezTo>
                  <a:pt x="1326963" y="1848924"/>
                  <a:pt x="1182792" y="1791959"/>
                  <a:pt x="1125185" y="1647966"/>
                </a:cubicBezTo>
                <a:cubicBezTo>
                  <a:pt x="1060980" y="1487476"/>
                  <a:pt x="1002795" y="1207447"/>
                  <a:pt x="1002795" y="1207447"/>
                </a:cubicBezTo>
                <a:cubicBezTo>
                  <a:pt x="1002795" y="1207447"/>
                  <a:pt x="1037377" y="1493020"/>
                  <a:pt x="967267" y="1688092"/>
                </a:cubicBezTo>
                <a:cubicBezTo>
                  <a:pt x="927078" y="1799915"/>
                  <a:pt x="838330" y="1883075"/>
                  <a:pt x="749773" y="1874394"/>
                </a:cubicBezTo>
                <a:cubicBezTo>
                  <a:pt x="642744" y="1863910"/>
                  <a:pt x="593607" y="1786872"/>
                  <a:pt x="600986" y="1664432"/>
                </a:cubicBezTo>
                <a:cubicBezTo>
                  <a:pt x="612816" y="1468128"/>
                  <a:pt x="762517" y="1188582"/>
                  <a:pt x="762517" y="1188582"/>
                </a:cubicBezTo>
                <a:close/>
              </a:path>
            </a:pathLst>
          </a:custGeom>
          <a:solidFill>
            <a:srgbClr val="FFFFFF">
              <a:alpha val="4747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8" name="Google Shape;3388;p15"/>
          <p:cNvSpPr/>
          <p:nvPr/>
        </p:nvSpPr>
        <p:spPr>
          <a:xfrm>
            <a:off x="7491237" y="1755602"/>
            <a:ext cx="329074" cy="306624"/>
          </a:xfrm>
          <a:custGeom>
            <a:avLst/>
            <a:gdLst/>
            <a:ahLst/>
            <a:cxnLst/>
            <a:rect l="l" t="t" r="r" b="b"/>
            <a:pathLst>
              <a:path w="536716" h="500100" extrusionOk="0">
                <a:moveTo>
                  <a:pt x="125124" y="52748"/>
                </a:moveTo>
                <a:cubicBezTo>
                  <a:pt x="-29639" y="152037"/>
                  <a:pt x="-43742" y="305935"/>
                  <a:pt x="99076" y="436885"/>
                </a:cubicBezTo>
                <a:cubicBezTo>
                  <a:pt x="200149" y="529557"/>
                  <a:pt x="391328" y="516660"/>
                  <a:pt x="467357" y="422236"/>
                </a:cubicBezTo>
                <a:cubicBezTo>
                  <a:pt x="525269" y="350309"/>
                  <a:pt x="568284" y="252335"/>
                  <a:pt x="506498" y="126903"/>
                </a:cubicBezTo>
                <a:cubicBezTo>
                  <a:pt x="424621" y="-39314"/>
                  <a:pt x="234775" y="-17597"/>
                  <a:pt x="125124" y="527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89" name="Google Shape;3389;p15"/>
          <p:cNvGrpSpPr/>
          <p:nvPr/>
        </p:nvGrpSpPr>
        <p:grpSpPr>
          <a:xfrm>
            <a:off x="7771032" y="1798281"/>
            <a:ext cx="1250185" cy="2673758"/>
            <a:chOff x="10361376" y="2397708"/>
            <a:chExt cx="1666913" cy="3565010"/>
          </a:xfrm>
        </p:grpSpPr>
        <p:sp>
          <p:nvSpPr>
            <p:cNvPr id="3390" name="Google Shape;3390;p15"/>
            <p:cNvSpPr/>
            <p:nvPr/>
          </p:nvSpPr>
          <p:spPr>
            <a:xfrm>
              <a:off x="10438058" y="2397708"/>
              <a:ext cx="1590231" cy="3511834"/>
            </a:xfrm>
            <a:custGeom>
              <a:avLst/>
              <a:gdLst/>
              <a:ahLst/>
              <a:cxnLst/>
              <a:rect l="l" t="t" r="r" b="b"/>
              <a:pathLst>
                <a:path w="1945237" h="4295822" extrusionOk="0">
                  <a:moveTo>
                    <a:pt x="1070300" y="2"/>
                  </a:moveTo>
                  <a:cubicBezTo>
                    <a:pt x="921914" y="-290"/>
                    <a:pt x="782829" y="31739"/>
                    <a:pt x="667374" y="65108"/>
                  </a:cubicBezTo>
                  <a:cubicBezTo>
                    <a:pt x="431859" y="133180"/>
                    <a:pt x="-201687" y="439339"/>
                    <a:pt x="63857" y="1206775"/>
                  </a:cubicBezTo>
                  <a:cubicBezTo>
                    <a:pt x="218454" y="1653567"/>
                    <a:pt x="639294" y="1788080"/>
                    <a:pt x="1015208" y="1758450"/>
                  </a:cubicBezTo>
                  <a:cubicBezTo>
                    <a:pt x="1027584" y="1922547"/>
                    <a:pt x="1034937" y="2048341"/>
                    <a:pt x="1034988" y="2171143"/>
                  </a:cubicBezTo>
                  <a:cubicBezTo>
                    <a:pt x="1035058" y="2302830"/>
                    <a:pt x="1027539" y="2432027"/>
                    <a:pt x="1010445" y="2631918"/>
                  </a:cubicBezTo>
                  <a:cubicBezTo>
                    <a:pt x="1008553" y="2654054"/>
                    <a:pt x="1006845" y="2672355"/>
                    <a:pt x="1003435" y="2711300"/>
                  </a:cubicBezTo>
                  <a:cubicBezTo>
                    <a:pt x="997091" y="2783798"/>
                    <a:pt x="996361" y="2807985"/>
                    <a:pt x="992665" y="2855292"/>
                  </a:cubicBezTo>
                  <a:cubicBezTo>
                    <a:pt x="976657" y="2790224"/>
                    <a:pt x="941408" y="2735639"/>
                    <a:pt x="887992" y="2687760"/>
                  </a:cubicBezTo>
                  <a:cubicBezTo>
                    <a:pt x="814503" y="2621879"/>
                    <a:pt x="646349" y="2600359"/>
                    <a:pt x="646336" y="2600365"/>
                  </a:cubicBezTo>
                  <a:cubicBezTo>
                    <a:pt x="646336" y="2600365"/>
                    <a:pt x="706839" y="2639107"/>
                    <a:pt x="803353" y="2849031"/>
                  </a:cubicBezTo>
                  <a:cubicBezTo>
                    <a:pt x="845980" y="2941760"/>
                    <a:pt x="946901" y="2963547"/>
                    <a:pt x="984150" y="2968729"/>
                  </a:cubicBezTo>
                  <a:cubicBezTo>
                    <a:pt x="982524" y="2994275"/>
                    <a:pt x="978467" y="3037068"/>
                    <a:pt x="977139" y="3063140"/>
                  </a:cubicBezTo>
                  <a:cubicBezTo>
                    <a:pt x="957816" y="3443118"/>
                    <a:pt x="957372" y="3666295"/>
                    <a:pt x="987909" y="3881008"/>
                  </a:cubicBezTo>
                  <a:cubicBezTo>
                    <a:pt x="992608" y="3914021"/>
                    <a:pt x="994621" y="3953404"/>
                    <a:pt x="997428" y="4046038"/>
                  </a:cubicBezTo>
                  <a:cubicBezTo>
                    <a:pt x="998094" y="4068168"/>
                    <a:pt x="998152" y="4070111"/>
                    <a:pt x="998425" y="4078842"/>
                  </a:cubicBezTo>
                  <a:cubicBezTo>
                    <a:pt x="1001822" y="4186144"/>
                    <a:pt x="1005892" y="4244018"/>
                    <a:pt x="1015455" y="4284938"/>
                  </a:cubicBezTo>
                  <a:cubicBezTo>
                    <a:pt x="1017214" y="4292482"/>
                    <a:pt x="1024955" y="4297219"/>
                    <a:pt x="1032486" y="4295453"/>
                  </a:cubicBezTo>
                  <a:cubicBezTo>
                    <a:pt x="1040023" y="4293694"/>
                    <a:pt x="1044513" y="4286227"/>
                    <a:pt x="1042754" y="4278677"/>
                  </a:cubicBezTo>
                  <a:cubicBezTo>
                    <a:pt x="1033801" y="4240303"/>
                    <a:pt x="1029800" y="4183027"/>
                    <a:pt x="1026473" y="4077839"/>
                  </a:cubicBezTo>
                  <a:cubicBezTo>
                    <a:pt x="1026199" y="4069133"/>
                    <a:pt x="1026143" y="4067399"/>
                    <a:pt x="1025469" y="4045289"/>
                  </a:cubicBezTo>
                  <a:cubicBezTo>
                    <a:pt x="1022631" y="3951378"/>
                    <a:pt x="1020599" y="3911748"/>
                    <a:pt x="1015703" y="3877255"/>
                  </a:cubicBezTo>
                  <a:cubicBezTo>
                    <a:pt x="1006254" y="3810834"/>
                    <a:pt x="1000520" y="3741200"/>
                    <a:pt x="996672" y="3668403"/>
                  </a:cubicBezTo>
                  <a:cubicBezTo>
                    <a:pt x="1020358" y="3663647"/>
                    <a:pt x="1135909" y="3635974"/>
                    <a:pt x="1172472" y="3529421"/>
                  </a:cubicBezTo>
                  <a:cubicBezTo>
                    <a:pt x="1247421" y="3310867"/>
                    <a:pt x="1303688" y="3266480"/>
                    <a:pt x="1303688" y="3266480"/>
                  </a:cubicBezTo>
                  <a:cubicBezTo>
                    <a:pt x="1303688" y="3266480"/>
                    <a:pt x="1138556" y="3304745"/>
                    <a:pt x="1072053" y="3377669"/>
                  </a:cubicBezTo>
                  <a:cubicBezTo>
                    <a:pt x="1032537" y="3420995"/>
                    <a:pt x="1005664" y="3467413"/>
                    <a:pt x="991916" y="3519153"/>
                  </a:cubicBezTo>
                  <a:cubicBezTo>
                    <a:pt x="991033" y="3392756"/>
                    <a:pt x="995637" y="3247487"/>
                    <a:pt x="1004940" y="3064639"/>
                  </a:cubicBezTo>
                  <a:cubicBezTo>
                    <a:pt x="1009855" y="2967929"/>
                    <a:pt x="1015989" y="2890611"/>
                    <a:pt x="1031483" y="2713802"/>
                  </a:cubicBezTo>
                  <a:cubicBezTo>
                    <a:pt x="1034893" y="2674844"/>
                    <a:pt x="1036614" y="2656582"/>
                    <a:pt x="1038493" y="2634420"/>
                  </a:cubicBezTo>
                  <a:cubicBezTo>
                    <a:pt x="1049517" y="2505579"/>
                    <a:pt x="1055435" y="2408627"/>
                    <a:pt x="1059029" y="2318641"/>
                  </a:cubicBezTo>
                  <a:cubicBezTo>
                    <a:pt x="1097409" y="2308938"/>
                    <a:pt x="1193122" y="2276198"/>
                    <a:pt x="1225558" y="2181659"/>
                  </a:cubicBezTo>
                  <a:cubicBezTo>
                    <a:pt x="1300513" y="1963105"/>
                    <a:pt x="1356527" y="1918718"/>
                    <a:pt x="1356527" y="1918718"/>
                  </a:cubicBezTo>
                  <a:cubicBezTo>
                    <a:pt x="1356527" y="1918718"/>
                    <a:pt x="1191395" y="1956983"/>
                    <a:pt x="1124891" y="2029906"/>
                  </a:cubicBezTo>
                  <a:cubicBezTo>
                    <a:pt x="1097777" y="2059631"/>
                    <a:pt x="1076701" y="2090714"/>
                    <a:pt x="1061531" y="2124064"/>
                  </a:cubicBezTo>
                  <a:cubicBezTo>
                    <a:pt x="1060407" y="2018330"/>
                    <a:pt x="1053702" y="1901726"/>
                    <a:pt x="1043002" y="1756196"/>
                  </a:cubicBezTo>
                  <a:cubicBezTo>
                    <a:pt x="1229292" y="1737387"/>
                    <a:pt x="1402748" y="1679075"/>
                    <a:pt x="1524059" y="1597929"/>
                  </a:cubicBezTo>
                  <a:cubicBezTo>
                    <a:pt x="2059980" y="1239446"/>
                    <a:pt x="1992244" y="649353"/>
                    <a:pt x="1822312" y="412942"/>
                  </a:cubicBezTo>
                  <a:cubicBezTo>
                    <a:pt x="1590594" y="90591"/>
                    <a:pt x="1317607" y="485"/>
                    <a:pt x="1070300" y="2"/>
                  </a:cubicBez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Google Shape;3391;p15"/>
            <p:cNvSpPr/>
            <p:nvPr/>
          </p:nvSpPr>
          <p:spPr>
            <a:xfrm>
              <a:off x="11149770" y="2743813"/>
              <a:ext cx="81274" cy="3218905"/>
            </a:xfrm>
            <a:custGeom>
              <a:avLst/>
              <a:gdLst/>
              <a:ahLst/>
              <a:cxnLst/>
              <a:rect l="l" t="t" r="r" b="b"/>
              <a:pathLst>
                <a:path w="99418" h="3937499" extrusionOk="0">
                  <a:moveTo>
                    <a:pt x="70620" y="31"/>
                  </a:moveTo>
                  <a:cubicBezTo>
                    <a:pt x="62892" y="-477"/>
                    <a:pt x="56098" y="5321"/>
                    <a:pt x="55596" y="13048"/>
                  </a:cubicBezTo>
                  <a:cubicBezTo>
                    <a:pt x="51374" y="77952"/>
                    <a:pt x="45754" y="129146"/>
                    <a:pt x="31301" y="243439"/>
                  </a:cubicBezTo>
                  <a:cubicBezTo>
                    <a:pt x="31060" y="245376"/>
                    <a:pt x="31047" y="245503"/>
                    <a:pt x="30800" y="247446"/>
                  </a:cubicBezTo>
                  <a:cubicBezTo>
                    <a:pt x="11216" y="402316"/>
                    <a:pt x="4301" y="475087"/>
                    <a:pt x="3253" y="566978"/>
                  </a:cubicBezTo>
                  <a:cubicBezTo>
                    <a:pt x="1387" y="731068"/>
                    <a:pt x="9902" y="885481"/>
                    <a:pt x="31054" y="1137189"/>
                  </a:cubicBezTo>
                  <a:cubicBezTo>
                    <a:pt x="32775" y="1157712"/>
                    <a:pt x="34114" y="1173810"/>
                    <a:pt x="37315" y="1211313"/>
                  </a:cubicBezTo>
                  <a:cubicBezTo>
                    <a:pt x="62854" y="1510677"/>
                    <a:pt x="71281" y="1644681"/>
                    <a:pt x="71370" y="1812823"/>
                  </a:cubicBezTo>
                  <a:cubicBezTo>
                    <a:pt x="71440" y="1944509"/>
                    <a:pt x="63934" y="2073700"/>
                    <a:pt x="46827" y="2273591"/>
                  </a:cubicBezTo>
                  <a:cubicBezTo>
                    <a:pt x="44935" y="2295734"/>
                    <a:pt x="43220" y="2314035"/>
                    <a:pt x="39817" y="2352973"/>
                  </a:cubicBezTo>
                  <a:cubicBezTo>
                    <a:pt x="24323" y="2530125"/>
                    <a:pt x="18468" y="2607646"/>
                    <a:pt x="13521" y="2704813"/>
                  </a:cubicBezTo>
                  <a:cubicBezTo>
                    <a:pt x="-5802" y="3084798"/>
                    <a:pt x="-6265" y="3307969"/>
                    <a:pt x="24291" y="3522687"/>
                  </a:cubicBezTo>
                  <a:cubicBezTo>
                    <a:pt x="28990" y="3555701"/>
                    <a:pt x="31003" y="3595077"/>
                    <a:pt x="33810" y="3687717"/>
                  </a:cubicBezTo>
                  <a:cubicBezTo>
                    <a:pt x="34476" y="3709847"/>
                    <a:pt x="34534" y="3711790"/>
                    <a:pt x="34807" y="3720522"/>
                  </a:cubicBezTo>
                  <a:cubicBezTo>
                    <a:pt x="38204" y="3827824"/>
                    <a:pt x="42287" y="3885698"/>
                    <a:pt x="51837" y="3926617"/>
                  </a:cubicBezTo>
                  <a:cubicBezTo>
                    <a:pt x="53596" y="3934161"/>
                    <a:pt x="61324" y="3938892"/>
                    <a:pt x="68868" y="3937133"/>
                  </a:cubicBezTo>
                  <a:cubicBezTo>
                    <a:pt x="76405" y="3935374"/>
                    <a:pt x="80895" y="3927900"/>
                    <a:pt x="79136" y="3920356"/>
                  </a:cubicBezTo>
                  <a:cubicBezTo>
                    <a:pt x="70182" y="3881983"/>
                    <a:pt x="66182" y="3824706"/>
                    <a:pt x="62854" y="3719518"/>
                  </a:cubicBezTo>
                  <a:cubicBezTo>
                    <a:pt x="62581" y="3710806"/>
                    <a:pt x="62524" y="3709079"/>
                    <a:pt x="61851" y="3686962"/>
                  </a:cubicBezTo>
                  <a:cubicBezTo>
                    <a:pt x="59013" y="3593052"/>
                    <a:pt x="56993" y="3553428"/>
                    <a:pt x="52085" y="3518934"/>
                  </a:cubicBezTo>
                  <a:cubicBezTo>
                    <a:pt x="21872" y="3306565"/>
                    <a:pt x="22081" y="3084531"/>
                    <a:pt x="41322" y="2706318"/>
                  </a:cubicBezTo>
                  <a:cubicBezTo>
                    <a:pt x="46236" y="2609608"/>
                    <a:pt x="52396" y="2532290"/>
                    <a:pt x="67865" y="2355481"/>
                  </a:cubicBezTo>
                  <a:cubicBezTo>
                    <a:pt x="71275" y="2316517"/>
                    <a:pt x="72983" y="2298261"/>
                    <a:pt x="74875" y="2276100"/>
                  </a:cubicBezTo>
                  <a:cubicBezTo>
                    <a:pt x="92045" y="2075465"/>
                    <a:pt x="99488" y="1945506"/>
                    <a:pt x="99418" y="1812823"/>
                  </a:cubicBezTo>
                  <a:cubicBezTo>
                    <a:pt x="99329" y="1643627"/>
                    <a:pt x="90718" y="1508956"/>
                    <a:pt x="65109" y="1208804"/>
                  </a:cubicBezTo>
                  <a:cubicBezTo>
                    <a:pt x="61908" y="1171320"/>
                    <a:pt x="60575" y="1155439"/>
                    <a:pt x="58848" y="1134935"/>
                  </a:cubicBezTo>
                  <a:cubicBezTo>
                    <a:pt x="37766" y="884053"/>
                    <a:pt x="29447" y="730453"/>
                    <a:pt x="31301" y="567480"/>
                  </a:cubicBezTo>
                  <a:cubicBezTo>
                    <a:pt x="32330" y="476992"/>
                    <a:pt x="39144" y="404786"/>
                    <a:pt x="58600" y="250951"/>
                  </a:cubicBezTo>
                  <a:cubicBezTo>
                    <a:pt x="58841" y="249008"/>
                    <a:pt x="58854" y="248881"/>
                    <a:pt x="59102" y="246944"/>
                  </a:cubicBezTo>
                  <a:cubicBezTo>
                    <a:pt x="73624" y="132092"/>
                    <a:pt x="79371" y="80708"/>
                    <a:pt x="83638" y="15055"/>
                  </a:cubicBezTo>
                  <a:cubicBezTo>
                    <a:pt x="84146" y="7327"/>
                    <a:pt x="78348" y="533"/>
                    <a:pt x="70620" y="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Google Shape;3392;p15"/>
            <p:cNvSpPr/>
            <p:nvPr/>
          </p:nvSpPr>
          <p:spPr>
            <a:xfrm>
              <a:off x="11207440" y="4020529"/>
              <a:ext cx="263691" cy="330514"/>
            </a:xfrm>
            <a:custGeom>
              <a:avLst/>
              <a:gdLst/>
              <a:ahLst/>
              <a:cxnLst/>
              <a:rect l="l" t="t" r="r" b="b"/>
              <a:pathLst>
                <a:path w="322558" h="404298" extrusionOk="0">
                  <a:moveTo>
                    <a:pt x="6392" y="404298"/>
                  </a:moveTo>
                  <a:cubicBezTo>
                    <a:pt x="-14506" y="285515"/>
                    <a:pt x="16399" y="192907"/>
                    <a:pt x="90898" y="111214"/>
                  </a:cubicBezTo>
                  <a:cubicBezTo>
                    <a:pt x="157401" y="38290"/>
                    <a:pt x="322558" y="0"/>
                    <a:pt x="322558" y="0"/>
                  </a:cubicBezTo>
                  <a:cubicBezTo>
                    <a:pt x="322558" y="0"/>
                    <a:pt x="266323" y="44501"/>
                    <a:pt x="191367" y="263055"/>
                  </a:cubicBezTo>
                  <a:cubicBezTo>
                    <a:pt x="150784" y="381400"/>
                    <a:pt x="6392" y="404298"/>
                    <a:pt x="6392" y="4042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Google Shape;3393;p15"/>
            <p:cNvSpPr/>
            <p:nvPr/>
          </p:nvSpPr>
          <p:spPr>
            <a:xfrm>
              <a:off x="11164114" y="5123220"/>
              <a:ext cx="263691" cy="330514"/>
            </a:xfrm>
            <a:custGeom>
              <a:avLst/>
              <a:gdLst/>
              <a:ahLst/>
              <a:cxnLst/>
              <a:rect l="l" t="t" r="r" b="b"/>
              <a:pathLst>
                <a:path w="322558" h="404298" extrusionOk="0">
                  <a:moveTo>
                    <a:pt x="6392" y="404298"/>
                  </a:moveTo>
                  <a:cubicBezTo>
                    <a:pt x="-14506" y="285515"/>
                    <a:pt x="16399" y="192906"/>
                    <a:pt x="90898" y="111214"/>
                  </a:cubicBezTo>
                  <a:cubicBezTo>
                    <a:pt x="157401" y="38290"/>
                    <a:pt x="322558" y="0"/>
                    <a:pt x="322558" y="0"/>
                  </a:cubicBezTo>
                  <a:cubicBezTo>
                    <a:pt x="322558" y="0"/>
                    <a:pt x="266323" y="44501"/>
                    <a:pt x="191367" y="263055"/>
                  </a:cubicBezTo>
                  <a:cubicBezTo>
                    <a:pt x="150785" y="381400"/>
                    <a:pt x="6392" y="404298"/>
                    <a:pt x="6392" y="40429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Google Shape;3394;p15"/>
            <p:cNvSpPr/>
            <p:nvPr/>
          </p:nvSpPr>
          <p:spPr>
            <a:xfrm>
              <a:off x="10890269" y="4578388"/>
              <a:ext cx="291320" cy="302897"/>
            </a:xfrm>
            <a:custGeom>
              <a:avLst/>
              <a:gdLst/>
              <a:ahLst/>
              <a:cxnLst/>
              <a:rect l="l" t="t" r="r" b="b"/>
              <a:pathLst>
                <a:path w="356355" h="370516" extrusionOk="0">
                  <a:moveTo>
                    <a:pt x="355143" y="370516"/>
                  </a:moveTo>
                  <a:cubicBezTo>
                    <a:pt x="364020" y="250241"/>
                    <a:pt x="323971" y="161201"/>
                    <a:pt x="241649" y="87401"/>
                  </a:cubicBezTo>
                  <a:cubicBezTo>
                    <a:pt x="168161" y="21520"/>
                    <a:pt x="0" y="0"/>
                    <a:pt x="0" y="0"/>
                  </a:cubicBezTo>
                  <a:cubicBezTo>
                    <a:pt x="0" y="0"/>
                    <a:pt x="60414" y="38627"/>
                    <a:pt x="156928" y="248552"/>
                  </a:cubicBezTo>
                  <a:cubicBezTo>
                    <a:pt x="209188" y="362229"/>
                    <a:pt x="355143" y="370516"/>
                    <a:pt x="355143" y="3705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95" name="Google Shape;3395;p15"/>
            <p:cNvGrpSpPr/>
            <p:nvPr/>
          </p:nvGrpSpPr>
          <p:grpSpPr>
            <a:xfrm>
              <a:off x="10361376" y="2450680"/>
              <a:ext cx="1591564" cy="1442814"/>
              <a:chOff x="1376039" y="1272173"/>
              <a:chExt cx="1945202" cy="1763400"/>
            </a:xfrm>
          </p:grpSpPr>
          <p:sp>
            <p:nvSpPr>
              <p:cNvPr id="3396" name="Google Shape;3396;p15"/>
              <p:cNvSpPr/>
              <p:nvPr/>
            </p:nvSpPr>
            <p:spPr>
              <a:xfrm>
                <a:off x="1376039" y="1272173"/>
                <a:ext cx="1945202" cy="1763400"/>
              </a:xfrm>
              <a:custGeom>
                <a:avLst/>
                <a:gdLst/>
                <a:ahLst/>
                <a:cxnLst/>
                <a:rect l="l" t="t" r="r" b="b"/>
                <a:pathLst>
                  <a:path w="1945202" h="1763400" extrusionOk="0">
                    <a:moveTo>
                      <a:pt x="667327" y="65035"/>
                    </a:moveTo>
                    <a:cubicBezTo>
                      <a:pt x="975207" y="-23954"/>
                      <a:pt x="1451558" y="-102866"/>
                      <a:pt x="1822309" y="412900"/>
                    </a:cubicBezTo>
                    <a:cubicBezTo>
                      <a:pt x="1992248" y="649317"/>
                      <a:pt x="2059882" y="1239562"/>
                      <a:pt x="1523961" y="1598045"/>
                    </a:cubicBezTo>
                    <a:cubicBezTo>
                      <a:pt x="1153426" y="1845892"/>
                      <a:pt x="299389" y="1887389"/>
                      <a:pt x="63861" y="1206714"/>
                    </a:cubicBezTo>
                    <a:cubicBezTo>
                      <a:pt x="-201683" y="439278"/>
                      <a:pt x="431812" y="133100"/>
                      <a:pt x="667327" y="650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7" name="Google Shape;3397;p15"/>
              <p:cNvSpPr/>
              <p:nvPr/>
            </p:nvSpPr>
            <p:spPr>
              <a:xfrm>
                <a:off x="2369965" y="1272277"/>
                <a:ext cx="296995" cy="840412"/>
              </a:xfrm>
              <a:custGeom>
                <a:avLst/>
                <a:gdLst/>
                <a:ahLst/>
                <a:cxnLst/>
                <a:rect l="l" t="t" r="r" b="b"/>
                <a:pathLst>
                  <a:path w="296995" h="840412" extrusionOk="0">
                    <a:moveTo>
                      <a:pt x="76378" y="2"/>
                    </a:moveTo>
                    <a:cubicBezTo>
                      <a:pt x="50610" y="-49"/>
                      <a:pt x="25140" y="771"/>
                      <a:pt x="0" y="2504"/>
                    </a:cubicBezTo>
                    <a:lnTo>
                      <a:pt x="35560" y="840412"/>
                    </a:lnTo>
                    <a:lnTo>
                      <a:pt x="296996" y="26793"/>
                    </a:lnTo>
                    <a:cubicBezTo>
                      <a:pt x="222371" y="7984"/>
                      <a:pt x="148304" y="142"/>
                      <a:pt x="76378" y="2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8" name="Google Shape;3398;p15"/>
              <p:cNvSpPr/>
              <p:nvPr/>
            </p:nvSpPr>
            <p:spPr>
              <a:xfrm>
                <a:off x="2447842" y="1313846"/>
                <a:ext cx="466788" cy="814114"/>
              </a:xfrm>
              <a:custGeom>
                <a:avLst/>
                <a:gdLst/>
                <a:ahLst/>
                <a:cxnLst/>
                <a:rect l="l" t="t" r="r" b="b"/>
                <a:pathLst>
                  <a:path w="466788" h="814114" extrusionOk="0">
                    <a:moveTo>
                      <a:pt x="268205" y="0"/>
                    </a:moveTo>
                    <a:lnTo>
                      <a:pt x="0" y="814114"/>
                    </a:lnTo>
                    <a:lnTo>
                      <a:pt x="466789" y="93656"/>
                    </a:lnTo>
                    <a:cubicBezTo>
                      <a:pt x="401276" y="51327"/>
                      <a:pt x="334607" y="21165"/>
                      <a:pt x="268205" y="0"/>
                    </a:cubicBezTo>
                    <a:close/>
                  </a:path>
                </a:pathLst>
              </a:custGeom>
              <a:solidFill>
                <a:srgbClr val="FFFFFF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15"/>
              <p:cNvSpPr/>
              <p:nvPr/>
            </p:nvSpPr>
            <p:spPr>
              <a:xfrm>
                <a:off x="2571051" y="1605584"/>
                <a:ext cx="677386" cy="431476"/>
              </a:xfrm>
              <a:custGeom>
                <a:avLst/>
                <a:gdLst/>
                <a:ahLst/>
                <a:cxnLst/>
                <a:rect l="l" t="t" r="r" b="b"/>
                <a:pathLst>
                  <a:path w="677386" h="431476" extrusionOk="0">
                    <a:moveTo>
                      <a:pt x="564699" y="0"/>
                    </a:moveTo>
                    <a:lnTo>
                      <a:pt x="0" y="431476"/>
                    </a:lnTo>
                    <a:lnTo>
                      <a:pt x="677386" y="168034"/>
                    </a:lnTo>
                    <a:cubicBezTo>
                      <a:pt x="662102" y="135153"/>
                      <a:pt x="645579" y="104813"/>
                      <a:pt x="627304" y="79381"/>
                    </a:cubicBezTo>
                    <a:cubicBezTo>
                      <a:pt x="606774" y="50825"/>
                      <a:pt x="585826" y="25013"/>
                      <a:pt x="564699" y="0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15"/>
              <p:cNvSpPr/>
              <p:nvPr/>
            </p:nvSpPr>
            <p:spPr>
              <a:xfrm>
                <a:off x="2608116" y="1838223"/>
                <a:ext cx="701675" cy="249167"/>
              </a:xfrm>
              <a:custGeom>
                <a:avLst/>
                <a:gdLst/>
                <a:ahLst/>
                <a:cxnLst/>
                <a:rect l="l" t="t" r="r" b="b"/>
                <a:pathLst>
                  <a:path w="701675" h="249167" extrusionOk="0">
                    <a:moveTo>
                      <a:pt x="666617" y="0"/>
                    </a:moveTo>
                    <a:lnTo>
                      <a:pt x="0" y="249168"/>
                    </a:lnTo>
                    <a:lnTo>
                      <a:pt x="701675" y="140989"/>
                    </a:lnTo>
                    <a:cubicBezTo>
                      <a:pt x="693693" y="90678"/>
                      <a:pt x="681730" y="43396"/>
                      <a:pt x="666617" y="0"/>
                    </a:cubicBezTo>
                    <a:close/>
                  </a:path>
                </a:pathLst>
              </a:custGeom>
              <a:solidFill>
                <a:srgbClr val="FFFFFF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15"/>
              <p:cNvSpPr/>
              <p:nvPr/>
            </p:nvSpPr>
            <p:spPr>
              <a:xfrm>
                <a:off x="2595092" y="2156758"/>
                <a:ext cx="719956" cy="275215"/>
              </a:xfrm>
              <a:custGeom>
                <a:avLst/>
                <a:gdLst/>
                <a:ahLst/>
                <a:cxnLst/>
                <a:rect l="l" t="t" r="r" b="b"/>
                <a:pathLst>
                  <a:path w="719956" h="275215" extrusionOk="0">
                    <a:moveTo>
                      <a:pt x="0" y="0"/>
                    </a:moveTo>
                    <a:lnTo>
                      <a:pt x="666871" y="275215"/>
                    </a:lnTo>
                    <a:cubicBezTo>
                      <a:pt x="694677" y="203372"/>
                      <a:pt x="711987" y="131134"/>
                      <a:pt x="719957" y="6035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15"/>
              <p:cNvSpPr/>
              <p:nvPr/>
            </p:nvSpPr>
            <p:spPr>
              <a:xfrm>
                <a:off x="2561786" y="2203837"/>
                <a:ext cx="668369" cy="464032"/>
              </a:xfrm>
              <a:custGeom>
                <a:avLst/>
                <a:gdLst/>
                <a:ahLst/>
                <a:cxnLst/>
                <a:rect l="l" t="t" r="r" b="b"/>
                <a:pathLst>
                  <a:path w="668369" h="464032" extrusionOk="0">
                    <a:moveTo>
                      <a:pt x="0" y="0"/>
                    </a:moveTo>
                    <a:lnTo>
                      <a:pt x="561943" y="464033"/>
                    </a:lnTo>
                    <a:cubicBezTo>
                      <a:pt x="605123" y="411150"/>
                      <a:pt x="640543" y="356368"/>
                      <a:pt x="668369" y="300507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15"/>
              <p:cNvSpPr/>
              <p:nvPr/>
            </p:nvSpPr>
            <p:spPr>
              <a:xfrm>
                <a:off x="2542501" y="2319534"/>
                <a:ext cx="386651" cy="647338"/>
              </a:xfrm>
              <a:custGeom>
                <a:avLst/>
                <a:gdLst/>
                <a:ahLst/>
                <a:cxnLst/>
                <a:rect l="l" t="t" r="r" b="b"/>
                <a:pathLst>
                  <a:path w="386651" h="647338" extrusionOk="0">
                    <a:moveTo>
                      <a:pt x="0" y="0"/>
                    </a:moveTo>
                    <a:lnTo>
                      <a:pt x="156267" y="647338"/>
                    </a:lnTo>
                    <a:cubicBezTo>
                      <a:pt x="231762" y="620903"/>
                      <a:pt x="300837" y="588645"/>
                      <a:pt x="357600" y="550672"/>
                    </a:cubicBezTo>
                    <a:cubicBezTo>
                      <a:pt x="368027" y="543700"/>
                      <a:pt x="376676" y="536029"/>
                      <a:pt x="386651" y="528885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15"/>
              <p:cNvSpPr/>
              <p:nvPr/>
            </p:nvSpPr>
            <p:spPr>
              <a:xfrm>
                <a:off x="2384742" y="2267699"/>
                <a:ext cx="240150" cy="763276"/>
              </a:xfrm>
              <a:custGeom>
                <a:avLst/>
                <a:gdLst/>
                <a:ahLst/>
                <a:cxnLst/>
                <a:rect l="l" t="t" r="r" b="b"/>
                <a:pathLst>
                  <a:path w="240150" h="763276" extrusionOk="0">
                    <a:moveTo>
                      <a:pt x="77876" y="0"/>
                    </a:moveTo>
                    <a:lnTo>
                      <a:pt x="0" y="763276"/>
                    </a:lnTo>
                    <a:cubicBezTo>
                      <a:pt x="83369" y="757136"/>
                      <a:pt x="164421" y="743312"/>
                      <a:pt x="240151" y="722458"/>
                    </a:cubicBezTo>
                    <a:lnTo>
                      <a:pt x="77876" y="0"/>
                    </a:lnTo>
                    <a:close/>
                  </a:path>
                </a:pathLst>
              </a:custGeom>
              <a:solidFill>
                <a:srgbClr val="FFFFFF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15"/>
              <p:cNvSpPr/>
              <p:nvPr/>
            </p:nvSpPr>
            <p:spPr>
              <a:xfrm>
                <a:off x="1929225" y="2330303"/>
                <a:ext cx="428466" cy="703427"/>
              </a:xfrm>
              <a:custGeom>
                <a:avLst/>
                <a:gdLst/>
                <a:ahLst/>
                <a:cxnLst/>
                <a:rect l="l" t="t" r="r" b="b"/>
                <a:pathLst>
                  <a:path w="428466" h="703427" extrusionOk="0">
                    <a:moveTo>
                      <a:pt x="428466" y="0"/>
                    </a:moveTo>
                    <a:lnTo>
                      <a:pt x="0" y="643827"/>
                    </a:lnTo>
                    <a:cubicBezTo>
                      <a:pt x="96406" y="678561"/>
                      <a:pt x="198291" y="698043"/>
                      <a:pt x="300507" y="703428"/>
                    </a:cubicBezTo>
                    <a:lnTo>
                      <a:pt x="428466" y="0"/>
                    </a:ln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15"/>
              <p:cNvSpPr/>
              <p:nvPr/>
            </p:nvSpPr>
            <p:spPr>
              <a:xfrm>
                <a:off x="1661274" y="2280469"/>
                <a:ext cx="639572" cy="667118"/>
              </a:xfrm>
              <a:custGeom>
                <a:avLst/>
                <a:gdLst/>
                <a:ahLst/>
                <a:cxnLst/>
                <a:rect l="l" t="t" r="r" b="b"/>
                <a:pathLst>
                  <a:path w="639572" h="667118" extrusionOk="0">
                    <a:moveTo>
                      <a:pt x="639572" y="0"/>
                    </a:moveTo>
                    <a:lnTo>
                      <a:pt x="0" y="537153"/>
                    </a:lnTo>
                    <a:cubicBezTo>
                      <a:pt x="61493" y="592017"/>
                      <a:pt x="130619" y="634092"/>
                      <a:pt x="203841" y="667118"/>
                    </a:cubicBezTo>
                    <a:lnTo>
                      <a:pt x="639572" y="0"/>
                    </a:lnTo>
                    <a:close/>
                  </a:path>
                </a:pathLst>
              </a:custGeom>
              <a:solidFill>
                <a:srgbClr val="FFFFFF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15"/>
              <p:cNvSpPr/>
              <p:nvPr/>
            </p:nvSpPr>
            <p:spPr>
              <a:xfrm>
                <a:off x="1415110" y="2232888"/>
                <a:ext cx="814870" cy="382390"/>
              </a:xfrm>
              <a:custGeom>
                <a:avLst/>
                <a:gdLst/>
                <a:ahLst/>
                <a:cxnLst/>
                <a:rect l="l" t="t" r="r" b="b"/>
                <a:pathLst>
                  <a:path w="814870" h="382390" extrusionOk="0">
                    <a:moveTo>
                      <a:pt x="814870" y="0"/>
                    </a:moveTo>
                    <a:lnTo>
                      <a:pt x="0" y="165526"/>
                    </a:lnTo>
                    <a:cubicBezTo>
                      <a:pt x="7258" y="191795"/>
                      <a:pt x="15303" y="218478"/>
                      <a:pt x="24797" y="245910"/>
                    </a:cubicBezTo>
                    <a:cubicBezTo>
                      <a:pt x="41866" y="295250"/>
                      <a:pt x="62497" y="340449"/>
                      <a:pt x="85649" y="382391"/>
                    </a:cubicBezTo>
                    <a:lnTo>
                      <a:pt x="814870" y="0"/>
                    </a:ln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15"/>
              <p:cNvSpPr/>
              <p:nvPr/>
            </p:nvSpPr>
            <p:spPr>
              <a:xfrm>
                <a:off x="1376424" y="2115940"/>
                <a:ext cx="842036" cy="214864"/>
              </a:xfrm>
              <a:custGeom>
                <a:avLst/>
                <a:gdLst/>
                <a:ahLst/>
                <a:cxnLst/>
                <a:rect l="l" t="t" r="r" b="b"/>
                <a:pathLst>
                  <a:path w="842036" h="214864" extrusionOk="0">
                    <a:moveTo>
                      <a:pt x="122" y="0"/>
                    </a:moveTo>
                    <a:cubicBezTo>
                      <a:pt x="-1015" y="66586"/>
                      <a:pt x="5754" y="138005"/>
                      <a:pt x="22163" y="214865"/>
                    </a:cubicBezTo>
                    <a:lnTo>
                      <a:pt x="842037" y="69869"/>
                    </a:lnTo>
                    <a:lnTo>
                      <a:pt x="122" y="0"/>
                    </a:lnTo>
                    <a:close/>
                  </a:path>
                </a:pathLst>
              </a:custGeom>
              <a:solidFill>
                <a:srgbClr val="FFFFFF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15"/>
              <p:cNvSpPr/>
              <p:nvPr/>
            </p:nvSpPr>
            <p:spPr>
              <a:xfrm>
                <a:off x="1404848" y="1720278"/>
                <a:ext cx="781056" cy="398170"/>
              </a:xfrm>
              <a:custGeom>
                <a:avLst/>
                <a:gdLst/>
                <a:ahLst/>
                <a:cxnLst/>
                <a:rect l="l" t="t" r="r" b="b"/>
                <a:pathLst>
                  <a:path w="781056" h="398170" extrusionOk="0">
                    <a:moveTo>
                      <a:pt x="92653" y="0"/>
                    </a:moveTo>
                    <a:cubicBezTo>
                      <a:pt x="52635" y="60122"/>
                      <a:pt x="21355" y="129191"/>
                      <a:pt x="0" y="205848"/>
                    </a:cubicBezTo>
                    <a:lnTo>
                      <a:pt x="781056" y="398170"/>
                    </a:lnTo>
                    <a:lnTo>
                      <a:pt x="92653" y="0"/>
                    </a:ln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0" name="Google Shape;3410;p15"/>
              <p:cNvSpPr/>
              <p:nvPr/>
            </p:nvSpPr>
            <p:spPr>
              <a:xfrm>
                <a:off x="1698339" y="1426032"/>
                <a:ext cx="514362" cy="602011"/>
              </a:xfrm>
              <a:custGeom>
                <a:avLst/>
                <a:gdLst/>
                <a:ahLst/>
                <a:cxnLst/>
                <a:rect l="l" t="t" r="r" b="b"/>
                <a:pathLst>
                  <a:path w="514362" h="602011" extrusionOk="0">
                    <a:moveTo>
                      <a:pt x="133471" y="0"/>
                    </a:moveTo>
                    <a:cubicBezTo>
                      <a:pt x="89548" y="23851"/>
                      <a:pt x="44444" y="52248"/>
                      <a:pt x="0" y="85649"/>
                    </a:cubicBezTo>
                    <a:lnTo>
                      <a:pt x="514363" y="602012"/>
                    </a:lnTo>
                    <a:lnTo>
                      <a:pt x="133471" y="0"/>
                    </a:ln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1" name="Google Shape;3411;p15"/>
              <p:cNvSpPr/>
              <p:nvPr/>
            </p:nvSpPr>
            <p:spPr>
              <a:xfrm>
                <a:off x="1890661" y="1334382"/>
                <a:ext cx="393909" cy="683894"/>
              </a:xfrm>
              <a:custGeom>
                <a:avLst/>
                <a:gdLst/>
                <a:ahLst/>
                <a:cxnLst/>
                <a:rect l="l" t="t" r="r" b="b"/>
                <a:pathLst>
                  <a:path w="393909" h="683894" extrusionOk="0">
                    <a:moveTo>
                      <a:pt x="163525" y="0"/>
                    </a:moveTo>
                    <a:cubicBezTo>
                      <a:pt x="160109" y="972"/>
                      <a:pt x="156127" y="1778"/>
                      <a:pt x="152756" y="2756"/>
                    </a:cubicBezTo>
                    <a:cubicBezTo>
                      <a:pt x="111773" y="14599"/>
                      <a:pt x="58249" y="34163"/>
                      <a:pt x="0" y="61601"/>
                    </a:cubicBezTo>
                    <a:lnTo>
                      <a:pt x="393909" y="683895"/>
                    </a:lnTo>
                    <a:lnTo>
                      <a:pt x="390906" y="669874"/>
                    </a:lnTo>
                    <a:lnTo>
                      <a:pt x="163525" y="0"/>
                    </a:lnTo>
                    <a:close/>
                  </a:path>
                </a:pathLst>
              </a:custGeom>
              <a:solidFill>
                <a:srgbClr val="FFFFFF">
                  <a:alpha val="177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15"/>
              <p:cNvSpPr/>
              <p:nvPr/>
            </p:nvSpPr>
            <p:spPr>
              <a:xfrm>
                <a:off x="2074726" y="1867321"/>
                <a:ext cx="593071" cy="571500"/>
              </a:xfrm>
              <a:custGeom>
                <a:avLst/>
                <a:gdLst/>
                <a:ahLst/>
                <a:cxnLst/>
                <a:rect l="l" t="t" r="r" b="b"/>
                <a:pathLst>
                  <a:path w="593071" h="571500" extrusionOk="0">
                    <a:moveTo>
                      <a:pt x="419249" y="31113"/>
                    </a:moveTo>
                    <a:cubicBezTo>
                      <a:pt x="505037" y="73664"/>
                      <a:pt x="624354" y="153325"/>
                      <a:pt x="585517" y="351159"/>
                    </a:cubicBezTo>
                    <a:cubicBezTo>
                      <a:pt x="567718" y="441837"/>
                      <a:pt x="447417" y="594688"/>
                      <a:pt x="251641" y="568532"/>
                    </a:cubicBezTo>
                    <a:cubicBezTo>
                      <a:pt x="116278" y="550447"/>
                      <a:pt x="-74832" y="384096"/>
                      <a:pt x="30394" y="175340"/>
                    </a:cubicBezTo>
                    <a:cubicBezTo>
                      <a:pt x="149031" y="-60023"/>
                      <a:pt x="353628" y="-1438"/>
                      <a:pt x="419249" y="3111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413" name="Google Shape;3413;p15"/>
            <p:cNvSpPr/>
            <p:nvPr/>
          </p:nvSpPr>
          <p:spPr>
            <a:xfrm>
              <a:off x="10932019" y="2938284"/>
              <a:ext cx="484836" cy="467201"/>
            </a:xfrm>
            <a:custGeom>
              <a:avLst/>
              <a:gdLst/>
              <a:ahLst/>
              <a:cxnLst/>
              <a:rect l="l" t="t" r="r" b="b"/>
              <a:pathLst>
                <a:path w="593071" h="571500" extrusionOk="0">
                  <a:moveTo>
                    <a:pt x="419249" y="31113"/>
                  </a:moveTo>
                  <a:cubicBezTo>
                    <a:pt x="505037" y="73664"/>
                    <a:pt x="624354" y="153325"/>
                    <a:pt x="585517" y="351159"/>
                  </a:cubicBezTo>
                  <a:cubicBezTo>
                    <a:pt x="567718" y="441837"/>
                    <a:pt x="447417" y="594688"/>
                    <a:pt x="251641" y="568532"/>
                  </a:cubicBezTo>
                  <a:cubicBezTo>
                    <a:pt x="116278" y="550447"/>
                    <a:pt x="-74832" y="384096"/>
                    <a:pt x="30394" y="175340"/>
                  </a:cubicBezTo>
                  <a:cubicBezTo>
                    <a:pt x="149031" y="-60023"/>
                    <a:pt x="353628" y="-1438"/>
                    <a:pt x="419249" y="31113"/>
                  </a:cubicBezTo>
                  <a:close/>
                </a:path>
              </a:pathLst>
            </a:custGeom>
            <a:solidFill>
              <a:srgbClr val="000000">
                <a:alpha val="315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14" name="Google Shape;3414;p15"/>
          <p:cNvGrpSpPr/>
          <p:nvPr/>
        </p:nvGrpSpPr>
        <p:grpSpPr>
          <a:xfrm rot="3606160">
            <a:off x="7655471" y="3078348"/>
            <a:ext cx="491215" cy="471524"/>
            <a:chOff x="3248020" y="1400567"/>
            <a:chExt cx="826480" cy="793214"/>
          </a:xfrm>
        </p:grpSpPr>
        <p:sp>
          <p:nvSpPr>
            <p:cNvPr id="3415" name="Google Shape;3415;p15"/>
            <p:cNvSpPr/>
            <p:nvPr/>
          </p:nvSpPr>
          <p:spPr>
            <a:xfrm rot="-1236695">
              <a:off x="3380028" y="1494084"/>
              <a:ext cx="606035" cy="612633"/>
            </a:xfrm>
            <a:custGeom>
              <a:avLst/>
              <a:gdLst/>
              <a:ahLst/>
              <a:cxnLst/>
              <a:rect l="l" t="t" r="r" b="b"/>
              <a:pathLst>
                <a:path w="501984" h="507449" extrusionOk="0">
                  <a:moveTo>
                    <a:pt x="343" y="205799"/>
                  </a:moveTo>
                  <a:cubicBezTo>
                    <a:pt x="-1937" y="227580"/>
                    <a:pt x="7271" y="244083"/>
                    <a:pt x="24117" y="253551"/>
                  </a:cubicBezTo>
                  <a:cubicBezTo>
                    <a:pt x="37472" y="261057"/>
                    <a:pt x="55067" y="263095"/>
                    <a:pt x="65278" y="259044"/>
                  </a:cubicBezTo>
                  <a:cubicBezTo>
                    <a:pt x="94437" y="247468"/>
                    <a:pt x="91694" y="202199"/>
                    <a:pt x="59995" y="202789"/>
                  </a:cubicBezTo>
                  <a:cubicBezTo>
                    <a:pt x="59995" y="202789"/>
                    <a:pt x="46495" y="203132"/>
                    <a:pt x="44450" y="215451"/>
                  </a:cubicBezTo>
                  <a:cubicBezTo>
                    <a:pt x="43199" y="222995"/>
                    <a:pt x="49372" y="229974"/>
                    <a:pt x="56991" y="230621"/>
                  </a:cubicBezTo>
                  <a:cubicBezTo>
                    <a:pt x="63894" y="231206"/>
                    <a:pt x="69488" y="226056"/>
                    <a:pt x="71063" y="219528"/>
                  </a:cubicBezTo>
                  <a:cubicBezTo>
                    <a:pt x="76867" y="227961"/>
                    <a:pt x="74181" y="243537"/>
                    <a:pt x="60909" y="248801"/>
                  </a:cubicBezTo>
                  <a:cubicBezTo>
                    <a:pt x="54096" y="251506"/>
                    <a:pt x="40361" y="249830"/>
                    <a:pt x="29801" y="243893"/>
                  </a:cubicBezTo>
                  <a:cubicBezTo>
                    <a:pt x="16732" y="236552"/>
                    <a:pt x="9919" y="224252"/>
                    <a:pt x="11710" y="207107"/>
                  </a:cubicBezTo>
                  <a:cubicBezTo>
                    <a:pt x="15564" y="170379"/>
                    <a:pt x="45288" y="153907"/>
                    <a:pt x="80404" y="158123"/>
                  </a:cubicBezTo>
                  <a:cubicBezTo>
                    <a:pt x="104413" y="161006"/>
                    <a:pt x="125139" y="171077"/>
                    <a:pt x="142659" y="185905"/>
                  </a:cubicBezTo>
                  <a:cubicBezTo>
                    <a:pt x="148127" y="190534"/>
                    <a:pt x="152527" y="195379"/>
                    <a:pt x="156744" y="200237"/>
                  </a:cubicBezTo>
                  <a:cubicBezTo>
                    <a:pt x="152521" y="208561"/>
                    <a:pt x="149187" y="217312"/>
                    <a:pt x="147549" y="226627"/>
                  </a:cubicBezTo>
                  <a:cubicBezTo>
                    <a:pt x="146463" y="232799"/>
                    <a:pt x="146069" y="239041"/>
                    <a:pt x="146215" y="245461"/>
                  </a:cubicBezTo>
                  <a:cubicBezTo>
                    <a:pt x="146641" y="264397"/>
                    <a:pt x="152552" y="281955"/>
                    <a:pt x="162389" y="296547"/>
                  </a:cubicBezTo>
                  <a:cubicBezTo>
                    <a:pt x="131039" y="299633"/>
                    <a:pt x="106013" y="309095"/>
                    <a:pt x="89833" y="325757"/>
                  </a:cubicBezTo>
                  <a:cubicBezTo>
                    <a:pt x="79540" y="336362"/>
                    <a:pt x="72708" y="349678"/>
                    <a:pt x="70066" y="366073"/>
                  </a:cubicBezTo>
                  <a:cubicBezTo>
                    <a:pt x="67139" y="384234"/>
                    <a:pt x="68479" y="399423"/>
                    <a:pt x="73692" y="411768"/>
                  </a:cubicBezTo>
                  <a:cubicBezTo>
                    <a:pt x="85147" y="438933"/>
                    <a:pt x="113430" y="450204"/>
                    <a:pt x="150743" y="450249"/>
                  </a:cubicBezTo>
                  <a:cubicBezTo>
                    <a:pt x="158782" y="450262"/>
                    <a:pt x="166504" y="449411"/>
                    <a:pt x="174111" y="448515"/>
                  </a:cubicBezTo>
                  <a:cubicBezTo>
                    <a:pt x="174200" y="458580"/>
                    <a:pt x="177025" y="468657"/>
                    <a:pt x="182747" y="476982"/>
                  </a:cubicBezTo>
                  <a:cubicBezTo>
                    <a:pt x="194634" y="494286"/>
                    <a:pt x="215589" y="500776"/>
                    <a:pt x="240272" y="492159"/>
                  </a:cubicBezTo>
                  <a:cubicBezTo>
                    <a:pt x="256121" y="486622"/>
                    <a:pt x="269100" y="474303"/>
                    <a:pt x="279254" y="457856"/>
                  </a:cubicBezTo>
                  <a:cubicBezTo>
                    <a:pt x="302457" y="488615"/>
                    <a:pt x="339566" y="508351"/>
                    <a:pt x="381000" y="507418"/>
                  </a:cubicBezTo>
                  <a:cubicBezTo>
                    <a:pt x="398044" y="507031"/>
                    <a:pt x="414407" y="502700"/>
                    <a:pt x="430060" y="495391"/>
                  </a:cubicBezTo>
                  <a:cubicBezTo>
                    <a:pt x="430206" y="495321"/>
                    <a:pt x="430454" y="495378"/>
                    <a:pt x="430606" y="495296"/>
                  </a:cubicBezTo>
                  <a:cubicBezTo>
                    <a:pt x="433051" y="495093"/>
                    <a:pt x="436188" y="494877"/>
                    <a:pt x="440112" y="494731"/>
                  </a:cubicBezTo>
                  <a:cubicBezTo>
                    <a:pt x="446488" y="494470"/>
                    <a:pt x="452857" y="494324"/>
                    <a:pt x="458623" y="494591"/>
                  </a:cubicBezTo>
                  <a:cubicBezTo>
                    <a:pt x="468167" y="495054"/>
                    <a:pt x="486118" y="498223"/>
                    <a:pt x="486753" y="498001"/>
                  </a:cubicBezTo>
                  <a:cubicBezTo>
                    <a:pt x="489534" y="497017"/>
                    <a:pt x="490925" y="493651"/>
                    <a:pt x="489738" y="490965"/>
                  </a:cubicBezTo>
                  <a:cubicBezTo>
                    <a:pt x="489274" y="489917"/>
                    <a:pt x="488474" y="487860"/>
                    <a:pt x="487591" y="484964"/>
                  </a:cubicBezTo>
                  <a:cubicBezTo>
                    <a:pt x="486118" y="480081"/>
                    <a:pt x="484918" y="474931"/>
                    <a:pt x="484366" y="469375"/>
                  </a:cubicBezTo>
                  <a:cubicBezTo>
                    <a:pt x="484340" y="469146"/>
                    <a:pt x="484480" y="468753"/>
                    <a:pt x="484467" y="468683"/>
                  </a:cubicBezTo>
                  <a:cubicBezTo>
                    <a:pt x="484029" y="463933"/>
                    <a:pt x="483845" y="459228"/>
                    <a:pt x="484067" y="454395"/>
                  </a:cubicBezTo>
                  <a:cubicBezTo>
                    <a:pt x="484156" y="452535"/>
                    <a:pt x="484372" y="450725"/>
                    <a:pt x="484531" y="448776"/>
                  </a:cubicBezTo>
                  <a:cubicBezTo>
                    <a:pt x="484626" y="447728"/>
                    <a:pt x="484912" y="445080"/>
                    <a:pt x="484943" y="444743"/>
                  </a:cubicBezTo>
                  <a:cubicBezTo>
                    <a:pt x="484950" y="444724"/>
                    <a:pt x="484962" y="444585"/>
                    <a:pt x="484969" y="444572"/>
                  </a:cubicBezTo>
                  <a:cubicBezTo>
                    <a:pt x="496221" y="424925"/>
                    <a:pt x="502476" y="403170"/>
                    <a:pt x="501955" y="380735"/>
                  </a:cubicBezTo>
                  <a:cubicBezTo>
                    <a:pt x="500901" y="333910"/>
                    <a:pt x="473564" y="294325"/>
                    <a:pt x="434696" y="274163"/>
                  </a:cubicBezTo>
                  <a:cubicBezTo>
                    <a:pt x="465747" y="261800"/>
                    <a:pt x="488277" y="243086"/>
                    <a:pt x="495294" y="218487"/>
                  </a:cubicBezTo>
                  <a:cubicBezTo>
                    <a:pt x="502463" y="193340"/>
                    <a:pt x="494875" y="172760"/>
                    <a:pt x="476904" y="161914"/>
                  </a:cubicBezTo>
                  <a:cubicBezTo>
                    <a:pt x="468287" y="156707"/>
                    <a:pt x="458076" y="154377"/>
                    <a:pt x="448062" y="154847"/>
                  </a:cubicBezTo>
                  <a:cubicBezTo>
                    <a:pt x="448507" y="147233"/>
                    <a:pt x="448767" y="139404"/>
                    <a:pt x="448291" y="131409"/>
                  </a:cubicBezTo>
                  <a:cubicBezTo>
                    <a:pt x="446075" y="94160"/>
                    <a:pt x="433318" y="66550"/>
                    <a:pt x="405524" y="56695"/>
                  </a:cubicBezTo>
                  <a:cubicBezTo>
                    <a:pt x="392887" y="52212"/>
                    <a:pt x="377559" y="51875"/>
                    <a:pt x="359601" y="55844"/>
                  </a:cubicBezTo>
                  <a:cubicBezTo>
                    <a:pt x="343377" y="59432"/>
                    <a:pt x="330448" y="66956"/>
                    <a:pt x="320459" y="77853"/>
                  </a:cubicBezTo>
                  <a:cubicBezTo>
                    <a:pt x="307981" y="91467"/>
                    <a:pt x="300190" y="110136"/>
                    <a:pt x="296907" y="133085"/>
                  </a:cubicBezTo>
                  <a:cubicBezTo>
                    <a:pt x="295815" y="140737"/>
                    <a:pt x="295218" y="149005"/>
                    <a:pt x="295110" y="157539"/>
                  </a:cubicBezTo>
                  <a:cubicBezTo>
                    <a:pt x="295078" y="159965"/>
                    <a:pt x="295548" y="162600"/>
                    <a:pt x="295605" y="165077"/>
                  </a:cubicBezTo>
                  <a:cubicBezTo>
                    <a:pt x="279591" y="153951"/>
                    <a:pt x="260033" y="147443"/>
                    <a:pt x="239084" y="147919"/>
                  </a:cubicBezTo>
                  <a:cubicBezTo>
                    <a:pt x="226416" y="148205"/>
                    <a:pt x="214262" y="151062"/>
                    <a:pt x="203048" y="155977"/>
                  </a:cubicBezTo>
                  <a:cubicBezTo>
                    <a:pt x="198425" y="151348"/>
                    <a:pt x="193758" y="146573"/>
                    <a:pt x="189465" y="140655"/>
                  </a:cubicBezTo>
                  <a:cubicBezTo>
                    <a:pt x="175991" y="122081"/>
                    <a:pt x="167405" y="100618"/>
                    <a:pt x="166326" y="76456"/>
                  </a:cubicBezTo>
                  <a:cubicBezTo>
                    <a:pt x="164738" y="41125"/>
                    <a:pt x="183553" y="12575"/>
                    <a:pt x="220466" y="11476"/>
                  </a:cubicBezTo>
                  <a:cubicBezTo>
                    <a:pt x="237693" y="10962"/>
                    <a:pt x="249301" y="18696"/>
                    <a:pt x="255651" y="32273"/>
                  </a:cubicBezTo>
                  <a:cubicBezTo>
                    <a:pt x="260782" y="43252"/>
                    <a:pt x="261531" y="57190"/>
                    <a:pt x="258331" y="63781"/>
                  </a:cubicBezTo>
                  <a:cubicBezTo>
                    <a:pt x="252089" y="76621"/>
                    <a:pt x="236354" y="78094"/>
                    <a:pt x="228372" y="71668"/>
                  </a:cubicBezTo>
                  <a:cubicBezTo>
                    <a:pt x="235001" y="70582"/>
                    <a:pt x="240500" y="65426"/>
                    <a:pt x="240430" y="58498"/>
                  </a:cubicBezTo>
                  <a:cubicBezTo>
                    <a:pt x="240360" y="50847"/>
                    <a:pt x="233858" y="44179"/>
                    <a:pt x="226245" y="44865"/>
                  </a:cubicBezTo>
                  <a:cubicBezTo>
                    <a:pt x="213805" y="45982"/>
                    <a:pt x="212363" y="59546"/>
                    <a:pt x="212363" y="59546"/>
                  </a:cubicBezTo>
                  <a:cubicBezTo>
                    <a:pt x="209404" y="91112"/>
                    <a:pt x="254546" y="97005"/>
                    <a:pt x="268262" y="68792"/>
                  </a:cubicBezTo>
                  <a:cubicBezTo>
                    <a:pt x="273069" y="58911"/>
                    <a:pt x="272250" y="41404"/>
                    <a:pt x="265767" y="27529"/>
                  </a:cubicBezTo>
                  <a:cubicBezTo>
                    <a:pt x="257582" y="10022"/>
                    <a:pt x="241897" y="-614"/>
                    <a:pt x="220002" y="27"/>
                  </a:cubicBezTo>
                  <a:cubicBezTo>
                    <a:pt x="203429" y="523"/>
                    <a:pt x="190024" y="5825"/>
                    <a:pt x="179699" y="14226"/>
                  </a:cubicBezTo>
                  <a:cubicBezTo>
                    <a:pt x="166789" y="24729"/>
                    <a:pt x="158852" y="40331"/>
                    <a:pt x="156185" y="58257"/>
                  </a:cubicBezTo>
                  <a:cubicBezTo>
                    <a:pt x="155296" y="64239"/>
                    <a:pt x="154934" y="70570"/>
                    <a:pt x="155226" y="76970"/>
                  </a:cubicBezTo>
                  <a:cubicBezTo>
                    <a:pt x="156413" y="103494"/>
                    <a:pt x="165614" y="127059"/>
                    <a:pt x="180315" y="147316"/>
                  </a:cubicBezTo>
                  <a:cubicBezTo>
                    <a:pt x="184347" y="152872"/>
                    <a:pt x="188811" y="157152"/>
                    <a:pt x="193155" y="161641"/>
                  </a:cubicBezTo>
                  <a:cubicBezTo>
                    <a:pt x="187268" y="165127"/>
                    <a:pt x="181674" y="169103"/>
                    <a:pt x="176613" y="173802"/>
                  </a:cubicBezTo>
                  <a:cubicBezTo>
                    <a:pt x="171577" y="179009"/>
                    <a:pt x="167278" y="184984"/>
                    <a:pt x="163570" y="191277"/>
                  </a:cubicBezTo>
                  <a:cubicBezTo>
                    <a:pt x="163239" y="190908"/>
                    <a:pt x="162814" y="190591"/>
                    <a:pt x="162477" y="190229"/>
                  </a:cubicBezTo>
                  <a:cubicBezTo>
                    <a:pt x="158547" y="185892"/>
                    <a:pt x="155004" y="181523"/>
                    <a:pt x="150127" y="177396"/>
                  </a:cubicBezTo>
                  <a:cubicBezTo>
                    <a:pt x="131026" y="161229"/>
                    <a:pt x="108046" y="150097"/>
                    <a:pt x="81687" y="146935"/>
                  </a:cubicBezTo>
                  <a:cubicBezTo>
                    <a:pt x="56261" y="143880"/>
                    <a:pt x="32703" y="150580"/>
                    <a:pt x="17450" y="166696"/>
                  </a:cubicBezTo>
                  <a:cubicBezTo>
                    <a:pt x="8300" y="176361"/>
                    <a:pt x="2077" y="189302"/>
                    <a:pt x="343" y="205799"/>
                  </a:cubicBez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6" name="Google Shape;3416;p15"/>
            <p:cNvSpPr/>
            <p:nvPr/>
          </p:nvSpPr>
          <p:spPr>
            <a:xfrm rot="-1236695">
              <a:off x="3336456" y="1487631"/>
              <a:ext cx="606035" cy="612633"/>
            </a:xfrm>
            <a:custGeom>
              <a:avLst/>
              <a:gdLst/>
              <a:ahLst/>
              <a:cxnLst/>
              <a:rect l="l" t="t" r="r" b="b"/>
              <a:pathLst>
                <a:path w="501984" h="507449" extrusionOk="0">
                  <a:moveTo>
                    <a:pt x="343" y="205799"/>
                  </a:moveTo>
                  <a:cubicBezTo>
                    <a:pt x="-1937" y="227580"/>
                    <a:pt x="7271" y="244083"/>
                    <a:pt x="24117" y="253551"/>
                  </a:cubicBezTo>
                  <a:cubicBezTo>
                    <a:pt x="37472" y="261057"/>
                    <a:pt x="55067" y="263095"/>
                    <a:pt x="65278" y="259044"/>
                  </a:cubicBezTo>
                  <a:cubicBezTo>
                    <a:pt x="94437" y="247468"/>
                    <a:pt x="91694" y="202199"/>
                    <a:pt x="59995" y="202789"/>
                  </a:cubicBezTo>
                  <a:cubicBezTo>
                    <a:pt x="59995" y="202789"/>
                    <a:pt x="46495" y="203132"/>
                    <a:pt x="44450" y="215451"/>
                  </a:cubicBezTo>
                  <a:cubicBezTo>
                    <a:pt x="43199" y="222995"/>
                    <a:pt x="49372" y="229974"/>
                    <a:pt x="56991" y="230621"/>
                  </a:cubicBezTo>
                  <a:cubicBezTo>
                    <a:pt x="63894" y="231206"/>
                    <a:pt x="69488" y="226056"/>
                    <a:pt x="71063" y="219528"/>
                  </a:cubicBezTo>
                  <a:cubicBezTo>
                    <a:pt x="76867" y="227961"/>
                    <a:pt x="74181" y="243537"/>
                    <a:pt x="60909" y="248801"/>
                  </a:cubicBezTo>
                  <a:cubicBezTo>
                    <a:pt x="54096" y="251506"/>
                    <a:pt x="40361" y="249830"/>
                    <a:pt x="29801" y="243893"/>
                  </a:cubicBezTo>
                  <a:cubicBezTo>
                    <a:pt x="16732" y="236552"/>
                    <a:pt x="9919" y="224252"/>
                    <a:pt x="11710" y="207107"/>
                  </a:cubicBezTo>
                  <a:cubicBezTo>
                    <a:pt x="15564" y="170379"/>
                    <a:pt x="45288" y="153907"/>
                    <a:pt x="80404" y="158123"/>
                  </a:cubicBezTo>
                  <a:cubicBezTo>
                    <a:pt x="104413" y="161006"/>
                    <a:pt x="125139" y="171077"/>
                    <a:pt x="142659" y="185905"/>
                  </a:cubicBezTo>
                  <a:cubicBezTo>
                    <a:pt x="148127" y="190534"/>
                    <a:pt x="152527" y="195379"/>
                    <a:pt x="156744" y="200237"/>
                  </a:cubicBezTo>
                  <a:cubicBezTo>
                    <a:pt x="152521" y="208561"/>
                    <a:pt x="149187" y="217312"/>
                    <a:pt x="147549" y="226627"/>
                  </a:cubicBezTo>
                  <a:cubicBezTo>
                    <a:pt x="146463" y="232799"/>
                    <a:pt x="146069" y="239041"/>
                    <a:pt x="146215" y="245461"/>
                  </a:cubicBezTo>
                  <a:cubicBezTo>
                    <a:pt x="146641" y="264397"/>
                    <a:pt x="152552" y="281955"/>
                    <a:pt x="162389" y="296547"/>
                  </a:cubicBezTo>
                  <a:cubicBezTo>
                    <a:pt x="131039" y="299633"/>
                    <a:pt x="106013" y="309095"/>
                    <a:pt x="89833" y="325757"/>
                  </a:cubicBezTo>
                  <a:cubicBezTo>
                    <a:pt x="79540" y="336362"/>
                    <a:pt x="72708" y="349678"/>
                    <a:pt x="70066" y="366073"/>
                  </a:cubicBezTo>
                  <a:cubicBezTo>
                    <a:pt x="67139" y="384234"/>
                    <a:pt x="68479" y="399423"/>
                    <a:pt x="73692" y="411768"/>
                  </a:cubicBezTo>
                  <a:cubicBezTo>
                    <a:pt x="85147" y="438933"/>
                    <a:pt x="113430" y="450204"/>
                    <a:pt x="150743" y="450249"/>
                  </a:cubicBezTo>
                  <a:cubicBezTo>
                    <a:pt x="158782" y="450262"/>
                    <a:pt x="166504" y="449411"/>
                    <a:pt x="174111" y="448515"/>
                  </a:cubicBezTo>
                  <a:cubicBezTo>
                    <a:pt x="174200" y="458580"/>
                    <a:pt x="177025" y="468657"/>
                    <a:pt x="182747" y="476982"/>
                  </a:cubicBezTo>
                  <a:cubicBezTo>
                    <a:pt x="194634" y="494286"/>
                    <a:pt x="215589" y="500776"/>
                    <a:pt x="240272" y="492159"/>
                  </a:cubicBezTo>
                  <a:cubicBezTo>
                    <a:pt x="256121" y="486622"/>
                    <a:pt x="269100" y="474303"/>
                    <a:pt x="279254" y="457856"/>
                  </a:cubicBezTo>
                  <a:cubicBezTo>
                    <a:pt x="302457" y="488615"/>
                    <a:pt x="339566" y="508351"/>
                    <a:pt x="381000" y="507418"/>
                  </a:cubicBezTo>
                  <a:cubicBezTo>
                    <a:pt x="398044" y="507031"/>
                    <a:pt x="414407" y="502700"/>
                    <a:pt x="430060" y="495391"/>
                  </a:cubicBezTo>
                  <a:cubicBezTo>
                    <a:pt x="430206" y="495321"/>
                    <a:pt x="430454" y="495378"/>
                    <a:pt x="430606" y="495296"/>
                  </a:cubicBezTo>
                  <a:cubicBezTo>
                    <a:pt x="433051" y="495093"/>
                    <a:pt x="436188" y="494877"/>
                    <a:pt x="440112" y="494731"/>
                  </a:cubicBezTo>
                  <a:cubicBezTo>
                    <a:pt x="446488" y="494470"/>
                    <a:pt x="452857" y="494324"/>
                    <a:pt x="458623" y="494591"/>
                  </a:cubicBezTo>
                  <a:cubicBezTo>
                    <a:pt x="468167" y="495054"/>
                    <a:pt x="486118" y="498223"/>
                    <a:pt x="486753" y="498001"/>
                  </a:cubicBezTo>
                  <a:cubicBezTo>
                    <a:pt x="489534" y="497017"/>
                    <a:pt x="490925" y="493651"/>
                    <a:pt x="489738" y="490965"/>
                  </a:cubicBezTo>
                  <a:cubicBezTo>
                    <a:pt x="489274" y="489917"/>
                    <a:pt x="488474" y="487860"/>
                    <a:pt x="487591" y="484964"/>
                  </a:cubicBezTo>
                  <a:cubicBezTo>
                    <a:pt x="486118" y="480081"/>
                    <a:pt x="484918" y="474931"/>
                    <a:pt x="484366" y="469375"/>
                  </a:cubicBezTo>
                  <a:cubicBezTo>
                    <a:pt x="484340" y="469146"/>
                    <a:pt x="484480" y="468753"/>
                    <a:pt x="484467" y="468683"/>
                  </a:cubicBezTo>
                  <a:cubicBezTo>
                    <a:pt x="484029" y="463933"/>
                    <a:pt x="483845" y="459228"/>
                    <a:pt x="484067" y="454395"/>
                  </a:cubicBezTo>
                  <a:cubicBezTo>
                    <a:pt x="484156" y="452535"/>
                    <a:pt x="484372" y="450725"/>
                    <a:pt x="484531" y="448776"/>
                  </a:cubicBezTo>
                  <a:cubicBezTo>
                    <a:pt x="484626" y="447728"/>
                    <a:pt x="484912" y="445080"/>
                    <a:pt x="484943" y="444743"/>
                  </a:cubicBezTo>
                  <a:cubicBezTo>
                    <a:pt x="484950" y="444724"/>
                    <a:pt x="484962" y="444585"/>
                    <a:pt x="484969" y="444572"/>
                  </a:cubicBezTo>
                  <a:cubicBezTo>
                    <a:pt x="496221" y="424925"/>
                    <a:pt x="502476" y="403170"/>
                    <a:pt x="501955" y="380735"/>
                  </a:cubicBezTo>
                  <a:cubicBezTo>
                    <a:pt x="500901" y="333910"/>
                    <a:pt x="473564" y="294325"/>
                    <a:pt x="434696" y="274163"/>
                  </a:cubicBezTo>
                  <a:cubicBezTo>
                    <a:pt x="465747" y="261800"/>
                    <a:pt x="488277" y="243086"/>
                    <a:pt x="495294" y="218487"/>
                  </a:cubicBezTo>
                  <a:cubicBezTo>
                    <a:pt x="502463" y="193340"/>
                    <a:pt x="494875" y="172760"/>
                    <a:pt x="476904" y="161914"/>
                  </a:cubicBezTo>
                  <a:cubicBezTo>
                    <a:pt x="468287" y="156707"/>
                    <a:pt x="458076" y="154377"/>
                    <a:pt x="448062" y="154847"/>
                  </a:cubicBezTo>
                  <a:cubicBezTo>
                    <a:pt x="448507" y="147233"/>
                    <a:pt x="448767" y="139404"/>
                    <a:pt x="448291" y="131409"/>
                  </a:cubicBezTo>
                  <a:cubicBezTo>
                    <a:pt x="446075" y="94160"/>
                    <a:pt x="433318" y="66550"/>
                    <a:pt x="405524" y="56695"/>
                  </a:cubicBezTo>
                  <a:cubicBezTo>
                    <a:pt x="392887" y="52212"/>
                    <a:pt x="377559" y="51875"/>
                    <a:pt x="359601" y="55844"/>
                  </a:cubicBezTo>
                  <a:cubicBezTo>
                    <a:pt x="343377" y="59432"/>
                    <a:pt x="330448" y="66956"/>
                    <a:pt x="320459" y="77853"/>
                  </a:cubicBezTo>
                  <a:cubicBezTo>
                    <a:pt x="307981" y="91467"/>
                    <a:pt x="300190" y="110136"/>
                    <a:pt x="296907" y="133085"/>
                  </a:cubicBezTo>
                  <a:cubicBezTo>
                    <a:pt x="295815" y="140737"/>
                    <a:pt x="295218" y="149005"/>
                    <a:pt x="295110" y="157539"/>
                  </a:cubicBezTo>
                  <a:cubicBezTo>
                    <a:pt x="295078" y="159965"/>
                    <a:pt x="295548" y="162600"/>
                    <a:pt x="295605" y="165077"/>
                  </a:cubicBezTo>
                  <a:cubicBezTo>
                    <a:pt x="279591" y="153951"/>
                    <a:pt x="260033" y="147443"/>
                    <a:pt x="239084" y="147919"/>
                  </a:cubicBezTo>
                  <a:cubicBezTo>
                    <a:pt x="226416" y="148205"/>
                    <a:pt x="214262" y="151062"/>
                    <a:pt x="203048" y="155977"/>
                  </a:cubicBezTo>
                  <a:cubicBezTo>
                    <a:pt x="198425" y="151348"/>
                    <a:pt x="193758" y="146573"/>
                    <a:pt x="189465" y="140655"/>
                  </a:cubicBezTo>
                  <a:cubicBezTo>
                    <a:pt x="175991" y="122081"/>
                    <a:pt x="167405" y="100618"/>
                    <a:pt x="166326" y="76456"/>
                  </a:cubicBezTo>
                  <a:cubicBezTo>
                    <a:pt x="164738" y="41125"/>
                    <a:pt x="183553" y="12575"/>
                    <a:pt x="220466" y="11476"/>
                  </a:cubicBezTo>
                  <a:cubicBezTo>
                    <a:pt x="237693" y="10962"/>
                    <a:pt x="249301" y="18696"/>
                    <a:pt x="255651" y="32273"/>
                  </a:cubicBezTo>
                  <a:cubicBezTo>
                    <a:pt x="260782" y="43252"/>
                    <a:pt x="261531" y="57190"/>
                    <a:pt x="258331" y="63781"/>
                  </a:cubicBezTo>
                  <a:cubicBezTo>
                    <a:pt x="252089" y="76621"/>
                    <a:pt x="236354" y="78094"/>
                    <a:pt x="228372" y="71668"/>
                  </a:cubicBezTo>
                  <a:cubicBezTo>
                    <a:pt x="235001" y="70582"/>
                    <a:pt x="240500" y="65426"/>
                    <a:pt x="240430" y="58498"/>
                  </a:cubicBezTo>
                  <a:cubicBezTo>
                    <a:pt x="240360" y="50847"/>
                    <a:pt x="233858" y="44179"/>
                    <a:pt x="226245" y="44865"/>
                  </a:cubicBezTo>
                  <a:cubicBezTo>
                    <a:pt x="213805" y="45982"/>
                    <a:pt x="212363" y="59546"/>
                    <a:pt x="212363" y="59546"/>
                  </a:cubicBezTo>
                  <a:cubicBezTo>
                    <a:pt x="209404" y="91112"/>
                    <a:pt x="254546" y="97005"/>
                    <a:pt x="268262" y="68792"/>
                  </a:cubicBezTo>
                  <a:cubicBezTo>
                    <a:pt x="273069" y="58911"/>
                    <a:pt x="272250" y="41404"/>
                    <a:pt x="265767" y="27529"/>
                  </a:cubicBezTo>
                  <a:cubicBezTo>
                    <a:pt x="257582" y="10022"/>
                    <a:pt x="241897" y="-614"/>
                    <a:pt x="220002" y="27"/>
                  </a:cubicBezTo>
                  <a:cubicBezTo>
                    <a:pt x="203429" y="523"/>
                    <a:pt x="190024" y="5825"/>
                    <a:pt x="179699" y="14226"/>
                  </a:cubicBezTo>
                  <a:cubicBezTo>
                    <a:pt x="166789" y="24729"/>
                    <a:pt x="158852" y="40331"/>
                    <a:pt x="156185" y="58257"/>
                  </a:cubicBezTo>
                  <a:cubicBezTo>
                    <a:pt x="155296" y="64239"/>
                    <a:pt x="154934" y="70570"/>
                    <a:pt x="155226" y="76970"/>
                  </a:cubicBezTo>
                  <a:cubicBezTo>
                    <a:pt x="156413" y="103494"/>
                    <a:pt x="165614" y="127059"/>
                    <a:pt x="180315" y="147316"/>
                  </a:cubicBezTo>
                  <a:cubicBezTo>
                    <a:pt x="184347" y="152872"/>
                    <a:pt x="188811" y="157152"/>
                    <a:pt x="193155" y="161641"/>
                  </a:cubicBezTo>
                  <a:cubicBezTo>
                    <a:pt x="187268" y="165127"/>
                    <a:pt x="181674" y="169103"/>
                    <a:pt x="176613" y="173802"/>
                  </a:cubicBezTo>
                  <a:cubicBezTo>
                    <a:pt x="171577" y="179009"/>
                    <a:pt x="167278" y="184984"/>
                    <a:pt x="163570" y="191277"/>
                  </a:cubicBezTo>
                  <a:cubicBezTo>
                    <a:pt x="163239" y="190908"/>
                    <a:pt x="162814" y="190591"/>
                    <a:pt x="162477" y="190229"/>
                  </a:cubicBezTo>
                  <a:cubicBezTo>
                    <a:pt x="158547" y="185892"/>
                    <a:pt x="155004" y="181523"/>
                    <a:pt x="150127" y="177396"/>
                  </a:cubicBezTo>
                  <a:cubicBezTo>
                    <a:pt x="131026" y="161229"/>
                    <a:pt x="108046" y="150097"/>
                    <a:pt x="81687" y="146935"/>
                  </a:cubicBezTo>
                  <a:cubicBezTo>
                    <a:pt x="56261" y="143880"/>
                    <a:pt x="32703" y="150580"/>
                    <a:pt x="17450" y="166696"/>
                  </a:cubicBezTo>
                  <a:cubicBezTo>
                    <a:pt x="8300" y="176361"/>
                    <a:pt x="2077" y="189302"/>
                    <a:pt x="343" y="2057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417" name="Google Shape;3417;p15"/>
            <p:cNvGrpSpPr/>
            <p:nvPr/>
          </p:nvGrpSpPr>
          <p:grpSpPr>
            <a:xfrm rot="-1238765">
              <a:off x="3336597" y="1487885"/>
              <a:ext cx="605754" cy="612125"/>
              <a:chOff x="3455189" y="1151492"/>
              <a:chExt cx="502082" cy="507362"/>
            </a:xfrm>
          </p:grpSpPr>
          <p:sp>
            <p:nvSpPr>
              <p:cNvPr id="3418" name="Google Shape;3418;p15"/>
              <p:cNvSpPr/>
              <p:nvPr/>
            </p:nvSpPr>
            <p:spPr>
              <a:xfrm>
                <a:off x="3455189" y="1297672"/>
                <a:ext cx="175835" cy="114881"/>
              </a:xfrm>
              <a:custGeom>
                <a:avLst/>
                <a:gdLst/>
                <a:ahLst/>
                <a:cxnLst/>
                <a:rect l="l" t="t" r="r" b="b"/>
                <a:pathLst>
                  <a:path w="175835" h="114881" extrusionOk="0">
                    <a:moveTo>
                      <a:pt x="17492" y="20391"/>
                    </a:moveTo>
                    <a:cubicBezTo>
                      <a:pt x="8342" y="30062"/>
                      <a:pt x="2068" y="43104"/>
                      <a:pt x="341" y="59602"/>
                    </a:cubicBezTo>
                    <a:cubicBezTo>
                      <a:pt x="-1945" y="81382"/>
                      <a:pt x="7409" y="97854"/>
                      <a:pt x="24255" y="107316"/>
                    </a:cubicBezTo>
                    <a:cubicBezTo>
                      <a:pt x="37609" y="114821"/>
                      <a:pt x="55027" y="116898"/>
                      <a:pt x="65238" y="112847"/>
                    </a:cubicBezTo>
                    <a:cubicBezTo>
                      <a:pt x="94397" y="101271"/>
                      <a:pt x="91813" y="55900"/>
                      <a:pt x="60113" y="56490"/>
                    </a:cubicBezTo>
                    <a:cubicBezTo>
                      <a:pt x="60113" y="56490"/>
                      <a:pt x="46474" y="56941"/>
                      <a:pt x="44429" y="69267"/>
                    </a:cubicBezTo>
                    <a:cubicBezTo>
                      <a:pt x="43178" y="76810"/>
                      <a:pt x="49445" y="83687"/>
                      <a:pt x="57066" y="84335"/>
                    </a:cubicBezTo>
                    <a:cubicBezTo>
                      <a:pt x="63968" y="84913"/>
                      <a:pt x="69486" y="79877"/>
                      <a:pt x="71061" y="73350"/>
                    </a:cubicBezTo>
                    <a:cubicBezTo>
                      <a:pt x="76865" y="81782"/>
                      <a:pt x="74223" y="97251"/>
                      <a:pt x="60958" y="102515"/>
                    </a:cubicBezTo>
                    <a:cubicBezTo>
                      <a:pt x="54138" y="105220"/>
                      <a:pt x="40384" y="103512"/>
                      <a:pt x="29824" y="97575"/>
                    </a:cubicBezTo>
                    <a:cubicBezTo>
                      <a:pt x="16756" y="90234"/>
                      <a:pt x="9904" y="78029"/>
                      <a:pt x="11701" y="60885"/>
                    </a:cubicBezTo>
                    <a:cubicBezTo>
                      <a:pt x="15555" y="24162"/>
                      <a:pt x="45350" y="7621"/>
                      <a:pt x="80465" y="11837"/>
                    </a:cubicBezTo>
                    <a:cubicBezTo>
                      <a:pt x="104481" y="14720"/>
                      <a:pt x="125246" y="24817"/>
                      <a:pt x="142759" y="39644"/>
                    </a:cubicBezTo>
                    <a:cubicBezTo>
                      <a:pt x="149661" y="45486"/>
                      <a:pt x="155554" y="51671"/>
                      <a:pt x="160462" y="57798"/>
                    </a:cubicBezTo>
                    <a:cubicBezTo>
                      <a:pt x="162171" y="59932"/>
                      <a:pt x="163536" y="61774"/>
                      <a:pt x="164742" y="63526"/>
                    </a:cubicBezTo>
                    <a:cubicBezTo>
                      <a:pt x="165441" y="64542"/>
                      <a:pt x="165968" y="65266"/>
                      <a:pt x="166171" y="65596"/>
                    </a:cubicBezTo>
                    <a:lnTo>
                      <a:pt x="175836" y="59964"/>
                    </a:lnTo>
                    <a:cubicBezTo>
                      <a:pt x="174693" y="58072"/>
                      <a:pt x="172464" y="54865"/>
                      <a:pt x="169225" y="50820"/>
                    </a:cubicBezTo>
                    <a:cubicBezTo>
                      <a:pt x="163879" y="44152"/>
                      <a:pt x="157592" y="37428"/>
                      <a:pt x="150106" y="31090"/>
                    </a:cubicBezTo>
                    <a:cubicBezTo>
                      <a:pt x="131005" y="14930"/>
                      <a:pt x="108126" y="3887"/>
                      <a:pt x="81761" y="725"/>
                    </a:cubicBezTo>
                    <a:cubicBezTo>
                      <a:pt x="56335" y="-2330"/>
                      <a:pt x="32745" y="4281"/>
                      <a:pt x="17492" y="2039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15"/>
              <p:cNvSpPr/>
              <p:nvPr/>
            </p:nvSpPr>
            <p:spPr>
              <a:xfrm>
                <a:off x="3610328" y="1151492"/>
                <a:ext cx="116240" cy="175066"/>
              </a:xfrm>
              <a:custGeom>
                <a:avLst/>
                <a:gdLst/>
                <a:ahLst/>
                <a:cxnLst/>
                <a:rect l="l" t="t" r="r" b="b"/>
                <a:pathLst>
                  <a:path w="116240" h="175066" extrusionOk="0">
                    <a:moveTo>
                      <a:pt x="24519" y="14208"/>
                    </a:moveTo>
                    <a:cubicBezTo>
                      <a:pt x="34844" y="5807"/>
                      <a:pt x="48319" y="524"/>
                      <a:pt x="64892" y="29"/>
                    </a:cubicBezTo>
                    <a:cubicBezTo>
                      <a:pt x="86787" y="-625"/>
                      <a:pt x="102510" y="9935"/>
                      <a:pt x="110695" y="27442"/>
                    </a:cubicBezTo>
                    <a:cubicBezTo>
                      <a:pt x="117178" y="41316"/>
                      <a:pt x="117953" y="58842"/>
                      <a:pt x="113146" y="68723"/>
                    </a:cubicBezTo>
                    <a:cubicBezTo>
                      <a:pt x="99430" y="96936"/>
                      <a:pt x="54377" y="90967"/>
                      <a:pt x="57329" y="59401"/>
                    </a:cubicBezTo>
                    <a:cubicBezTo>
                      <a:pt x="57329" y="59401"/>
                      <a:pt x="58802" y="45838"/>
                      <a:pt x="71242" y="44720"/>
                    </a:cubicBezTo>
                    <a:cubicBezTo>
                      <a:pt x="78862" y="44034"/>
                      <a:pt x="85250" y="50797"/>
                      <a:pt x="85326" y="58442"/>
                    </a:cubicBezTo>
                    <a:cubicBezTo>
                      <a:pt x="85390" y="65370"/>
                      <a:pt x="79954" y="70495"/>
                      <a:pt x="73325" y="71574"/>
                    </a:cubicBezTo>
                    <a:cubicBezTo>
                      <a:pt x="81301" y="78000"/>
                      <a:pt x="96921" y="76521"/>
                      <a:pt x="103164" y="63681"/>
                    </a:cubicBezTo>
                    <a:cubicBezTo>
                      <a:pt x="106371" y="57083"/>
                      <a:pt x="105691" y="43241"/>
                      <a:pt x="100560" y="32261"/>
                    </a:cubicBezTo>
                    <a:cubicBezTo>
                      <a:pt x="94217" y="18685"/>
                      <a:pt x="82558" y="10944"/>
                      <a:pt x="65330" y="11459"/>
                    </a:cubicBezTo>
                    <a:cubicBezTo>
                      <a:pt x="28418" y="12557"/>
                      <a:pt x="9704" y="41037"/>
                      <a:pt x="11286" y="76368"/>
                    </a:cubicBezTo>
                    <a:cubicBezTo>
                      <a:pt x="12372" y="100530"/>
                      <a:pt x="20887" y="121987"/>
                      <a:pt x="34368" y="140567"/>
                    </a:cubicBezTo>
                    <a:cubicBezTo>
                      <a:pt x="39677" y="147882"/>
                      <a:pt x="45398" y="154219"/>
                      <a:pt x="51144" y="159572"/>
                    </a:cubicBezTo>
                    <a:cubicBezTo>
                      <a:pt x="53145" y="161439"/>
                      <a:pt x="54885" y="162932"/>
                      <a:pt x="56536" y="164265"/>
                    </a:cubicBezTo>
                    <a:cubicBezTo>
                      <a:pt x="57501" y="165040"/>
                      <a:pt x="58187" y="165624"/>
                      <a:pt x="58498" y="165846"/>
                    </a:cubicBezTo>
                    <a:lnTo>
                      <a:pt x="52161" y="175066"/>
                    </a:lnTo>
                    <a:cubicBezTo>
                      <a:pt x="50357" y="173784"/>
                      <a:pt x="47328" y="171320"/>
                      <a:pt x="43537" y="167789"/>
                    </a:cubicBezTo>
                    <a:cubicBezTo>
                      <a:pt x="37282" y="161960"/>
                      <a:pt x="31047" y="155185"/>
                      <a:pt x="25287" y="147247"/>
                    </a:cubicBezTo>
                    <a:cubicBezTo>
                      <a:pt x="10593" y="126991"/>
                      <a:pt x="1297" y="103362"/>
                      <a:pt x="103" y="76832"/>
                    </a:cubicBezTo>
                    <a:cubicBezTo>
                      <a:pt x="-1040" y="51248"/>
                      <a:pt x="7310" y="28210"/>
                      <a:pt x="24519" y="1420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15"/>
              <p:cNvSpPr/>
              <p:nvPr/>
            </p:nvSpPr>
            <p:spPr>
              <a:xfrm>
                <a:off x="3606106" y="1297742"/>
                <a:ext cx="343328" cy="351538"/>
              </a:xfrm>
              <a:custGeom>
                <a:avLst/>
                <a:gdLst/>
                <a:ahLst/>
                <a:cxnLst/>
                <a:rect l="l" t="t" r="r" b="b"/>
                <a:pathLst>
                  <a:path w="343328" h="351538" extrusionOk="0">
                    <a:moveTo>
                      <a:pt x="26328" y="26684"/>
                    </a:moveTo>
                    <a:cubicBezTo>
                      <a:pt x="10079" y="43099"/>
                      <a:pt x="-119" y="65705"/>
                      <a:pt x="1" y="90622"/>
                    </a:cubicBezTo>
                    <a:cubicBezTo>
                      <a:pt x="243" y="140463"/>
                      <a:pt x="40901" y="180589"/>
                      <a:pt x="90743" y="180347"/>
                    </a:cubicBezTo>
                    <a:cubicBezTo>
                      <a:pt x="101715" y="180297"/>
                      <a:pt x="111939" y="177890"/>
                      <a:pt x="121648" y="174258"/>
                    </a:cubicBezTo>
                    <a:cubicBezTo>
                      <a:pt x="111679" y="191739"/>
                      <a:pt x="105742" y="211767"/>
                      <a:pt x="105843" y="233332"/>
                    </a:cubicBezTo>
                    <a:cubicBezTo>
                      <a:pt x="106160" y="298915"/>
                      <a:pt x="159551" y="351855"/>
                      <a:pt x="225128" y="351537"/>
                    </a:cubicBezTo>
                    <a:cubicBezTo>
                      <a:pt x="242654" y="351455"/>
                      <a:pt x="259202" y="347327"/>
                      <a:pt x="274150" y="340437"/>
                    </a:cubicBezTo>
                    <a:cubicBezTo>
                      <a:pt x="276194" y="340298"/>
                      <a:pt x="289866" y="339243"/>
                      <a:pt x="303264" y="340139"/>
                    </a:cubicBezTo>
                    <a:cubicBezTo>
                      <a:pt x="317641" y="341091"/>
                      <a:pt x="329553" y="344171"/>
                      <a:pt x="329553" y="344171"/>
                    </a:cubicBezTo>
                    <a:cubicBezTo>
                      <a:pt x="329553" y="344171"/>
                      <a:pt x="325369" y="334094"/>
                      <a:pt x="324340" y="320333"/>
                    </a:cubicBezTo>
                    <a:cubicBezTo>
                      <a:pt x="323508" y="309208"/>
                      <a:pt x="324664" y="299912"/>
                      <a:pt x="325178" y="295155"/>
                    </a:cubicBezTo>
                    <a:cubicBezTo>
                      <a:pt x="336564" y="276823"/>
                      <a:pt x="343441" y="255423"/>
                      <a:pt x="343327" y="232259"/>
                    </a:cubicBezTo>
                    <a:cubicBezTo>
                      <a:pt x="343009" y="166682"/>
                      <a:pt x="289624" y="113736"/>
                      <a:pt x="224048" y="114053"/>
                    </a:cubicBezTo>
                    <a:cubicBezTo>
                      <a:pt x="205608" y="114142"/>
                      <a:pt x="188234" y="118530"/>
                      <a:pt x="172696" y="126112"/>
                    </a:cubicBezTo>
                    <a:cubicBezTo>
                      <a:pt x="177630" y="114885"/>
                      <a:pt x="180665" y="102776"/>
                      <a:pt x="180595" y="89727"/>
                    </a:cubicBezTo>
                    <a:cubicBezTo>
                      <a:pt x="180360" y="39885"/>
                      <a:pt x="139695" y="-240"/>
                      <a:pt x="89854" y="1"/>
                    </a:cubicBezTo>
                    <a:cubicBezTo>
                      <a:pt x="64936" y="115"/>
                      <a:pt x="42584" y="10269"/>
                      <a:pt x="26328" y="2668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15"/>
              <p:cNvSpPr/>
              <p:nvPr/>
            </p:nvSpPr>
            <p:spPr>
              <a:xfrm>
                <a:off x="3805726" y="1503718"/>
                <a:ext cx="143708" cy="145530"/>
              </a:xfrm>
              <a:custGeom>
                <a:avLst/>
                <a:gdLst/>
                <a:ahLst/>
                <a:cxnLst/>
                <a:rect l="l" t="t" r="r" b="b"/>
                <a:pathLst>
                  <a:path w="143708" h="145530" extrusionOk="0">
                    <a:moveTo>
                      <a:pt x="0" y="142666"/>
                    </a:moveTo>
                    <a:cubicBezTo>
                      <a:pt x="8248" y="144437"/>
                      <a:pt x="16745" y="145574"/>
                      <a:pt x="25527" y="145529"/>
                    </a:cubicBezTo>
                    <a:cubicBezTo>
                      <a:pt x="91103" y="145218"/>
                      <a:pt x="144024" y="91777"/>
                      <a:pt x="143707" y="26200"/>
                    </a:cubicBezTo>
                    <a:cubicBezTo>
                      <a:pt x="143662" y="17164"/>
                      <a:pt x="142367" y="8452"/>
                      <a:pt x="140417" y="0"/>
                    </a:cubicBezTo>
                    <a:cubicBezTo>
                      <a:pt x="123869" y="25171"/>
                      <a:pt x="103765" y="51340"/>
                      <a:pt x="78321" y="75959"/>
                    </a:cubicBezTo>
                    <a:cubicBezTo>
                      <a:pt x="55257" y="98273"/>
                      <a:pt x="27743" y="120942"/>
                      <a:pt x="0" y="142666"/>
                    </a:cubicBezTo>
                    <a:close/>
                  </a:path>
                </a:pathLst>
              </a:custGeom>
              <a:solidFill>
                <a:srgbClr val="FFCB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15"/>
              <p:cNvSpPr/>
              <p:nvPr/>
            </p:nvSpPr>
            <p:spPr>
              <a:xfrm>
                <a:off x="3714318" y="1414602"/>
                <a:ext cx="194932" cy="189350"/>
              </a:xfrm>
              <a:custGeom>
                <a:avLst/>
                <a:gdLst/>
                <a:ahLst/>
                <a:cxnLst/>
                <a:rect l="l" t="t" r="r" b="b"/>
                <a:pathLst>
                  <a:path w="194932" h="189350" extrusionOk="0">
                    <a:moveTo>
                      <a:pt x="0" y="138621"/>
                    </a:moveTo>
                    <a:cubicBezTo>
                      <a:pt x="1848" y="148152"/>
                      <a:pt x="4890" y="157201"/>
                      <a:pt x="8928" y="165671"/>
                    </a:cubicBezTo>
                    <a:cubicBezTo>
                      <a:pt x="12960" y="174149"/>
                      <a:pt x="18002" y="182042"/>
                      <a:pt x="23819" y="189351"/>
                    </a:cubicBezTo>
                    <a:cubicBezTo>
                      <a:pt x="59169" y="172333"/>
                      <a:pt x="95536" y="150787"/>
                      <a:pt x="123615" y="123952"/>
                    </a:cubicBezTo>
                    <a:cubicBezTo>
                      <a:pt x="153079" y="95783"/>
                      <a:pt x="175717" y="61017"/>
                      <a:pt x="194932" y="27540"/>
                    </a:cubicBezTo>
                    <a:cubicBezTo>
                      <a:pt x="179972" y="14224"/>
                      <a:pt x="161931" y="4413"/>
                      <a:pt x="141662" y="0"/>
                    </a:cubicBezTo>
                    <a:cubicBezTo>
                      <a:pt x="126848" y="26206"/>
                      <a:pt x="109017" y="52737"/>
                      <a:pt x="86608" y="75038"/>
                    </a:cubicBezTo>
                    <a:cubicBezTo>
                      <a:pt x="60706" y="100819"/>
                      <a:pt x="29928" y="121126"/>
                      <a:pt x="0" y="138621"/>
                    </a:cubicBezTo>
                    <a:close/>
                  </a:path>
                </a:pathLst>
              </a:custGeom>
              <a:solidFill>
                <a:srgbClr val="FFCB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3" name="Google Shape;3423;p15"/>
              <p:cNvSpPr/>
              <p:nvPr/>
            </p:nvSpPr>
            <p:spPr>
              <a:xfrm>
                <a:off x="3601364" y="1299375"/>
                <a:ext cx="355907" cy="359479"/>
              </a:xfrm>
              <a:custGeom>
                <a:avLst/>
                <a:gdLst/>
                <a:ahLst/>
                <a:cxnLst/>
                <a:rect l="l" t="t" r="r" b="b"/>
                <a:pathLst>
                  <a:path w="355907" h="359479" extrusionOk="0">
                    <a:moveTo>
                      <a:pt x="26314" y="29482"/>
                    </a:moveTo>
                    <a:cubicBezTo>
                      <a:pt x="9004" y="47586"/>
                      <a:pt x="-559" y="71913"/>
                      <a:pt x="25" y="97580"/>
                    </a:cubicBezTo>
                    <a:cubicBezTo>
                      <a:pt x="1213" y="150215"/>
                      <a:pt x="44716" y="191807"/>
                      <a:pt x="97326" y="190620"/>
                    </a:cubicBezTo>
                    <a:cubicBezTo>
                      <a:pt x="104813" y="190448"/>
                      <a:pt x="112211" y="188867"/>
                      <a:pt x="119577" y="186797"/>
                    </a:cubicBezTo>
                    <a:cubicBezTo>
                      <a:pt x="112350" y="203193"/>
                      <a:pt x="107759" y="220471"/>
                      <a:pt x="108166" y="238429"/>
                    </a:cubicBezTo>
                    <a:cubicBezTo>
                      <a:pt x="109715" y="306780"/>
                      <a:pt x="166490" y="360997"/>
                      <a:pt x="234861" y="359447"/>
                    </a:cubicBezTo>
                    <a:cubicBezTo>
                      <a:pt x="251904" y="359060"/>
                      <a:pt x="268268" y="354678"/>
                      <a:pt x="283921" y="347357"/>
                    </a:cubicBezTo>
                    <a:cubicBezTo>
                      <a:pt x="284067" y="347293"/>
                      <a:pt x="284270" y="347382"/>
                      <a:pt x="284416" y="347313"/>
                    </a:cubicBezTo>
                    <a:cubicBezTo>
                      <a:pt x="286861" y="347109"/>
                      <a:pt x="290055" y="346900"/>
                      <a:pt x="293986" y="346741"/>
                    </a:cubicBezTo>
                    <a:cubicBezTo>
                      <a:pt x="300361" y="346487"/>
                      <a:pt x="306711" y="346392"/>
                      <a:pt x="312477" y="346671"/>
                    </a:cubicBezTo>
                    <a:cubicBezTo>
                      <a:pt x="322021" y="347135"/>
                      <a:pt x="340055" y="350240"/>
                      <a:pt x="340690" y="350011"/>
                    </a:cubicBezTo>
                    <a:cubicBezTo>
                      <a:pt x="343465" y="349027"/>
                      <a:pt x="344824" y="345795"/>
                      <a:pt x="343630" y="343096"/>
                    </a:cubicBezTo>
                    <a:cubicBezTo>
                      <a:pt x="343166" y="342048"/>
                      <a:pt x="342411" y="339953"/>
                      <a:pt x="341535" y="337051"/>
                    </a:cubicBezTo>
                    <a:cubicBezTo>
                      <a:pt x="340062" y="332174"/>
                      <a:pt x="338785" y="326929"/>
                      <a:pt x="338239" y="321379"/>
                    </a:cubicBezTo>
                    <a:cubicBezTo>
                      <a:pt x="338214" y="321151"/>
                      <a:pt x="338309" y="320820"/>
                      <a:pt x="338302" y="320744"/>
                    </a:cubicBezTo>
                    <a:cubicBezTo>
                      <a:pt x="337871" y="316001"/>
                      <a:pt x="337782" y="311238"/>
                      <a:pt x="338010" y="306399"/>
                    </a:cubicBezTo>
                    <a:cubicBezTo>
                      <a:pt x="338099" y="304539"/>
                      <a:pt x="338296" y="302805"/>
                      <a:pt x="338467" y="300856"/>
                    </a:cubicBezTo>
                    <a:cubicBezTo>
                      <a:pt x="338557" y="299808"/>
                      <a:pt x="338785" y="297167"/>
                      <a:pt x="338817" y="296817"/>
                    </a:cubicBezTo>
                    <a:cubicBezTo>
                      <a:pt x="338817" y="296798"/>
                      <a:pt x="338791" y="296570"/>
                      <a:pt x="338791" y="296570"/>
                    </a:cubicBezTo>
                    <a:cubicBezTo>
                      <a:pt x="350043" y="276923"/>
                      <a:pt x="356387" y="255206"/>
                      <a:pt x="355879" y="232759"/>
                    </a:cubicBezTo>
                    <a:cubicBezTo>
                      <a:pt x="354330" y="164401"/>
                      <a:pt x="297554" y="110184"/>
                      <a:pt x="229184" y="111734"/>
                    </a:cubicBezTo>
                    <a:cubicBezTo>
                      <a:pt x="214319" y="112070"/>
                      <a:pt x="200095" y="115957"/>
                      <a:pt x="186277" y="121589"/>
                    </a:cubicBezTo>
                    <a:cubicBezTo>
                      <a:pt x="189071" y="112299"/>
                      <a:pt x="190830" y="102837"/>
                      <a:pt x="190614" y="93287"/>
                    </a:cubicBezTo>
                    <a:cubicBezTo>
                      <a:pt x="189427" y="40658"/>
                      <a:pt x="145656" y="-1163"/>
                      <a:pt x="93040" y="25"/>
                    </a:cubicBezTo>
                    <a:cubicBezTo>
                      <a:pt x="67430" y="602"/>
                      <a:pt x="43669" y="11321"/>
                      <a:pt x="26314" y="29482"/>
                    </a:cubicBezTo>
                    <a:close/>
                    <a:moveTo>
                      <a:pt x="33757" y="36499"/>
                    </a:moveTo>
                    <a:cubicBezTo>
                      <a:pt x="49270" y="20262"/>
                      <a:pt x="70402" y="10769"/>
                      <a:pt x="93294" y="10248"/>
                    </a:cubicBezTo>
                    <a:cubicBezTo>
                      <a:pt x="140316" y="9188"/>
                      <a:pt x="179324" y="46507"/>
                      <a:pt x="180391" y="93547"/>
                    </a:cubicBezTo>
                    <a:cubicBezTo>
                      <a:pt x="180651" y="105200"/>
                      <a:pt x="178302" y="116579"/>
                      <a:pt x="173533" y="127977"/>
                    </a:cubicBezTo>
                    <a:cubicBezTo>
                      <a:pt x="171710" y="132327"/>
                      <a:pt x="176225" y="136689"/>
                      <a:pt x="180429" y="134543"/>
                    </a:cubicBezTo>
                    <a:cubicBezTo>
                      <a:pt x="195847" y="126682"/>
                      <a:pt x="212484" y="122345"/>
                      <a:pt x="229444" y="121964"/>
                    </a:cubicBezTo>
                    <a:cubicBezTo>
                      <a:pt x="292221" y="120541"/>
                      <a:pt x="344233" y="170255"/>
                      <a:pt x="345656" y="233012"/>
                    </a:cubicBezTo>
                    <a:cubicBezTo>
                      <a:pt x="346132" y="254253"/>
                      <a:pt x="340531" y="274935"/>
                      <a:pt x="329489" y="293490"/>
                    </a:cubicBezTo>
                    <a:cubicBezTo>
                      <a:pt x="329101" y="294138"/>
                      <a:pt x="328758" y="294811"/>
                      <a:pt x="328695" y="295566"/>
                    </a:cubicBezTo>
                    <a:cubicBezTo>
                      <a:pt x="328695" y="295554"/>
                      <a:pt x="328352" y="298824"/>
                      <a:pt x="328257" y="299986"/>
                    </a:cubicBezTo>
                    <a:cubicBezTo>
                      <a:pt x="328073" y="302056"/>
                      <a:pt x="327946" y="304018"/>
                      <a:pt x="327850" y="306025"/>
                    </a:cubicBezTo>
                    <a:cubicBezTo>
                      <a:pt x="327603" y="311308"/>
                      <a:pt x="327672" y="316502"/>
                      <a:pt x="328149" y="321747"/>
                    </a:cubicBezTo>
                    <a:cubicBezTo>
                      <a:pt x="328155" y="321824"/>
                      <a:pt x="328308" y="322097"/>
                      <a:pt x="328333" y="322357"/>
                    </a:cubicBezTo>
                    <a:cubicBezTo>
                      <a:pt x="328898" y="328085"/>
                      <a:pt x="329978" y="333457"/>
                      <a:pt x="331432" y="338550"/>
                    </a:cubicBezTo>
                    <a:cubicBezTo>
                      <a:pt x="325482" y="337572"/>
                      <a:pt x="319284" y="336924"/>
                      <a:pt x="312991" y="336619"/>
                    </a:cubicBezTo>
                    <a:cubicBezTo>
                      <a:pt x="306889" y="336321"/>
                      <a:pt x="300266" y="336384"/>
                      <a:pt x="293617" y="336651"/>
                    </a:cubicBezTo>
                    <a:cubicBezTo>
                      <a:pt x="289318" y="336829"/>
                      <a:pt x="285781" y="336956"/>
                      <a:pt x="283165" y="337184"/>
                    </a:cubicBezTo>
                    <a:cubicBezTo>
                      <a:pt x="282550" y="337235"/>
                      <a:pt x="281908" y="337464"/>
                      <a:pt x="281349" y="337737"/>
                    </a:cubicBezTo>
                    <a:cubicBezTo>
                      <a:pt x="266452" y="344963"/>
                      <a:pt x="250787" y="348856"/>
                      <a:pt x="234600" y="349224"/>
                    </a:cubicBezTo>
                    <a:cubicBezTo>
                      <a:pt x="171831" y="350640"/>
                      <a:pt x="119812" y="300926"/>
                      <a:pt x="118396" y="238169"/>
                    </a:cubicBezTo>
                    <a:cubicBezTo>
                      <a:pt x="117945" y="218319"/>
                      <a:pt x="122764" y="199072"/>
                      <a:pt x="132423" y="181406"/>
                    </a:cubicBezTo>
                    <a:cubicBezTo>
                      <a:pt x="134696" y="177247"/>
                      <a:pt x="130626" y="172529"/>
                      <a:pt x="126219" y="174269"/>
                    </a:cubicBezTo>
                    <a:cubicBezTo>
                      <a:pt x="116427" y="178129"/>
                      <a:pt x="106807" y="180174"/>
                      <a:pt x="97072" y="180390"/>
                    </a:cubicBezTo>
                    <a:cubicBezTo>
                      <a:pt x="50057" y="181457"/>
                      <a:pt x="11316" y="144360"/>
                      <a:pt x="10249" y="97319"/>
                    </a:cubicBezTo>
                    <a:cubicBezTo>
                      <a:pt x="9728" y="74358"/>
                      <a:pt x="18288" y="52679"/>
                      <a:pt x="33757" y="364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4" name="Google Shape;3424;p15"/>
              <p:cNvSpPr/>
              <p:nvPr/>
            </p:nvSpPr>
            <p:spPr>
              <a:xfrm>
                <a:off x="3641725" y="1336192"/>
                <a:ext cx="144984" cy="141815"/>
              </a:xfrm>
              <a:custGeom>
                <a:avLst/>
                <a:gdLst/>
                <a:ahLst/>
                <a:cxnLst/>
                <a:rect l="l" t="t" r="r" b="b"/>
                <a:pathLst>
                  <a:path w="144984" h="141815" extrusionOk="0">
                    <a:moveTo>
                      <a:pt x="0" y="123082"/>
                    </a:moveTo>
                    <a:cubicBezTo>
                      <a:pt x="108" y="123158"/>
                      <a:pt x="248" y="123171"/>
                      <a:pt x="356" y="123254"/>
                    </a:cubicBezTo>
                    <a:cubicBezTo>
                      <a:pt x="7664" y="128797"/>
                      <a:pt x="15920" y="133160"/>
                      <a:pt x="24695" y="136328"/>
                    </a:cubicBezTo>
                    <a:cubicBezTo>
                      <a:pt x="25438" y="136595"/>
                      <a:pt x="26238" y="136779"/>
                      <a:pt x="26988" y="137027"/>
                    </a:cubicBezTo>
                    <a:cubicBezTo>
                      <a:pt x="35884" y="139967"/>
                      <a:pt x="45250" y="141859"/>
                      <a:pt x="55163" y="141815"/>
                    </a:cubicBezTo>
                    <a:cubicBezTo>
                      <a:pt x="64262" y="141770"/>
                      <a:pt x="72790" y="139897"/>
                      <a:pt x="81000" y="137293"/>
                    </a:cubicBezTo>
                    <a:cubicBezTo>
                      <a:pt x="89586" y="129642"/>
                      <a:pt x="98546" y="122873"/>
                      <a:pt x="106756" y="114821"/>
                    </a:cubicBezTo>
                    <a:cubicBezTo>
                      <a:pt x="119088" y="102730"/>
                      <a:pt x="129889" y="93104"/>
                      <a:pt x="141027" y="80550"/>
                    </a:cubicBezTo>
                    <a:cubicBezTo>
                      <a:pt x="143675" y="72193"/>
                      <a:pt x="145028" y="60560"/>
                      <a:pt x="144983" y="51295"/>
                    </a:cubicBezTo>
                    <a:cubicBezTo>
                      <a:pt x="144888" y="32201"/>
                      <a:pt x="138741" y="14542"/>
                      <a:pt x="128550" y="0"/>
                    </a:cubicBezTo>
                    <a:cubicBezTo>
                      <a:pt x="112935" y="31083"/>
                      <a:pt x="95021" y="59906"/>
                      <a:pt x="75082" y="77146"/>
                    </a:cubicBezTo>
                    <a:cubicBezTo>
                      <a:pt x="54077" y="95307"/>
                      <a:pt x="27127" y="110077"/>
                      <a:pt x="0" y="123082"/>
                    </a:cubicBezTo>
                    <a:close/>
                  </a:path>
                </a:pathLst>
              </a:custGeom>
              <a:solidFill>
                <a:srgbClr val="FFCB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25" name="Google Shape;3425;p15"/>
              <p:cNvGrpSpPr/>
              <p:nvPr/>
            </p:nvGrpSpPr>
            <p:grpSpPr>
              <a:xfrm>
                <a:off x="3750380" y="1204458"/>
                <a:ext cx="202912" cy="235607"/>
                <a:chOff x="3750380" y="1204458"/>
                <a:chExt cx="202912" cy="235607"/>
              </a:xfrm>
            </p:grpSpPr>
            <p:sp>
              <p:nvSpPr>
                <p:cNvPr id="3426" name="Google Shape;3426;p15"/>
                <p:cNvSpPr/>
                <p:nvPr/>
              </p:nvSpPr>
              <p:spPr>
                <a:xfrm>
                  <a:off x="3757154" y="1214155"/>
                  <a:ext cx="143272" cy="21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272" h="219310" extrusionOk="0">
                      <a:moveTo>
                        <a:pt x="26519" y="219293"/>
                      </a:moveTo>
                      <a:cubicBezTo>
                        <a:pt x="141" y="169001"/>
                        <a:pt x="-29114" y="22469"/>
                        <a:pt x="60548" y="2619"/>
                      </a:cubicBezTo>
                      <a:cubicBezTo>
                        <a:pt x="162593" y="-19975"/>
                        <a:pt x="141460" y="111064"/>
                        <a:pt x="141460" y="111064"/>
                      </a:cubicBezTo>
                      <a:cubicBezTo>
                        <a:pt x="141460" y="111064"/>
                        <a:pt x="27357" y="220887"/>
                        <a:pt x="26519" y="2192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7" name="Google Shape;3427;p15"/>
                <p:cNvSpPr/>
                <p:nvPr/>
              </p:nvSpPr>
              <p:spPr>
                <a:xfrm>
                  <a:off x="3750380" y="1204458"/>
                  <a:ext cx="153455" cy="22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55" h="229526" extrusionOk="0">
                      <a:moveTo>
                        <a:pt x="25329" y="24787"/>
                      </a:moveTo>
                      <a:cubicBezTo>
                        <a:pt x="8692" y="42941"/>
                        <a:pt x="469" y="70291"/>
                        <a:pt x="18" y="104435"/>
                      </a:cubicBezTo>
                      <a:cubicBezTo>
                        <a:pt x="-534" y="146434"/>
                        <a:pt x="11556" y="197094"/>
                        <a:pt x="27107" y="226736"/>
                      </a:cubicBezTo>
                      <a:cubicBezTo>
                        <a:pt x="31838" y="229968"/>
                        <a:pt x="31825" y="229860"/>
                        <a:pt x="33394" y="229041"/>
                      </a:cubicBezTo>
                      <a:cubicBezTo>
                        <a:pt x="34206" y="228685"/>
                        <a:pt x="34238" y="228749"/>
                        <a:pt x="34626" y="228507"/>
                      </a:cubicBezTo>
                      <a:cubicBezTo>
                        <a:pt x="34994" y="228273"/>
                        <a:pt x="35362" y="227853"/>
                        <a:pt x="35839" y="227479"/>
                      </a:cubicBezTo>
                      <a:cubicBezTo>
                        <a:pt x="36600" y="226876"/>
                        <a:pt x="37674" y="226063"/>
                        <a:pt x="39001" y="224894"/>
                      </a:cubicBezTo>
                      <a:cubicBezTo>
                        <a:pt x="41465" y="222729"/>
                        <a:pt x="44932" y="219541"/>
                        <a:pt x="49428" y="215382"/>
                      </a:cubicBezTo>
                      <a:cubicBezTo>
                        <a:pt x="57473" y="207933"/>
                        <a:pt x="89267" y="177873"/>
                        <a:pt x="93033" y="174285"/>
                      </a:cubicBezTo>
                      <a:cubicBezTo>
                        <a:pt x="105542" y="162379"/>
                        <a:pt x="149846" y="119942"/>
                        <a:pt x="150069" y="119726"/>
                      </a:cubicBezTo>
                      <a:cubicBezTo>
                        <a:pt x="150856" y="118964"/>
                        <a:pt x="151428" y="117903"/>
                        <a:pt x="151599" y="116817"/>
                      </a:cubicBezTo>
                      <a:cubicBezTo>
                        <a:pt x="151694" y="116233"/>
                        <a:pt x="151828" y="115312"/>
                        <a:pt x="152012" y="113820"/>
                      </a:cubicBezTo>
                      <a:cubicBezTo>
                        <a:pt x="152317" y="111369"/>
                        <a:pt x="152653" y="108505"/>
                        <a:pt x="152888" y="105457"/>
                      </a:cubicBezTo>
                      <a:cubicBezTo>
                        <a:pt x="153561" y="96751"/>
                        <a:pt x="153644" y="87576"/>
                        <a:pt x="153091" y="78317"/>
                      </a:cubicBezTo>
                      <a:cubicBezTo>
                        <a:pt x="150875" y="41068"/>
                        <a:pt x="138124" y="13496"/>
                        <a:pt x="110343" y="3641"/>
                      </a:cubicBezTo>
                      <a:cubicBezTo>
                        <a:pt x="97706" y="-842"/>
                        <a:pt x="82473" y="-1236"/>
                        <a:pt x="64515" y="2740"/>
                      </a:cubicBezTo>
                      <a:cubicBezTo>
                        <a:pt x="48297" y="6327"/>
                        <a:pt x="35311" y="13897"/>
                        <a:pt x="25329" y="24787"/>
                      </a:cubicBezTo>
                      <a:close/>
                      <a:moveTo>
                        <a:pt x="42093" y="23428"/>
                      </a:moveTo>
                      <a:cubicBezTo>
                        <a:pt x="49116" y="18348"/>
                        <a:pt x="57232" y="14595"/>
                        <a:pt x="66668" y="12506"/>
                      </a:cubicBezTo>
                      <a:cubicBezTo>
                        <a:pt x="82873" y="8918"/>
                        <a:pt x="96291" y="9274"/>
                        <a:pt x="107009" y="13077"/>
                      </a:cubicBezTo>
                      <a:cubicBezTo>
                        <a:pt x="129946" y="21212"/>
                        <a:pt x="141032" y="45354"/>
                        <a:pt x="143033" y="78984"/>
                      </a:cubicBezTo>
                      <a:cubicBezTo>
                        <a:pt x="143554" y="87741"/>
                        <a:pt x="143427" y="96364"/>
                        <a:pt x="142779" y="104632"/>
                      </a:cubicBezTo>
                      <a:cubicBezTo>
                        <a:pt x="142556" y="107521"/>
                        <a:pt x="142175" y="110194"/>
                        <a:pt x="141890" y="112499"/>
                      </a:cubicBezTo>
                      <a:cubicBezTo>
                        <a:pt x="141826" y="113001"/>
                        <a:pt x="141725" y="113115"/>
                        <a:pt x="141674" y="113503"/>
                      </a:cubicBezTo>
                      <a:cubicBezTo>
                        <a:pt x="139140" y="115928"/>
                        <a:pt x="78631" y="174037"/>
                        <a:pt x="75202" y="177295"/>
                      </a:cubicBezTo>
                      <a:cubicBezTo>
                        <a:pt x="61683" y="190115"/>
                        <a:pt x="50621" y="200574"/>
                        <a:pt x="42614" y="207984"/>
                      </a:cubicBezTo>
                      <a:cubicBezTo>
                        <a:pt x="38740" y="211572"/>
                        <a:pt x="35966" y="214150"/>
                        <a:pt x="33641" y="216214"/>
                      </a:cubicBezTo>
                      <a:cubicBezTo>
                        <a:pt x="20097" y="187531"/>
                        <a:pt x="9734" y="142617"/>
                        <a:pt x="10235" y="104632"/>
                      </a:cubicBezTo>
                      <a:cubicBezTo>
                        <a:pt x="10731" y="66792"/>
                        <a:pt x="21030" y="38668"/>
                        <a:pt x="42093" y="2342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8" name="Google Shape;3428;p15"/>
                <p:cNvSpPr/>
                <p:nvPr/>
              </p:nvSpPr>
              <p:spPr>
                <a:xfrm>
                  <a:off x="3783640" y="1314402"/>
                  <a:ext cx="165298" cy="123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298" h="123837" extrusionOk="0">
                      <a:moveTo>
                        <a:pt x="13" y="118850"/>
                      </a:moveTo>
                      <a:cubicBezTo>
                        <a:pt x="41238" y="133975"/>
                        <a:pt x="146317" y="115052"/>
                        <a:pt x="162802" y="57236"/>
                      </a:cubicBezTo>
                      <a:cubicBezTo>
                        <a:pt x="177058" y="7229"/>
                        <a:pt x="126842" y="-11421"/>
                        <a:pt x="98838" y="6893"/>
                      </a:cubicBezTo>
                      <a:cubicBezTo>
                        <a:pt x="82639" y="17485"/>
                        <a:pt x="80944" y="19669"/>
                        <a:pt x="54185" y="47291"/>
                      </a:cubicBezTo>
                      <a:cubicBezTo>
                        <a:pt x="23674" y="78794"/>
                        <a:pt x="-654" y="118602"/>
                        <a:pt x="13" y="1188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29" name="Google Shape;3429;p15"/>
                <p:cNvSpPr/>
                <p:nvPr/>
              </p:nvSpPr>
              <p:spPr>
                <a:xfrm>
                  <a:off x="3777789" y="1306084"/>
                  <a:ext cx="175503" cy="133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03" h="133981" extrusionOk="0">
                      <a:moveTo>
                        <a:pt x="55655" y="48752"/>
                      </a:moveTo>
                      <a:cubicBezTo>
                        <a:pt x="41996" y="62855"/>
                        <a:pt x="28636" y="79702"/>
                        <a:pt x="16488" y="96942"/>
                      </a:cubicBezTo>
                      <a:cubicBezTo>
                        <a:pt x="11986" y="103324"/>
                        <a:pt x="7782" y="109363"/>
                        <a:pt x="4671" y="114335"/>
                      </a:cubicBezTo>
                      <a:cubicBezTo>
                        <a:pt x="3362" y="116430"/>
                        <a:pt x="2448" y="118208"/>
                        <a:pt x="1712" y="119523"/>
                      </a:cubicBezTo>
                      <a:cubicBezTo>
                        <a:pt x="1331" y="120196"/>
                        <a:pt x="975" y="120856"/>
                        <a:pt x="765" y="121294"/>
                      </a:cubicBezTo>
                      <a:cubicBezTo>
                        <a:pt x="588" y="121675"/>
                        <a:pt x="632" y="121599"/>
                        <a:pt x="416" y="122177"/>
                      </a:cubicBezTo>
                      <a:cubicBezTo>
                        <a:pt x="289" y="122571"/>
                        <a:pt x="213" y="122653"/>
                        <a:pt x="86" y="123555"/>
                      </a:cubicBezTo>
                      <a:cubicBezTo>
                        <a:pt x="-162" y="125301"/>
                        <a:pt x="-98" y="125257"/>
                        <a:pt x="3470" y="128679"/>
                      </a:cubicBezTo>
                      <a:cubicBezTo>
                        <a:pt x="25626" y="136814"/>
                        <a:pt x="63484" y="135506"/>
                        <a:pt x="97336" y="125327"/>
                      </a:cubicBezTo>
                      <a:cubicBezTo>
                        <a:pt x="136433" y="113573"/>
                        <a:pt x="164710" y="92268"/>
                        <a:pt x="172838" y="63757"/>
                      </a:cubicBezTo>
                      <a:cubicBezTo>
                        <a:pt x="180000" y="38617"/>
                        <a:pt x="172355" y="18031"/>
                        <a:pt x="154384" y="7172"/>
                      </a:cubicBezTo>
                      <a:cubicBezTo>
                        <a:pt x="138313" y="-2543"/>
                        <a:pt x="116640" y="-2416"/>
                        <a:pt x="101133" y="7725"/>
                      </a:cubicBezTo>
                      <a:cubicBezTo>
                        <a:pt x="95425" y="11458"/>
                        <a:pt x="92104" y="13846"/>
                        <a:pt x="88814" y="16424"/>
                      </a:cubicBezTo>
                      <a:cubicBezTo>
                        <a:pt x="83004" y="20983"/>
                        <a:pt x="78362" y="25301"/>
                        <a:pt x="65440" y="38636"/>
                      </a:cubicBezTo>
                      <a:cubicBezTo>
                        <a:pt x="63846" y="40281"/>
                        <a:pt x="57211" y="47145"/>
                        <a:pt x="55655" y="48752"/>
                      </a:cubicBezTo>
                      <a:close/>
                      <a:moveTo>
                        <a:pt x="62957" y="55883"/>
                      </a:moveTo>
                      <a:cubicBezTo>
                        <a:pt x="64513" y="54276"/>
                        <a:pt x="71155" y="47406"/>
                        <a:pt x="72743" y="45767"/>
                      </a:cubicBezTo>
                      <a:cubicBezTo>
                        <a:pt x="85341" y="32769"/>
                        <a:pt x="89697" y="28629"/>
                        <a:pt x="95025" y="24457"/>
                      </a:cubicBezTo>
                      <a:cubicBezTo>
                        <a:pt x="98035" y="22095"/>
                        <a:pt x="101241" y="19739"/>
                        <a:pt x="106728" y="16151"/>
                      </a:cubicBezTo>
                      <a:cubicBezTo>
                        <a:pt x="118932" y="8169"/>
                        <a:pt x="136382" y="8061"/>
                        <a:pt x="149158" y="15783"/>
                      </a:cubicBezTo>
                      <a:cubicBezTo>
                        <a:pt x="163141" y="24235"/>
                        <a:pt x="168977" y="39983"/>
                        <a:pt x="163040" y="60811"/>
                      </a:cubicBezTo>
                      <a:cubicBezTo>
                        <a:pt x="156048" y="85341"/>
                        <a:pt x="130566" y="104715"/>
                        <a:pt x="94440" y="115579"/>
                      </a:cubicBezTo>
                      <a:cubicBezTo>
                        <a:pt x="65250" y="124355"/>
                        <a:pt x="33436" y="125771"/>
                        <a:pt x="12938" y="120443"/>
                      </a:cubicBezTo>
                      <a:cubicBezTo>
                        <a:pt x="13116" y="120151"/>
                        <a:pt x="13224" y="119986"/>
                        <a:pt x="13414" y="119681"/>
                      </a:cubicBezTo>
                      <a:cubicBezTo>
                        <a:pt x="16424" y="114868"/>
                        <a:pt x="20349" y="109032"/>
                        <a:pt x="24743" y="102797"/>
                      </a:cubicBezTo>
                      <a:cubicBezTo>
                        <a:pt x="36611" y="85963"/>
                        <a:pt x="49705" y="69567"/>
                        <a:pt x="62957" y="5588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430" name="Google Shape;3430;p15"/>
              <p:cNvGrpSpPr/>
              <p:nvPr/>
            </p:nvGrpSpPr>
            <p:grpSpPr>
              <a:xfrm>
                <a:off x="3523782" y="1446678"/>
                <a:ext cx="234462" cy="200714"/>
                <a:chOff x="3523782" y="1446678"/>
                <a:chExt cx="234462" cy="200714"/>
              </a:xfrm>
            </p:grpSpPr>
            <p:sp>
              <p:nvSpPr>
                <p:cNvPr id="3431" name="Google Shape;3431;p15"/>
                <p:cNvSpPr/>
                <p:nvPr/>
              </p:nvSpPr>
              <p:spPr>
                <a:xfrm>
                  <a:off x="3533567" y="1453154"/>
                  <a:ext cx="215815" cy="14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15" h="144781" extrusionOk="0">
                      <a:moveTo>
                        <a:pt x="215796" y="20058"/>
                      </a:moveTo>
                      <a:cubicBezTo>
                        <a:pt x="164063" y="-3348"/>
                        <a:pt x="16069" y="-24023"/>
                        <a:pt x="1471" y="66642"/>
                      </a:cubicBezTo>
                      <a:cubicBezTo>
                        <a:pt x="-15141" y="169829"/>
                        <a:pt x="114444" y="141108"/>
                        <a:pt x="114444" y="141108"/>
                      </a:cubicBezTo>
                      <a:cubicBezTo>
                        <a:pt x="114444" y="141108"/>
                        <a:pt x="217441" y="20801"/>
                        <a:pt x="215796" y="200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2" name="Google Shape;3432;p15"/>
                <p:cNvSpPr/>
                <p:nvPr/>
              </p:nvSpPr>
              <p:spPr>
                <a:xfrm>
                  <a:off x="3523782" y="1446678"/>
                  <a:ext cx="226052" cy="154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52" h="154905" extrusionOk="0">
                      <a:moveTo>
                        <a:pt x="21270" y="30471"/>
                      </a:moveTo>
                      <a:cubicBezTo>
                        <a:pt x="38421" y="12805"/>
                        <a:pt x="65244" y="3007"/>
                        <a:pt x="99305" y="569"/>
                      </a:cubicBezTo>
                      <a:cubicBezTo>
                        <a:pt x="141203" y="-2422"/>
                        <a:pt x="192479" y="6697"/>
                        <a:pt x="222971" y="20495"/>
                      </a:cubicBezTo>
                      <a:cubicBezTo>
                        <a:pt x="226476" y="25029"/>
                        <a:pt x="226369" y="25023"/>
                        <a:pt x="225645" y="26636"/>
                      </a:cubicBezTo>
                      <a:cubicBezTo>
                        <a:pt x="225340" y="27468"/>
                        <a:pt x="225403" y="27493"/>
                        <a:pt x="225181" y="27893"/>
                      </a:cubicBezTo>
                      <a:cubicBezTo>
                        <a:pt x="224972" y="28280"/>
                        <a:pt x="224572" y="28674"/>
                        <a:pt x="224222" y="29169"/>
                      </a:cubicBezTo>
                      <a:cubicBezTo>
                        <a:pt x="223670" y="29963"/>
                        <a:pt x="222920" y="31081"/>
                        <a:pt x="221828" y="32471"/>
                      </a:cubicBezTo>
                      <a:cubicBezTo>
                        <a:pt x="219809" y="35056"/>
                        <a:pt x="216831" y="38707"/>
                        <a:pt x="212939" y="43438"/>
                      </a:cubicBezTo>
                      <a:cubicBezTo>
                        <a:pt x="205972" y="51902"/>
                        <a:pt x="177810" y="85392"/>
                        <a:pt x="174451" y="89361"/>
                      </a:cubicBezTo>
                      <a:cubicBezTo>
                        <a:pt x="163288" y="102544"/>
                        <a:pt x="123505" y="149235"/>
                        <a:pt x="123302" y="149470"/>
                      </a:cubicBezTo>
                      <a:cubicBezTo>
                        <a:pt x="122591" y="150308"/>
                        <a:pt x="121562" y="150937"/>
                        <a:pt x="120489" y="151172"/>
                      </a:cubicBezTo>
                      <a:cubicBezTo>
                        <a:pt x="119911" y="151299"/>
                        <a:pt x="118997" y="151489"/>
                        <a:pt x="117523" y="151756"/>
                      </a:cubicBezTo>
                      <a:cubicBezTo>
                        <a:pt x="115091" y="152201"/>
                        <a:pt x="112253" y="152702"/>
                        <a:pt x="109224" y="153121"/>
                      </a:cubicBezTo>
                      <a:cubicBezTo>
                        <a:pt x="100575" y="154302"/>
                        <a:pt x="91412" y="154912"/>
                        <a:pt x="82141" y="154906"/>
                      </a:cubicBezTo>
                      <a:cubicBezTo>
                        <a:pt x="44822" y="154861"/>
                        <a:pt x="16558" y="143736"/>
                        <a:pt x="5103" y="116571"/>
                      </a:cubicBezTo>
                      <a:cubicBezTo>
                        <a:pt x="-104" y="104220"/>
                        <a:pt x="-1387" y="89031"/>
                        <a:pt x="1534" y="70876"/>
                      </a:cubicBezTo>
                      <a:cubicBezTo>
                        <a:pt x="4176" y="54474"/>
                        <a:pt x="10977" y="41076"/>
                        <a:pt x="21270" y="30471"/>
                      </a:cubicBezTo>
                      <a:close/>
                      <a:moveTo>
                        <a:pt x="20883" y="47286"/>
                      </a:moveTo>
                      <a:cubicBezTo>
                        <a:pt x="16222" y="54588"/>
                        <a:pt x="12951" y="62913"/>
                        <a:pt x="11415" y="72457"/>
                      </a:cubicBezTo>
                      <a:cubicBezTo>
                        <a:pt x="8773" y="88840"/>
                        <a:pt x="9910" y="102220"/>
                        <a:pt x="14329" y="112697"/>
                      </a:cubicBezTo>
                      <a:cubicBezTo>
                        <a:pt x="23785" y="135119"/>
                        <a:pt x="48537" y="144784"/>
                        <a:pt x="82224" y="144822"/>
                      </a:cubicBezTo>
                      <a:cubicBezTo>
                        <a:pt x="90993" y="144828"/>
                        <a:pt x="99591" y="144200"/>
                        <a:pt x="107808" y="143076"/>
                      </a:cubicBezTo>
                      <a:cubicBezTo>
                        <a:pt x="110684" y="142688"/>
                        <a:pt x="113326" y="142148"/>
                        <a:pt x="115612" y="141729"/>
                      </a:cubicBezTo>
                      <a:cubicBezTo>
                        <a:pt x="116107" y="141640"/>
                        <a:pt x="116215" y="141526"/>
                        <a:pt x="116603" y="141456"/>
                      </a:cubicBezTo>
                      <a:cubicBezTo>
                        <a:pt x="118876" y="138783"/>
                        <a:pt x="173365" y="74997"/>
                        <a:pt x="176413" y="71384"/>
                      </a:cubicBezTo>
                      <a:cubicBezTo>
                        <a:pt x="188434" y="57147"/>
                        <a:pt x="198232" y="45495"/>
                        <a:pt x="205160" y="37069"/>
                      </a:cubicBezTo>
                      <a:cubicBezTo>
                        <a:pt x="208519" y="32992"/>
                        <a:pt x="210932" y="30065"/>
                        <a:pt x="212849" y="27633"/>
                      </a:cubicBezTo>
                      <a:cubicBezTo>
                        <a:pt x="183430" y="15777"/>
                        <a:pt x="137989" y="8043"/>
                        <a:pt x="100099" y="10754"/>
                      </a:cubicBezTo>
                      <a:cubicBezTo>
                        <a:pt x="62348" y="13453"/>
                        <a:pt x="34872" y="25378"/>
                        <a:pt x="20883" y="472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3" name="Google Shape;3433;p15"/>
                <p:cNvSpPr/>
                <p:nvPr/>
              </p:nvSpPr>
              <p:spPr>
                <a:xfrm>
                  <a:off x="3637597" y="1473194"/>
                  <a:ext cx="118857" cy="169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57" h="169655" extrusionOk="0">
                      <a:moveTo>
                        <a:pt x="111570" y="12"/>
                      </a:moveTo>
                      <a:cubicBezTo>
                        <a:pt x="129077" y="40283"/>
                        <a:pt x="116294" y="146290"/>
                        <a:pt x="59538" y="166108"/>
                      </a:cubicBezTo>
                      <a:cubicBezTo>
                        <a:pt x="10446" y="183254"/>
                        <a:pt x="-11093" y="134206"/>
                        <a:pt x="5563" y="105187"/>
                      </a:cubicBezTo>
                      <a:cubicBezTo>
                        <a:pt x="15190" y="88404"/>
                        <a:pt x="17266" y="86581"/>
                        <a:pt x="43295" y="58260"/>
                      </a:cubicBezTo>
                      <a:cubicBezTo>
                        <a:pt x="72968" y="25964"/>
                        <a:pt x="111290" y="-636"/>
                        <a:pt x="111570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34" name="Google Shape;3434;p15"/>
                <p:cNvSpPr/>
                <p:nvPr/>
              </p:nvSpPr>
              <p:spPr>
                <a:xfrm>
                  <a:off x="3629239" y="1467510"/>
                  <a:ext cx="129005" cy="179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05" h="179882" extrusionOk="0">
                      <a:moveTo>
                        <a:pt x="44546" y="59969"/>
                      </a:moveTo>
                      <a:cubicBezTo>
                        <a:pt x="57830" y="45510"/>
                        <a:pt x="73870" y="31191"/>
                        <a:pt x="90374" y="18059"/>
                      </a:cubicBezTo>
                      <a:cubicBezTo>
                        <a:pt x="96483" y="13195"/>
                        <a:pt x="102268" y="8649"/>
                        <a:pt x="107049" y="5251"/>
                      </a:cubicBezTo>
                      <a:cubicBezTo>
                        <a:pt x="109062" y="3823"/>
                        <a:pt x="110790" y="2813"/>
                        <a:pt x="112060" y="1994"/>
                      </a:cubicBezTo>
                      <a:cubicBezTo>
                        <a:pt x="112707" y="1575"/>
                        <a:pt x="113342" y="1187"/>
                        <a:pt x="113768" y="952"/>
                      </a:cubicBezTo>
                      <a:cubicBezTo>
                        <a:pt x="114142" y="749"/>
                        <a:pt x="114066" y="800"/>
                        <a:pt x="114631" y="552"/>
                      </a:cubicBezTo>
                      <a:cubicBezTo>
                        <a:pt x="115018" y="400"/>
                        <a:pt x="115095" y="324"/>
                        <a:pt x="115984" y="140"/>
                      </a:cubicBezTo>
                      <a:cubicBezTo>
                        <a:pt x="117717" y="-210"/>
                        <a:pt x="117673" y="-140"/>
                        <a:pt x="121305" y="3219"/>
                      </a:cubicBezTo>
                      <a:cubicBezTo>
                        <a:pt x="130709" y="24866"/>
                        <a:pt x="131605" y="62732"/>
                        <a:pt x="123413" y="97123"/>
                      </a:cubicBezTo>
                      <a:cubicBezTo>
                        <a:pt x="113958" y="136836"/>
                        <a:pt x="94337" y="166306"/>
                        <a:pt x="66346" y="176079"/>
                      </a:cubicBezTo>
                      <a:cubicBezTo>
                        <a:pt x="41663" y="184696"/>
                        <a:pt x="20664" y="178257"/>
                        <a:pt x="8783" y="160953"/>
                      </a:cubicBezTo>
                      <a:cubicBezTo>
                        <a:pt x="-1853" y="145472"/>
                        <a:pt x="-2983" y="123825"/>
                        <a:pt x="6237" y="107753"/>
                      </a:cubicBezTo>
                      <a:cubicBezTo>
                        <a:pt x="9634" y="101835"/>
                        <a:pt x="11818" y="98387"/>
                        <a:pt x="14200" y="94951"/>
                      </a:cubicBezTo>
                      <a:cubicBezTo>
                        <a:pt x="18416" y="88887"/>
                        <a:pt x="22461" y="84004"/>
                        <a:pt x="35015" y="70326"/>
                      </a:cubicBezTo>
                      <a:cubicBezTo>
                        <a:pt x="36564" y="68637"/>
                        <a:pt x="43035" y="61614"/>
                        <a:pt x="44546" y="59969"/>
                      </a:cubicBezTo>
                      <a:close/>
                      <a:moveTo>
                        <a:pt x="52090" y="66840"/>
                      </a:moveTo>
                      <a:cubicBezTo>
                        <a:pt x="50572" y="68491"/>
                        <a:pt x="44102" y="75520"/>
                        <a:pt x="42559" y="77203"/>
                      </a:cubicBezTo>
                      <a:cubicBezTo>
                        <a:pt x="30322" y="90532"/>
                        <a:pt x="26442" y="95123"/>
                        <a:pt x="22582" y="100685"/>
                      </a:cubicBezTo>
                      <a:cubicBezTo>
                        <a:pt x="20404" y="103829"/>
                        <a:pt x="18238" y="107162"/>
                        <a:pt x="14974" y="112852"/>
                      </a:cubicBezTo>
                      <a:cubicBezTo>
                        <a:pt x="7716" y="125501"/>
                        <a:pt x="8624" y="142926"/>
                        <a:pt x="17076" y="155232"/>
                      </a:cubicBezTo>
                      <a:cubicBezTo>
                        <a:pt x="26322" y="168700"/>
                        <a:pt x="42387" y="173609"/>
                        <a:pt x="62834" y="166472"/>
                      </a:cubicBezTo>
                      <a:cubicBezTo>
                        <a:pt x="86913" y="158064"/>
                        <a:pt x="104776" y="131496"/>
                        <a:pt x="113513" y="94799"/>
                      </a:cubicBezTo>
                      <a:cubicBezTo>
                        <a:pt x="120581" y="65145"/>
                        <a:pt x="120143" y="33306"/>
                        <a:pt x="113628" y="13151"/>
                      </a:cubicBezTo>
                      <a:cubicBezTo>
                        <a:pt x="113348" y="13348"/>
                        <a:pt x="113190" y="13462"/>
                        <a:pt x="112898" y="13671"/>
                      </a:cubicBezTo>
                      <a:cubicBezTo>
                        <a:pt x="108268" y="16954"/>
                        <a:pt x="102668" y="21215"/>
                        <a:pt x="96699" y="25965"/>
                      </a:cubicBezTo>
                      <a:cubicBezTo>
                        <a:pt x="80582" y="38792"/>
                        <a:pt x="64974" y="52819"/>
                        <a:pt x="52090" y="6684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435" name="Google Shape;3435;p15"/>
          <p:cNvGrpSpPr/>
          <p:nvPr/>
        </p:nvGrpSpPr>
        <p:grpSpPr>
          <a:xfrm rot="-2131860">
            <a:off x="7727784" y="3965918"/>
            <a:ext cx="347365" cy="394812"/>
            <a:chOff x="7290686" y="630349"/>
            <a:chExt cx="580583" cy="659886"/>
          </a:xfrm>
        </p:grpSpPr>
        <p:sp>
          <p:nvSpPr>
            <p:cNvPr id="3436" name="Google Shape;3436;p15"/>
            <p:cNvSpPr/>
            <p:nvPr/>
          </p:nvSpPr>
          <p:spPr>
            <a:xfrm rot="1920323">
              <a:off x="7427881" y="775649"/>
              <a:ext cx="348828" cy="456870"/>
            </a:xfrm>
            <a:custGeom>
              <a:avLst/>
              <a:gdLst/>
              <a:ahLst/>
              <a:cxnLst/>
              <a:rect l="l" t="t" r="r" b="b"/>
              <a:pathLst>
                <a:path w="250683" h="328326" extrusionOk="0">
                  <a:moveTo>
                    <a:pt x="235013" y="37038"/>
                  </a:moveTo>
                  <a:cubicBezTo>
                    <a:pt x="231495" y="34447"/>
                    <a:pt x="227666" y="32543"/>
                    <a:pt x="223780" y="31343"/>
                  </a:cubicBezTo>
                  <a:cubicBezTo>
                    <a:pt x="210832" y="27348"/>
                    <a:pt x="196392" y="30910"/>
                    <a:pt x="183781" y="40163"/>
                  </a:cubicBezTo>
                  <a:cubicBezTo>
                    <a:pt x="171087" y="49478"/>
                    <a:pt x="162515" y="61835"/>
                    <a:pt x="157155" y="75659"/>
                  </a:cubicBezTo>
                  <a:cubicBezTo>
                    <a:pt x="154673" y="74561"/>
                    <a:pt x="152660" y="73259"/>
                    <a:pt x="149808" y="72344"/>
                  </a:cubicBezTo>
                  <a:cubicBezTo>
                    <a:pt x="142823" y="70090"/>
                    <a:pt x="136664" y="69087"/>
                    <a:pt x="130879" y="68801"/>
                  </a:cubicBezTo>
                  <a:cubicBezTo>
                    <a:pt x="132054" y="54545"/>
                    <a:pt x="130047" y="40156"/>
                    <a:pt x="123177" y="26580"/>
                  </a:cubicBezTo>
                  <a:cubicBezTo>
                    <a:pt x="119646" y="19608"/>
                    <a:pt x="115068" y="13683"/>
                    <a:pt x="109676" y="9219"/>
                  </a:cubicBezTo>
                  <a:cubicBezTo>
                    <a:pt x="104285" y="4749"/>
                    <a:pt x="98139" y="1669"/>
                    <a:pt x="91458" y="526"/>
                  </a:cubicBezTo>
                  <a:cubicBezTo>
                    <a:pt x="83451" y="-846"/>
                    <a:pt x="74707" y="393"/>
                    <a:pt x="65741" y="5104"/>
                  </a:cubicBezTo>
                  <a:cubicBezTo>
                    <a:pt x="53898" y="11321"/>
                    <a:pt x="48805" y="21741"/>
                    <a:pt x="49707" y="33508"/>
                  </a:cubicBezTo>
                  <a:cubicBezTo>
                    <a:pt x="50418" y="42830"/>
                    <a:pt x="55162" y="52317"/>
                    <a:pt x="60680" y="56126"/>
                  </a:cubicBezTo>
                  <a:cubicBezTo>
                    <a:pt x="76440" y="67017"/>
                    <a:pt x="98596" y="50481"/>
                    <a:pt x="87559" y="34575"/>
                  </a:cubicBezTo>
                  <a:cubicBezTo>
                    <a:pt x="87559" y="34575"/>
                    <a:pt x="82721" y="27818"/>
                    <a:pt x="75767" y="30955"/>
                  </a:cubicBezTo>
                  <a:cubicBezTo>
                    <a:pt x="71513" y="32879"/>
                    <a:pt x="70218" y="38296"/>
                    <a:pt x="72472" y="42385"/>
                  </a:cubicBezTo>
                  <a:cubicBezTo>
                    <a:pt x="74510" y="46087"/>
                    <a:pt x="78917" y="47166"/>
                    <a:pt x="82765" y="45751"/>
                  </a:cubicBezTo>
                  <a:cubicBezTo>
                    <a:pt x="80447" y="51561"/>
                    <a:pt x="71608" y="55415"/>
                    <a:pt x="64433" y="50462"/>
                  </a:cubicBezTo>
                  <a:cubicBezTo>
                    <a:pt x="60750" y="47916"/>
                    <a:pt x="56933" y="40379"/>
                    <a:pt x="56368" y="33000"/>
                  </a:cubicBezTo>
                  <a:cubicBezTo>
                    <a:pt x="55676" y="23875"/>
                    <a:pt x="59632" y="16274"/>
                    <a:pt x="68948" y="11385"/>
                  </a:cubicBezTo>
                  <a:cubicBezTo>
                    <a:pt x="88912" y="894"/>
                    <a:pt x="107365" y="10508"/>
                    <a:pt x="117125" y="29774"/>
                  </a:cubicBezTo>
                  <a:cubicBezTo>
                    <a:pt x="123539" y="42449"/>
                    <a:pt x="125367" y="55809"/>
                    <a:pt x="124091" y="69201"/>
                  </a:cubicBezTo>
                  <a:cubicBezTo>
                    <a:pt x="95427" y="71329"/>
                    <a:pt x="83705" y="93445"/>
                    <a:pt x="81540" y="98253"/>
                  </a:cubicBezTo>
                  <a:cubicBezTo>
                    <a:pt x="12445" y="121900"/>
                    <a:pt x="-7633" y="205535"/>
                    <a:pt x="2444" y="245325"/>
                  </a:cubicBezTo>
                  <a:cubicBezTo>
                    <a:pt x="15036" y="295077"/>
                    <a:pt x="36061" y="298627"/>
                    <a:pt x="45592" y="299763"/>
                  </a:cubicBezTo>
                  <a:cubicBezTo>
                    <a:pt x="46087" y="299827"/>
                    <a:pt x="47459" y="297922"/>
                    <a:pt x="48278" y="297223"/>
                  </a:cubicBezTo>
                  <a:cubicBezTo>
                    <a:pt x="54704" y="301700"/>
                    <a:pt x="61524" y="305777"/>
                    <a:pt x="69500" y="308799"/>
                  </a:cubicBezTo>
                  <a:cubicBezTo>
                    <a:pt x="76980" y="311631"/>
                    <a:pt x="84403" y="313320"/>
                    <a:pt x="91598" y="314083"/>
                  </a:cubicBezTo>
                  <a:cubicBezTo>
                    <a:pt x="91903" y="314724"/>
                    <a:pt x="91763" y="316464"/>
                    <a:pt x="92208" y="316775"/>
                  </a:cubicBezTo>
                  <a:cubicBezTo>
                    <a:pt x="101371" y="323188"/>
                    <a:pt x="131971" y="338543"/>
                    <a:pt x="160603" y="317981"/>
                  </a:cubicBezTo>
                  <a:cubicBezTo>
                    <a:pt x="219989" y="275322"/>
                    <a:pt x="224923" y="169049"/>
                    <a:pt x="191877" y="141261"/>
                  </a:cubicBezTo>
                  <a:cubicBezTo>
                    <a:pt x="191623" y="141045"/>
                    <a:pt x="191299" y="140727"/>
                    <a:pt x="191039" y="140512"/>
                  </a:cubicBezTo>
                  <a:cubicBezTo>
                    <a:pt x="191039" y="140512"/>
                    <a:pt x="197999" y="111861"/>
                    <a:pt x="178898" y="90270"/>
                  </a:cubicBezTo>
                  <a:cubicBezTo>
                    <a:pt x="175037" y="85908"/>
                    <a:pt x="169589" y="82079"/>
                    <a:pt x="163340" y="78587"/>
                  </a:cubicBezTo>
                  <a:cubicBezTo>
                    <a:pt x="168236" y="65702"/>
                    <a:pt x="176136" y="54310"/>
                    <a:pt x="187851" y="45713"/>
                  </a:cubicBezTo>
                  <a:cubicBezTo>
                    <a:pt x="205269" y="32936"/>
                    <a:pt x="225951" y="32727"/>
                    <a:pt x="239013" y="51104"/>
                  </a:cubicBezTo>
                  <a:cubicBezTo>
                    <a:pt x="245109" y="59682"/>
                    <a:pt x="245116" y="68280"/>
                    <a:pt x="240366" y="76103"/>
                  </a:cubicBezTo>
                  <a:cubicBezTo>
                    <a:pt x="236530" y="82434"/>
                    <a:pt x="229850" y="87502"/>
                    <a:pt x="225412" y="88105"/>
                  </a:cubicBezTo>
                  <a:cubicBezTo>
                    <a:pt x="216776" y="89286"/>
                    <a:pt x="210616" y="81895"/>
                    <a:pt x="211175" y="75666"/>
                  </a:cubicBezTo>
                  <a:cubicBezTo>
                    <a:pt x="213975" y="78663"/>
                    <a:pt x="218439" y="79685"/>
                    <a:pt x="221938" y="77304"/>
                  </a:cubicBezTo>
                  <a:cubicBezTo>
                    <a:pt x="225799" y="74675"/>
                    <a:pt x="227012" y="69125"/>
                    <a:pt x="224084" y="65486"/>
                  </a:cubicBezTo>
                  <a:cubicBezTo>
                    <a:pt x="219296" y="59543"/>
                    <a:pt x="212045" y="63359"/>
                    <a:pt x="212045" y="63359"/>
                  </a:cubicBezTo>
                  <a:cubicBezTo>
                    <a:pt x="195001" y="72547"/>
                    <a:pt x="207282" y="97459"/>
                    <a:pt x="226263" y="94868"/>
                  </a:cubicBezTo>
                  <a:cubicBezTo>
                    <a:pt x="232911" y="93960"/>
                    <a:pt x="241395" y="87616"/>
                    <a:pt x="246246" y="79621"/>
                  </a:cubicBezTo>
                  <a:cubicBezTo>
                    <a:pt x="252374" y="69531"/>
                    <a:pt x="252431" y="58044"/>
                    <a:pt x="244684" y="47141"/>
                  </a:cubicBezTo>
                  <a:cubicBezTo>
                    <a:pt x="241750" y="43014"/>
                    <a:pt x="238524" y="39636"/>
                    <a:pt x="235013" y="37038"/>
                  </a:cubicBez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7" name="Google Shape;3437;p15"/>
            <p:cNvSpPr/>
            <p:nvPr/>
          </p:nvSpPr>
          <p:spPr>
            <a:xfrm rot="1920323">
              <a:off x="7391631" y="694974"/>
              <a:ext cx="348828" cy="456870"/>
            </a:xfrm>
            <a:custGeom>
              <a:avLst/>
              <a:gdLst/>
              <a:ahLst/>
              <a:cxnLst/>
              <a:rect l="l" t="t" r="r" b="b"/>
              <a:pathLst>
                <a:path w="250683" h="328326" extrusionOk="0">
                  <a:moveTo>
                    <a:pt x="235013" y="37038"/>
                  </a:moveTo>
                  <a:cubicBezTo>
                    <a:pt x="231495" y="34447"/>
                    <a:pt x="227666" y="32543"/>
                    <a:pt x="223780" y="31343"/>
                  </a:cubicBezTo>
                  <a:cubicBezTo>
                    <a:pt x="210832" y="27348"/>
                    <a:pt x="196392" y="30910"/>
                    <a:pt x="183781" y="40163"/>
                  </a:cubicBezTo>
                  <a:cubicBezTo>
                    <a:pt x="171087" y="49478"/>
                    <a:pt x="162515" y="61835"/>
                    <a:pt x="157155" y="75659"/>
                  </a:cubicBezTo>
                  <a:cubicBezTo>
                    <a:pt x="154673" y="74561"/>
                    <a:pt x="152660" y="73259"/>
                    <a:pt x="149808" y="72344"/>
                  </a:cubicBezTo>
                  <a:cubicBezTo>
                    <a:pt x="142823" y="70090"/>
                    <a:pt x="136664" y="69087"/>
                    <a:pt x="130879" y="68801"/>
                  </a:cubicBezTo>
                  <a:cubicBezTo>
                    <a:pt x="132054" y="54545"/>
                    <a:pt x="130047" y="40156"/>
                    <a:pt x="123177" y="26580"/>
                  </a:cubicBezTo>
                  <a:cubicBezTo>
                    <a:pt x="119646" y="19608"/>
                    <a:pt x="115068" y="13683"/>
                    <a:pt x="109676" y="9219"/>
                  </a:cubicBezTo>
                  <a:cubicBezTo>
                    <a:pt x="104285" y="4749"/>
                    <a:pt x="98139" y="1669"/>
                    <a:pt x="91458" y="526"/>
                  </a:cubicBezTo>
                  <a:cubicBezTo>
                    <a:pt x="83451" y="-846"/>
                    <a:pt x="74707" y="393"/>
                    <a:pt x="65741" y="5104"/>
                  </a:cubicBezTo>
                  <a:cubicBezTo>
                    <a:pt x="53898" y="11321"/>
                    <a:pt x="48805" y="21741"/>
                    <a:pt x="49707" y="33508"/>
                  </a:cubicBezTo>
                  <a:cubicBezTo>
                    <a:pt x="50418" y="42830"/>
                    <a:pt x="55162" y="52317"/>
                    <a:pt x="60680" y="56126"/>
                  </a:cubicBezTo>
                  <a:cubicBezTo>
                    <a:pt x="76440" y="67017"/>
                    <a:pt x="98596" y="50481"/>
                    <a:pt x="87559" y="34575"/>
                  </a:cubicBezTo>
                  <a:cubicBezTo>
                    <a:pt x="87559" y="34575"/>
                    <a:pt x="82721" y="27818"/>
                    <a:pt x="75767" y="30955"/>
                  </a:cubicBezTo>
                  <a:cubicBezTo>
                    <a:pt x="71513" y="32879"/>
                    <a:pt x="70218" y="38296"/>
                    <a:pt x="72472" y="42385"/>
                  </a:cubicBezTo>
                  <a:cubicBezTo>
                    <a:pt x="74510" y="46087"/>
                    <a:pt x="78917" y="47166"/>
                    <a:pt x="82765" y="45751"/>
                  </a:cubicBezTo>
                  <a:cubicBezTo>
                    <a:pt x="80447" y="51561"/>
                    <a:pt x="71608" y="55415"/>
                    <a:pt x="64433" y="50462"/>
                  </a:cubicBezTo>
                  <a:cubicBezTo>
                    <a:pt x="60750" y="47916"/>
                    <a:pt x="56933" y="40379"/>
                    <a:pt x="56368" y="33000"/>
                  </a:cubicBezTo>
                  <a:cubicBezTo>
                    <a:pt x="55676" y="23875"/>
                    <a:pt x="59632" y="16274"/>
                    <a:pt x="68948" y="11385"/>
                  </a:cubicBezTo>
                  <a:cubicBezTo>
                    <a:pt x="88912" y="894"/>
                    <a:pt x="107365" y="10508"/>
                    <a:pt x="117125" y="29774"/>
                  </a:cubicBezTo>
                  <a:cubicBezTo>
                    <a:pt x="123539" y="42449"/>
                    <a:pt x="125367" y="55809"/>
                    <a:pt x="124091" y="69201"/>
                  </a:cubicBezTo>
                  <a:cubicBezTo>
                    <a:pt x="95427" y="71329"/>
                    <a:pt x="83705" y="93445"/>
                    <a:pt x="81540" y="98253"/>
                  </a:cubicBezTo>
                  <a:cubicBezTo>
                    <a:pt x="12445" y="121900"/>
                    <a:pt x="-7633" y="205535"/>
                    <a:pt x="2444" y="245325"/>
                  </a:cubicBezTo>
                  <a:cubicBezTo>
                    <a:pt x="15036" y="295077"/>
                    <a:pt x="36061" y="298627"/>
                    <a:pt x="45592" y="299763"/>
                  </a:cubicBezTo>
                  <a:cubicBezTo>
                    <a:pt x="46087" y="299827"/>
                    <a:pt x="47459" y="297922"/>
                    <a:pt x="48278" y="297223"/>
                  </a:cubicBezTo>
                  <a:cubicBezTo>
                    <a:pt x="54704" y="301700"/>
                    <a:pt x="61524" y="305777"/>
                    <a:pt x="69500" y="308799"/>
                  </a:cubicBezTo>
                  <a:cubicBezTo>
                    <a:pt x="76980" y="311631"/>
                    <a:pt x="84403" y="313320"/>
                    <a:pt x="91598" y="314083"/>
                  </a:cubicBezTo>
                  <a:cubicBezTo>
                    <a:pt x="91903" y="314724"/>
                    <a:pt x="91763" y="316464"/>
                    <a:pt x="92208" y="316775"/>
                  </a:cubicBezTo>
                  <a:cubicBezTo>
                    <a:pt x="101371" y="323188"/>
                    <a:pt x="131971" y="338543"/>
                    <a:pt x="160603" y="317981"/>
                  </a:cubicBezTo>
                  <a:cubicBezTo>
                    <a:pt x="219989" y="275322"/>
                    <a:pt x="224923" y="169049"/>
                    <a:pt x="191877" y="141261"/>
                  </a:cubicBezTo>
                  <a:cubicBezTo>
                    <a:pt x="191623" y="141045"/>
                    <a:pt x="191299" y="140727"/>
                    <a:pt x="191039" y="140512"/>
                  </a:cubicBezTo>
                  <a:cubicBezTo>
                    <a:pt x="191039" y="140512"/>
                    <a:pt x="197999" y="111861"/>
                    <a:pt x="178898" y="90270"/>
                  </a:cubicBezTo>
                  <a:cubicBezTo>
                    <a:pt x="175037" y="85908"/>
                    <a:pt x="169589" y="82079"/>
                    <a:pt x="163340" y="78587"/>
                  </a:cubicBezTo>
                  <a:cubicBezTo>
                    <a:pt x="168236" y="65702"/>
                    <a:pt x="176136" y="54310"/>
                    <a:pt x="187851" y="45713"/>
                  </a:cubicBezTo>
                  <a:cubicBezTo>
                    <a:pt x="205269" y="32936"/>
                    <a:pt x="225951" y="32727"/>
                    <a:pt x="239013" y="51104"/>
                  </a:cubicBezTo>
                  <a:cubicBezTo>
                    <a:pt x="245109" y="59682"/>
                    <a:pt x="245116" y="68280"/>
                    <a:pt x="240366" y="76103"/>
                  </a:cubicBezTo>
                  <a:cubicBezTo>
                    <a:pt x="236530" y="82434"/>
                    <a:pt x="229850" y="87502"/>
                    <a:pt x="225412" y="88105"/>
                  </a:cubicBezTo>
                  <a:cubicBezTo>
                    <a:pt x="216776" y="89286"/>
                    <a:pt x="210616" y="81895"/>
                    <a:pt x="211175" y="75666"/>
                  </a:cubicBezTo>
                  <a:cubicBezTo>
                    <a:pt x="213975" y="78663"/>
                    <a:pt x="218439" y="79685"/>
                    <a:pt x="221938" y="77304"/>
                  </a:cubicBezTo>
                  <a:cubicBezTo>
                    <a:pt x="225799" y="74675"/>
                    <a:pt x="227012" y="69125"/>
                    <a:pt x="224084" y="65486"/>
                  </a:cubicBezTo>
                  <a:cubicBezTo>
                    <a:pt x="219296" y="59543"/>
                    <a:pt x="212045" y="63359"/>
                    <a:pt x="212045" y="63359"/>
                  </a:cubicBezTo>
                  <a:cubicBezTo>
                    <a:pt x="195001" y="72547"/>
                    <a:pt x="207282" y="97459"/>
                    <a:pt x="226263" y="94868"/>
                  </a:cubicBezTo>
                  <a:cubicBezTo>
                    <a:pt x="232911" y="93960"/>
                    <a:pt x="241395" y="87616"/>
                    <a:pt x="246246" y="79621"/>
                  </a:cubicBezTo>
                  <a:cubicBezTo>
                    <a:pt x="252374" y="69531"/>
                    <a:pt x="252431" y="58044"/>
                    <a:pt x="244684" y="47141"/>
                  </a:cubicBezTo>
                  <a:cubicBezTo>
                    <a:pt x="241750" y="43014"/>
                    <a:pt x="238524" y="39636"/>
                    <a:pt x="235013" y="370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3438" name="Google Shape;3438;p15"/>
            <p:cNvGrpSpPr/>
            <p:nvPr/>
          </p:nvGrpSpPr>
          <p:grpSpPr>
            <a:xfrm rot="1919852">
              <a:off x="7387589" y="689357"/>
              <a:ext cx="356935" cy="468095"/>
              <a:chOff x="1547770" y="4616227"/>
              <a:chExt cx="256487" cy="336365"/>
            </a:xfrm>
          </p:grpSpPr>
          <p:grpSp>
            <p:nvGrpSpPr>
              <p:cNvPr id="3439" name="Google Shape;3439;p15"/>
              <p:cNvGrpSpPr/>
              <p:nvPr/>
            </p:nvGrpSpPr>
            <p:grpSpPr>
              <a:xfrm>
                <a:off x="1603033" y="4616227"/>
                <a:ext cx="201224" cy="99930"/>
                <a:chOff x="1603033" y="4616227"/>
                <a:chExt cx="201224" cy="99930"/>
              </a:xfrm>
            </p:grpSpPr>
            <p:sp>
              <p:nvSpPr>
                <p:cNvPr id="3440" name="Google Shape;3440;p15"/>
                <p:cNvSpPr/>
                <p:nvPr/>
              </p:nvSpPr>
              <p:spPr>
                <a:xfrm>
                  <a:off x="1603033" y="4616227"/>
                  <a:ext cx="82039" cy="94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39" h="94380" extrusionOk="0">
                      <a:moveTo>
                        <a:pt x="41965" y="527"/>
                      </a:moveTo>
                      <a:cubicBezTo>
                        <a:pt x="33952" y="-845"/>
                        <a:pt x="25201" y="387"/>
                        <a:pt x="16235" y="5093"/>
                      </a:cubicBezTo>
                      <a:cubicBezTo>
                        <a:pt x="4392" y="11316"/>
                        <a:pt x="-802" y="21647"/>
                        <a:pt x="100" y="33414"/>
                      </a:cubicBezTo>
                      <a:cubicBezTo>
                        <a:pt x="811" y="42742"/>
                        <a:pt x="5656" y="52299"/>
                        <a:pt x="11174" y="56109"/>
                      </a:cubicBezTo>
                      <a:cubicBezTo>
                        <a:pt x="26935" y="66999"/>
                        <a:pt x="49109" y="50311"/>
                        <a:pt x="38073" y="34411"/>
                      </a:cubicBezTo>
                      <a:cubicBezTo>
                        <a:pt x="38073" y="34411"/>
                        <a:pt x="33215" y="27635"/>
                        <a:pt x="26262" y="30772"/>
                      </a:cubicBezTo>
                      <a:cubicBezTo>
                        <a:pt x="22007" y="32690"/>
                        <a:pt x="20636" y="38208"/>
                        <a:pt x="22890" y="42297"/>
                      </a:cubicBezTo>
                      <a:cubicBezTo>
                        <a:pt x="24935" y="45999"/>
                        <a:pt x="29361" y="47092"/>
                        <a:pt x="33215" y="45682"/>
                      </a:cubicBezTo>
                      <a:cubicBezTo>
                        <a:pt x="30897" y="51492"/>
                        <a:pt x="22147" y="55391"/>
                        <a:pt x="14971" y="50432"/>
                      </a:cubicBezTo>
                      <a:cubicBezTo>
                        <a:pt x="11288" y="47885"/>
                        <a:pt x="7498" y="40323"/>
                        <a:pt x="6932" y="32937"/>
                      </a:cubicBezTo>
                      <a:cubicBezTo>
                        <a:pt x="6234" y="23819"/>
                        <a:pt x="10114" y="16199"/>
                        <a:pt x="19436" y="11303"/>
                      </a:cubicBezTo>
                      <a:cubicBezTo>
                        <a:pt x="39394" y="819"/>
                        <a:pt x="57897" y="10350"/>
                        <a:pt x="67651" y="29623"/>
                      </a:cubicBezTo>
                      <a:cubicBezTo>
                        <a:pt x="74325" y="42799"/>
                        <a:pt x="76230" y="56769"/>
                        <a:pt x="74636" y="70688"/>
                      </a:cubicBezTo>
                      <a:cubicBezTo>
                        <a:pt x="74008" y="76175"/>
                        <a:pt x="72858" y="81267"/>
                        <a:pt x="71410" y="85839"/>
                      </a:cubicBezTo>
                      <a:cubicBezTo>
                        <a:pt x="70902" y="87427"/>
                        <a:pt x="70432" y="88741"/>
                        <a:pt x="69950" y="89948"/>
                      </a:cubicBezTo>
                      <a:cubicBezTo>
                        <a:pt x="69670" y="90653"/>
                        <a:pt x="69480" y="91167"/>
                        <a:pt x="69378" y="91376"/>
                      </a:cubicBezTo>
                      <a:lnTo>
                        <a:pt x="75519" y="94380"/>
                      </a:lnTo>
                      <a:cubicBezTo>
                        <a:pt x="76090" y="93155"/>
                        <a:pt x="76966" y="90939"/>
                        <a:pt x="77919" y="87922"/>
                      </a:cubicBezTo>
                      <a:cubicBezTo>
                        <a:pt x="79500" y="82944"/>
                        <a:pt x="80783" y="77470"/>
                        <a:pt x="81469" y="71520"/>
                      </a:cubicBezTo>
                      <a:cubicBezTo>
                        <a:pt x="83208" y="56344"/>
                        <a:pt x="81062" y="40977"/>
                        <a:pt x="73741" y="26511"/>
                      </a:cubicBezTo>
                      <a:cubicBezTo>
                        <a:pt x="66673" y="12560"/>
                        <a:pt x="55319" y="2813"/>
                        <a:pt x="41965" y="52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41" name="Google Shape;3441;p15"/>
                <p:cNvSpPr/>
                <p:nvPr/>
              </p:nvSpPr>
              <p:spPr>
                <a:xfrm>
                  <a:off x="1705000" y="4645888"/>
                  <a:ext cx="99257" cy="70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57" h="70269" extrusionOk="0">
                      <a:moveTo>
                        <a:pt x="72358" y="1620"/>
                      </a:moveTo>
                      <a:cubicBezTo>
                        <a:pt x="80124" y="4020"/>
                        <a:pt x="87376" y="9075"/>
                        <a:pt x="93243" y="17329"/>
                      </a:cubicBezTo>
                      <a:cubicBezTo>
                        <a:pt x="100990" y="28232"/>
                        <a:pt x="100959" y="39796"/>
                        <a:pt x="94837" y="49886"/>
                      </a:cubicBezTo>
                      <a:cubicBezTo>
                        <a:pt x="89986" y="57887"/>
                        <a:pt x="81343" y="64218"/>
                        <a:pt x="74695" y="65120"/>
                      </a:cubicBezTo>
                      <a:cubicBezTo>
                        <a:pt x="55715" y="67717"/>
                        <a:pt x="43479" y="42799"/>
                        <a:pt x="60515" y="33611"/>
                      </a:cubicBezTo>
                      <a:cubicBezTo>
                        <a:pt x="60515" y="33611"/>
                        <a:pt x="67907" y="29757"/>
                        <a:pt x="72688" y="35700"/>
                      </a:cubicBezTo>
                      <a:cubicBezTo>
                        <a:pt x="75616" y="39339"/>
                        <a:pt x="74352" y="44876"/>
                        <a:pt x="70491" y="47505"/>
                      </a:cubicBezTo>
                      <a:cubicBezTo>
                        <a:pt x="66992" y="49886"/>
                        <a:pt x="62548" y="48857"/>
                        <a:pt x="59747" y="45860"/>
                      </a:cubicBezTo>
                      <a:cubicBezTo>
                        <a:pt x="59188" y="52089"/>
                        <a:pt x="65234" y="59519"/>
                        <a:pt x="73876" y="58344"/>
                      </a:cubicBezTo>
                      <a:cubicBezTo>
                        <a:pt x="78308" y="57735"/>
                        <a:pt x="85115" y="52699"/>
                        <a:pt x="88951" y="46375"/>
                      </a:cubicBezTo>
                      <a:cubicBezTo>
                        <a:pt x="93701" y="38551"/>
                        <a:pt x="93681" y="30004"/>
                        <a:pt x="87586" y="21425"/>
                      </a:cubicBezTo>
                      <a:cubicBezTo>
                        <a:pt x="74517" y="3042"/>
                        <a:pt x="53708" y="3188"/>
                        <a:pt x="36290" y="15964"/>
                      </a:cubicBezTo>
                      <a:cubicBezTo>
                        <a:pt x="24384" y="24702"/>
                        <a:pt x="16370" y="36303"/>
                        <a:pt x="11500" y="49441"/>
                      </a:cubicBezTo>
                      <a:cubicBezTo>
                        <a:pt x="9582" y="54617"/>
                        <a:pt x="8299" y="59678"/>
                        <a:pt x="7531" y="64408"/>
                      </a:cubicBezTo>
                      <a:cubicBezTo>
                        <a:pt x="7258" y="66053"/>
                        <a:pt x="7087" y="67444"/>
                        <a:pt x="6972" y="68739"/>
                      </a:cubicBezTo>
                      <a:cubicBezTo>
                        <a:pt x="6902" y="69488"/>
                        <a:pt x="6839" y="70034"/>
                        <a:pt x="6833" y="70270"/>
                      </a:cubicBezTo>
                      <a:lnTo>
                        <a:pt x="0" y="70174"/>
                      </a:lnTo>
                      <a:cubicBezTo>
                        <a:pt x="44" y="68822"/>
                        <a:pt x="267" y="66447"/>
                        <a:pt x="775" y="63322"/>
                      </a:cubicBezTo>
                      <a:cubicBezTo>
                        <a:pt x="1619" y="58173"/>
                        <a:pt x="2946" y="52712"/>
                        <a:pt x="5029" y="47098"/>
                      </a:cubicBezTo>
                      <a:cubicBezTo>
                        <a:pt x="10338" y="32766"/>
                        <a:pt x="19196" y="20035"/>
                        <a:pt x="32271" y="10440"/>
                      </a:cubicBezTo>
                      <a:cubicBezTo>
                        <a:pt x="44882" y="1188"/>
                        <a:pt x="59411" y="-2374"/>
                        <a:pt x="72358" y="16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42" name="Google Shape;3442;p15"/>
              <p:cNvSpPr/>
              <p:nvPr/>
            </p:nvSpPr>
            <p:spPr>
              <a:xfrm>
                <a:off x="1562279" y="4713727"/>
                <a:ext cx="196552" cy="217027"/>
              </a:xfrm>
              <a:custGeom>
                <a:avLst/>
                <a:gdLst/>
                <a:ahLst/>
                <a:cxnLst/>
                <a:rect l="l" t="t" r="r" b="b"/>
                <a:pathLst>
                  <a:path w="196552" h="217027" extrusionOk="0">
                    <a:moveTo>
                      <a:pt x="123030" y="1262"/>
                    </a:moveTo>
                    <a:cubicBezTo>
                      <a:pt x="169442" y="9231"/>
                      <a:pt x="214032" y="74566"/>
                      <a:pt x="189667" y="134148"/>
                    </a:cubicBezTo>
                    <a:cubicBezTo>
                      <a:pt x="165302" y="193730"/>
                      <a:pt x="116470" y="232275"/>
                      <a:pt x="60813" y="211212"/>
                    </a:cubicBezTo>
                    <a:cubicBezTo>
                      <a:pt x="10641" y="192206"/>
                      <a:pt x="-9056" y="142822"/>
                      <a:pt x="3847" y="83215"/>
                    </a:cubicBezTo>
                    <a:cubicBezTo>
                      <a:pt x="14839" y="32497"/>
                      <a:pt x="70649" y="-7723"/>
                      <a:pt x="123030" y="126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15"/>
              <p:cNvSpPr/>
              <p:nvPr/>
            </p:nvSpPr>
            <p:spPr>
              <a:xfrm>
                <a:off x="1553507" y="4709353"/>
                <a:ext cx="212283" cy="235137"/>
              </a:xfrm>
              <a:custGeom>
                <a:avLst/>
                <a:gdLst/>
                <a:ahLst/>
                <a:cxnLst/>
                <a:rect l="l" t="t" r="r" b="b"/>
                <a:pathLst>
                  <a:path w="212283" h="235137" extrusionOk="0">
                    <a:moveTo>
                      <a:pt x="82627" y="4499"/>
                    </a:moveTo>
                    <a:cubicBezTo>
                      <a:pt x="12561" y="27581"/>
                      <a:pt x="-7683" y="112068"/>
                      <a:pt x="2452" y="152092"/>
                    </a:cubicBezTo>
                    <a:cubicBezTo>
                      <a:pt x="15044" y="201844"/>
                      <a:pt x="36044" y="205514"/>
                      <a:pt x="45581" y="206644"/>
                    </a:cubicBezTo>
                    <a:cubicBezTo>
                      <a:pt x="55627" y="207851"/>
                      <a:pt x="133484" y="46732"/>
                      <a:pt x="133484" y="46732"/>
                    </a:cubicBezTo>
                    <a:cubicBezTo>
                      <a:pt x="133484" y="46732"/>
                      <a:pt x="78595" y="214125"/>
                      <a:pt x="92184" y="223650"/>
                    </a:cubicBezTo>
                    <a:cubicBezTo>
                      <a:pt x="101341" y="230070"/>
                      <a:pt x="131992" y="245322"/>
                      <a:pt x="160624" y="224761"/>
                    </a:cubicBezTo>
                    <a:cubicBezTo>
                      <a:pt x="220016" y="182102"/>
                      <a:pt x="224969" y="75771"/>
                      <a:pt x="191911" y="47990"/>
                    </a:cubicBezTo>
                    <a:cubicBezTo>
                      <a:pt x="168035" y="27911"/>
                      <a:pt x="137898" y="-13707"/>
                      <a:pt x="82627" y="4499"/>
                    </a:cubicBezTo>
                    <a:close/>
                  </a:path>
                </a:pathLst>
              </a:custGeom>
              <a:solidFill>
                <a:srgbClr val="FC4F6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15"/>
              <p:cNvSpPr/>
              <p:nvPr/>
            </p:nvSpPr>
            <p:spPr>
              <a:xfrm>
                <a:off x="1547770" y="4711160"/>
                <a:ext cx="225472" cy="241432"/>
              </a:xfrm>
              <a:custGeom>
                <a:avLst/>
                <a:gdLst/>
                <a:ahLst/>
                <a:cxnLst/>
                <a:rect l="l" t="t" r="r" b="b"/>
                <a:pathLst>
                  <a:path w="225472" h="241432" extrusionOk="0">
                    <a:moveTo>
                      <a:pt x="195793" y="31953"/>
                    </a:moveTo>
                    <a:cubicBezTo>
                      <a:pt x="186706" y="23209"/>
                      <a:pt x="175886" y="17418"/>
                      <a:pt x="163618" y="13640"/>
                    </a:cubicBezTo>
                    <a:cubicBezTo>
                      <a:pt x="159109" y="12249"/>
                      <a:pt x="150499" y="10166"/>
                      <a:pt x="150594" y="10204"/>
                    </a:cubicBezTo>
                    <a:cubicBezTo>
                      <a:pt x="130312" y="-768"/>
                      <a:pt x="108843" y="-3328"/>
                      <a:pt x="84560" y="4661"/>
                    </a:cubicBezTo>
                    <a:cubicBezTo>
                      <a:pt x="51375" y="15583"/>
                      <a:pt x="26896" y="40513"/>
                      <a:pt x="12570" y="73577"/>
                    </a:cubicBezTo>
                    <a:cubicBezTo>
                      <a:pt x="524" y="101371"/>
                      <a:pt x="-3025" y="133090"/>
                      <a:pt x="2620" y="155416"/>
                    </a:cubicBezTo>
                    <a:cubicBezTo>
                      <a:pt x="13072" y="196761"/>
                      <a:pt x="29150" y="211531"/>
                      <a:pt x="51350" y="214179"/>
                    </a:cubicBezTo>
                    <a:cubicBezTo>
                      <a:pt x="53039" y="214382"/>
                      <a:pt x="54137" y="213696"/>
                      <a:pt x="55382" y="213265"/>
                    </a:cubicBezTo>
                    <a:cubicBezTo>
                      <a:pt x="60799" y="216643"/>
                      <a:pt x="66145" y="219919"/>
                      <a:pt x="71790" y="222059"/>
                    </a:cubicBezTo>
                    <a:cubicBezTo>
                      <a:pt x="77563" y="224250"/>
                      <a:pt x="83475" y="225253"/>
                      <a:pt x="89513" y="226238"/>
                    </a:cubicBezTo>
                    <a:cubicBezTo>
                      <a:pt x="90085" y="226961"/>
                      <a:pt x="89939" y="227870"/>
                      <a:pt x="90898" y="228543"/>
                    </a:cubicBezTo>
                    <a:cubicBezTo>
                      <a:pt x="111503" y="242989"/>
                      <a:pt x="141202" y="247878"/>
                      <a:pt x="166761" y="229533"/>
                    </a:cubicBezTo>
                    <a:cubicBezTo>
                      <a:pt x="221079" y="190550"/>
                      <a:pt x="237157" y="126847"/>
                      <a:pt x="217275" y="67348"/>
                    </a:cubicBezTo>
                    <a:cubicBezTo>
                      <a:pt x="212233" y="52254"/>
                      <a:pt x="204874" y="40697"/>
                      <a:pt x="195793" y="31953"/>
                    </a:cubicBezTo>
                    <a:close/>
                    <a:moveTo>
                      <a:pt x="192809" y="43021"/>
                    </a:moveTo>
                    <a:cubicBezTo>
                      <a:pt x="198778" y="49816"/>
                      <a:pt x="204125" y="58776"/>
                      <a:pt x="208043" y="70498"/>
                    </a:cubicBezTo>
                    <a:cubicBezTo>
                      <a:pt x="224127" y="118630"/>
                      <a:pt x="217136" y="181470"/>
                      <a:pt x="161084" y="221697"/>
                    </a:cubicBezTo>
                    <a:cubicBezTo>
                      <a:pt x="134065" y="241090"/>
                      <a:pt x="105083" y="226670"/>
                      <a:pt x="96448" y="220611"/>
                    </a:cubicBezTo>
                    <a:cubicBezTo>
                      <a:pt x="95997" y="220294"/>
                      <a:pt x="96232" y="218472"/>
                      <a:pt x="95939" y="217805"/>
                    </a:cubicBezTo>
                    <a:cubicBezTo>
                      <a:pt x="89158" y="217074"/>
                      <a:pt x="82173" y="215684"/>
                      <a:pt x="75118" y="213011"/>
                    </a:cubicBezTo>
                    <a:cubicBezTo>
                      <a:pt x="67593" y="210159"/>
                      <a:pt x="61250" y="206381"/>
                      <a:pt x="55185" y="202152"/>
                    </a:cubicBezTo>
                    <a:cubicBezTo>
                      <a:pt x="54372" y="202869"/>
                      <a:pt x="53096" y="204635"/>
                      <a:pt x="52607" y="204571"/>
                    </a:cubicBezTo>
                    <a:cubicBezTo>
                      <a:pt x="43609" y="203498"/>
                      <a:pt x="23880" y="200000"/>
                      <a:pt x="12018" y="153048"/>
                    </a:cubicBezTo>
                    <a:cubicBezTo>
                      <a:pt x="2468" y="115284"/>
                      <a:pt x="21600" y="35649"/>
                      <a:pt x="87710" y="13894"/>
                    </a:cubicBezTo>
                    <a:cubicBezTo>
                      <a:pt x="112100" y="5874"/>
                      <a:pt x="131093" y="10350"/>
                      <a:pt x="146924" y="19158"/>
                    </a:cubicBezTo>
                    <a:cubicBezTo>
                      <a:pt x="151762" y="21158"/>
                      <a:pt x="174908" y="22625"/>
                      <a:pt x="192809" y="4302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15"/>
              <p:cNvSpPr/>
              <p:nvPr/>
            </p:nvSpPr>
            <p:spPr>
              <a:xfrm>
                <a:off x="1723774" y="4876560"/>
                <a:ext cx="18919" cy="18883"/>
              </a:xfrm>
              <a:custGeom>
                <a:avLst/>
                <a:gdLst/>
                <a:ahLst/>
                <a:cxnLst/>
                <a:rect l="l" t="t" r="r" b="b"/>
                <a:pathLst>
                  <a:path w="18919" h="18883" extrusionOk="0">
                    <a:moveTo>
                      <a:pt x="15656" y="16578"/>
                    </a:moveTo>
                    <a:cubicBezTo>
                      <a:pt x="19606" y="13162"/>
                      <a:pt x="20025" y="7168"/>
                      <a:pt x="16615" y="3231"/>
                    </a:cubicBezTo>
                    <a:cubicBezTo>
                      <a:pt x="13192" y="-700"/>
                      <a:pt x="7217" y="-1094"/>
                      <a:pt x="3267" y="2323"/>
                    </a:cubicBezTo>
                    <a:cubicBezTo>
                      <a:pt x="-683" y="5733"/>
                      <a:pt x="-1108" y="11657"/>
                      <a:pt x="2302" y="15588"/>
                    </a:cubicBezTo>
                    <a:cubicBezTo>
                      <a:pt x="5763" y="19557"/>
                      <a:pt x="11732" y="20007"/>
                      <a:pt x="15656" y="1657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15"/>
              <p:cNvSpPr/>
              <p:nvPr/>
            </p:nvSpPr>
            <p:spPr>
              <a:xfrm>
                <a:off x="1567232" y="4845828"/>
                <a:ext cx="22032" cy="22036"/>
              </a:xfrm>
              <a:custGeom>
                <a:avLst/>
                <a:gdLst/>
                <a:ahLst/>
                <a:cxnLst/>
                <a:rect l="l" t="t" r="r" b="b"/>
                <a:pathLst>
                  <a:path w="22032" h="22036" extrusionOk="0">
                    <a:moveTo>
                      <a:pt x="18229" y="19345"/>
                    </a:moveTo>
                    <a:cubicBezTo>
                      <a:pt x="22820" y="15370"/>
                      <a:pt x="23328" y="8366"/>
                      <a:pt x="19353" y="3775"/>
                    </a:cubicBezTo>
                    <a:cubicBezTo>
                      <a:pt x="15377" y="-810"/>
                      <a:pt x="8405" y="-1280"/>
                      <a:pt x="3795" y="2702"/>
                    </a:cubicBezTo>
                    <a:cubicBezTo>
                      <a:pt x="-796" y="6683"/>
                      <a:pt x="-1291" y="13605"/>
                      <a:pt x="2690" y="18196"/>
                    </a:cubicBezTo>
                    <a:cubicBezTo>
                      <a:pt x="6684" y="22825"/>
                      <a:pt x="13650" y="23346"/>
                      <a:pt x="18229" y="1934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15"/>
              <p:cNvSpPr/>
              <p:nvPr/>
            </p:nvSpPr>
            <p:spPr>
              <a:xfrm>
                <a:off x="1666727" y="4901680"/>
                <a:ext cx="22035" cy="22035"/>
              </a:xfrm>
              <a:custGeom>
                <a:avLst/>
                <a:gdLst/>
                <a:ahLst/>
                <a:cxnLst/>
                <a:rect l="l" t="t" r="r" b="b"/>
                <a:pathLst>
                  <a:path w="22035" h="22035" extrusionOk="0">
                    <a:moveTo>
                      <a:pt x="18232" y="19348"/>
                    </a:moveTo>
                    <a:cubicBezTo>
                      <a:pt x="22824" y="15372"/>
                      <a:pt x="23331" y="8369"/>
                      <a:pt x="19356" y="3777"/>
                    </a:cubicBezTo>
                    <a:cubicBezTo>
                      <a:pt x="15375" y="-807"/>
                      <a:pt x="8409" y="-1283"/>
                      <a:pt x="3793" y="2704"/>
                    </a:cubicBezTo>
                    <a:cubicBezTo>
                      <a:pt x="-798" y="6679"/>
                      <a:pt x="-1288" y="13607"/>
                      <a:pt x="2688" y="18198"/>
                    </a:cubicBezTo>
                    <a:cubicBezTo>
                      <a:pt x="6676" y="22808"/>
                      <a:pt x="13629" y="23355"/>
                      <a:pt x="18232" y="1934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15"/>
              <p:cNvSpPr/>
              <p:nvPr/>
            </p:nvSpPr>
            <p:spPr>
              <a:xfrm>
                <a:off x="1564968" y="4800397"/>
                <a:ext cx="15744" cy="15730"/>
              </a:xfrm>
              <a:custGeom>
                <a:avLst/>
                <a:gdLst/>
                <a:ahLst/>
                <a:cxnLst/>
                <a:rect l="l" t="t" r="r" b="b"/>
                <a:pathLst>
                  <a:path w="15744" h="15730" extrusionOk="0">
                    <a:moveTo>
                      <a:pt x="13039" y="13817"/>
                    </a:moveTo>
                    <a:cubicBezTo>
                      <a:pt x="16309" y="10966"/>
                      <a:pt x="16671" y="5981"/>
                      <a:pt x="13820" y="2685"/>
                    </a:cubicBezTo>
                    <a:cubicBezTo>
                      <a:pt x="10968" y="-579"/>
                      <a:pt x="5996" y="-909"/>
                      <a:pt x="2713" y="1923"/>
                    </a:cubicBezTo>
                    <a:cubicBezTo>
                      <a:pt x="-576" y="4774"/>
                      <a:pt x="-919" y="9715"/>
                      <a:pt x="1926" y="12985"/>
                    </a:cubicBezTo>
                    <a:cubicBezTo>
                      <a:pt x="4790" y="16293"/>
                      <a:pt x="9762" y="16661"/>
                      <a:pt x="13039" y="138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9" name="Google Shape;3449;p15"/>
              <p:cNvSpPr/>
              <p:nvPr/>
            </p:nvSpPr>
            <p:spPr>
              <a:xfrm>
                <a:off x="1605485" y="4753197"/>
                <a:ext cx="22045" cy="22049"/>
              </a:xfrm>
              <a:custGeom>
                <a:avLst/>
                <a:gdLst/>
                <a:ahLst/>
                <a:cxnLst/>
                <a:rect l="l" t="t" r="r" b="b"/>
                <a:pathLst>
                  <a:path w="22045" h="22049" extrusionOk="0">
                    <a:moveTo>
                      <a:pt x="18241" y="19367"/>
                    </a:moveTo>
                    <a:cubicBezTo>
                      <a:pt x="22838" y="15386"/>
                      <a:pt x="23346" y="8375"/>
                      <a:pt x="19346" y="3784"/>
                    </a:cubicBezTo>
                    <a:cubicBezTo>
                      <a:pt x="15358" y="-807"/>
                      <a:pt x="8386" y="-1283"/>
                      <a:pt x="3795" y="2698"/>
                    </a:cubicBezTo>
                    <a:cubicBezTo>
                      <a:pt x="-803" y="6680"/>
                      <a:pt x="-1285" y="13614"/>
                      <a:pt x="2690" y="18205"/>
                    </a:cubicBezTo>
                    <a:cubicBezTo>
                      <a:pt x="6684" y="22822"/>
                      <a:pt x="13656" y="23368"/>
                      <a:pt x="18241" y="1936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0" name="Google Shape;3450;p15"/>
              <p:cNvSpPr/>
              <p:nvPr/>
            </p:nvSpPr>
            <p:spPr>
              <a:xfrm>
                <a:off x="1647652" y="4744179"/>
                <a:ext cx="20827" cy="21860"/>
              </a:xfrm>
              <a:custGeom>
                <a:avLst/>
                <a:gdLst/>
                <a:ahLst/>
                <a:cxnLst/>
                <a:rect l="l" t="t" r="r" b="b"/>
                <a:pathLst>
                  <a:path w="20827" h="21860" extrusionOk="0">
                    <a:moveTo>
                      <a:pt x="18092" y="3912"/>
                    </a:moveTo>
                    <a:cubicBezTo>
                      <a:pt x="14212" y="-711"/>
                      <a:pt x="7576" y="-1333"/>
                      <a:pt x="3354" y="2560"/>
                    </a:cubicBezTo>
                    <a:cubicBezTo>
                      <a:pt x="-876" y="6433"/>
                      <a:pt x="-1136" y="13336"/>
                      <a:pt x="2750" y="17958"/>
                    </a:cubicBezTo>
                    <a:cubicBezTo>
                      <a:pt x="6630" y="22581"/>
                      <a:pt x="13190" y="23178"/>
                      <a:pt x="17425" y="19311"/>
                    </a:cubicBezTo>
                    <a:cubicBezTo>
                      <a:pt x="21673" y="15425"/>
                      <a:pt x="21997" y="8522"/>
                      <a:pt x="18092" y="391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15"/>
              <p:cNvSpPr/>
              <p:nvPr/>
            </p:nvSpPr>
            <p:spPr>
              <a:xfrm>
                <a:off x="1610090" y="4809185"/>
                <a:ext cx="20385" cy="20911"/>
              </a:xfrm>
              <a:custGeom>
                <a:avLst/>
                <a:gdLst/>
                <a:ahLst/>
                <a:cxnLst/>
                <a:rect l="l" t="t" r="r" b="b"/>
                <a:pathLst>
                  <a:path w="20385" h="20911" extrusionOk="0">
                    <a:moveTo>
                      <a:pt x="16957" y="18440"/>
                    </a:moveTo>
                    <a:cubicBezTo>
                      <a:pt x="21167" y="14707"/>
                      <a:pt x="21555" y="8109"/>
                      <a:pt x="17815" y="3702"/>
                    </a:cubicBezTo>
                    <a:cubicBezTo>
                      <a:pt x="14081" y="-705"/>
                      <a:pt x="7636" y="-1258"/>
                      <a:pt x="3426" y="2476"/>
                    </a:cubicBezTo>
                    <a:cubicBezTo>
                      <a:pt x="-784" y="6210"/>
                      <a:pt x="-1165" y="12808"/>
                      <a:pt x="2568" y="17215"/>
                    </a:cubicBezTo>
                    <a:cubicBezTo>
                      <a:pt x="6302" y="21615"/>
                      <a:pt x="12754" y="22168"/>
                      <a:pt x="16957" y="184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15"/>
              <p:cNvSpPr/>
              <p:nvPr/>
            </p:nvSpPr>
            <p:spPr>
              <a:xfrm>
                <a:off x="1679703" y="4829499"/>
                <a:ext cx="25454" cy="26037"/>
              </a:xfrm>
              <a:custGeom>
                <a:avLst/>
                <a:gdLst/>
                <a:ahLst/>
                <a:cxnLst/>
                <a:rect l="l" t="t" r="r" b="b"/>
                <a:pathLst>
                  <a:path w="25454" h="26037" extrusionOk="0">
                    <a:moveTo>
                      <a:pt x="20312" y="23659"/>
                    </a:moveTo>
                    <a:cubicBezTo>
                      <a:pt x="24281" y="20720"/>
                      <a:pt x="26345" y="15481"/>
                      <a:pt x="25087" y="10216"/>
                    </a:cubicBezTo>
                    <a:cubicBezTo>
                      <a:pt x="23424" y="3200"/>
                      <a:pt x="16521" y="-1245"/>
                      <a:pt x="9708" y="310"/>
                    </a:cubicBezTo>
                    <a:cubicBezTo>
                      <a:pt x="2888" y="1873"/>
                      <a:pt x="-1303" y="8839"/>
                      <a:pt x="367" y="15849"/>
                    </a:cubicBezTo>
                    <a:cubicBezTo>
                      <a:pt x="2037" y="22866"/>
                      <a:pt x="8908" y="27286"/>
                      <a:pt x="15734" y="25723"/>
                    </a:cubicBezTo>
                    <a:cubicBezTo>
                      <a:pt x="17417" y="25342"/>
                      <a:pt x="18991" y="24638"/>
                      <a:pt x="20312" y="236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3" name="Google Shape;3453;p15"/>
              <p:cNvSpPr/>
              <p:nvPr/>
            </p:nvSpPr>
            <p:spPr>
              <a:xfrm>
                <a:off x="1727989" y="4800578"/>
                <a:ext cx="18904" cy="18881"/>
              </a:xfrm>
              <a:custGeom>
                <a:avLst/>
                <a:gdLst/>
                <a:ahLst/>
                <a:cxnLst/>
                <a:rect l="l" t="t" r="r" b="b"/>
                <a:pathLst>
                  <a:path w="18904" h="18881" extrusionOk="0">
                    <a:moveTo>
                      <a:pt x="15015" y="17097"/>
                    </a:moveTo>
                    <a:cubicBezTo>
                      <a:pt x="17981" y="14938"/>
                      <a:pt x="19549" y="11121"/>
                      <a:pt x="18654" y="7305"/>
                    </a:cubicBezTo>
                    <a:cubicBezTo>
                      <a:pt x="17460" y="2212"/>
                      <a:pt x="12387" y="-937"/>
                      <a:pt x="7306" y="250"/>
                    </a:cubicBezTo>
                    <a:cubicBezTo>
                      <a:pt x="2227" y="1431"/>
                      <a:pt x="-942" y="6480"/>
                      <a:pt x="252" y="11572"/>
                    </a:cubicBezTo>
                    <a:cubicBezTo>
                      <a:pt x="1439" y="16665"/>
                      <a:pt x="6519" y="19815"/>
                      <a:pt x="11599" y="18634"/>
                    </a:cubicBezTo>
                    <a:cubicBezTo>
                      <a:pt x="12869" y="18342"/>
                      <a:pt x="14031" y="17827"/>
                      <a:pt x="15015" y="1709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4" name="Google Shape;3454;p15"/>
              <p:cNvSpPr/>
              <p:nvPr/>
            </p:nvSpPr>
            <p:spPr>
              <a:xfrm>
                <a:off x="1703119" y="4767242"/>
                <a:ext cx="18887" cy="18910"/>
              </a:xfrm>
              <a:custGeom>
                <a:avLst/>
                <a:gdLst/>
                <a:ahLst/>
                <a:cxnLst/>
                <a:rect l="l" t="t" r="r" b="b"/>
                <a:pathLst>
                  <a:path w="18887" h="18910" extrusionOk="0">
                    <a:moveTo>
                      <a:pt x="8447" y="18860"/>
                    </a:moveTo>
                    <a:cubicBezTo>
                      <a:pt x="12092" y="19241"/>
                      <a:pt x="15813" y="17457"/>
                      <a:pt x="17705" y="14022"/>
                    </a:cubicBezTo>
                    <a:cubicBezTo>
                      <a:pt x="20233" y="9449"/>
                      <a:pt x="18575" y="3709"/>
                      <a:pt x="14010" y="1188"/>
                    </a:cubicBezTo>
                    <a:cubicBezTo>
                      <a:pt x="9444" y="-1339"/>
                      <a:pt x="3710" y="293"/>
                      <a:pt x="1183" y="4871"/>
                    </a:cubicBezTo>
                    <a:cubicBezTo>
                      <a:pt x="-1345" y="9449"/>
                      <a:pt x="313" y="15184"/>
                      <a:pt x="4878" y="17711"/>
                    </a:cubicBezTo>
                    <a:cubicBezTo>
                      <a:pt x="6021" y="18346"/>
                      <a:pt x="7228" y="18746"/>
                      <a:pt x="8447" y="188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15"/>
              <p:cNvSpPr/>
              <p:nvPr/>
            </p:nvSpPr>
            <p:spPr>
              <a:xfrm>
                <a:off x="1633835" y="4684781"/>
                <a:ext cx="111947" cy="71908"/>
              </a:xfrm>
              <a:custGeom>
                <a:avLst/>
                <a:gdLst/>
                <a:ahLst/>
                <a:cxnLst/>
                <a:rect l="l" t="t" r="r" b="b"/>
                <a:pathLst>
                  <a:path w="111947" h="71908" extrusionOk="0">
                    <a:moveTo>
                      <a:pt x="110744" y="71908"/>
                    </a:moveTo>
                    <a:cubicBezTo>
                      <a:pt x="110744" y="71908"/>
                      <a:pt x="102908" y="63456"/>
                      <a:pt x="57531" y="45244"/>
                    </a:cubicBezTo>
                    <a:cubicBezTo>
                      <a:pt x="17247" y="29071"/>
                      <a:pt x="0" y="31871"/>
                      <a:pt x="0" y="31871"/>
                    </a:cubicBezTo>
                    <a:cubicBezTo>
                      <a:pt x="0" y="31871"/>
                      <a:pt x="17564" y="-13011"/>
                      <a:pt x="69539" y="3747"/>
                    </a:cubicBezTo>
                    <a:cubicBezTo>
                      <a:pt x="122961" y="21000"/>
                      <a:pt x="110744" y="71908"/>
                      <a:pt x="110744" y="7190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456" name="Google Shape;3456;p15"/>
          <p:cNvSpPr/>
          <p:nvPr/>
        </p:nvSpPr>
        <p:spPr>
          <a:xfrm>
            <a:off x="-14138" y="4572582"/>
            <a:ext cx="9165771" cy="578483"/>
          </a:xfrm>
          <a:custGeom>
            <a:avLst/>
            <a:gdLst/>
            <a:ahLst/>
            <a:cxnLst/>
            <a:rect l="l" t="t" r="r" b="b"/>
            <a:pathLst>
              <a:path w="12190552" h="1078757" extrusionOk="0">
                <a:moveTo>
                  <a:pt x="3098" y="0"/>
                </a:moveTo>
                <a:lnTo>
                  <a:pt x="0" y="1077487"/>
                </a:lnTo>
                <a:lnTo>
                  <a:pt x="12190553" y="1078757"/>
                </a:lnTo>
                <a:cubicBezTo>
                  <a:pt x="12190553" y="1078757"/>
                  <a:pt x="12188521" y="10566"/>
                  <a:pt x="12188457" y="10179"/>
                </a:cubicBezTo>
                <a:lnTo>
                  <a:pt x="309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7" name="Google Shape;3457;p15"/>
          <p:cNvSpPr/>
          <p:nvPr/>
        </p:nvSpPr>
        <p:spPr>
          <a:xfrm>
            <a:off x="-11757" y="4515593"/>
            <a:ext cx="9156424" cy="358126"/>
          </a:xfrm>
          <a:custGeom>
            <a:avLst/>
            <a:gdLst/>
            <a:ahLst/>
            <a:cxnLst/>
            <a:rect l="l" t="t" r="r" b="b"/>
            <a:pathLst>
              <a:path w="12208565" h="477501" extrusionOk="0">
                <a:moveTo>
                  <a:pt x="0" y="0"/>
                </a:moveTo>
                <a:lnTo>
                  <a:pt x="0" y="477501"/>
                </a:lnTo>
                <a:lnTo>
                  <a:pt x="12205962" y="475545"/>
                </a:lnTo>
                <a:lnTo>
                  <a:pt x="12208566" y="2280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0980"/>
            </a:srgbClr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8" name="Google Shape;3458;p15"/>
          <p:cNvSpPr/>
          <p:nvPr/>
        </p:nvSpPr>
        <p:spPr>
          <a:xfrm>
            <a:off x="1580" y="4425018"/>
            <a:ext cx="9148890" cy="388234"/>
          </a:xfrm>
          <a:custGeom>
            <a:avLst/>
            <a:gdLst/>
            <a:ahLst/>
            <a:cxnLst/>
            <a:rect l="l" t="t" r="r" b="b"/>
            <a:pathLst>
              <a:path w="12229093" h="517645" extrusionOk="0">
                <a:moveTo>
                  <a:pt x="0" y="0"/>
                </a:moveTo>
                <a:lnTo>
                  <a:pt x="0" y="517646"/>
                </a:lnTo>
                <a:lnTo>
                  <a:pt x="20638" y="517646"/>
                </a:lnTo>
                <a:lnTo>
                  <a:pt x="12227125" y="517646"/>
                </a:lnTo>
                <a:lnTo>
                  <a:pt x="12227697" y="408331"/>
                </a:lnTo>
                <a:lnTo>
                  <a:pt x="12229093" y="109309"/>
                </a:lnTo>
                <a:lnTo>
                  <a:pt x="12229093" y="106255"/>
                </a:lnTo>
                <a:lnTo>
                  <a:pt x="12227125" y="106255"/>
                </a:lnTo>
                <a:lnTo>
                  <a:pt x="1222712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9" name="Google Shape;3459;p15"/>
          <p:cNvSpPr/>
          <p:nvPr/>
        </p:nvSpPr>
        <p:spPr>
          <a:xfrm>
            <a:off x="1576" y="4485969"/>
            <a:ext cx="9157598" cy="263580"/>
          </a:xfrm>
          <a:custGeom>
            <a:avLst/>
            <a:gdLst/>
            <a:ahLst/>
            <a:cxnLst/>
            <a:rect l="l" t="t" r="r" b="b"/>
            <a:pathLst>
              <a:path w="12179682" h="351440" extrusionOk="0">
                <a:moveTo>
                  <a:pt x="0" y="0"/>
                </a:moveTo>
                <a:lnTo>
                  <a:pt x="0" y="351441"/>
                </a:lnTo>
                <a:lnTo>
                  <a:pt x="12178286" y="351441"/>
                </a:lnTo>
                <a:lnTo>
                  <a:pt x="1217968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460" name="Google Shape;3460;p15"/>
          <p:cNvGrpSpPr/>
          <p:nvPr/>
        </p:nvGrpSpPr>
        <p:grpSpPr>
          <a:xfrm>
            <a:off x="22840" y="4522350"/>
            <a:ext cx="9131505" cy="185313"/>
            <a:chOff x="30379" y="5496452"/>
            <a:chExt cx="12146189" cy="247084"/>
          </a:xfrm>
        </p:grpSpPr>
        <p:grpSp>
          <p:nvGrpSpPr>
            <p:cNvPr id="3461" name="Google Shape;3461;p15"/>
            <p:cNvGrpSpPr/>
            <p:nvPr/>
          </p:nvGrpSpPr>
          <p:grpSpPr>
            <a:xfrm>
              <a:off x="30379" y="5581593"/>
              <a:ext cx="12146189" cy="76809"/>
              <a:chOff x="30379" y="5581593"/>
              <a:chExt cx="12146189" cy="76809"/>
            </a:xfrm>
          </p:grpSpPr>
          <p:sp>
            <p:nvSpPr>
              <p:cNvPr id="3462" name="Google Shape;3462;p15"/>
              <p:cNvSpPr/>
              <p:nvPr/>
            </p:nvSpPr>
            <p:spPr>
              <a:xfrm>
                <a:off x="12099797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354" y="0"/>
                    </a:cubicBezTo>
                    <a:cubicBezTo>
                      <a:pt x="59563" y="0"/>
                      <a:pt x="76771" y="17195"/>
                      <a:pt x="76771" y="38405"/>
                    </a:cubicBezTo>
                    <a:cubicBezTo>
                      <a:pt x="76771" y="59614"/>
                      <a:pt x="59563" y="76809"/>
                      <a:pt x="38354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3" name="Google Shape;3463;p15"/>
              <p:cNvSpPr/>
              <p:nvPr/>
            </p:nvSpPr>
            <p:spPr>
              <a:xfrm>
                <a:off x="9001125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8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8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15"/>
              <p:cNvSpPr/>
              <p:nvPr/>
            </p:nvSpPr>
            <p:spPr>
              <a:xfrm>
                <a:off x="592404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5" name="Google Shape;3465;p15"/>
              <p:cNvSpPr/>
              <p:nvPr/>
            </p:nvSpPr>
            <p:spPr>
              <a:xfrm>
                <a:off x="2832588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6" name="Google Shape;3466;p15"/>
              <p:cNvSpPr/>
              <p:nvPr/>
            </p:nvSpPr>
            <p:spPr>
              <a:xfrm>
                <a:off x="10558589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15"/>
              <p:cNvSpPr/>
              <p:nvPr/>
            </p:nvSpPr>
            <p:spPr>
              <a:xfrm>
                <a:off x="7459980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6" y="0"/>
                      <a:pt x="76771" y="17195"/>
                      <a:pt x="76771" y="38405"/>
                    </a:cubicBezTo>
                    <a:cubicBezTo>
                      <a:pt x="76771" y="59614"/>
                      <a:pt x="59626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8" name="Google Shape;3468;p15"/>
              <p:cNvSpPr/>
              <p:nvPr/>
            </p:nvSpPr>
            <p:spPr>
              <a:xfrm>
                <a:off x="4382884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20" y="0"/>
                      <a:pt x="76810" y="17195"/>
                      <a:pt x="76810" y="38405"/>
                    </a:cubicBezTo>
                    <a:cubicBezTo>
                      <a:pt x="76810" y="59614"/>
                      <a:pt x="59620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9" name="Google Shape;3469;p15"/>
              <p:cNvSpPr/>
              <p:nvPr/>
            </p:nvSpPr>
            <p:spPr>
              <a:xfrm>
                <a:off x="129143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15"/>
              <p:cNvSpPr/>
              <p:nvPr/>
            </p:nvSpPr>
            <p:spPr>
              <a:xfrm>
                <a:off x="11816524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418" y="0"/>
                    </a:cubicBezTo>
                    <a:cubicBezTo>
                      <a:pt x="59627" y="0"/>
                      <a:pt x="76771" y="17195"/>
                      <a:pt x="76771" y="38405"/>
                    </a:cubicBezTo>
                    <a:cubicBezTo>
                      <a:pt x="76771" y="59614"/>
                      <a:pt x="59627" y="76809"/>
                      <a:pt x="38418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1" name="Google Shape;3471;p15"/>
              <p:cNvSpPr/>
              <p:nvPr/>
            </p:nvSpPr>
            <p:spPr>
              <a:xfrm>
                <a:off x="8717851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2" name="Google Shape;3472;p15"/>
              <p:cNvSpPr/>
              <p:nvPr/>
            </p:nvSpPr>
            <p:spPr>
              <a:xfrm>
                <a:off x="5640774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15"/>
              <p:cNvSpPr/>
              <p:nvPr/>
            </p:nvSpPr>
            <p:spPr>
              <a:xfrm>
                <a:off x="254932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4" name="Google Shape;3474;p15"/>
              <p:cNvSpPr/>
              <p:nvPr/>
            </p:nvSpPr>
            <p:spPr>
              <a:xfrm>
                <a:off x="10275379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353" y="0"/>
                    </a:cubicBezTo>
                    <a:cubicBezTo>
                      <a:pt x="59563" y="0"/>
                      <a:pt x="76771" y="17195"/>
                      <a:pt x="76771" y="38405"/>
                    </a:cubicBezTo>
                    <a:cubicBezTo>
                      <a:pt x="76771" y="59614"/>
                      <a:pt x="59563" y="76809"/>
                      <a:pt x="38353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5" name="Google Shape;3475;p15"/>
              <p:cNvSpPr/>
              <p:nvPr/>
            </p:nvSpPr>
            <p:spPr>
              <a:xfrm>
                <a:off x="7176706" y="5581593"/>
                <a:ext cx="76772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2" h="76809" extrusionOk="0">
                    <a:moveTo>
                      <a:pt x="0" y="38405"/>
                    </a:moveTo>
                    <a:cubicBezTo>
                      <a:pt x="0" y="17195"/>
                      <a:pt x="17209" y="0"/>
                      <a:pt x="38418" y="0"/>
                    </a:cubicBezTo>
                    <a:cubicBezTo>
                      <a:pt x="59627" y="0"/>
                      <a:pt x="76772" y="17195"/>
                      <a:pt x="76772" y="38405"/>
                    </a:cubicBezTo>
                    <a:cubicBezTo>
                      <a:pt x="76772" y="59614"/>
                      <a:pt x="59627" y="76809"/>
                      <a:pt x="38418" y="76809"/>
                    </a:cubicBezTo>
                    <a:cubicBezTo>
                      <a:pt x="17209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6" name="Google Shape;3476;p15"/>
              <p:cNvSpPr/>
              <p:nvPr/>
            </p:nvSpPr>
            <p:spPr>
              <a:xfrm>
                <a:off x="4099623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0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0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7" name="Google Shape;3477;p15"/>
              <p:cNvSpPr/>
              <p:nvPr/>
            </p:nvSpPr>
            <p:spPr>
              <a:xfrm>
                <a:off x="1008164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20" y="0"/>
                      <a:pt x="76810" y="17195"/>
                      <a:pt x="76810" y="38405"/>
                    </a:cubicBezTo>
                    <a:cubicBezTo>
                      <a:pt x="76810" y="59614"/>
                      <a:pt x="59620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8" name="Google Shape;3478;p15"/>
              <p:cNvSpPr/>
              <p:nvPr/>
            </p:nvSpPr>
            <p:spPr>
              <a:xfrm>
                <a:off x="11551348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8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8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9" name="Google Shape;3479;p15"/>
              <p:cNvSpPr/>
              <p:nvPr/>
            </p:nvSpPr>
            <p:spPr>
              <a:xfrm>
                <a:off x="8452675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8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8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0" name="Google Shape;3480;p15"/>
              <p:cNvSpPr/>
              <p:nvPr/>
            </p:nvSpPr>
            <p:spPr>
              <a:xfrm>
                <a:off x="537561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1" name="Google Shape;3481;p15"/>
              <p:cNvSpPr/>
              <p:nvPr/>
            </p:nvSpPr>
            <p:spPr>
              <a:xfrm>
                <a:off x="2284158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2" name="Google Shape;3482;p15"/>
              <p:cNvSpPr/>
              <p:nvPr/>
            </p:nvSpPr>
            <p:spPr>
              <a:xfrm>
                <a:off x="10010203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7" y="0"/>
                      <a:pt x="76771" y="17195"/>
                      <a:pt x="76771" y="38405"/>
                    </a:cubicBezTo>
                    <a:cubicBezTo>
                      <a:pt x="76771" y="59614"/>
                      <a:pt x="59627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3" name="Google Shape;3483;p15"/>
              <p:cNvSpPr/>
              <p:nvPr/>
            </p:nvSpPr>
            <p:spPr>
              <a:xfrm>
                <a:off x="6911530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6" y="0"/>
                      <a:pt x="76835" y="17195"/>
                      <a:pt x="76835" y="38405"/>
                    </a:cubicBezTo>
                    <a:cubicBezTo>
                      <a:pt x="76835" y="59614"/>
                      <a:pt x="59626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4" name="Google Shape;3484;p15"/>
              <p:cNvSpPr/>
              <p:nvPr/>
            </p:nvSpPr>
            <p:spPr>
              <a:xfrm>
                <a:off x="3834460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0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0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5" name="Google Shape;3485;p15"/>
              <p:cNvSpPr/>
              <p:nvPr/>
            </p:nvSpPr>
            <p:spPr>
              <a:xfrm>
                <a:off x="743000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20" y="0"/>
                      <a:pt x="76810" y="17195"/>
                      <a:pt x="76810" y="38405"/>
                    </a:cubicBezTo>
                    <a:cubicBezTo>
                      <a:pt x="76810" y="59614"/>
                      <a:pt x="59620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6" name="Google Shape;3486;p15"/>
              <p:cNvSpPr/>
              <p:nvPr/>
            </p:nvSpPr>
            <p:spPr>
              <a:xfrm>
                <a:off x="11309540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353" y="0"/>
                    </a:cubicBezTo>
                    <a:cubicBezTo>
                      <a:pt x="59563" y="0"/>
                      <a:pt x="76771" y="17195"/>
                      <a:pt x="76771" y="38405"/>
                    </a:cubicBezTo>
                    <a:cubicBezTo>
                      <a:pt x="76771" y="59614"/>
                      <a:pt x="59563" y="76809"/>
                      <a:pt x="38353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7" name="Google Shape;3487;p15"/>
              <p:cNvSpPr/>
              <p:nvPr/>
            </p:nvSpPr>
            <p:spPr>
              <a:xfrm>
                <a:off x="8210867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6" y="0"/>
                      <a:pt x="76835" y="17195"/>
                      <a:pt x="76835" y="38405"/>
                    </a:cubicBezTo>
                    <a:cubicBezTo>
                      <a:pt x="76835" y="59614"/>
                      <a:pt x="59626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8" name="Google Shape;3488;p15"/>
              <p:cNvSpPr/>
              <p:nvPr/>
            </p:nvSpPr>
            <p:spPr>
              <a:xfrm>
                <a:off x="5133784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9" name="Google Shape;3489;p15"/>
              <p:cNvSpPr/>
              <p:nvPr/>
            </p:nvSpPr>
            <p:spPr>
              <a:xfrm>
                <a:off x="204233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09" y="17195"/>
                      <a:pt x="76809" y="38405"/>
                    </a:cubicBezTo>
                    <a:cubicBezTo>
                      <a:pt x="76809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0" name="Google Shape;3490;p15"/>
              <p:cNvSpPr/>
              <p:nvPr/>
            </p:nvSpPr>
            <p:spPr>
              <a:xfrm>
                <a:off x="9768331" y="5581593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5"/>
                      <a:pt x="17209" y="0"/>
                      <a:pt x="38418" y="0"/>
                    </a:cubicBezTo>
                    <a:cubicBezTo>
                      <a:pt x="59627" y="0"/>
                      <a:pt x="76836" y="17195"/>
                      <a:pt x="76836" y="38405"/>
                    </a:cubicBezTo>
                    <a:cubicBezTo>
                      <a:pt x="76836" y="59614"/>
                      <a:pt x="59627" y="76809"/>
                      <a:pt x="38418" y="76809"/>
                    </a:cubicBezTo>
                    <a:cubicBezTo>
                      <a:pt x="17209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1" name="Google Shape;3491;p15"/>
              <p:cNvSpPr/>
              <p:nvPr/>
            </p:nvSpPr>
            <p:spPr>
              <a:xfrm>
                <a:off x="6669722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209" y="0"/>
                      <a:pt x="38418" y="0"/>
                    </a:cubicBezTo>
                    <a:cubicBezTo>
                      <a:pt x="59627" y="0"/>
                      <a:pt x="76771" y="17195"/>
                      <a:pt x="76771" y="38405"/>
                    </a:cubicBezTo>
                    <a:cubicBezTo>
                      <a:pt x="76771" y="59614"/>
                      <a:pt x="59627" y="76809"/>
                      <a:pt x="38418" y="76809"/>
                    </a:cubicBezTo>
                    <a:cubicBezTo>
                      <a:pt x="17209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2" name="Google Shape;3492;p15"/>
              <p:cNvSpPr/>
              <p:nvPr/>
            </p:nvSpPr>
            <p:spPr>
              <a:xfrm>
                <a:off x="3592633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0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0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15"/>
              <p:cNvSpPr/>
              <p:nvPr/>
            </p:nvSpPr>
            <p:spPr>
              <a:xfrm>
                <a:off x="501176" y="5581593"/>
                <a:ext cx="76808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8" h="76809" extrusionOk="0">
                    <a:moveTo>
                      <a:pt x="0" y="38405"/>
                    </a:moveTo>
                    <a:cubicBezTo>
                      <a:pt x="0" y="17195"/>
                      <a:pt x="17194" y="0"/>
                      <a:pt x="38404" y="0"/>
                    </a:cubicBezTo>
                    <a:cubicBezTo>
                      <a:pt x="59614" y="0"/>
                      <a:pt x="76809" y="17195"/>
                      <a:pt x="76809" y="38405"/>
                    </a:cubicBezTo>
                    <a:cubicBezTo>
                      <a:pt x="76809" y="59614"/>
                      <a:pt x="59614" y="76809"/>
                      <a:pt x="38404" y="76809"/>
                    </a:cubicBezTo>
                    <a:cubicBezTo>
                      <a:pt x="17194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4" name="Google Shape;3494;p15"/>
              <p:cNvSpPr/>
              <p:nvPr/>
            </p:nvSpPr>
            <p:spPr>
              <a:xfrm>
                <a:off x="11071859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9" y="0"/>
                      <a:pt x="38418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8" y="76809"/>
                    </a:cubicBezTo>
                    <a:cubicBezTo>
                      <a:pt x="17209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5" name="Google Shape;3495;p15"/>
              <p:cNvSpPr/>
              <p:nvPr/>
            </p:nvSpPr>
            <p:spPr>
              <a:xfrm>
                <a:off x="7973250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354" y="0"/>
                    </a:cubicBezTo>
                    <a:cubicBezTo>
                      <a:pt x="59563" y="0"/>
                      <a:pt x="76771" y="17195"/>
                      <a:pt x="76771" y="38405"/>
                    </a:cubicBezTo>
                    <a:cubicBezTo>
                      <a:pt x="76771" y="59614"/>
                      <a:pt x="59563" y="76809"/>
                      <a:pt x="38354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15"/>
              <p:cNvSpPr/>
              <p:nvPr/>
            </p:nvSpPr>
            <p:spPr>
              <a:xfrm>
                <a:off x="4896154" y="5581593"/>
                <a:ext cx="76803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3" h="76809" extrusionOk="0">
                    <a:moveTo>
                      <a:pt x="0" y="38405"/>
                    </a:moveTo>
                    <a:cubicBezTo>
                      <a:pt x="0" y="17195"/>
                      <a:pt x="17190" y="0"/>
                      <a:pt x="38398" y="0"/>
                    </a:cubicBezTo>
                    <a:cubicBezTo>
                      <a:pt x="59614" y="0"/>
                      <a:pt x="76803" y="17195"/>
                      <a:pt x="76803" y="38405"/>
                    </a:cubicBezTo>
                    <a:cubicBezTo>
                      <a:pt x="76803" y="59614"/>
                      <a:pt x="59614" y="76809"/>
                      <a:pt x="38398" y="76809"/>
                    </a:cubicBezTo>
                    <a:cubicBezTo>
                      <a:pt x="17190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15"/>
              <p:cNvSpPr/>
              <p:nvPr/>
            </p:nvSpPr>
            <p:spPr>
              <a:xfrm>
                <a:off x="1804695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09" y="17195"/>
                      <a:pt x="76809" y="38405"/>
                    </a:cubicBezTo>
                    <a:cubicBezTo>
                      <a:pt x="76809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15"/>
              <p:cNvSpPr/>
              <p:nvPr/>
            </p:nvSpPr>
            <p:spPr>
              <a:xfrm>
                <a:off x="9530715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15"/>
              <p:cNvSpPr/>
              <p:nvPr/>
            </p:nvSpPr>
            <p:spPr>
              <a:xfrm>
                <a:off x="6432041" y="5581593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5"/>
                      <a:pt x="17209" y="0"/>
                      <a:pt x="38417" y="0"/>
                    </a:cubicBezTo>
                    <a:cubicBezTo>
                      <a:pt x="59627" y="0"/>
                      <a:pt x="76835" y="17195"/>
                      <a:pt x="76835" y="38405"/>
                    </a:cubicBezTo>
                    <a:cubicBezTo>
                      <a:pt x="76835" y="59614"/>
                      <a:pt x="59627" y="76809"/>
                      <a:pt x="38417" y="76809"/>
                    </a:cubicBezTo>
                    <a:cubicBezTo>
                      <a:pt x="17209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15"/>
              <p:cNvSpPr/>
              <p:nvPr/>
            </p:nvSpPr>
            <p:spPr>
              <a:xfrm>
                <a:off x="3354997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1" name="Google Shape;3501;p15"/>
              <p:cNvSpPr/>
              <p:nvPr/>
            </p:nvSpPr>
            <p:spPr>
              <a:xfrm>
                <a:off x="26354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5" y="0"/>
                      <a:pt x="38405" y="0"/>
                    </a:cubicBezTo>
                    <a:cubicBezTo>
                      <a:pt x="59615" y="0"/>
                      <a:pt x="76810" y="17195"/>
                      <a:pt x="76810" y="38405"/>
                    </a:cubicBezTo>
                    <a:cubicBezTo>
                      <a:pt x="76810" y="59614"/>
                      <a:pt x="59615" y="76809"/>
                      <a:pt x="38405" y="76809"/>
                    </a:cubicBezTo>
                    <a:cubicBezTo>
                      <a:pt x="1719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2" name="Google Shape;3502;p15"/>
              <p:cNvSpPr/>
              <p:nvPr/>
            </p:nvSpPr>
            <p:spPr>
              <a:xfrm>
                <a:off x="10838751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145" y="0"/>
                      <a:pt x="38354" y="0"/>
                    </a:cubicBezTo>
                    <a:cubicBezTo>
                      <a:pt x="59563" y="0"/>
                      <a:pt x="76771" y="17195"/>
                      <a:pt x="76771" y="38405"/>
                    </a:cubicBezTo>
                    <a:cubicBezTo>
                      <a:pt x="76771" y="59614"/>
                      <a:pt x="59563" y="76809"/>
                      <a:pt x="38354" y="76809"/>
                    </a:cubicBezTo>
                    <a:cubicBezTo>
                      <a:pt x="17145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15"/>
              <p:cNvSpPr/>
              <p:nvPr/>
            </p:nvSpPr>
            <p:spPr>
              <a:xfrm>
                <a:off x="7740078" y="5581593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7" y="0"/>
                      <a:pt x="76771" y="17195"/>
                      <a:pt x="76771" y="38405"/>
                    </a:cubicBezTo>
                    <a:cubicBezTo>
                      <a:pt x="76771" y="59614"/>
                      <a:pt x="59627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15"/>
              <p:cNvSpPr/>
              <p:nvPr/>
            </p:nvSpPr>
            <p:spPr>
              <a:xfrm>
                <a:off x="4662989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15"/>
              <p:cNvSpPr/>
              <p:nvPr/>
            </p:nvSpPr>
            <p:spPr>
              <a:xfrm>
                <a:off x="1571536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14" y="0"/>
                      <a:pt x="76810" y="17195"/>
                      <a:pt x="76810" y="38405"/>
                    </a:cubicBezTo>
                    <a:cubicBezTo>
                      <a:pt x="76810" y="59614"/>
                      <a:pt x="59614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6" name="Google Shape;3506;p15"/>
              <p:cNvSpPr/>
              <p:nvPr/>
            </p:nvSpPr>
            <p:spPr>
              <a:xfrm>
                <a:off x="9297543" y="5581593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5"/>
                      <a:pt x="17208" y="0"/>
                      <a:pt x="38417" y="0"/>
                    </a:cubicBezTo>
                    <a:cubicBezTo>
                      <a:pt x="59626" y="0"/>
                      <a:pt x="76835" y="17195"/>
                      <a:pt x="76835" y="38405"/>
                    </a:cubicBezTo>
                    <a:cubicBezTo>
                      <a:pt x="76835" y="59614"/>
                      <a:pt x="59626" y="76809"/>
                      <a:pt x="38417" y="76809"/>
                    </a:cubicBezTo>
                    <a:cubicBezTo>
                      <a:pt x="17208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15"/>
              <p:cNvSpPr/>
              <p:nvPr/>
            </p:nvSpPr>
            <p:spPr>
              <a:xfrm>
                <a:off x="6198908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20" y="0"/>
                      <a:pt x="76810" y="17195"/>
                      <a:pt x="76810" y="38405"/>
                    </a:cubicBezTo>
                    <a:cubicBezTo>
                      <a:pt x="76810" y="59614"/>
                      <a:pt x="59620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15"/>
              <p:cNvSpPr/>
              <p:nvPr/>
            </p:nvSpPr>
            <p:spPr>
              <a:xfrm>
                <a:off x="3121831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6" y="0"/>
                      <a:pt x="38405" y="0"/>
                    </a:cubicBezTo>
                    <a:cubicBezTo>
                      <a:pt x="59620" y="0"/>
                      <a:pt x="76809" y="17195"/>
                      <a:pt x="76809" y="38405"/>
                    </a:cubicBezTo>
                    <a:cubicBezTo>
                      <a:pt x="76809" y="59614"/>
                      <a:pt x="59620" y="76809"/>
                      <a:pt x="38405" y="76809"/>
                    </a:cubicBezTo>
                    <a:cubicBezTo>
                      <a:pt x="17196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15"/>
              <p:cNvSpPr/>
              <p:nvPr/>
            </p:nvSpPr>
            <p:spPr>
              <a:xfrm>
                <a:off x="30379" y="5581593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5"/>
                      <a:pt x="17194" y="0"/>
                      <a:pt x="38405" y="0"/>
                    </a:cubicBezTo>
                    <a:cubicBezTo>
                      <a:pt x="59615" y="0"/>
                      <a:pt x="76810" y="17195"/>
                      <a:pt x="76810" y="38405"/>
                    </a:cubicBezTo>
                    <a:cubicBezTo>
                      <a:pt x="76810" y="59614"/>
                      <a:pt x="59615" y="76809"/>
                      <a:pt x="38405" y="76809"/>
                    </a:cubicBezTo>
                    <a:cubicBezTo>
                      <a:pt x="17194" y="76809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10" name="Google Shape;3510;p15"/>
            <p:cNvGrpSpPr/>
            <p:nvPr/>
          </p:nvGrpSpPr>
          <p:grpSpPr>
            <a:xfrm>
              <a:off x="146960" y="5496452"/>
              <a:ext cx="11913022" cy="76809"/>
              <a:chOff x="146960" y="5496452"/>
              <a:chExt cx="11913022" cy="76809"/>
            </a:xfrm>
          </p:grpSpPr>
          <p:sp>
            <p:nvSpPr>
              <p:cNvPr id="3511" name="Google Shape;3511;p15"/>
              <p:cNvSpPr/>
              <p:nvPr/>
            </p:nvSpPr>
            <p:spPr>
              <a:xfrm>
                <a:off x="11983211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4" y="0"/>
                    </a:cubicBezTo>
                    <a:cubicBezTo>
                      <a:pt x="59627" y="0"/>
                      <a:pt x="76771" y="17196"/>
                      <a:pt x="76771" y="38405"/>
                    </a:cubicBezTo>
                    <a:cubicBezTo>
                      <a:pt x="76771" y="59614"/>
                      <a:pt x="59627" y="76810"/>
                      <a:pt x="38354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15"/>
              <p:cNvSpPr/>
              <p:nvPr/>
            </p:nvSpPr>
            <p:spPr>
              <a:xfrm>
                <a:off x="8884539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15"/>
              <p:cNvSpPr/>
              <p:nvPr/>
            </p:nvSpPr>
            <p:spPr>
              <a:xfrm>
                <a:off x="5807462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4" name="Google Shape;3514;p15"/>
              <p:cNvSpPr/>
              <p:nvPr/>
            </p:nvSpPr>
            <p:spPr>
              <a:xfrm>
                <a:off x="2716009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89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8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5" name="Google Shape;3515;p15"/>
              <p:cNvSpPr/>
              <p:nvPr/>
            </p:nvSpPr>
            <p:spPr>
              <a:xfrm>
                <a:off x="10442067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3" y="0"/>
                    </a:cubicBezTo>
                    <a:cubicBezTo>
                      <a:pt x="59563" y="0"/>
                      <a:pt x="76771" y="17196"/>
                      <a:pt x="76771" y="38405"/>
                    </a:cubicBezTo>
                    <a:cubicBezTo>
                      <a:pt x="76771" y="59614"/>
                      <a:pt x="59563" y="76810"/>
                      <a:pt x="38353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15"/>
              <p:cNvSpPr/>
              <p:nvPr/>
            </p:nvSpPr>
            <p:spPr>
              <a:xfrm>
                <a:off x="7343393" y="5496452"/>
                <a:ext cx="76772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2" h="76809" extrusionOk="0">
                    <a:moveTo>
                      <a:pt x="0" y="38405"/>
                    </a:moveTo>
                    <a:cubicBezTo>
                      <a:pt x="0" y="17196"/>
                      <a:pt x="17209" y="0"/>
                      <a:pt x="38418" y="0"/>
                    </a:cubicBezTo>
                    <a:cubicBezTo>
                      <a:pt x="59627" y="0"/>
                      <a:pt x="76772" y="17196"/>
                      <a:pt x="76772" y="38405"/>
                    </a:cubicBezTo>
                    <a:cubicBezTo>
                      <a:pt x="76772" y="59614"/>
                      <a:pt x="59627" y="76810"/>
                      <a:pt x="38418" y="76810"/>
                    </a:cubicBezTo>
                    <a:cubicBezTo>
                      <a:pt x="1720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15"/>
              <p:cNvSpPr/>
              <p:nvPr/>
            </p:nvSpPr>
            <p:spPr>
              <a:xfrm>
                <a:off x="4266304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8" name="Google Shape;3518;p15"/>
              <p:cNvSpPr/>
              <p:nvPr/>
            </p:nvSpPr>
            <p:spPr>
              <a:xfrm>
                <a:off x="1174851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9" name="Google Shape;3519;p15"/>
              <p:cNvSpPr/>
              <p:nvPr/>
            </p:nvSpPr>
            <p:spPr>
              <a:xfrm>
                <a:off x="11699938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8" y="0"/>
                    </a:cubicBezTo>
                    <a:cubicBezTo>
                      <a:pt x="59627" y="0"/>
                      <a:pt x="76771" y="17196"/>
                      <a:pt x="76771" y="38405"/>
                    </a:cubicBezTo>
                    <a:cubicBezTo>
                      <a:pt x="76771" y="59614"/>
                      <a:pt x="59627" y="76810"/>
                      <a:pt x="38418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0" name="Google Shape;3520;p15"/>
              <p:cNvSpPr/>
              <p:nvPr/>
            </p:nvSpPr>
            <p:spPr>
              <a:xfrm>
                <a:off x="8601265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1" name="Google Shape;3521;p15"/>
              <p:cNvSpPr/>
              <p:nvPr/>
            </p:nvSpPr>
            <p:spPr>
              <a:xfrm>
                <a:off x="5524195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5" y="0"/>
                      <a:pt x="38405" y="0"/>
                    </a:cubicBezTo>
                    <a:cubicBezTo>
                      <a:pt x="59614" y="0"/>
                      <a:pt x="76809" y="17196"/>
                      <a:pt x="76809" y="38405"/>
                    </a:cubicBezTo>
                    <a:cubicBezTo>
                      <a:pt x="76809" y="59614"/>
                      <a:pt x="59614" y="76810"/>
                      <a:pt x="38405" y="76810"/>
                    </a:cubicBezTo>
                    <a:cubicBezTo>
                      <a:pt x="1719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2" name="Google Shape;3522;p15"/>
              <p:cNvSpPr/>
              <p:nvPr/>
            </p:nvSpPr>
            <p:spPr>
              <a:xfrm>
                <a:off x="2432742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09" y="17196"/>
                      <a:pt x="76809" y="38405"/>
                    </a:cubicBezTo>
                    <a:cubicBezTo>
                      <a:pt x="76809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3" name="Google Shape;3523;p15"/>
              <p:cNvSpPr/>
              <p:nvPr/>
            </p:nvSpPr>
            <p:spPr>
              <a:xfrm>
                <a:off x="10158793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3" y="0"/>
                    </a:cubicBezTo>
                    <a:cubicBezTo>
                      <a:pt x="59562" y="0"/>
                      <a:pt x="76771" y="17196"/>
                      <a:pt x="76771" y="38405"/>
                    </a:cubicBezTo>
                    <a:cubicBezTo>
                      <a:pt x="76771" y="59614"/>
                      <a:pt x="59562" y="76810"/>
                      <a:pt x="38353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4" name="Google Shape;3524;p15"/>
              <p:cNvSpPr/>
              <p:nvPr/>
            </p:nvSpPr>
            <p:spPr>
              <a:xfrm>
                <a:off x="7060120" y="5496452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6"/>
                      <a:pt x="17209" y="0"/>
                      <a:pt x="38418" y="0"/>
                    </a:cubicBezTo>
                    <a:cubicBezTo>
                      <a:pt x="59627" y="0"/>
                      <a:pt x="76836" y="17196"/>
                      <a:pt x="76836" y="38405"/>
                    </a:cubicBezTo>
                    <a:cubicBezTo>
                      <a:pt x="76836" y="59614"/>
                      <a:pt x="59627" y="76810"/>
                      <a:pt x="38418" y="76810"/>
                    </a:cubicBezTo>
                    <a:cubicBezTo>
                      <a:pt x="1720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5" name="Google Shape;3525;p15"/>
              <p:cNvSpPr/>
              <p:nvPr/>
            </p:nvSpPr>
            <p:spPr>
              <a:xfrm>
                <a:off x="3983037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20" y="0"/>
                      <a:pt x="76810" y="17196"/>
                      <a:pt x="76810" y="38405"/>
                    </a:cubicBezTo>
                    <a:cubicBezTo>
                      <a:pt x="76810" y="59614"/>
                      <a:pt x="59620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6" name="Google Shape;3526;p15"/>
              <p:cNvSpPr/>
              <p:nvPr/>
            </p:nvSpPr>
            <p:spPr>
              <a:xfrm>
                <a:off x="891584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7" name="Google Shape;3527;p15"/>
              <p:cNvSpPr/>
              <p:nvPr/>
            </p:nvSpPr>
            <p:spPr>
              <a:xfrm>
                <a:off x="11434762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8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8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8" name="Google Shape;3528;p15"/>
              <p:cNvSpPr/>
              <p:nvPr/>
            </p:nvSpPr>
            <p:spPr>
              <a:xfrm>
                <a:off x="8336089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15"/>
              <p:cNvSpPr/>
              <p:nvPr/>
            </p:nvSpPr>
            <p:spPr>
              <a:xfrm>
                <a:off x="5259031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0" name="Google Shape;3530;p15"/>
              <p:cNvSpPr/>
              <p:nvPr/>
            </p:nvSpPr>
            <p:spPr>
              <a:xfrm>
                <a:off x="2167578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09" y="17196"/>
                      <a:pt x="76809" y="38405"/>
                    </a:cubicBezTo>
                    <a:cubicBezTo>
                      <a:pt x="76809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1" name="Google Shape;3531;p15"/>
              <p:cNvSpPr/>
              <p:nvPr/>
            </p:nvSpPr>
            <p:spPr>
              <a:xfrm>
                <a:off x="9893617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6" y="0"/>
                      <a:pt x="76771" y="17196"/>
                      <a:pt x="76771" y="38405"/>
                    </a:cubicBezTo>
                    <a:cubicBezTo>
                      <a:pt x="76771" y="59614"/>
                      <a:pt x="59626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2" name="Google Shape;3532;p15"/>
              <p:cNvSpPr/>
              <p:nvPr/>
            </p:nvSpPr>
            <p:spPr>
              <a:xfrm>
                <a:off x="6794944" y="5496452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6"/>
                      <a:pt x="17209" y="0"/>
                      <a:pt x="38418" y="0"/>
                    </a:cubicBezTo>
                    <a:cubicBezTo>
                      <a:pt x="59627" y="0"/>
                      <a:pt x="76836" y="17196"/>
                      <a:pt x="76836" y="38405"/>
                    </a:cubicBezTo>
                    <a:cubicBezTo>
                      <a:pt x="76836" y="59614"/>
                      <a:pt x="59627" y="76810"/>
                      <a:pt x="38418" y="76810"/>
                    </a:cubicBezTo>
                    <a:cubicBezTo>
                      <a:pt x="1720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15"/>
              <p:cNvSpPr/>
              <p:nvPr/>
            </p:nvSpPr>
            <p:spPr>
              <a:xfrm>
                <a:off x="3717874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20" y="0"/>
                      <a:pt x="76810" y="17196"/>
                      <a:pt x="76810" y="38405"/>
                    </a:cubicBezTo>
                    <a:cubicBezTo>
                      <a:pt x="76810" y="59614"/>
                      <a:pt x="59620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15"/>
              <p:cNvSpPr/>
              <p:nvPr/>
            </p:nvSpPr>
            <p:spPr>
              <a:xfrm>
                <a:off x="626422" y="5496452"/>
                <a:ext cx="76808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8" h="76809" extrusionOk="0">
                    <a:moveTo>
                      <a:pt x="0" y="38405"/>
                    </a:moveTo>
                    <a:cubicBezTo>
                      <a:pt x="0" y="17196"/>
                      <a:pt x="17195" y="0"/>
                      <a:pt x="38404" y="0"/>
                    </a:cubicBezTo>
                    <a:cubicBezTo>
                      <a:pt x="59613" y="0"/>
                      <a:pt x="76808" y="17196"/>
                      <a:pt x="76808" y="38405"/>
                    </a:cubicBezTo>
                    <a:cubicBezTo>
                      <a:pt x="76808" y="59614"/>
                      <a:pt x="59613" y="76810"/>
                      <a:pt x="38404" y="76810"/>
                    </a:cubicBezTo>
                    <a:cubicBezTo>
                      <a:pt x="1719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15"/>
              <p:cNvSpPr/>
              <p:nvPr/>
            </p:nvSpPr>
            <p:spPr>
              <a:xfrm>
                <a:off x="11192954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3" y="0"/>
                    </a:cubicBezTo>
                    <a:cubicBezTo>
                      <a:pt x="59627" y="0"/>
                      <a:pt x="76771" y="17196"/>
                      <a:pt x="76771" y="38405"/>
                    </a:cubicBezTo>
                    <a:cubicBezTo>
                      <a:pt x="76771" y="59614"/>
                      <a:pt x="59627" y="76810"/>
                      <a:pt x="38353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15"/>
              <p:cNvSpPr/>
              <p:nvPr/>
            </p:nvSpPr>
            <p:spPr>
              <a:xfrm>
                <a:off x="8094281" y="5496452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6"/>
                      <a:pt x="17209" y="0"/>
                      <a:pt x="38418" y="0"/>
                    </a:cubicBezTo>
                    <a:cubicBezTo>
                      <a:pt x="59627" y="0"/>
                      <a:pt x="76836" y="17196"/>
                      <a:pt x="76836" y="38405"/>
                    </a:cubicBezTo>
                    <a:cubicBezTo>
                      <a:pt x="76836" y="59614"/>
                      <a:pt x="59627" y="76810"/>
                      <a:pt x="38418" y="76810"/>
                    </a:cubicBezTo>
                    <a:cubicBezTo>
                      <a:pt x="1720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15"/>
              <p:cNvSpPr/>
              <p:nvPr/>
            </p:nvSpPr>
            <p:spPr>
              <a:xfrm>
                <a:off x="5017204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5" y="0"/>
                      <a:pt x="38405" y="0"/>
                    </a:cubicBezTo>
                    <a:cubicBezTo>
                      <a:pt x="59614" y="0"/>
                      <a:pt x="76809" y="17196"/>
                      <a:pt x="76809" y="38405"/>
                    </a:cubicBezTo>
                    <a:cubicBezTo>
                      <a:pt x="76809" y="59614"/>
                      <a:pt x="59614" y="76810"/>
                      <a:pt x="38405" y="76810"/>
                    </a:cubicBezTo>
                    <a:cubicBezTo>
                      <a:pt x="1719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15"/>
              <p:cNvSpPr/>
              <p:nvPr/>
            </p:nvSpPr>
            <p:spPr>
              <a:xfrm>
                <a:off x="1925751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15"/>
              <p:cNvSpPr/>
              <p:nvPr/>
            </p:nvSpPr>
            <p:spPr>
              <a:xfrm>
                <a:off x="9651809" y="5496452"/>
                <a:ext cx="76772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2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4" y="0"/>
                    </a:cubicBezTo>
                    <a:cubicBezTo>
                      <a:pt x="59563" y="0"/>
                      <a:pt x="76772" y="17196"/>
                      <a:pt x="76772" y="38405"/>
                    </a:cubicBezTo>
                    <a:cubicBezTo>
                      <a:pt x="76772" y="59614"/>
                      <a:pt x="59563" y="76810"/>
                      <a:pt x="38354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0" name="Google Shape;3540;p15"/>
              <p:cNvSpPr/>
              <p:nvPr/>
            </p:nvSpPr>
            <p:spPr>
              <a:xfrm>
                <a:off x="6553136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8" y="0"/>
                    </a:cubicBezTo>
                    <a:cubicBezTo>
                      <a:pt x="59627" y="0"/>
                      <a:pt x="76771" y="17196"/>
                      <a:pt x="76771" y="38405"/>
                    </a:cubicBezTo>
                    <a:cubicBezTo>
                      <a:pt x="76771" y="59614"/>
                      <a:pt x="59627" y="76810"/>
                      <a:pt x="38418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1" name="Google Shape;3541;p15"/>
              <p:cNvSpPr/>
              <p:nvPr/>
            </p:nvSpPr>
            <p:spPr>
              <a:xfrm>
                <a:off x="3476047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20" y="0"/>
                      <a:pt x="76810" y="17196"/>
                      <a:pt x="76810" y="38405"/>
                    </a:cubicBezTo>
                    <a:cubicBezTo>
                      <a:pt x="76810" y="59614"/>
                      <a:pt x="59620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15"/>
              <p:cNvSpPr/>
              <p:nvPr/>
            </p:nvSpPr>
            <p:spPr>
              <a:xfrm>
                <a:off x="384595" y="5496452"/>
                <a:ext cx="76808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8" h="76809" extrusionOk="0">
                    <a:moveTo>
                      <a:pt x="0" y="38405"/>
                    </a:moveTo>
                    <a:cubicBezTo>
                      <a:pt x="0" y="17196"/>
                      <a:pt x="17194" y="0"/>
                      <a:pt x="38404" y="0"/>
                    </a:cubicBezTo>
                    <a:cubicBezTo>
                      <a:pt x="59614" y="0"/>
                      <a:pt x="76809" y="17196"/>
                      <a:pt x="76809" y="38405"/>
                    </a:cubicBezTo>
                    <a:cubicBezTo>
                      <a:pt x="76809" y="59614"/>
                      <a:pt x="59614" y="76810"/>
                      <a:pt x="38404" y="76810"/>
                    </a:cubicBezTo>
                    <a:cubicBezTo>
                      <a:pt x="17194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3" name="Google Shape;3543;p15"/>
              <p:cNvSpPr/>
              <p:nvPr/>
            </p:nvSpPr>
            <p:spPr>
              <a:xfrm>
                <a:off x="10955273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8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8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4" name="Google Shape;3544;p15"/>
              <p:cNvSpPr/>
              <p:nvPr/>
            </p:nvSpPr>
            <p:spPr>
              <a:xfrm>
                <a:off x="7856664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417" y="0"/>
                    </a:cubicBezTo>
                    <a:cubicBezTo>
                      <a:pt x="59627" y="0"/>
                      <a:pt x="76771" y="17196"/>
                      <a:pt x="76771" y="38405"/>
                    </a:cubicBezTo>
                    <a:cubicBezTo>
                      <a:pt x="76771" y="59614"/>
                      <a:pt x="59627" y="76810"/>
                      <a:pt x="38417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15"/>
              <p:cNvSpPr/>
              <p:nvPr/>
            </p:nvSpPr>
            <p:spPr>
              <a:xfrm>
                <a:off x="4779568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6" name="Google Shape;3546;p15"/>
              <p:cNvSpPr/>
              <p:nvPr/>
            </p:nvSpPr>
            <p:spPr>
              <a:xfrm>
                <a:off x="1688115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7" name="Google Shape;3547;p15"/>
              <p:cNvSpPr/>
              <p:nvPr/>
            </p:nvSpPr>
            <p:spPr>
              <a:xfrm>
                <a:off x="9414129" y="5496452"/>
                <a:ext cx="76834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7" y="0"/>
                      <a:pt x="76835" y="17196"/>
                      <a:pt x="76835" y="38405"/>
                    </a:cubicBezTo>
                    <a:cubicBezTo>
                      <a:pt x="76835" y="59614"/>
                      <a:pt x="59627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8" name="Google Shape;3548;p15"/>
              <p:cNvSpPr/>
              <p:nvPr/>
            </p:nvSpPr>
            <p:spPr>
              <a:xfrm>
                <a:off x="6315493" y="5496452"/>
                <a:ext cx="76796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96" h="76809" extrusionOk="0">
                    <a:moveTo>
                      <a:pt x="0" y="38405"/>
                    </a:moveTo>
                    <a:cubicBezTo>
                      <a:pt x="0" y="17196"/>
                      <a:pt x="17190" y="0"/>
                      <a:pt x="38379" y="0"/>
                    </a:cubicBezTo>
                    <a:cubicBezTo>
                      <a:pt x="59589" y="0"/>
                      <a:pt x="76797" y="17196"/>
                      <a:pt x="76797" y="38405"/>
                    </a:cubicBezTo>
                    <a:cubicBezTo>
                      <a:pt x="76797" y="59614"/>
                      <a:pt x="59589" y="76810"/>
                      <a:pt x="38379" y="76810"/>
                    </a:cubicBezTo>
                    <a:cubicBezTo>
                      <a:pt x="17190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9" name="Google Shape;3549;p15"/>
              <p:cNvSpPr/>
              <p:nvPr/>
            </p:nvSpPr>
            <p:spPr>
              <a:xfrm>
                <a:off x="3238417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89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8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0" name="Google Shape;3550;p15"/>
              <p:cNvSpPr/>
              <p:nvPr/>
            </p:nvSpPr>
            <p:spPr>
              <a:xfrm>
                <a:off x="146960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5" y="0"/>
                      <a:pt x="38405" y="0"/>
                    </a:cubicBezTo>
                    <a:cubicBezTo>
                      <a:pt x="59615" y="0"/>
                      <a:pt x="76810" y="17196"/>
                      <a:pt x="76810" y="38405"/>
                    </a:cubicBezTo>
                    <a:cubicBezTo>
                      <a:pt x="76810" y="59614"/>
                      <a:pt x="59615" y="76810"/>
                      <a:pt x="38405" y="76810"/>
                    </a:cubicBezTo>
                    <a:cubicBezTo>
                      <a:pt x="1719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1" name="Google Shape;3551;p15"/>
              <p:cNvSpPr/>
              <p:nvPr/>
            </p:nvSpPr>
            <p:spPr>
              <a:xfrm>
                <a:off x="10722165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145" y="0"/>
                      <a:pt x="38353" y="0"/>
                    </a:cubicBezTo>
                    <a:cubicBezTo>
                      <a:pt x="59563" y="0"/>
                      <a:pt x="76771" y="17196"/>
                      <a:pt x="76771" y="38405"/>
                    </a:cubicBezTo>
                    <a:cubicBezTo>
                      <a:pt x="76771" y="59614"/>
                      <a:pt x="59563" y="76810"/>
                      <a:pt x="38353" y="76810"/>
                    </a:cubicBezTo>
                    <a:cubicBezTo>
                      <a:pt x="17145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2" name="Google Shape;3552;p15"/>
              <p:cNvSpPr/>
              <p:nvPr/>
            </p:nvSpPr>
            <p:spPr>
              <a:xfrm>
                <a:off x="7623492" y="5496452"/>
                <a:ext cx="76771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9" extrusionOk="0">
                    <a:moveTo>
                      <a:pt x="0" y="38405"/>
                    </a:moveTo>
                    <a:cubicBezTo>
                      <a:pt x="0" y="17196"/>
                      <a:pt x="17208" y="0"/>
                      <a:pt x="38417" y="0"/>
                    </a:cubicBezTo>
                    <a:cubicBezTo>
                      <a:pt x="59626" y="0"/>
                      <a:pt x="76771" y="17196"/>
                      <a:pt x="76771" y="38405"/>
                    </a:cubicBezTo>
                    <a:cubicBezTo>
                      <a:pt x="76771" y="59614"/>
                      <a:pt x="59626" y="76810"/>
                      <a:pt x="38417" y="76810"/>
                    </a:cubicBezTo>
                    <a:cubicBezTo>
                      <a:pt x="17208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3" name="Google Shape;3553;p15"/>
              <p:cNvSpPr/>
              <p:nvPr/>
            </p:nvSpPr>
            <p:spPr>
              <a:xfrm>
                <a:off x="4546409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4" name="Google Shape;3554;p15"/>
              <p:cNvSpPr/>
              <p:nvPr/>
            </p:nvSpPr>
            <p:spPr>
              <a:xfrm>
                <a:off x="1454956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89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8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5" name="Google Shape;3555;p15"/>
              <p:cNvSpPr/>
              <p:nvPr/>
            </p:nvSpPr>
            <p:spPr>
              <a:xfrm>
                <a:off x="9180956" y="5496452"/>
                <a:ext cx="76835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9" extrusionOk="0">
                    <a:moveTo>
                      <a:pt x="0" y="38405"/>
                    </a:moveTo>
                    <a:cubicBezTo>
                      <a:pt x="0" y="17196"/>
                      <a:pt x="17209" y="0"/>
                      <a:pt x="38418" y="0"/>
                    </a:cubicBezTo>
                    <a:cubicBezTo>
                      <a:pt x="59627" y="0"/>
                      <a:pt x="76836" y="17196"/>
                      <a:pt x="76836" y="38405"/>
                    </a:cubicBezTo>
                    <a:cubicBezTo>
                      <a:pt x="76836" y="59614"/>
                      <a:pt x="59627" y="76810"/>
                      <a:pt x="38418" y="76810"/>
                    </a:cubicBezTo>
                    <a:cubicBezTo>
                      <a:pt x="17209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6" name="Google Shape;3556;p15"/>
              <p:cNvSpPr/>
              <p:nvPr/>
            </p:nvSpPr>
            <p:spPr>
              <a:xfrm>
                <a:off x="6082328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7" name="Google Shape;3557;p15"/>
              <p:cNvSpPr/>
              <p:nvPr/>
            </p:nvSpPr>
            <p:spPr>
              <a:xfrm>
                <a:off x="3005251" y="5496452"/>
                <a:ext cx="76809" cy="76809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9" extrusionOk="0">
                    <a:moveTo>
                      <a:pt x="0" y="38405"/>
                    </a:moveTo>
                    <a:cubicBezTo>
                      <a:pt x="0" y="17196"/>
                      <a:pt x="17196" y="0"/>
                      <a:pt x="38405" y="0"/>
                    </a:cubicBezTo>
                    <a:cubicBezTo>
                      <a:pt x="59614" y="0"/>
                      <a:pt x="76810" y="17196"/>
                      <a:pt x="76810" y="38405"/>
                    </a:cubicBezTo>
                    <a:cubicBezTo>
                      <a:pt x="76810" y="59614"/>
                      <a:pt x="59614" y="76810"/>
                      <a:pt x="38405" y="76810"/>
                    </a:cubicBezTo>
                    <a:cubicBezTo>
                      <a:pt x="17196" y="76810"/>
                      <a:pt x="0" y="59614"/>
                      <a:pt x="0" y="38405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58" name="Google Shape;3558;p15"/>
            <p:cNvGrpSpPr/>
            <p:nvPr/>
          </p:nvGrpSpPr>
          <p:grpSpPr>
            <a:xfrm>
              <a:off x="146960" y="5666733"/>
              <a:ext cx="11913022" cy="76803"/>
              <a:chOff x="146960" y="5666733"/>
              <a:chExt cx="11913022" cy="76803"/>
            </a:xfrm>
          </p:grpSpPr>
          <p:sp>
            <p:nvSpPr>
              <p:cNvPr id="3559" name="Google Shape;3559;p15"/>
              <p:cNvSpPr/>
              <p:nvPr/>
            </p:nvSpPr>
            <p:spPr>
              <a:xfrm>
                <a:off x="11983211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4" y="0"/>
                    </a:cubicBezTo>
                    <a:cubicBezTo>
                      <a:pt x="59627" y="0"/>
                      <a:pt x="76771" y="17190"/>
                      <a:pt x="76771" y="38398"/>
                    </a:cubicBezTo>
                    <a:cubicBezTo>
                      <a:pt x="76771" y="59614"/>
                      <a:pt x="59627" y="76803"/>
                      <a:pt x="38354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0" name="Google Shape;3560;p15"/>
              <p:cNvSpPr/>
              <p:nvPr/>
            </p:nvSpPr>
            <p:spPr>
              <a:xfrm>
                <a:off x="8884539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1" name="Google Shape;3561;p15"/>
              <p:cNvSpPr/>
              <p:nvPr/>
            </p:nvSpPr>
            <p:spPr>
              <a:xfrm>
                <a:off x="5807462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2" name="Google Shape;3562;p15"/>
              <p:cNvSpPr/>
              <p:nvPr/>
            </p:nvSpPr>
            <p:spPr>
              <a:xfrm>
                <a:off x="2716009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89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8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3" name="Google Shape;3563;p15"/>
              <p:cNvSpPr/>
              <p:nvPr/>
            </p:nvSpPr>
            <p:spPr>
              <a:xfrm>
                <a:off x="10442067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3" y="0"/>
                    </a:cubicBezTo>
                    <a:cubicBezTo>
                      <a:pt x="59563" y="0"/>
                      <a:pt x="76771" y="17190"/>
                      <a:pt x="76771" y="38398"/>
                    </a:cubicBezTo>
                    <a:cubicBezTo>
                      <a:pt x="76771" y="59614"/>
                      <a:pt x="59563" y="76803"/>
                      <a:pt x="38353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4" name="Google Shape;3564;p15"/>
              <p:cNvSpPr/>
              <p:nvPr/>
            </p:nvSpPr>
            <p:spPr>
              <a:xfrm>
                <a:off x="7343393" y="5666733"/>
                <a:ext cx="76772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2" h="76803" extrusionOk="0">
                    <a:moveTo>
                      <a:pt x="0" y="38398"/>
                    </a:moveTo>
                    <a:cubicBezTo>
                      <a:pt x="0" y="17190"/>
                      <a:pt x="17209" y="0"/>
                      <a:pt x="38418" y="0"/>
                    </a:cubicBezTo>
                    <a:cubicBezTo>
                      <a:pt x="59627" y="0"/>
                      <a:pt x="76772" y="17190"/>
                      <a:pt x="76772" y="38398"/>
                    </a:cubicBezTo>
                    <a:cubicBezTo>
                      <a:pt x="76772" y="59614"/>
                      <a:pt x="59627" y="76803"/>
                      <a:pt x="38418" y="76803"/>
                    </a:cubicBezTo>
                    <a:cubicBezTo>
                      <a:pt x="1720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5" name="Google Shape;3565;p15"/>
              <p:cNvSpPr/>
              <p:nvPr/>
            </p:nvSpPr>
            <p:spPr>
              <a:xfrm>
                <a:off x="4266304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6" name="Google Shape;3566;p15"/>
              <p:cNvSpPr/>
              <p:nvPr/>
            </p:nvSpPr>
            <p:spPr>
              <a:xfrm>
                <a:off x="1174851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7" name="Google Shape;3567;p15"/>
              <p:cNvSpPr/>
              <p:nvPr/>
            </p:nvSpPr>
            <p:spPr>
              <a:xfrm>
                <a:off x="11699938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8" y="0"/>
                    </a:cubicBezTo>
                    <a:cubicBezTo>
                      <a:pt x="59627" y="0"/>
                      <a:pt x="76771" y="17190"/>
                      <a:pt x="76771" y="38398"/>
                    </a:cubicBezTo>
                    <a:cubicBezTo>
                      <a:pt x="76771" y="59614"/>
                      <a:pt x="59627" y="76803"/>
                      <a:pt x="38418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8" name="Google Shape;3568;p15"/>
              <p:cNvSpPr/>
              <p:nvPr/>
            </p:nvSpPr>
            <p:spPr>
              <a:xfrm>
                <a:off x="8601265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9" name="Google Shape;3569;p15"/>
              <p:cNvSpPr/>
              <p:nvPr/>
            </p:nvSpPr>
            <p:spPr>
              <a:xfrm>
                <a:off x="5524195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5" y="0"/>
                      <a:pt x="38405" y="0"/>
                    </a:cubicBezTo>
                    <a:cubicBezTo>
                      <a:pt x="59614" y="0"/>
                      <a:pt x="76809" y="17190"/>
                      <a:pt x="76809" y="38398"/>
                    </a:cubicBezTo>
                    <a:cubicBezTo>
                      <a:pt x="76809" y="59614"/>
                      <a:pt x="59614" y="76803"/>
                      <a:pt x="38405" y="76803"/>
                    </a:cubicBezTo>
                    <a:cubicBezTo>
                      <a:pt x="1719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0" name="Google Shape;3570;p15"/>
              <p:cNvSpPr/>
              <p:nvPr/>
            </p:nvSpPr>
            <p:spPr>
              <a:xfrm>
                <a:off x="2432742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09" y="17190"/>
                      <a:pt x="76809" y="38398"/>
                    </a:cubicBezTo>
                    <a:cubicBezTo>
                      <a:pt x="76809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1" name="Google Shape;3571;p15"/>
              <p:cNvSpPr/>
              <p:nvPr/>
            </p:nvSpPr>
            <p:spPr>
              <a:xfrm>
                <a:off x="10158793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3" y="0"/>
                    </a:cubicBezTo>
                    <a:cubicBezTo>
                      <a:pt x="59562" y="0"/>
                      <a:pt x="76771" y="17190"/>
                      <a:pt x="76771" y="38398"/>
                    </a:cubicBezTo>
                    <a:cubicBezTo>
                      <a:pt x="76771" y="59614"/>
                      <a:pt x="59562" y="76803"/>
                      <a:pt x="38353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15"/>
              <p:cNvSpPr/>
              <p:nvPr/>
            </p:nvSpPr>
            <p:spPr>
              <a:xfrm>
                <a:off x="7060120" y="5666733"/>
                <a:ext cx="76835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3" extrusionOk="0">
                    <a:moveTo>
                      <a:pt x="0" y="38398"/>
                    </a:moveTo>
                    <a:cubicBezTo>
                      <a:pt x="0" y="17190"/>
                      <a:pt x="17209" y="0"/>
                      <a:pt x="38418" y="0"/>
                    </a:cubicBezTo>
                    <a:cubicBezTo>
                      <a:pt x="59627" y="0"/>
                      <a:pt x="76836" y="17190"/>
                      <a:pt x="76836" y="38398"/>
                    </a:cubicBezTo>
                    <a:cubicBezTo>
                      <a:pt x="76836" y="59614"/>
                      <a:pt x="59627" y="76803"/>
                      <a:pt x="38418" y="76803"/>
                    </a:cubicBezTo>
                    <a:cubicBezTo>
                      <a:pt x="1720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15"/>
              <p:cNvSpPr/>
              <p:nvPr/>
            </p:nvSpPr>
            <p:spPr>
              <a:xfrm>
                <a:off x="3983037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20" y="0"/>
                      <a:pt x="76810" y="17190"/>
                      <a:pt x="76810" y="38398"/>
                    </a:cubicBezTo>
                    <a:cubicBezTo>
                      <a:pt x="76810" y="59614"/>
                      <a:pt x="59620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15"/>
              <p:cNvSpPr/>
              <p:nvPr/>
            </p:nvSpPr>
            <p:spPr>
              <a:xfrm>
                <a:off x="891584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15"/>
              <p:cNvSpPr/>
              <p:nvPr/>
            </p:nvSpPr>
            <p:spPr>
              <a:xfrm>
                <a:off x="11434762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8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8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15"/>
              <p:cNvSpPr/>
              <p:nvPr/>
            </p:nvSpPr>
            <p:spPr>
              <a:xfrm>
                <a:off x="8336089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15"/>
              <p:cNvSpPr/>
              <p:nvPr/>
            </p:nvSpPr>
            <p:spPr>
              <a:xfrm>
                <a:off x="5259031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15"/>
              <p:cNvSpPr/>
              <p:nvPr/>
            </p:nvSpPr>
            <p:spPr>
              <a:xfrm>
                <a:off x="2167578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09" y="17190"/>
                      <a:pt x="76809" y="38398"/>
                    </a:cubicBezTo>
                    <a:cubicBezTo>
                      <a:pt x="76809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9" name="Google Shape;3579;p15"/>
              <p:cNvSpPr/>
              <p:nvPr/>
            </p:nvSpPr>
            <p:spPr>
              <a:xfrm>
                <a:off x="9893617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6" y="0"/>
                      <a:pt x="76771" y="17190"/>
                      <a:pt x="76771" y="38398"/>
                    </a:cubicBezTo>
                    <a:cubicBezTo>
                      <a:pt x="76771" y="59614"/>
                      <a:pt x="59626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0" name="Google Shape;3580;p15"/>
              <p:cNvSpPr/>
              <p:nvPr/>
            </p:nvSpPr>
            <p:spPr>
              <a:xfrm>
                <a:off x="6794944" y="5666733"/>
                <a:ext cx="76835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3" extrusionOk="0">
                    <a:moveTo>
                      <a:pt x="0" y="38398"/>
                    </a:moveTo>
                    <a:cubicBezTo>
                      <a:pt x="0" y="17190"/>
                      <a:pt x="17209" y="0"/>
                      <a:pt x="38418" y="0"/>
                    </a:cubicBezTo>
                    <a:cubicBezTo>
                      <a:pt x="59627" y="0"/>
                      <a:pt x="76836" y="17190"/>
                      <a:pt x="76836" y="38398"/>
                    </a:cubicBezTo>
                    <a:cubicBezTo>
                      <a:pt x="76836" y="59614"/>
                      <a:pt x="59627" y="76803"/>
                      <a:pt x="38418" y="76803"/>
                    </a:cubicBezTo>
                    <a:cubicBezTo>
                      <a:pt x="1720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15"/>
              <p:cNvSpPr/>
              <p:nvPr/>
            </p:nvSpPr>
            <p:spPr>
              <a:xfrm>
                <a:off x="3717874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20" y="0"/>
                      <a:pt x="76810" y="17190"/>
                      <a:pt x="76810" y="38398"/>
                    </a:cubicBezTo>
                    <a:cubicBezTo>
                      <a:pt x="76810" y="59614"/>
                      <a:pt x="59620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15"/>
              <p:cNvSpPr/>
              <p:nvPr/>
            </p:nvSpPr>
            <p:spPr>
              <a:xfrm>
                <a:off x="626422" y="5666733"/>
                <a:ext cx="76808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8" h="76803" extrusionOk="0">
                    <a:moveTo>
                      <a:pt x="0" y="38398"/>
                    </a:moveTo>
                    <a:cubicBezTo>
                      <a:pt x="0" y="17190"/>
                      <a:pt x="17195" y="0"/>
                      <a:pt x="38404" y="0"/>
                    </a:cubicBezTo>
                    <a:cubicBezTo>
                      <a:pt x="59613" y="0"/>
                      <a:pt x="76808" y="17190"/>
                      <a:pt x="76808" y="38398"/>
                    </a:cubicBezTo>
                    <a:cubicBezTo>
                      <a:pt x="76808" y="59614"/>
                      <a:pt x="59613" y="76803"/>
                      <a:pt x="38404" y="76803"/>
                    </a:cubicBezTo>
                    <a:cubicBezTo>
                      <a:pt x="1719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3" name="Google Shape;3583;p15"/>
              <p:cNvSpPr/>
              <p:nvPr/>
            </p:nvSpPr>
            <p:spPr>
              <a:xfrm>
                <a:off x="11192954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3" y="0"/>
                    </a:cubicBezTo>
                    <a:cubicBezTo>
                      <a:pt x="59627" y="0"/>
                      <a:pt x="76771" y="17190"/>
                      <a:pt x="76771" y="38398"/>
                    </a:cubicBezTo>
                    <a:cubicBezTo>
                      <a:pt x="76771" y="59614"/>
                      <a:pt x="59627" y="76803"/>
                      <a:pt x="38353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4" name="Google Shape;3584;p15"/>
              <p:cNvSpPr/>
              <p:nvPr/>
            </p:nvSpPr>
            <p:spPr>
              <a:xfrm>
                <a:off x="8094281" y="5666733"/>
                <a:ext cx="76835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3" extrusionOk="0">
                    <a:moveTo>
                      <a:pt x="0" y="38398"/>
                    </a:moveTo>
                    <a:cubicBezTo>
                      <a:pt x="0" y="17190"/>
                      <a:pt x="17209" y="0"/>
                      <a:pt x="38418" y="0"/>
                    </a:cubicBezTo>
                    <a:cubicBezTo>
                      <a:pt x="59627" y="0"/>
                      <a:pt x="76836" y="17190"/>
                      <a:pt x="76836" y="38398"/>
                    </a:cubicBezTo>
                    <a:cubicBezTo>
                      <a:pt x="76836" y="59614"/>
                      <a:pt x="59627" y="76803"/>
                      <a:pt x="38418" y="76803"/>
                    </a:cubicBezTo>
                    <a:cubicBezTo>
                      <a:pt x="1720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5" name="Google Shape;3585;p15"/>
              <p:cNvSpPr/>
              <p:nvPr/>
            </p:nvSpPr>
            <p:spPr>
              <a:xfrm>
                <a:off x="5017204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5" y="0"/>
                      <a:pt x="38405" y="0"/>
                    </a:cubicBezTo>
                    <a:cubicBezTo>
                      <a:pt x="59614" y="0"/>
                      <a:pt x="76809" y="17190"/>
                      <a:pt x="76809" y="38398"/>
                    </a:cubicBezTo>
                    <a:cubicBezTo>
                      <a:pt x="76809" y="59614"/>
                      <a:pt x="59614" y="76803"/>
                      <a:pt x="38405" y="76803"/>
                    </a:cubicBezTo>
                    <a:cubicBezTo>
                      <a:pt x="1719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6" name="Google Shape;3586;p15"/>
              <p:cNvSpPr/>
              <p:nvPr/>
            </p:nvSpPr>
            <p:spPr>
              <a:xfrm>
                <a:off x="1925751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7" name="Google Shape;3587;p15"/>
              <p:cNvSpPr/>
              <p:nvPr/>
            </p:nvSpPr>
            <p:spPr>
              <a:xfrm>
                <a:off x="9651809" y="5666733"/>
                <a:ext cx="76772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2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4" y="0"/>
                    </a:cubicBezTo>
                    <a:cubicBezTo>
                      <a:pt x="59563" y="0"/>
                      <a:pt x="76772" y="17190"/>
                      <a:pt x="76772" y="38398"/>
                    </a:cubicBezTo>
                    <a:cubicBezTo>
                      <a:pt x="76772" y="59614"/>
                      <a:pt x="59563" y="76803"/>
                      <a:pt x="38354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8" name="Google Shape;3588;p15"/>
              <p:cNvSpPr/>
              <p:nvPr/>
            </p:nvSpPr>
            <p:spPr>
              <a:xfrm>
                <a:off x="6553136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8" y="0"/>
                    </a:cubicBezTo>
                    <a:cubicBezTo>
                      <a:pt x="59627" y="0"/>
                      <a:pt x="76771" y="17190"/>
                      <a:pt x="76771" y="38398"/>
                    </a:cubicBezTo>
                    <a:cubicBezTo>
                      <a:pt x="76771" y="59614"/>
                      <a:pt x="59627" y="76803"/>
                      <a:pt x="38418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9" name="Google Shape;3589;p15"/>
              <p:cNvSpPr/>
              <p:nvPr/>
            </p:nvSpPr>
            <p:spPr>
              <a:xfrm>
                <a:off x="3476047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20" y="0"/>
                      <a:pt x="76810" y="17190"/>
                      <a:pt x="76810" y="38398"/>
                    </a:cubicBezTo>
                    <a:cubicBezTo>
                      <a:pt x="76810" y="59614"/>
                      <a:pt x="59620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0" name="Google Shape;3590;p15"/>
              <p:cNvSpPr/>
              <p:nvPr/>
            </p:nvSpPr>
            <p:spPr>
              <a:xfrm>
                <a:off x="384595" y="5666733"/>
                <a:ext cx="76808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8" h="76803" extrusionOk="0">
                    <a:moveTo>
                      <a:pt x="0" y="38398"/>
                    </a:moveTo>
                    <a:cubicBezTo>
                      <a:pt x="0" y="17190"/>
                      <a:pt x="17194" y="0"/>
                      <a:pt x="38404" y="0"/>
                    </a:cubicBezTo>
                    <a:cubicBezTo>
                      <a:pt x="59614" y="0"/>
                      <a:pt x="76809" y="17190"/>
                      <a:pt x="76809" y="38398"/>
                    </a:cubicBezTo>
                    <a:cubicBezTo>
                      <a:pt x="76809" y="59614"/>
                      <a:pt x="59614" y="76803"/>
                      <a:pt x="38404" y="76803"/>
                    </a:cubicBezTo>
                    <a:cubicBezTo>
                      <a:pt x="17194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15"/>
              <p:cNvSpPr/>
              <p:nvPr/>
            </p:nvSpPr>
            <p:spPr>
              <a:xfrm>
                <a:off x="10955273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8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8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2" name="Google Shape;3592;p15"/>
              <p:cNvSpPr/>
              <p:nvPr/>
            </p:nvSpPr>
            <p:spPr>
              <a:xfrm>
                <a:off x="7856664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417" y="0"/>
                    </a:cubicBezTo>
                    <a:cubicBezTo>
                      <a:pt x="59627" y="0"/>
                      <a:pt x="76771" y="17190"/>
                      <a:pt x="76771" y="38398"/>
                    </a:cubicBezTo>
                    <a:cubicBezTo>
                      <a:pt x="76771" y="59614"/>
                      <a:pt x="59627" y="76803"/>
                      <a:pt x="38417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3" name="Google Shape;3593;p15"/>
              <p:cNvSpPr/>
              <p:nvPr/>
            </p:nvSpPr>
            <p:spPr>
              <a:xfrm>
                <a:off x="4779568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15"/>
              <p:cNvSpPr/>
              <p:nvPr/>
            </p:nvSpPr>
            <p:spPr>
              <a:xfrm>
                <a:off x="1688115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15"/>
              <p:cNvSpPr/>
              <p:nvPr/>
            </p:nvSpPr>
            <p:spPr>
              <a:xfrm>
                <a:off x="9414129" y="5666733"/>
                <a:ext cx="76834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4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7" y="0"/>
                      <a:pt x="76835" y="17190"/>
                      <a:pt x="76835" y="38398"/>
                    </a:cubicBezTo>
                    <a:cubicBezTo>
                      <a:pt x="76835" y="59614"/>
                      <a:pt x="59627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6" name="Google Shape;3596;p15"/>
              <p:cNvSpPr/>
              <p:nvPr/>
            </p:nvSpPr>
            <p:spPr>
              <a:xfrm>
                <a:off x="6315493" y="5666733"/>
                <a:ext cx="76796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96" h="76803" extrusionOk="0">
                    <a:moveTo>
                      <a:pt x="0" y="38398"/>
                    </a:moveTo>
                    <a:cubicBezTo>
                      <a:pt x="0" y="17190"/>
                      <a:pt x="17190" y="0"/>
                      <a:pt x="38379" y="0"/>
                    </a:cubicBezTo>
                    <a:cubicBezTo>
                      <a:pt x="59589" y="0"/>
                      <a:pt x="76797" y="17190"/>
                      <a:pt x="76797" y="38398"/>
                    </a:cubicBezTo>
                    <a:cubicBezTo>
                      <a:pt x="76797" y="59614"/>
                      <a:pt x="59589" y="76803"/>
                      <a:pt x="38379" y="76803"/>
                    </a:cubicBezTo>
                    <a:cubicBezTo>
                      <a:pt x="17190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7" name="Google Shape;3597;p15"/>
              <p:cNvSpPr/>
              <p:nvPr/>
            </p:nvSpPr>
            <p:spPr>
              <a:xfrm>
                <a:off x="3238417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89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8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8" name="Google Shape;3598;p15"/>
              <p:cNvSpPr/>
              <p:nvPr/>
            </p:nvSpPr>
            <p:spPr>
              <a:xfrm>
                <a:off x="146960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5" y="0"/>
                      <a:pt x="38405" y="0"/>
                    </a:cubicBezTo>
                    <a:cubicBezTo>
                      <a:pt x="59615" y="0"/>
                      <a:pt x="76810" y="17190"/>
                      <a:pt x="76810" y="38398"/>
                    </a:cubicBezTo>
                    <a:cubicBezTo>
                      <a:pt x="76810" y="59614"/>
                      <a:pt x="59615" y="76803"/>
                      <a:pt x="38405" y="76803"/>
                    </a:cubicBezTo>
                    <a:cubicBezTo>
                      <a:pt x="1719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9" name="Google Shape;3599;p15"/>
              <p:cNvSpPr/>
              <p:nvPr/>
            </p:nvSpPr>
            <p:spPr>
              <a:xfrm>
                <a:off x="10722165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145" y="0"/>
                      <a:pt x="38353" y="0"/>
                    </a:cubicBezTo>
                    <a:cubicBezTo>
                      <a:pt x="59563" y="0"/>
                      <a:pt x="76771" y="17190"/>
                      <a:pt x="76771" y="38398"/>
                    </a:cubicBezTo>
                    <a:cubicBezTo>
                      <a:pt x="76771" y="59614"/>
                      <a:pt x="59563" y="76803"/>
                      <a:pt x="38353" y="76803"/>
                    </a:cubicBezTo>
                    <a:cubicBezTo>
                      <a:pt x="17145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15"/>
              <p:cNvSpPr/>
              <p:nvPr/>
            </p:nvSpPr>
            <p:spPr>
              <a:xfrm>
                <a:off x="7623492" y="5666733"/>
                <a:ext cx="76771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771" h="76803" extrusionOk="0">
                    <a:moveTo>
                      <a:pt x="0" y="38398"/>
                    </a:moveTo>
                    <a:cubicBezTo>
                      <a:pt x="0" y="17190"/>
                      <a:pt x="17208" y="0"/>
                      <a:pt x="38417" y="0"/>
                    </a:cubicBezTo>
                    <a:cubicBezTo>
                      <a:pt x="59626" y="0"/>
                      <a:pt x="76771" y="17190"/>
                      <a:pt x="76771" y="38398"/>
                    </a:cubicBezTo>
                    <a:cubicBezTo>
                      <a:pt x="76771" y="59614"/>
                      <a:pt x="59626" y="76803"/>
                      <a:pt x="38417" y="76803"/>
                    </a:cubicBezTo>
                    <a:cubicBezTo>
                      <a:pt x="17208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15"/>
              <p:cNvSpPr/>
              <p:nvPr/>
            </p:nvSpPr>
            <p:spPr>
              <a:xfrm>
                <a:off x="4546409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15"/>
              <p:cNvSpPr/>
              <p:nvPr/>
            </p:nvSpPr>
            <p:spPr>
              <a:xfrm>
                <a:off x="1454956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89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8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15"/>
              <p:cNvSpPr/>
              <p:nvPr/>
            </p:nvSpPr>
            <p:spPr>
              <a:xfrm>
                <a:off x="9180956" y="5666733"/>
                <a:ext cx="76835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35" h="76803" extrusionOk="0">
                    <a:moveTo>
                      <a:pt x="0" y="38398"/>
                    </a:moveTo>
                    <a:cubicBezTo>
                      <a:pt x="0" y="17190"/>
                      <a:pt x="17209" y="0"/>
                      <a:pt x="38418" y="0"/>
                    </a:cubicBezTo>
                    <a:cubicBezTo>
                      <a:pt x="59627" y="0"/>
                      <a:pt x="76836" y="17190"/>
                      <a:pt x="76836" y="38398"/>
                    </a:cubicBezTo>
                    <a:cubicBezTo>
                      <a:pt x="76836" y="59614"/>
                      <a:pt x="59627" y="76803"/>
                      <a:pt x="38418" y="76803"/>
                    </a:cubicBezTo>
                    <a:cubicBezTo>
                      <a:pt x="17209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15"/>
              <p:cNvSpPr/>
              <p:nvPr/>
            </p:nvSpPr>
            <p:spPr>
              <a:xfrm>
                <a:off x="6082328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5" name="Google Shape;3605;p15"/>
              <p:cNvSpPr/>
              <p:nvPr/>
            </p:nvSpPr>
            <p:spPr>
              <a:xfrm>
                <a:off x="3005251" y="5666733"/>
                <a:ext cx="76809" cy="76803"/>
              </a:xfrm>
              <a:custGeom>
                <a:avLst/>
                <a:gdLst/>
                <a:ahLst/>
                <a:cxnLst/>
                <a:rect l="l" t="t" r="r" b="b"/>
                <a:pathLst>
                  <a:path w="76809" h="76803" extrusionOk="0">
                    <a:moveTo>
                      <a:pt x="0" y="38398"/>
                    </a:moveTo>
                    <a:cubicBezTo>
                      <a:pt x="0" y="17190"/>
                      <a:pt x="17196" y="0"/>
                      <a:pt x="38405" y="0"/>
                    </a:cubicBezTo>
                    <a:cubicBezTo>
                      <a:pt x="59614" y="0"/>
                      <a:pt x="76810" y="17190"/>
                      <a:pt x="76810" y="38398"/>
                    </a:cubicBezTo>
                    <a:cubicBezTo>
                      <a:pt x="76810" y="59614"/>
                      <a:pt x="59614" y="76803"/>
                      <a:pt x="38405" y="76803"/>
                    </a:cubicBezTo>
                    <a:cubicBezTo>
                      <a:pt x="17196" y="76803"/>
                      <a:pt x="0" y="59614"/>
                      <a:pt x="0" y="38398"/>
                    </a:cubicBezTo>
                    <a:close/>
                  </a:path>
                </a:pathLst>
              </a:custGeom>
              <a:solidFill>
                <a:srgbClr val="FFFFFF">
                  <a:alpha val="474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06" name="Google Shape;3606;p15"/>
          <p:cNvSpPr txBox="1">
            <a:spLocks noGrp="1"/>
          </p:cNvSpPr>
          <p:nvPr>
            <p:ph type="title"/>
          </p:nvPr>
        </p:nvSpPr>
        <p:spPr>
          <a:xfrm>
            <a:off x="1713881" y="2348569"/>
            <a:ext cx="5749425" cy="61582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2400"/>
            </a:lvl9pPr>
          </a:lstStyle>
          <a:p>
            <a:endParaRPr/>
          </a:p>
        </p:txBody>
      </p:sp>
      <p:sp>
        <p:nvSpPr>
          <p:cNvPr id="3607" name="Google Shape;3607;p15"/>
          <p:cNvSpPr txBox="1">
            <a:spLocks noGrp="1"/>
          </p:cNvSpPr>
          <p:nvPr>
            <p:ph type="body" idx="1"/>
          </p:nvPr>
        </p:nvSpPr>
        <p:spPr>
          <a:xfrm>
            <a:off x="1713881" y="3134475"/>
            <a:ext cx="5749425" cy="108202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lvl="0" indent="-276225" algn="ctr">
              <a:spcBef>
                <a:spcPts val="0"/>
              </a:spcBef>
              <a:spcAft>
                <a:spcPts val="0"/>
              </a:spcAft>
              <a:buSzPts val="2200"/>
              <a:buChar char="🐝"/>
              <a:defRPr/>
            </a:lvl1pPr>
            <a:lvl2pPr marL="685800" lvl="1" indent="-309563" algn="ctr">
              <a:spcBef>
                <a:spcPts val="0"/>
              </a:spcBef>
              <a:spcAft>
                <a:spcPts val="0"/>
              </a:spcAft>
              <a:buSzPts val="2900"/>
              <a:buChar char="🐞"/>
              <a:defRPr sz="2175"/>
            </a:lvl2pPr>
            <a:lvl3pPr marL="1028700" lvl="2" indent="-309563" algn="ctr">
              <a:spcBef>
                <a:spcPts val="0"/>
              </a:spcBef>
              <a:spcAft>
                <a:spcPts val="0"/>
              </a:spcAft>
              <a:buSzPts val="2900"/>
              <a:buChar char="🐝"/>
              <a:defRPr sz="2175"/>
            </a:lvl3pPr>
            <a:lvl4pPr marL="1371600" lvl="3" indent="-309563" algn="ctr">
              <a:spcBef>
                <a:spcPts val="0"/>
              </a:spcBef>
              <a:spcAft>
                <a:spcPts val="0"/>
              </a:spcAft>
              <a:buSzPts val="2900"/>
              <a:buChar char="🐞"/>
              <a:defRPr sz="2175"/>
            </a:lvl4pPr>
            <a:lvl5pPr marL="1714500" lvl="4" indent="-309563" algn="ctr">
              <a:spcBef>
                <a:spcPts val="0"/>
              </a:spcBef>
              <a:spcAft>
                <a:spcPts val="0"/>
              </a:spcAft>
              <a:buSzPts val="2900"/>
              <a:buChar char="🐝"/>
              <a:defRPr sz="2175"/>
            </a:lvl5pPr>
            <a:lvl6pPr marL="2057400" lvl="5" indent="-309563" algn="ctr">
              <a:spcBef>
                <a:spcPts val="0"/>
              </a:spcBef>
              <a:spcAft>
                <a:spcPts val="0"/>
              </a:spcAft>
              <a:buSzPts val="2900"/>
              <a:buChar char="🐞"/>
              <a:defRPr sz="2175"/>
            </a:lvl6pPr>
            <a:lvl7pPr marL="2400300" lvl="6" indent="-309563" algn="ctr">
              <a:spcBef>
                <a:spcPts val="0"/>
              </a:spcBef>
              <a:spcAft>
                <a:spcPts val="0"/>
              </a:spcAft>
              <a:buSzPts val="2900"/>
              <a:buChar char="🐝"/>
              <a:defRPr sz="2175"/>
            </a:lvl7pPr>
            <a:lvl8pPr marL="2743200" lvl="7" indent="-309563" algn="ctr">
              <a:spcBef>
                <a:spcPts val="0"/>
              </a:spcBef>
              <a:spcAft>
                <a:spcPts val="0"/>
              </a:spcAft>
              <a:buSzPts val="2900"/>
              <a:buChar char="🐞"/>
              <a:defRPr sz="2175"/>
            </a:lvl8pPr>
            <a:lvl9pPr marL="3086100" lvl="8" indent="-309563" algn="ctr">
              <a:spcBef>
                <a:spcPts val="0"/>
              </a:spcBef>
              <a:spcAft>
                <a:spcPts val="0"/>
              </a:spcAft>
              <a:buSzPts val="2900"/>
              <a:buChar char="🐝"/>
              <a:defRPr sz="2175"/>
            </a:lvl9pPr>
          </a:lstStyle>
          <a:p>
            <a:endParaRPr/>
          </a:p>
        </p:txBody>
      </p:sp>
      <p:sp>
        <p:nvSpPr>
          <p:cNvPr id="3608" name="Google Shape;360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609" name="Google Shape;3609;p15"/>
          <p:cNvSpPr>
            <a:spLocks noGrp="1"/>
          </p:cNvSpPr>
          <p:nvPr>
            <p:ph type="pic" idx="2"/>
          </p:nvPr>
        </p:nvSpPr>
        <p:spPr>
          <a:xfrm>
            <a:off x="3604275" y="243038"/>
            <a:ext cx="1935450" cy="1935450"/>
          </a:xfrm>
          <a:prstGeom prst="ellipse">
            <a:avLst/>
          </a:prstGeom>
          <a:noFill/>
          <a:ln w="9525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</p:sp>
      <p:grpSp>
        <p:nvGrpSpPr>
          <p:cNvPr id="3610" name="Google Shape;3610;p15"/>
          <p:cNvGrpSpPr/>
          <p:nvPr/>
        </p:nvGrpSpPr>
        <p:grpSpPr>
          <a:xfrm rot="7357885">
            <a:off x="108202" y="3409666"/>
            <a:ext cx="491306" cy="471499"/>
            <a:chOff x="3248020" y="1400567"/>
            <a:chExt cx="826480" cy="793214"/>
          </a:xfrm>
        </p:grpSpPr>
        <p:sp>
          <p:nvSpPr>
            <p:cNvPr id="3611" name="Google Shape;3611;p15"/>
            <p:cNvSpPr/>
            <p:nvPr/>
          </p:nvSpPr>
          <p:spPr>
            <a:xfrm rot="-1236695">
              <a:off x="3380028" y="1494084"/>
              <a:ext cx="606035" cy="612633"/>
            </a:xfrm>
            <a:custGeom>
              <a:avLst/>
              <a:gdLst/>
              <a:ahLst/>
              <a:cxnLst/>
              <a:rect l="l" t="t" r="r" b="b"/>
              <a:pathLst>
                <a:path w="501984" h="507449" extrusionOk="0">
                  <a:moveTo>
                    <a:pt x="343" y="205799"/>
                  </a:moveTo>
                  <a:cubicBezTo>
                    <a:pt x="-1937" y="227580"/>
                    <a:pt x="7271" y="244083"/>
                    <a:pt x="24117" y="253551"/>
                  </a:cubicBezTo>
                  <a:cubicBezTo>
                    <a:pt x="37472" y="261057"/>
                    <a:pt x="55067" y="263095"/>
                    <a:pt x="65278" y="259044"/>
                  </a:cubicBezTo>
                  <a:cubicBezTo>
                    <a:pt x="94437" y="247468"/>
                    <a:pt x="91694" y="202199"/>
                    <a:pt x="59995" y="202789"/>
                  </a:cubicBezTo>
                  <a:cubicBezTo>
                    <a:pt x="59995" y="202789"/>
                    <a:pt x="46495" y="203132"/>
                    <a:pt x="44450" y="215451"/>
                  </a:cubicBezTo>
                  <a:cubicBezTo>
                    <a:pt x="43199" y="222995"/>
                    <a:pt x="49372" y="229974"/>
                    <a:pt x="56991" y="230621"/>
                  </a:cubicBezTo>
                  <a:cubicBezTo>
                    <a:pt x="63894" y="231206"/>
                    <a:pt x="69488" y="226056"/>
                    <a:pt x="71063" y="219528"/>
                  </a:cubicBezTo>
                  <a:cubicBezTo>
                    <a:pt x="76867" y="227961"/>
                    <a:pt x="74181" y="243537"/>
                    <a:pt x="60909" y="248801"/>
                  </a:cubicBezTo>
                  <a:cubicBezTo>
                    <a:pt x="54096" y="251506"/>
                    <a:pt x="40361" y="249830"/>
                    <a:pt x="29801" y="243893"/>
                  </a:cubicBezTo>
                  <a:cubicBezTo>
                    <a:pt x="16732" y="236552"/>
                    <a:pt x="9919" y="224252"/>
                    <a:pt x="11710" y="207107"/>
                  </a:cubicBezTo>
                  <a:cubicBezTo>
                    <a:pt x="15564" y="170379"/>
                    <a:pt x="45288" y="153907"/>
                    <a:pt x="80404" y="158123"/>
                  </a:cubicBezTo>
                  <a:cubicBezTo>
                    <a:pt x="104413" y="161006"/>
                    <a:pt x="125139" y="171077"/>
                    <a:pt x="142659" y="185905"/>
                  </a:cubicBezTo>
                  <a:cubicBezTo>
                    <a:pt x="148127" y="190534"/>
                    <a:pt x="152527" y="195379"/>
                    <a:pt x="156744" y="200237"/>
                  </a:cubicBezTo>
                  <a:cubicBezTo>
                    <a:pt x="152521" y="208561"/>
                    <a:pt x="149187" y="217312"/>
                    <a:pt x="147549" y="226627"/>
                  </a:cubicBezTo>
                  <a:cubicBezTo>
                    <a:pt x="146463" y="232799"/>
                    <a:pt x="146069" y="239041"/>
                    <a:pt x="146215" y="245461"/>
                  </a:cubicBezTo>
                  <a:cubicBezTo>
                    <a:pt x="146641" y="264397"/>
                    <a:pt x="152552" y="281955"/>
                    <a:pt x="162389" y="296547"/>
                  </a:cubicBezTo>
                  <a:cubicBezTo>
                    <a:pt x="131039" y="299633"/>
                    <a:pt x="106013" y="309095"/>
                    <a:pt x="89833" y="325757"/>
                  </a:cubicBezTo>
                  <a:cubicBezTo>
                    <a:pt x="79540" y="336362"/>
                    <a:pt x="72708" y="349678"/>
                    <a:pt x="70066" y="366073"/>
                  </a:cubicBezTo>
                  <a:cubicBezTo>
                    <a:pt x="67139" y="384234"/>
                    <a:pt x="68479" y="399423"/>
                    <a:pt x="73692" y="411768"/>
                  </a:cubicBezTo>
                  <a:cubicBezTo>
                    <a:pt x="85147" y="438933"/>
                    <a:pt x="113430" y="450204"/>
                    <a:pt x="150743" y="450249"/>
                  </a:cubicBezTo>
                  <a:cubicBezTo>
                    <a:pt x="158782" y="450262"/>
                    <a:pt x="166504" y="449411"/>
                    <a:pt x="174111" y="448515"/>
                  </a:cubicBezTo>
                  <a:cubicBezTo>
                    <a:pt x="174200" y="458580"/>
                    <a:pt x="177025" y="468657"/>
                    <a:pt x="182747" y="476982"/>
                  </a:cubicBezTo>
                  <a:cubicBezTo>
                    <a:pt x="194634" y="494286"/>
                    <a:pt x="215589" y="500776"/>
                    <a:pt x="240272" y="492159"/>
                  </a:cubicBezTo>
                  <a:cubicBezTo>
                    <a:pt x="256121" y="486622"/>
                    <a:pt x="269100" y="474303"/>
                    <a:pt x="279254" y="457856"/>
                  </a:cubicBezTo>
                  <a:cubicBezTo>
                    <a:pt x="302457" y="488615"/>
                    <a:pt x="339566" y="508351"/>
                    <a:pt x="381000" y="507418"/>
                  </a:cubicBezTo>
                  <a:cubicBezTo>
                    <a:pt x="398044" y="507031"/>
                    <a:pt x="414407" y="502700"/>
                    <a:pt x="430060" y="495391"/>
                  </a:cubicBezTo>
                  <a:cubicBezTo>
                    <a:pt x="430206" y="495321"/>
                    <a:pt x="430454" y="495378"/>
                    <a:pt x="430606" y="495296"/>
                  </a:cubicBezTo>
                  <a:cubicBezTo>
                    <a:pt x="433051" y="495093"/>
                    <a:pt x="436188" y="494877"/>
                    <a:pt x="440112" y="494731"/>
                  </a:cubicBezTo>
                  <a:cubicBezTo>
                    <a:pt x="446488" y="494470"/>
                    <a:pt x="452857" y="494324"/>
                    <a:pt x="458623" y="494591"/>
                  </a:cubicBezTo>
                  <a:cubicBezTo>
                    <a:pt x="468167" y="495054"/>
                    <a:pt x="486118" y="498223"/>
                    <a:pt x="486753" y="498001"/>
                  </a:cubicBezTo>
                  <a:cubicBezTo>
                    <a:pt x="489534" y="497017"/>
                    <a:pt x="490925" y="493651"/>
                    <a:pt x="489738" y="490965"/>
                  </a:cubicBezTo>
                  <a:cubicBezTo>
                    <a:pt x="489274" y="489917"/>
                    <a:pt x="488474" y="487860"/>
                    <a:pt x="487591" y="484964"/>
                  </a:cubicBezTo>
                  <a:cubicBezTo>
                    <a:pt x="486118" y="480081"/>
                    <a:pt x="484918" y="474931"/>
                    <a:pt x="484366" y="469375"/>
                  </a:cubicBezTo>
                  <a:cubicBezTo>
                    <a:pt x="484340" y="469146"/>
                    <a:pt x="484480" y="468753"/>
                    <a:pt x="484467" y="468683"/>
                  </a:cubicBezTo>
                  <a:cubicBezTo>
                    <a:pt x="484029" y="463933"/>
                    <a:pt x="483845" y="459228"/>
                    <a:pt x="484067" y="454395"/>
                  </a:cubicBezTo>
                  <a:cubicBezTo>
                    <a:pt x="484156" y="452535"/>
                    <a:pt x="484372" y="450725"/>
                    <a:pt x="484531" y="448776"/>
                  </a:cubicBezTo>
                  <a:cubicBezTo>
                    <a:pt x="484626" y="447728"/>
                    <a:pt x="484912" y="445080"/>
                    <a:pt x="484943" y="444743"/>
                  </a:cubicBezTo>
                  <a:cubicBezTo>
                    <a:pt x="484950" y="444724"/>
                    <a:pt x="484962" y="444585"/>
                    <a:pt x="484969" y="444572"/>
                  </a:cubicBezTo>
                  <a:cubicBezTo>
                    <a:pt x="496221" y="424925"/>
                    <a:pt x="502476" y="403170"/>
                    <a:pt x="501955" y="380735"/>
                  </a:cubicBezTo>
                  <a:cubicBezTo>
                    <a:pt x="500901" y="333910"/>
                    <a:pt x="473564" y="294325"/>
                    <a:pt x="434696" y="274163"/>
                  </a:cubicBezTo>
                  <a:cubicBezTo>
                    <a:pt x="465747" y="261800"/>
                    <a:pt x="488277" y="243086"/>
                    <a:pt x="495294" y="218487"/>
                  </a:cubicBezTo>
                  <a:cubicBezTo>
                    <a:pt x="502463" y="193340"/>
                    <a:pt x="494875" y="172760"/>
                    <a:pt x="476904" y="161914"/>
                  </a:cubicBezTo>
                  <a:cubicBezTo>
                    <a:pt x="468287" y="156707"/>
                    <a:pt x="458076" y="154377"/>
                    <a:pt x="448062" y="154847"/>
                  </a:cubicBezTo>
                  <a:cubicBezTo>
                    <a:pt x="448507" y="147233"/>
                    <a:pt x="448767" y="139404"/>
                    <a:pt x="448291" y="131409"/>
                  </a:cubicBezTo>
                  <a:cubicBezTo>
                    <a:pt x="446075" y="94160"/>
                    <a:pt x="433318" y="66550"/>
                    <a:pt x="405524" y="56695"/>
                  </a:cubicBezTo>
                  <a:cubicBezTo>
                    <a:pt x="392887" y="52212"/>
                    <a:pt x="377559" y="51875"/>
                    <a:pt x="359601" y="55844"/>
                  </a:cubicBezTo>
                  <a:cubicBezTo>
                    <a:pt x="343377" y="59432"/>
                    <a:pt x="330448" y="66956"/>
                    <a:pt x="320459" y="77853"/>
                  </a:cubicBezTo>
                  <a:cubicBezTo>
                    <a:pt x="307981" y="91467"/>
                    <a:pt x="300190" y="110136"/>
                    <a:pt x="296907" y="133085"/>
                  </a:cubicBezTo>
                  <a:cubicBezTo>
                    <a:pt x="295815" y="140737"/>
                    <a:pt x="295218" y="149005"/>
                    <a:pt x="295110" y="157539"/>
                  </a:cubicBezTo>
                  <a:cubicBezTo>
                    <a:pt x="295078" y="159965"/>
                    <a:pt x="295548" y="162600"/>
                    <a:pt x="295605" y="165077"/>
                  </a:cubicBezTo>
                  <a:cubicBezTo>
                    <a:pt x="279591" y="153951"/>
                    <a:pt x="260033" y="147443"/>
                    <a:pt x="239084" y="147919"/>
                  </a:cubicBezTo>
                  <a:cubicBezTo>
                    <a:pt x="226416" y="148205"/>
                    <a:pt x="214262" y="151062"/>
                    <a:pt x="203048" y="155977"/>
                  </a:cubicBezTo>
                  <a:cubicBezTo>
                    <a:pt x="198425" y="151348"/>
                    <a:pt x="193758" y="146573"/>
                    <a:pt x="189465" y="140655"/>
                  </a:cubicBezTo>
                  <a:cubicBezTo>
                    <a:pt x="175991" y="122081"/>
                    <a:pt x="167405" y="100618"/>
                    <a:pt x="166326" y="76456"/>
                  </a:cubicBezTo>
                  <a:cubicBezTo>
                    <a:pt x="164738" y="41125"/>
                    <a:pt x="183553" y="12575"/>
                    <a:pt x="220466" y="11476"/>
                  </a:cubicBezTo>
                  <a:cubicBezTo>
                    <a:pt x="237693" y="10962"/>
                    <a:pt x="249301" y="18696"/>
                    <a:pt x="255651" y="32273"/>
                  </a:cubicBezTo>
                  <a:cubicBezTo>
                    <a:pt x="260782" y="43252"/>
                    <a:pt x="261531" y="57190"/>
                    <a:pt x="258331" y="63781"/>
                  </a:cubicBezTo>
                  <a:cubicBezTo>
                    <a:pt x="252089" y="76621"/>
                    <a:pt x="236354" y="78094"/>
                    <a:pt x="228372" y="71668"/>
                  </a:cubicBezTo>
                  <a:cubicBezTo>
                    <a:pt x="235001" y="70582"/>
                    <a:pt x="240500" y="65426"/>
                    <a:pt x="240430" y="58498"/>
                  </a:cubicBezTo>
                  <a:cubicBezTo>
                    <a:pt x="240360" y="50847"/>
                    <a:pt x="233858" y="44179"/>
                    <a:pt x="226245" y="44865"/>
                  </a:cubicBezTo>
                  <a:cubicBezTo>
                    <a:pt x="213805" y="45982"/>
                    <a:pt x="212363" y="59546"/>
                    <a:pt x="212363" y="59546"/>
                  </a:cubicBezTo>
                  <a:cubicBezTo>
                    <a:pt x="209404" y="91112"/>
                    <a:pt x="254546" y="97005"/>
                    <a:pt x="268262" y="68792"/>
                  </a:cubicBezTo>
                  <a:cubicBezTo>
                    <a:pt x="273069" y="58911"/>
                    <a:pt x="272250" y="41404"/>
                    <a:pt x="265767" y="27529"/>
                  </a:cubicBezTo>
                  <a:cubicBezTo>
                    <a:pt x="257582" y="10022"/>
                    <a:pt x="241897" y="-614"/>
                    <a:pt x="220002" y="27"/>
                  </a:cubicBezTo>
                  <a:cubicBezTo>
                    <a:pt x="203429" y="523"/>
                    <a:pt x="190024" y="5825"/>
                    <a:pt x="179699" y="14226"/>
                  </a:cubicBezTo>
                  <a:cubicBezTo>
                    <a:pt x="166789" y="24729"/>
                    <a:pt x="158852" y="40331"/>
                    <a:pt x="156185" y="58257"/>
                  </a:cubicBezTo>
                  <a:cubicBezTo>
                    <a:pt x="155296" y="64239"/>
                    <a:pt x="154934" y="70570"/>
                    <a:pt x="155226" y="76970"/>
                  </a:cubicBezTo>
                  <a:cubicBezTo>
                    <a:pt x="156413" y="103494"/>
                    <a:pt x="165614" y="127059"/>
                    <a:pt x="180315" y="147316"/>
                  </a:cubicBezTo>
                  <a:cubicBezTo>
                    <a:pt x="184347" y="152872"/>
                    <a:pt x="188811" y="157152"/>
                    <a:pt x="193155" y="161641"/>
                  </a:cubicBezTo>
                  <a:cubicBezTo>
                    <a:pt x="187268" y="165127"/>
                    <a:pt x="181674" y="169103"/>
                    <a:pt x="176613" y="173802"/>
                  </a:cubicBezTo>
                  <a:cubicBezTo>
                    <a:pt x="171577" y="179009"/>
                    <a:pt x="167278" y="184984"/>
                    <a:pt x="163570" y="191277"/>
                  </a:cubicBezTo>
                  <a:cubicBezTo>
                    <a:pt x="163239" y="190908"/>
                    <a:pt x="162814" y="190591"/>
                    <a:pt x="162477" y="190229"/>
                  </a:cubicBezTo>
                  <a:cubicBezTo>
                    <a:pt x="158547" y="185892"/>
                    <a:pt x="155004" y="181523"/>
                    <a:pt x="150127" y="177396"/>
                  </a:cubicBezTo>
                  <a:cubicBezTo>
                    <a:pt x="131026" y="161229"/>
                    <a:pt x="108046" y="150097"/>
                    <a:pt x="81687" y="146935"/>
                  </a:cubicBezTo>
                  <a:cubicBezTo>
                    <a:pt x="56261" y="143880"/>
                    <a:pt x="32703" y="150580"/>
                    <a:pt x="17450" y="166696"/>
                  </a:cubicBezTo>
                  <a:cubicBezTo>
                    <a:pt x="8300" y="176361"/>
                    <a:pt x="2077" y="189302"/>
                    <a:pt x="343" y="205799"/>
                  </a:cubicBez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Google Shape;3612;p15"/>
            <p:cNvSpPr/>
            <p:nvPr/>
          </p:nvSpPr>
          <p:spPr>
            <a:xfrm rot="-1236695">
              <a:off x="3336456" y="1487631"/>
              <a:ext cx="606035" cy="612633"/>
            </a:xfrm>
            <a:custGeom>
              <a:avLst/>
              <a:gdLst/>
              <a:ahLst/>
              <a:cxnLst/>
              <a:rect l="l" t="t" r="r" b="b"/>
              <a:pathLst>
                <a:path w="501984" h="507449" extrusionOk="0">
                  <a:moveTo>
                    <a:pt x="343" y="205799"/>
                  </a:moveTo>
                  <a:cubicBezTo>
                    <a:pt x="-1937" y="227580"/>
                    <a:pt x="7271" y="244083"/>
                    <a:pt x="24117" y="253551"/>
                  </a:cubicBezTo>
                  <a:cubicBezTo>
                    <a:pt x="37472" y="261057"/>
                    <a:pt x="55067" y="263095"/>
                    <a:pt x="65278" y="259044"/>
                  </a:cubicBezTo>
                  <a:cubicBezTo>
                    <a:pt x="94437" y="247468"/>
                    <a:pt x="91694" y="202199"/>
                    <a:pt x="59995" y="202789"/>
                  </a:cubicBezTo>
                  <a:cubicBezTo>
                    <a:pt x="59995" y="202789"/>
                    <a:pt x="46495" y="203132"/>
                    <a:pt x="44450" y="215451"/>
                  </a:cubicBezTo>
                  <a:cubicBezTo>
                    <a:pt x="43199" y="222995"/>
                    <a:pt x="49372" y="229974"/>
                    <a:pt x="56991" y="230621"/>
                  </a:cubicBezTo>
                  <a:cubicBezTo>
                    <a:pt x="63894" y="231206"/>
                    <a:pt x="69488" y="226056"/>
                    <a:pt x="71063" y="219528"/>
                  </a:cubicBezTo>
                  <a:cubicBezTo>
                    <a:pt x="76867" y="227961"/>
                    <a:pt x="74181" y="243537"/>
                    <a:pt x="60909" y="248801"/>
                  </a:cubicBezTo>
                  <a:cubicBezTo>
                    <a:pt x="54096" y="251506"/>
                    <a:pt x="40361" y="249830"/>
                    <a:pt x="29801" y="243893"/>
                  </a:cubicBezTo>
                  <a:cubicBezTo>
                    <a:pt x="16732" y="236552"/>
                    <a:pt x="9919" y="224252"/>
                    <a:pt x="11710" y="207107"/>
                  </a:cubicBezTo>
                  <a:cubicBezTo>
                    <a:pt x="15564" y="170379"/>
                    <a:pt x="45288" y="153907"/>
                    <a:pt x="80404" y="158123"/>
                  </a:cubicBezTo>
                  <a:cubicBezTo>
                    <a:pt x="104413" y="161006"/>
                    <a:pt x="125139" y="171077"/>
                    <a:pt x="142659" y="185905"/>
                  </a:cubicBezTo>
                  <a:cubicBezTo>
                    <a:pt x="148127" y="190534"/>
                    <a:pt x="152527" y="195379"/>
                    <a:pt x="156744" y="200237"/>
                  </a:cubicBezTo>
                  <a:cubicBezTo>
                    <a:pt x="152521" y="208561"/>
                    <a:pt x="149187" y="217312"/>
                    <a:pt x="147549" y="226627"/>
                  </a:cubicBezTo>
                  <a:cubicBezTo>
                    <a:pt x="146463" y="232799"/>
                    <a:pt x="146069" y="239041"/>
                    <a:pt x="146215" y="245461"/>
                  </a:cubicBezTo>
                  <a:cubicBezTo>
                    <a:pt x="146641" y="264397"/>
                    <a:pt x="152552" y="281955"/>
                    <a:pt x="162389" y="296547"/>
                  </a:cubicBezTo>
                  <a:cubicBezTo>
                    <a:pt x="131039" y="299633"/>
                    <a:pt x="106013" y="309095"/>
                    <a:pt x="89833" y="325757"/>
                  </a:cubicBezTo>
                  <a:cubicBezTo>
                    <a:pt x="79540" y="336362"/>
                    <a:pt x="72708" y="349678"/>
                    <a:pt x="70066" y="366073"/>
                  </a:cubicBezTo>
                  <a:cubicBezTo>
                    <a:pt x="67139" y="384234"/>
                    <a:pt x="68479" y="399423"/>
                    <a:pt x="73692" y="411768"/>
                  </a:cubicBezTo>
                  <a:cubicBezTo>
                    <a:pt x="85147" y="438933"/>
                    <a:pt x="113430" y="450204"/>
                    <a:pt x="150743" y="450249"/>
                  </a:cubicBezTo>
                  <a:cubicBezTo>
                    <a:pt x="158782" y="450262"/>
                    <a:pt x="166504" y="449411"/>
                    <a:pt x="174111" y="448515"/>
                  </a:cubicBezTo>
                  <a:cubicBezTo>
                    <a:pt x="174200" y="458580"/>
                    <a:pt x="177025" y="468657"/>
                    <a:pt x="182747" y="476982"/>
                  </a:cubicBezTo>
                  <a:cubicBezTo>
                    <a:pt x="194634" y="494286"/>
                    <a:pt x="215589" y="500776"/>
                    <a:pt x="240272" y="492159"/>
                  </a:cubicBezTo>
                  <a:cubicBezTo>
                    <a:pt x="256121" y="486622"/>
                    <a:pt x="269100" y="474303"/>
                    <a:pt x="279254" y="457856"/>
                  </a:cubicBezTo>
                  <a:cubicBezTo>
                    <a:pt x="302457" y="488615"/>
                    <a:pt x="339566" y="508351"/>
                    <a:pt x="381000" y="507418"/>
                  </a:cubicBezTo>
                  <a:cubicBezTo>
                    <a:pt x="398044" y="507031"/>
                    <a:pt x="414407" y="502700"/>
                    <a:pt x="430060" y="495391"/>
                  </a:cubicBezTo>
                  <a:cubicBezTo>
                    <a:pt x="430206" y="495321"/>
                    <a:pt x="430454" y="495378"/>
                    <a:pt x="430606" y="495296"/>
                  </a:cubicBezTo>
                  <a:cubicBezTo>
                    <a:pt x="433051" y="495093"/>
                    <a:pt x="436188" y="494877"/>
                    <a:pt x="440112" y="494731"/>
                  </a:cubicBezTo>
                  <a:cubicBezTo>
                    <a:pt x="446488" y="494470"/>
                    <a:pt x="452857" y="494324"/>
                    <a:pt x="458623" y="494591"/>
                  </a:cubicBezTo>
                  <a:cubicBezTo>
                    <a:pt x="468167" y="495054"/>
                    <a:pt x="486118" y="498223"/>
                    <a:pt x="486753" y="498001"/>
                  </a:cubicBezTo>
                  <a:cubicBezTo>
                    <a:pt x="489534" y="497017"/>
                    <a:pt x="490925" y="493651"/>
                    <a:pt x="489738" y="490965"/>
                  </a:cubicBezTo>
                  <a:cubicBezTo>
                    <a:pt x="489274" y="489917"/>
                    <a:pt x="488474" y="487860"/>
                    <a:pt x="487591" y="484964"/>
                  </a:cubicBezTo>
                  <a:cubicBezTo>
                    <a:pt x="486118" y="480081"/>
                    <a:pt x="484918" y="474931"/>
                    <a:pt x="484366" y="469375"/>
                  </a:cubicBezTo>
                  <a:cubicBezTo>
                    <a:pt x="484340" y="469146"/>
                    <a:pt x="484480" y="468753"/>
                    <a:pt x="484467" y="468683"/>
                  </a:cubicBezTo>
                  <a:cubicBezTo>
                    <a:pt x="484029" y="463933"/>
                    <a:pt x="483845" y="459228"/>
                    <a:pt x="484067" y="454395"/>
                  </a:cubicBezTo>
                  <a:cubicBezTo>
                    <a:pt x="484156" y="452535"/>
                    <a:pt x="484372" y="450725"/>
                    <a:pt x="484531" y="448776"/>
                  </a:cubicBezTo>
                  <a:cubicBezTo>
                    <a:pt x="484626" y="447728"/>
                    <a:pt x="484912" y="445080"/>
                    <a:pt x="484943" y="444743"/>
                  </a:cubicBezTo>
                  <a:cubicBezTo>
                    <a:pt x="484950" y="444724"/>
                    <a:pt x="484962" y="444585"/>
                    <a:pt x="484969" y="444572"/>
                  </a:cubicBezTo>
                  <a:cubicBezTo>
                    <a:pt x="496221" y="424925"/>
                    <a:pt x="502476" y="403170"/>
                    <a:pt x="501955" y="380735"/>
                  </a:cubicBezTo>
                  <a:cubicBezTo>
                    <a:pt x="500901" y="333910"/>
                    <a:pt x="473564" y="294325"/>
                    <a:pt x="434696" y="274163"/>
                  </a:cubicBezTo>
                  <a:cubicBezTo>
                    <a:pt x="465747" y="261800"/>
                    <a:pt x="488277" y="243086"/>
                    <a:pt x="495294" y="218487"/>
                  </a:cubicBezTo>
                  <a:cubicBezTo>
                    <a:pt x="502463" y="193340"/>
                    <a:pt x="494875" y="172760"/>
                    <a:pt x="476904" y="161914"/>
                  </a:cubicBezTo>
                  <a:cubicBezTo>
                    <a:pt x="468287" y="156707"/>
                    <a:pt x="458076" y="154377"/>
                    <a:pt x="448062" y="154847"/>
                  </a:cubicBezTo>
                  <a:cubicBezTo>
                    <a:pt x="448507" y="147233"/>
                    <a:pt x="448767" y="139404"/>
                    <a:pt x="448291" y="131409"/>
                  </a:cubicBezTo>
                  <a:cubicBezTo>
                    <a:pt x="446075" y="94160"/>
                    <a:pt x="433318" y="66550"/>
                    <a:pt x="405524" y="56695"/>
                  </a:cubicBezTo>
                  <a:cubicBezTo>
                    <a:pt x="392887" y="52212"/>
                    <a:pt x="377559" y="51875"/>
                    <a:pt x="359601" y="55844"/>
                  </a:cubicBezTo>
                  <a:cubicBezTo>
                    <a:pt x="343377" y="59432"/>
                    <a:pt x="330448" y="66956"/>
                    <a:pt x="320459" y="77853"/>
                  </a:cubicBezTo>
                  <a:cubicBezTo>
                    <a:pt x="307981" y="91467"/>
                    <a:pt x="300190" y="110136"/>
                    <a:pt x="296907" y="133085"/>
                  </a:cubicBezTo>
                  <a:cubicBezTo>
                    <a:pt x="295815" y="140737"/>
                    <a:pt x="295218" y="149005"/>
                    <a:pt x="295110" y="157539"/>
                  </a:cubicBezTo>
                  <a:cubicBezTo>
                    <a:pt x="295078" y="159965"/>
                    <a:pt x="295548" y="162600"/>
                    <a:pt x="295605" y="165077"/>
                  </a:cubicBezTo>
                  <a:cubicBezTo>
                    <a:pt x="279591" y="153951"/>
                    <a:pt x="260033" y="147443"/>
                    <a:pt x="239084" y="147919"/>
                  </a:cubicBezTo>
                  <a:cubicBezTo>
                    <a:pt x="226416" y="148205"/>
                    <a:pt x="214262" y="151062"/>
                    <a:pt x="203048" y="155977"/>
                  </a:cubicBezTo>
                  <a:cubicBezTo>
                    <a:pt x="198425" y="151348"/>
                    <a:pt x="193758" y="146573"/>
                    <a:pt x="189465" y="140655"/>
                  </a:cubicBezTo>
                  <a:cubicBezTo>
                    <a:pt x="175991" y="122081"/>
                    <a:pt x="167405" y="100618"/>
                    <a:pt x="166326" y="76456"/>
                  </a:cubicBezTo>
                  <a:cubicBezTo>
                    <a:pt x="164738" y="41125"/>
                    <a:pt x="183553" y="12575"/>
                    <a:pt x="220466" y="11476"/>
                  </a:cubicBezTo>
                  <a:cubicBezTo>
                    <a:pt x="237693" y="10962"/>
                    <a:pt x="249301" y="18696"/>
                    <a:pt x="255651" y="32273"/>
                  </a:cubicBezTo>
                  <a:cubicBezTo>
                    <a:pt x="260782" y="43252"/>
                    <a:pt x="261531" y="57190"/>
                    <a:pt x="258331" y="63781"/>
                  </a:cubicBezTo>
                  <a:cubicBezTo>
                    <a:pt x="252089" y="76621"/>
                    <a:pt x="236354" y="78094"/>
                    <a:pt x="228372" y="71668"/>
                  </a:cubicBezTo>
                  <a:cubicBezTo>
                    <a:pt x="235001" y="70582"/>
                    <a:pt x="240500" y="65426"/>
                    <a:pt x="240430" y="58498"/>
                  </a:cubicBezTo>
                  <a:cubicBezTo>
                    <a:pt x="240360" y="50847"/>
                    <a:pt x="233858" y="44179"/>
                    <a:pt x="226245" y="44865"/>
                  </a:cubicBezTo>
                  <a:cubicBezTo>
                    <a:pt x="213805" y="45982"/>
                    <a:pt x="212363" y="59546"/>
                    <a:pt x="212363" y="59546"/>
                  </a:cubicBezTo>
                  <a:cubicBezTo>
                    <a:pt x="209404" y="91112"/>
                    <a:pt x="254546" y="97005"/>
                    <a:pt x="268262" y="68792"/>
                  </a:cubicBezTo>
                  <a:cubicBezTo>
                    <a:pt x="273069" y="58911"/>
                    <a:pt x="272250" y="41404"/>
                    <a:pt x="265767" y="27529"/>
                  </a:cubicBezTo>
                  <a:cubicBezTo>
                    <a:pt x="257582" y="10022"/>
                    <a:pt x="241897" y="-614"/>
                    <a:pt x="220002" y="27"/>
                  </a:cubicBezTo>
                  <a:cubicBezTo>
                    <a:pt x="203429" y="523"/>
                    <a:pt x="190024" y="5825"/>
                    <a:pt x="179699" y="14226"/>
                  </a:cubicBezTo>
                  <a:cubicBezTo>
                    <a:pt x="166789" y="24729"/>
                    <a:pt x="158852" y="40331"/>
                    <a:pt x="156185" y="58257"/>
                  </a:cubicBezTo>
                  <a:cubicBezTo>
                    <a:pt x="155296" y="64239"/>
                    <a:pt x="154934" y="70570"/>
                    <a:pt x="155226" y="76970"/>
                  </a:cubicBezTo>
                  <a:cubicBezTo>
                    <a:pt x="156413" y="103494"/>
                    <a:pt x="165614" y="127059"/>
                    <a:pt x="180315" y="147316"/>
                  </a:cubicBezTo>
                  <a:cubicBezTo>
                    <a:pt x="184347" y="152872"/>
                    <a:pt x="188811" y="157152"/>
                    <a:pt x="193155" y="161641"/>
                  </a:cubicBezTo>
                  <a:cubicBezTo>
                    <a:pt x="187268" y="165127"/>
                    <a:pt x="181674" y="169103"/>
                    <a:pt x="176613" y="173802"/>
                  </a:cubicBezTo>
                  <a:cubicBezTo>
                    <a:pt x="171577" y="179009"/>
                    <a:pt x="167278" y="184984"/>
                    <a:pt x="163570" y="191277"/>
                  </a:cubicBezTo>
                  <a:cubicBezTo>
                    <a:pt x="163239" y="190908"/>
                    <a:pt x="162814" y="190591"/>
                    <a:pt x="162477" y="190229"/>
                  </a:cubicBezTo>
                  <a:cubicBezTo>
                    <a:pt x="158547" y="185892"/>
                    <a:pt x="155004" y="181523"/>
                    <a:pt x="150127" y="177396"/>
                  </a:cubicBezTo>
                  <a:cubicBezTo>
                    <a:pt x="131026" y="161229"/>
                    <a:pt x="108046" y="150097"/>
                    <a:pt x="81687" y="146935"/>
                  </a:cubicBezTo>
                  <a:cubicBezTo>
                    <a:pt x="56261" y="143880"/>
                    <a:pt x="32703" y="150580"/>
                    <a:pt x="17450" y="166696"/>
                  </a:cubicBezTo>
                  <a:cubicBezTo>
                    <a:pt x="8300" y="176361"/>
                    <a:pt x="2077" y="189302"/>
                    <a:pt x="343" y="20579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13" name="Google Shape;3613;p15"/>
            <p:cNvGrpSpPr/>
            <p:nvPr/>
          </p:nvGrpSpPr>
          <p:grpSpPr>
            <a:xfrm rot="-1238765">
              <a:off x="3336597" y="1487885"/>
              <a:ext cx="605754" cy="612125"/>
              <a:chOff x="3455189" y="1151492"/>
              <a:chExt cx="502082" cy="507362"/>
            </a:xfrm>
          </p:grpSpPr>
          <p:sp>
            <p:nvSpPr>
              <p:cNvPr id="3614" name="Google Shape;3614;p15"/>
              <p:cNvSpPr/>
              <p:nvPr/>
            </p:nvSpPr>
            <p:spPr>
              <a:xfrm>
                <a:off x="3455189" y="1297672"/>
                <a:ext cx="175835" cy="114881"/>
              </a:xfrm>
              <a:custGeom>
                <a:avLst/>
                <a:gdLst/>
                <a:ahLst/>
                <a:cxnLst/>
                <a:rect l="l" t="t" r="r" b="b"/>
                <a:pathLst>
                  <a:path w="175835" h="114881" extrusionOk="0">
                    <a:moveTo>
                      <a:pt x="17492" y="20391"/>
                    </a:moveTo>
                    <a:cubicBezTo>
                      <a:pt x="8342" y="30062"/>
                      <a:pt x="2068" y="43104"/>
                      <a:pt x="341" y="59602"/>
                    </a:cubicBezTo>
                    <a:cubicBezTo>
                      <a:pt x="-1945" y="81382"/>
                      <a:pt x="7409" y="97854"/>
                      <a:pt x="24255" y="107316"/>
                    </a:cubicBezTo>
                    <a:cubicBezTo>
                      <a:pt x="37609" y="114821"/>
                      <a:pt x="55027" y="116898"/>
                      <a:pt x="65238" y="112847"/>
                    </a:cubicBezTo>
                    <a:cubicBezTo>
                      <a:pt x="94397" y="101271"/>
                      <a:pt x="91813" y="55900"/>
                      <a:pt x="60113" y="56490"/>
                    </a:cubicBezTo>
                    <a:cubicBezTo>
                      <a:pt x="60113" y="56490"/>
                      <a:pt x="46474" y="56941"/>
                      <a:pt x="44429" y="69267"/>
                    </a:cubicBezTo>
                    <a:cubicBezTo>
                      <a:pt x="43178" y="76810"/>
                      <a:pt x="49445" y="83687"/>
                      <a:pt x="57066" y="84335"/>
                    </a:cubicBezTo>
                    <a:cubicBezTo>
                      <a:pt x="63968" y="84913"/>
                      <a:pt x="69486" y="79877"/>
                      <a:pt x="71061" y="73350"/>
                    </a:cubicBezTo>
                    <a:cubicBezTo>
                      <a:pt x="76865" y="81782"/>
                      <a:pt x="74223" y="97251"/>
                      <a:pt x="60958" y="102515"/>
                    </a:cubicBezTo>
                    <a:cubicBezTo>
                      <a:pt x="54138" y="105220"/>
                      <a:pt x="40384" y="103512"/>
                      <a:pt x="29824" y="97575"/>
                    </a:cubicBezTo>
                    <a:cubicBezTo>
                      <a:pt x="16756" y="90234"/>
                      <a:pt x="9904" y="78029"/>
                      <a:pt x="11701" y="60885"/>
                    </a:cubicBezTo>
                    <a:cubicBezTo>
                      <a:pt x="15555" y="24162"/>
                      <a:pt x="45350" y="7621"/>
                      <a:pt x="80465" y="11837"/>
                    </a:cubicBezTo>
                    <a:cubicBezTo>
                      <a:pt x="104481" y="14720"/>
                      <a:pt x="125246" y="24817"/>
                      <a:pt x="142759" y="39644"/>
                    </a:cubicBezTo>
                    <a:cubicBezTo>
                      <a:pt x="149661" y="45486"/>
                      <a:pt x="155554" y="51671"/>
                      <a:pt x="160462" y="57798"/>
                    </a:cubicBezTo>
                    <a:cubicBezTo>
                      <a:pt x="162171" y="59932"/>
                      <a:pt x="163536" y="61774"/>
                      <a:pt x="164742" y="63526"/>
                    </a:cubicBezTo>
                    <a:cubicBezTo>
                      <a:pt x="165441" y="64542"/>
                      <a:pt x="165968" y="65266"/>
                      <a:pt x="166171" y="65596"/>
                    </a:cubicBezTo>
                    <a:lnTo>
                      <a:pt x="175836" y="59964"/>
                    </a:lnTo>
                    <a:cubicBezTo>
                      <a:pt x="174693" y="58072"/>
                      <a:pt x="172464" y="54865"/>
                      <a:pt x="169225" y="50820"/>
                    </a:cubicBezTo>
                    <a:cubicBezTo>
                      <a:pt x="163879" y="44152"/>
                      <a:pt x="157592" y="37428"/>
                      <a:pt x="150106" y="31090"/>
                    </a:cubicBezTo>
                    <a:cubicBezTo>
                      <a:pt x="131005" y="14930"/>
                      <a:pt x="108126" y="3887"/>
                      <a:pt x="81761" y="725"/>
                    </a:cubicBezTo>
                    <a:cubicBezTo>
                      <a:pt x="56335" y="-2330"/>
                      <a:pt x="32745" y="4281"/>
                      <a:pt x="17492" y="2039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15"/>
              <p:cNvSpPr/>
              <p:nvPr/>
            </p:nvSpPr>
            <p:spPr>
              <a:xfrm>
                <a:off x="3610328" y="1151492"/>
                <a:ext cx="116240" cy="175066"/>
              </a:xfrm>
              <a:custGeom>
                <a:avLst/>
                <a:gdLst/>
                <a:ahLst/>
                <a:cxnLst/>
                <a:rect l="l" t="t" r="r" b="b"/>
                <a:pathLst>
                  <a:path w="116240" h="175066" extrusionOk="0">
                    <a:moveTo>
                      <a:pt x="24519" y="14208"/>
                    </a:moveTo>
                    <a:cubicBezTo>
                      <a:pt x="34844" y="5807"/>
                      <a:pt x="48319" y="524"/>
                      <a:pt x="64892" y="29"/>
                    </a:cubicBezTo>
                    <a:cubicBezTo>
                      <a:pt x="86787" y="-625"/>
                      <a:pt x="102510" y="9935"/>
                      <a:pt x="110695" y="27442"/>
                    </a:cubicBezTo>
                    <a:cubicBezTo>
                      <a:pt x="117178" y="41316"/>
                      <a:pt x="117953" y="58842"/>
                      <a:pt x="113146" y="68723"/>
                    </a:cubicBezTo>
                    <a:cubicBezTo>
                      <a:pt x="99430" y="96936"/>
                      <a:pt x="54377" y="90967"/>
                      <a:pt x="57329" y="59401"/>
                    </a:cubicBezTo>
                    <a:cubicBezTo>
                      <a:pt x="57329" y="59401"/>
                      <a:pt x="58802" y="45838"/>
                      <a:pt x="71242" y="44720"/>
                    </a:cubicBezTo>
                    <a:cubicBezTo>
                      <a:pt x="78862" y="44034"/>
                      <a:pt x="85250" y="50797"/>
                      <a:pt x="85326" y="58442"/>
                    </a:cubicBezTo>
                    <a:cubicBezTo>
                      <a:pt x="85390" y="65370"/>
                      <a:pt x="79954" y="70495"/>
                      <a:pt x="73325" y="71574"/>
                    </a:cubicBezTo>
                    <a:cubicBezTo>
                      <a:pt x="81301" y="78000"/>
                      <a:pt x="96921" y="76521"/>
                      <a:pt x="103164" y="63681"/>
                    </a:cubicBezTo>
                    <a:cubicBezTo>
                      <a:pt x="106371" y="57083"/>
                      <a:pt x="105691" y="43241"/>
                      <a:pt x="100560" y="32261"/>
                    </a:cubicBezTo>
                    <a:cubicBezTo>
                      <a:pt x="94217" y="18685"/>
                      <a:pt x="82558" y="10944"/>
                      <a:pt x="65330" y="11459"/>
                    </a:cubicBezTo>
                    <a:cubicBezTo>
                      <a:pt x="28418" y="12557"/>
                      <a:pt x="9704" y="41037"/>
                      <a:pt x="11286" y="76368"/>
                    </a:cubicBezTo>
                    <a:cubicBezTo>
                      <a:pt x="12372" y="100530"/>
                      <a:pt x="20887" y="121987"/>
                      <a:pt x="34368" y="140567"/>
                    </a:cubicBezTo>
                    <a:cubicBezTo>
                      <a:pt x="39677" y="147882"/>
                      <a:pt x="45398" y="154219"/>
                      <a:pt x="51144" y="159572"/>
                    </a:cubicBezTo>
                    <a:cubicBezTo>
                      <a:pt x="53145" y="161439"/>
                      <a:pt x="54885" y="162932"/>
                      <a:pt x="56536" y="164265"/>
                    </a:cubicBezTo>
                    <a:cubicBezTo>
                      <a:pt x="57501" y="165040"/>
                      <a:pt x="58187" y="165624"/>
                      <a:pt x="58498" y="165846"/>
                    </a:cubicBezTo>
                    <a:lnTo>
                      <a:pt x="52161" y="175066"/>
                    </a:lnTo>
                    <a:cubicBezTo>
                      <a:pt x="50357" y="173784"/>
                      <a:pt x="47328" y="171320"/>
                      <a:pt x="43537" y="167789"/>
                    </a:cubicBezTo>
                    <a:cubicBezTo>
                      <a:pt x="37282" y="161960"/>
                      <a:pt x="31047" y="155185"/>
                      <a:pt x="25287" y="147247"/>
                    </a:cubicBezTo>
                    <a:cubicBezTo>
                      <a:pt x="10593" y="126991"/>
                      <a:pt x="1297" y="103362"/>
                      <a:pt x="103" y="76832"/>
                    </a:cubicBezTo>
                    <a:cubicBezTo>
                      <a:pt x="-1040" y="51248"/>
                      <a:pt x="7310" y="28210"/>
                      <a:pt x="24519" y="1420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15"/>
              <p:cNvSpPr/>
              <p:nvPr/>
            </p:nvSpPr>
            <p:spPr>
              <a:xfrm>
                <a:off x="3606106" y="1297742"/>
                <a:ext cx="343328" cy="351538"/>
              </a:xfrm>
              <a:custGeom>
                <a:avLst/>
                <a:gdLst/>
                <a:ahLst/>
                <a:cxnLst/>
                <a:rect l="l" t="t" r="r" b="b"/>
                <a:pathLst>
                  <a:path w="343328" h="351538" extrusionOk="0">
                    <a:moveTo>
                      <a:pt x="26328" y="26684"/>
                    </a:moveTo>
                    <a:cubicBezTo>
                      <a:pt x="10079" y="43099"/>
                      <a:pt x="-119" y="65705"/>
                      <a:pt x="1" y="90622"/>
                    </a:cubicBezTo>
                    <a:cubicBezTo>
                      <a:pt x="243" y="140463"/>
                      <a:pt x="40901" y="180589"/>
                      <a:pt x="90743" y="180347"/>
                    </a:cubicBezTo>
                    <a:cubicBezTo>
                      <a:pt x="101715" y="180297"/>
                      <a:pt x="111939" y="177890"/>
                      <a:pt x="121648" y="174258"/>
                    </a:cubicBezTo>
                    <a:cubicBezTo>
                      <a:pt x="111679" y="191739"/>
                      <a:pt x="105742" y="211767"/>
                      <a:pt x="105843" y="233332"/>
                    </a:cubicBezTo>
                    <a:cubicBezTo>
                      <a:pt x="106160" y="298915"/>
                      <a:pt x="159551" y="351855"/>
                      <a:pt x="225128" y="351537"/>
                    </a:cubicBezTo>
                    <a:cubicBezTo>
                      <a:pt x="242654" y="351455"/>
                      <a:pt x="259202" y="347327"/>
                      <a:pt x="274150" y="340437"/>
                    </a:cubicBezTo>
                    <a:cubicBezTo>
                      <a:pt x="276194" y="340298"/>
                      <a:pt x="289866" y="339243"/>
                      <a:pt x="303264" y="340139"/>
                    </a:cubicBezTo>
                    <a:cubicBezTo>
                      <a:pt x="317641" y="341091"/>
                      <a:pt x="329553" y="344171"/>
                      <a:pt x="329553" y="344171"/>
                    </a:cubicBezTo>
                    <a:cubicBezTo>
                      <a:pt x="329553" y="344171"/>
                      <a:pt x="325369" y="334094"/>
                      <a:pt x="324340" y="320333"/>
                    </a:cubicBezTo>
                    <a:cubicBezTo>
                      <a:pt x="323508" y="309208"/>
                      <a:pt x="324664" y="299912"/>
                      <a:pt x="325178" y="295155"/>
                    </a:cubicBezTo>
                    <a:cubicBezTo>
                      <a:pt x="336564" y="276823"/>
                      <a:pt x="343441" y="255423"/>
                      <a:pt x="343327" y="232259"/>
                    </a:cubicBezTo>
                    <a:cubicBezTo>
                      <a:pt x="343009" y="166682"/>
                      <a:pt x="289624" y="113736"/>
                      <a:pt x="224048" y="114053"/>
                    </a:cubicBezTo>
                    <a:cubicBezTo>
                      <a:pt x="205608" y="114142"/>
                      <a:pt x="188234" y="118530"/>
                      <a:pt x="172696" y="126112"/>
                    </a:cubicBezTo>
                    <a:cubicBezTo>
                      <a:pt x="177630" y="114885"/>
                      <a:pt x="180665" y="102776"/>
                      <a:pt x="180595" y="89727"/>
                    </a:cubicBezTo>
                    <a:cubicBezTo>
                      <a:pt x="180360" y="39885"/>
                      <a:pt x="139695" y="-240"/>
                      <a:pt x="89854" y="1"/>
                    </a:cubicBezTo>
                    <a:cubicBezTo>
                      <a:pt x="64936" y="115"/>
                      <a:pt x="42584" y="10269"/>
                      <a:pt x="26328" y="2668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15"/>
              <p:cNvSpPr/>
              <p:nvPr/>
            </p:nvSpPr>
            <p:spPr>
              <a:xfrm>
                <a:off x="3805726" y="1503718"/>
                <a:ext cx="143708" cy="145530"/>
              </a:xfrm>
              <a:custGeom>
                <a:avLst/>
                <a:gdLst/>
                <a:ahLst/>
                <a:cxnLst/>
                <a:rect l="l" t="t" r="r" b="b"/>
                <a:pathLst>
                  <a:path w="143708" h="145530" extrusionOk="0">
                    <a:moveTo>
                      <a:pt x="0" y="142666"/>
                    </a:moveTo>
                    <a:cubicBezTo>
                      <a:pt x="8248" y="144437"/>
                      <a:pt x="16745" y="145574"/>
                      <a:pt x="25527" y="145529"/>
                    </a:cubicBezTo>
                    <a:cubicBezTo>
                      <a:pt x="91103" y="145218"/>
                      <a:pt x="144024" y="91777"/>
                      <a:pt x="143707" y="26200"/>
                    </a:cubicBezTo>
                    <a:cubicBezTo>
                      <a:pt x="143662" y="17164"/>
                      <a:pt x="142367" y="8452"/>
                      <a:pt x="140417" y="0"/>
                    </a:cubicBezTo>
                    <a:cubicBezTo>
                      <a:pt x="123869" y="25171"/>
                      <a:pt x="103765" y="51340"/>
                      <a:pt x="78321" y="75959"/>
                    </a:cubicBezTo>
                    <a:cubicBezTo>
                      <a:pt x="55257" y="98273"/>
                      <a:pt x="27743" y="120942"/>
                      <a:pt x="0" y="142666"/>
                    </a:cubicBezTo>
                    <a:close/>
                  </a:path>
                </a:pathLst>
              </a:custGeom>
              <a:solidFill>
                <a:srgbClr val="FFCB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8" name="Google Shape;3618;p15"/>
              <p:cNvSpPr/>
              <p:nvPr/>
            </p:nvSpPr>
            <p:spPr>
              <a:xfrm>
                <a:off x="3714318" y="1414602"/>
                <a:ext cx="194932" cy="189350"/>
              </a:xfrm>
              <a:custGeom>
                <a:avLst/>
                <a:gdLst/>
                <a:ahLst/>
                <a:cxnLst/>
                <a:rect l="l" t="t" r="r" b="b"/>
                <a:pathLst>
                  <a:path w="194932" h="189350" extrusionOk="0">
                    <a:moveTo>
                      <a:pt x="0" y="138621"/>
                    </a:moveTo>
                    <a:cubicBezTo>
                      <a:pt x="1848" y="148152"/>
                      <a:pt x="4890" y="157201"/>
                      <a:pt x="8928" y="165671"/>
                    </a:cubicBezTo>
                    <a:cubicBezTo>
                      <a:pt x="12960" y="174149"/>
                      <a:pt x="18002" y="182042"/>
                      <a:pt x="23819" y="189351"/>
                    </a:cubicBezTo>
                    <a:cubicBezTo>
                      <a:pt x="59169" y="172333"/>
                      <a:pt x="95536" y="150787"/>
                      <a:pt x="123615" y="123952"/>
                    </a:cubicBezTo>
                    <a:cubicBezTo>
                      <a:pt x="153079" y="95783"/>
                      <a:pt x="175717" y="61017"/>
                      <a:pt x="194932" y="27540"/>
                    </a:cubicBezTo>
                    <a:cubicBezTo>
                      <a:pt x="179972" y="14224"/>
                      <a:pt x="161931" y="4413"/>
                      <a:pt x="141662" y="0"/>
                    </a:cubicBezTo>
                    <a:cubicBezTo>
                      <a:pt x="126848" y="26206"/>
                      <a:pt x="109017" y="52737"/>
                      <a:pt x="86608" y="75038"/>
                    </a:cubicBezTo>
                    <a:cubicBezTo>
                      <a:pt x="60706" y="100819"/>
                      <a:pt x="29928" y="121126"/>
                      <a:pt x="0" y="138621"/>
                    </a:cubicBezTo>
                    <a:close/>
                  </a:path>
                </a:pathLst>
              </a:custGeom>
              <a:solidFill>
                <a:srgbClr val="FFCB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9" name="Google Shape;3619;p15"/>
              <p:cNvSpPr/>
              <p:nvPr/>
            </p:nvSpPr>
            <p:spPr>
              <a:xfrm>
                <a:off x="3601364" y="1299375"/>
                <a:ext cx="355907" cy="359479"/>
              </a:xfrm>
              <a:custGeom>
                <a:avLst/>
                <a:gdLst/>
                <a:ahLst/>
                <a:cxnLst/>
                <a:rect l="l" t="t" r="r" b="b"/>
                <a:pathLst>
                  <a:path w="355907" h="359479" extrusionOk="0">
                    <a:moveTo>
                      <a:pt x="26314" y="29482"/>
                    </a:moveTo>
                    <a:cubicBezTo>
                      <a:pt x="9004" y="47586"/>
                      <a:pt x="-559" y="71913"/>
                      <a:pt x="25" y="97580"/>
                    </a:cubicBezTo>
                    <a:cubicBezTo>
                      <a:pt x="1213" y="150215"/>
                      <a:pt x="44716" y="191807"/>
                      <a:pt x="97326" y="190620"/>
                    </a:cubicBezTo>
                    <a:cubicBezTo>
                      <a:pt x="104813" y="190448"/>
                      <a:pt x="112211" y="188867"/>
                      <a:pt x="119577" y="186797"/>
                    </a:cubicBezTo>
                    <a:cubicBezTo>
                      <a:pt x="112350" y="203193"/>
                      <a:pt x="107759" y="220471"/>
                      <a:pt x="108166" y="238429"/>
                    </a:cubicBezTo>
                    <a:cubicBezTo>
                      <a:pt x="109715" y="306780"/>
                      <a:pt x="166490" y="360997"/>
                      <a:pt x="234861" y="359447"/>
                    </a:cubicBezTo>
                    <a:cubicBezTo>
                      <a:pt x="251904" y="359060"/>
                      <a:pt x="268268" y="354678"/>
                      <a:pt x="283921" y="347357"/>
                    </a:cubicBezTo>
                    <a:cubicBezTo>
                      <a:pt x="284067" y="347293"/>
                      <a:pt x="284270" y="347382"/>
                      <a:pt x="284416" y="347313"/>
                    </a:cubicBezTo>
                    <a:cubicBezTo>
                      <a:pt x="286861" y="347109"/>
                      <a:pt x="290055" y="346900"/>
                      <a:pt x="293986" y="346741"/>
                    </a:cubicBezTo>
                    <a:cubicBezTo>
                      <a:pt x="300361" y="346487"/>
                      <a:pt x="306711" y="346392"/>
                      <a:pt x="312477" y="346671"/>
                    </a:cubicBezTo>
                    <a:cubicBezTo>
                      <a:pt x="322021" y="347135"/>
                      <a:pt x="340055" y="350240"/>
                      <a:pt x="340690" y="350011"/>
                    </a:cubicBezTo>
                    <a:cubicBezTo>
                      <a:pt x="343465" y="349027"/>
                      <a:pt x="344824" y="345795"/>
                      <a:pt x="343630" y="343096"/>
                    </a:cubicBezTo>
                    <a:cubicBezTo>
                      <a:pt x="343166" y="342048"/>
                      <a:pt x="342411" y="339953"/>
                      <a:pt x="341535" y="337051"/>
                    </a:cubicBezTo>
                    <a:cubicBezTo>
                      <a:pt x="340062" y="332174"/>
                      <a:pt x="338785" y="326929"/>
                      <a:pt x="338239" y="321379"/>
                    </a:cubicBezTo>
                    <a:cubicBezTo>
                      <a:pt x="338214" y="321151"/>
                      <a:pt x="338309" y="320820"/>
                      <a:pt x="338302" y="320744"/>
                    </a:cubicBezTo>
                    <a:cubicBezTo>
                      <a:pt x="337871" y="316001"/>
                      <a:pt x="337782" y="311238"/>
                      <a:pt x="338010" y="306399"/>
                    </a:cubicBezTo>
                    <a:cubicBezTo>
                      <a:pt x="338099" y="304539"/>
                      <a:pt x="338296" y="302805"/>
                      <a:pt x="338467" y="300856"/>
                    </a:cubicBezTo>
                    <a:cubicBezTo>
                      <a:pt x="338557" y="299808"/>
                      <a:pt x="338785" y="297167"/>
                      <a:pt x="338817" y="296817"/>
                    </a:cubicBezTo>
                    <a:cubicBezTo>
                      <a:pt x="338817" y="296798"/>
                      <a:pt x="338791" y="296570"/>
                      <a:pt x="338791" y="296570"/>
                    </a:cubicBezTo>
                    <a:cubicBezTo>
                      <a:pt x="350043" y="276923"/>
                      <a:pt x="356387" y="255206"/>
                      <a:pt x="355879" y="232759"/>
                    </a:cubicBezTo>
                    <a:cubicBezTo>
                      <a:pt x="354330" y="164401"/>
                      <a:pt x="297554" y="110184"/>
                      <a:pt x="229184" y="111734"/>
                    </a:cubicBezTo>
                    <a:cubicBezTo>
                      <a:pt x="214319" y="112070"/>
                      <a:pt x="200095" y="115957"/>
                      <a:pt x="186277" y="121589"/>
                    </a:cubicBezTo>
                    <a:cubicBezTo>
                      <a:pt x="189071" y="112299"/>
                      <a:pt x="190830" y="102837"/>
                      <a:pt x="190614" y="93287"/>
                    </a:cubicBezTo>
                    <a:cubicBezTo>
                      <a:pt x="189427" y="40658"/>
                      <a:pt x="145656" y="-1163"/>
                      <a:pt x="93040" y="25"/>
                    </a:cubicBezTo>
                    <a:cubicBezTo>
                      <a:pt x="67430" y="602"/>
                      <a:pt x="43669" y="11321"/>
                      <a:pt x="26314" y="29482"/>
                    </a:cubicBezTo>
                    <a:close/>
                    <a:moveTo>
                      <a:pt x="33757" y="36499"/>
                    </a:moveTo>
                    <a:cubicBezTo>
                      <a:pt x="49270" y="20262"/>
                      <a:pt x="70402" y="10769"/>
                      <a:pt x="93294" y="10248"/>
                    </a:cubicBezTo>
                    <a:cubicBezTo>
                      <a:pt x="140316" y="9188"/>
                      <a:pt x="179324" y="46507"/>
                      <a:pt x="180391" y="93547"/>
                    </a:cubicBezTo>
                    <a:cubicBezTo>
                      <a:pt x="180651" y="105200"/>
                      <a:pt x="178302" y="116579"/>
                      <a:pt x="173533" y="127977"/>
                    </a:cubicBezTo>
                    <a:cubicBezTo>
                      <a:pt x="171710" y="132327"/>
                      <a:pt x="176225" y="136689"/>
                      <a:pt x="180429" y="134543"/>
                    </a:cubicBezTo>
                    <a:cubicBezTo>
                      <a:pt x="195847" y="126682"/>
                      <a:pt x="212484" y="122345"/>
                      <a:pt x="229444" y="121964"/>
                    </a:cubicBezTo>
                    <a:cubicBezTo>
                      <a:pt x="292221" y="120541"/>
                      <a:pt x="344233" y="170255"/>
                      <a:pt x="345656" y="233012"/>
                    </a:cubicBezTo>
                    <a:cubicBezTo>
                      <a:pt x="346132" y="254253"/>
                      <a:pt x="340531" y="274935"/>
                      <a:pt x="329489" y="293490"/>
                    </a:cubicBezTo>
                    <a:cubicBezTo>
                      <a:pt x="329101" y="294138"/>
                      <a:pt x="328758" y="294811"/>
                      <a:pt x="328695" y="295566"/>
                    </a:cubicBezTo>
                    <a:cubicBezTo>
                      <a:pt x="328695" y="295554"/>
                      <a:pt x="328352" y="298824"/>
                      <a:pt x="328257" y="299986"/>
                    </a:cubicBezTo>
                    <a:cubicBezTo>
                      <a:pt x="328073" y="302056"/>
                      <a:pt x="327946" y="304018"/>
                      <a:pt x="327850" y="306025"/>
                    </a:cubicBezTo>
                    <a:cubicBezTo>
                      <a:pt x="327603" y="311308"/>
                      <a:pt x="327672" y="316502"/>
                      <a:pt x="328149" y="321747"/>
                    </a:cubicBezTo>
                    <a:cubicBezTo>
                      <a:pt x="328155" y="321824"/>
                      <a:pt x="328308" y="322097"/>
                      <a:pt x="328333" y="322357"/>
                    </a:cubicBezTo>
                    <a:cubicBezTo>
                      <a:pt x="328898" y="328085"/>
                      <a:pt x="329978" y="333457"/>
                      <a:pt x="331432" y="338550"/>
                    </a:cubicBezTo>
                    <a:cubicBezTo>
                      <a:pt x="325482" y="337572"/>
                      <a:pt x="319284" y="336924"/>
                      <a:pt x="312991" y="336619"/>
                    </a:cubicBezTo>
                    <a:cubicBezTo>
                      <a:pt x="306889" y="336321"/>
                      <a:pt x="300266" y="336384"/>
                      <a:pt x="293617" y="336651"/>
                    </a:cubicBezTo>
                    <a:cubicBezTo>
                      <a:pt x="289318" y="336829"/>
                      <a:pt x="285781" y="336956"/>
                      <a:pt x="283165" y="337184"/>
                    </a:cubicBezTo>
                    <a:cubicBezTo>
                      <a:pt x="282550" y="337235"/>
                      <a:pt x="281908" y="337464"/>
                      <a:pt x="281349" y="337737"/>
                    </a:cubicBezTo>
                    <a:cubicBezTo>
                      <a:pt x="266452" y="344963"/>
                      <a:pt x="250787" y="348856"/>
                      <a:pt x="234600" y="349224"/>
                    </a:cubicBezTo>
                    <a:cubicBezTo>
                      <a:pt x="171831" y="350640"/>
                      <a:pt x="119812" y="300926"/>
                      <a:pt x="118396" y="238169"/>
                    </a:cubicBezTo>
                    <a:cubicBezTo>
                      <a:pt x="117945" y="218319"/>
                      <a:pt x="122764" y="199072"/>
                      <a:pt x="132423" y="181406"/>
                    </a:cubicBezTo>
                    <a:cubicBezTo>
                      <a:pt x="134696" y="177247"/>
                      <a:pt x="130626" y="172529"/>
                      <a:pt x="126219" y="174269"/>
                    </a:cubicBezTo>
                    <a:cubicBezTo>
                      <a:pt x="116427" y="178129"/>
                      <a:pt x="106807" y="180174"/>
                      <a:pt x="97072" y="180390"/>
                    </a:cubicBezTo>
                    <a:cubicBezTo>
                      <a:pt x="50057" y="181457"/>
                      <a:pt x="11316" y="144360"/>
                      <a:pt x="10249" y="97319"/>
                    </a:cubicBezTo>
                    <a:cubicBezTo>
                      <a:pt x="9728" y="74358"/>
                      <a:pt x="18288" y="52679"/>
                      <a:pt x="33757" y="3649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15"/>
              <p:cNvSpPr/>
              <p:nvPr/>
            </p:nvSpPr>
            <p:spPr>
              <a:xfrm>
                <a:off x="3641725" y="1336192"/>
                <a:ext cx="144984" cy="141815"/>
              </a:xfrm>
              <a:custGeom>
                <a:avLst/>
                <a:gdLst/>
                <a:ahLst/>
                <a:cxnLst/>
                <a:rect l="l" t="t" r="r" b="b"/>
                <a:pathLst>
                  <a:path w="144984" h="141815" extrusionOk="0">
                    <a:moveTo>
                      <a:pt x="0" y="123082"/>
                    </a:moveTo>
                    <a:cubicBezTo>
                      <a:pt x="108" y="123158"/>
                      <a:pt x="248" y="123171"/>
                      <a:pt x="356" y="123254"/>
                    </a:cubicBezTo>
                    <a:cubicBezTo>
                      <a:pt x="7664" y="128797"/>
                      <a:pt x="15920" y="133160"/>
                      <a:pt x="24695" y="136328"/>
                    </a:cubicBezTo>
                    <a:cubicBezTo>
                      <a:pt x="25438" y="136595"/>
                      <a:pt x="26238" y="136779"/>
                      <a:pt x="26988" y="137027"/>
                    </a:cubicBezTo>
                    <a:cubicBezTo>
                      <a:pt x="35884" y="139967"/>
                      <a:pt x="45250" y="141859"/>
                      <a:pt x="55163" y="141815"/>
                    </a:cubicBezTo>
                    <a:cubicBezTo>
                      <a:pt x="64262" y="141770"/>
                      <a:pt x="72790" y="139897"/>
                      <a:pt x="81000" y="137293"/>
                    </a:cubicBezTo>
                    <a:cubicBezTo>
                      <a:pt x="89586" y="129642"/>
                      <a:pt x="98546" y="122873"/>
                      <a:pt x="106756" y="114821"/>
                    </a:cubicBezTo>
                    <a:cubicBezTo>
                      <a:pt x="119088" y="102730"/>
                      <a:pt x="129889" y="93104"/>
                      <a:pt x="141027" y="80550"/>
                    </a:cubicBezTo>
                    <a:cubicBezTo>
                      <a:pt x="143675" y="72193"/>
                      <a:pt x="145028" y="60560"/>
                      <a:pt x="144983" y="51295"/>
                    </a:cubicBezTo>
                    <a:cubicBezTo>
                      <a:pt x="144888" y="32201"/>
                      <a:pt x="138741" y="14542"/>
                      <a:pt x="128550" y="0"/>
                    </a:cubicBezTo>
                    <a:cubicBezTo>
                      <a:pt x="112935" y="31083"/>
                      <a:pt x="95021" y="59906"/>
                      <a:pt x="75082" y="77146"/>
                    </a:cubicBezTo>
                    <a:cubicBezTo>
                      <a:pt x="54077" y="95307"/>
                      <a:pt x="27127" y="110077"/>
                      <a:pt x="0" y="123082"/>
                    </a:cubicBezTo>
                    <a:close/>
                  </a:path>
                </a:pathLst>
              </a:custGeom>
              <a:solidFill>
                <a:srgbClr val="FFCB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621" name="Google Shape;3621;p15"/>
              <p:cNvGrpSpPr/>
              <p:nvPr/>
            </p:nvGrpSpPr>
            <p:grpSpPr>
              <a:xfrm>
                <a:off x="3750380" y="1204458"/>
                <a:ext cx="202912" cy="235607"/>
                <a:chOff x="3750380" y="1204458"/>
                <a:chExt cx="202912" cy="235607"/>
              </a:xfrm>
            </p:grpSpPr>
            <p:sp>
              <p:nvSpPr>
                <p:cNvPr id="3622" name="Google Shape;3622;p15"/>
                <p:cNvSpPr/>
                <p:nvPr/>
              </p:nvSpPr>
              <p:spPr>
                <a:xfrm>
                  <a:off x="3757154" y="1214155"/>
                  <a:ext cx="143272" cy="219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272" h="219310" extrusionOk="0">
                      <a:moveTo>
                        <a:pt x="26519" y="219293"/>
                      </a:moveTo>
                      <a:cubicBezTo>
                        <a:pt x="141" y="169001"/>
                        <a:pt x="-29114" y="22469"/>
                        <a:pt x="60548" y="2619"/>
                      </a:cubicBezTo>
                      <a:cubicBezTo>
                        <a:pt x="162593" y="-19975"/>
                        <a:pt x="141460" y="111064"/>
                        <a:pt x="141460" y="111064"/>
                      </a:cubicBezTo>
                      <a:cubicBezTo>
                        <a:pt x="141460" y="111064"/>
                        <a:pt x="27357" y="220887"/>
                        <a:pt x="26519" y="21929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3" name="Google Shape;3623;p15"/>
                <p:cNvSpPr/>
                <p:nvPr/>
              </p:nvSpPr>
              <p:spPr>
                <a:xfrm>
                  <a:off x="3750380" y="1204458"/>
                  <a:ext cx="153455" cy="229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455" h="229526" extrusionOk="0">
                      <a:moveTo>
                        <a:pt x="25329" y="24787"/>
                      </a:moveTo>
                      <a:cubicBezTo>
                        <a:pt x="8692" y="42941"/>
                        <a:pt x="469" y="70291"/>
                        <a:pt x="18" y="104435"/>
                      </a:cubicBezTo>
                      <a:cubicBezTo>
                        <a:pt x="-534" y="146434"/>
                        <a:pt x="11556" y="197094"/>
                        <a:pt x="27107" y="226736"/>
                      </a:cubicBezTo>
                      <a:cubicBezTo>
                        <a:pt x="31838" y="229968"/>
                        <a:pt x="31825" y="229860"/>
                        <a:pt x="33394" y="229041"/>
                      </a:cubicBezTo>
                      <a:cubicBezTo>
                        <a:pt x="34206" y="228685"/>
                        <a:pt x="34238" y="228749"/>
                        <a:pt x="34626" y="228507"/>
                      </a:cubicBezTo>
                      <a:cubicBezTo>
                        <a:pt x="34994" y="228273"/>
                        <a:pt x="35362" y="227853"/>
                        <a:pt x="35839" y="227479"/>
                      </a:cubicBezTo>
                      <a:cubicBezTo>
                        <a:pt x="36600" y="226876"/>
                        <a:pt x="37674" y="226063"/>
                        <a:pt x="39001" y="224894"/>
                      </a:cubicBezTo>
                      <a:cubicBezTo>
                        <a:pt x="41465" y="222729"/>
                        <a:pt x="44932" y="219541"/>
                        <a:pt x="49428" y="215382"/>
                      </a:cubicBezTo>
                      <a:cubicBezTo>
                        <a:pt x="57473" y="207933"/>
                        <a:pt x="89267" y="177873"/>
                        <a:pt x="93033" y="174285"/>
                      </a:cubicBezTo>
                      <a:cubicBezTo>
                        <a:pt x="105542" y="162379"/>
                        <a:pt x="149846" y="119942"/>
                        <a:pt x="150069" y="119726"/>
                      </a:cubicBezTo>
                      <a:cubicBezTo>
                        <a:pt x="150856" y="118964"/>
                        <a:pt x="151428" y="117903"/>
                        <a:pt x="151599" y="116817"/>
                      </a:cubicBezTo>
                      <a:cubicBezTo>
                        <a:pt x="151694" y="116233"/>
                        <a:pt x="151828" y="115312"/>
                        <a:pt x="152012" y="113820"/>
                      </a:cubicBezTo>
                      <a:cubicBezTo>
                        <a:pt x="152317" y="111369"/>
                        <a:pt x="152653" y="108505"/>
                        <a:pt x="152888" y="105457"/>
                      </a:cubicBezTo>
                      <a:cubicBezTo>
                        <a:pt x="153561" y="96751"/>
                        <a:pt x="153644" y="87576"/>
                        <a:pt x="153091" y="78317"/>
                      </a:cubicBezTo>
                      <a:cubicBezTo>
                        <a:pt x="150875" y="41068"/>
                        <a:pt x="138124" y="13496"/>
                        <a:pt x="110343" y="3641"/>
                      </a:cubicBezTo>
                      <a:cubicBezTo>
                        <a:pt x="97706" y="-842"/>
                        <a:pt x="82473" y="-1236"/>
                        <a:pt x="64515" y="2740"/>
                      </a:cubicBezTo>
                      <a:cubicBezTo>
                        <a:pt x="48297" y="6327"/>
                        <a:pt x="35311" y="13897"/>
                        <a:pt x="25329" y="24787"/>
                      </a:cubicBezTo>
                      <a:close/>
                      <a:moveTo>
                        <a:pt x="42093" y="23428"/>
                      </a:moveTo>
                      <a:cubicBezTo>
                        <a:pt x="49116" y="18348"/>
                        <a:pt x="57232" y="14595"/>
                        <a:pt x="66668" y="12506"/>
                      </a:cubicBezTo>
                      <a:cubicBezTo>
                        <a:pt x="82873" y="8918"/>
                        <a:pt x="96291" y="9274"/>
                        <a:pt x="107009" y="13077"/>
                      </a:cubicBezTo>
                      <a:cubicBezTo>
                        <a:pt x="129946" y="21212"/>
                        <a:pt x="141032" y="45354"/>
                        <a:pt x="143033" y="78984"/>
                      </a:cubicBezTo>
                      <a:cubicBezTo>
                        <a:pt x="143554" y="87741"/>
                        <a:pt x="143427" y="96364"/>
                        <a:pt x="142779" y="104632"/>
                      </a:cubicBezTo>
                      <a:cubicBezTo>
                        <a:pt x="142556" y="107521"/>
                        <a:pt x="142175" y="110194"/>
                        <a:pt x="141890" y="112499"/>
                      </a:cubicBezTo>
                      <a:cubicBezTo>
                        <a:pt x="141826" y="113001"/>
                        <a:pt x="141725" y="113115"/>
                        <a:pt x="141674" y="113503"/>
                      </a:cubicBezTo>
                      <a:cubicBezTo>
                        <a:pt x="139140" y="115928"/>
                        <a:pt x="78631" y="174037"/>
                        <a:pt x="75202" y="177295"/>
                      </a:cubicBezTo>
                      <a:cubicBezTo>
                        <a:pt x="61683" y="190115"/>
                        <a:pt x="50621" y="200574"/>
                        <a:pt x="42614" y="207984"/>
                      </a:cubicBezTo>
                      <a:cubicBezTo>
                        <a:pt x="38740" y="211572"/>
                        <a:pt x="35966" y="214150"/>
                        <a:pt x="33641" y="216214"/>
                      </a:cubicBezTo>
                      <a:cubicBezTo>
                        <a:pt x="20097" y="187531"/>
                        <a:pt x="9734" y="142617"/>
                        <a:pt x="10235" y="104632"/>
                      </a:cubicBezTo>
                      <a:cubicBezTo>
                        <a:pt x="10731" y="66792"/>
                        <a:pt x="21030" y="38668"/>
                        <a:pt x="42093" y="23428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4" name="Google Shape;3624;p15"/>
                <p:cNvSpPr/>
                <p:nvPr/>
              </p:nvSpPr>
              <p:spPr>
                <a:xfrm>
                  <a:off x="3783640" y="1314402"/>
                  <a:ext cx="165298" cy="123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298" h="123837" extrusionOk="0">
                      <a:moveTo>
                        <a:pt x="13" y="118850"/>
                      </a:moveTo>
                      <a:cubicBezTo>
                        <a:pt x="41238" y="133975"/>
                        <a:pt x="146317" y="115052"/>
                        <a:pt x="162802" y="57236"/>
                      </a:cubicBezTo>
                      <a:cubicBezTo>
                        <a:pt x="177058" y="7229"/>
                        <a:pt x="126842" y="-11421"/>
                        <a:pt x="98838" y="6893"/>
                      </a:cubicBezTo>
                      <a:cubicBezTo>
                        <a:pt x="82639" y="17485"/>
                        <a:pt x="80944" y="19669"/>
                        <a:pt x="54185" y="47291"/>
                      </a:cubicBezTo>
                      <a:cubicBezTo>
                        <a:pt x="23674" y="78794"/>
                        <a:pt x="-654" y="118602"/>
                        <a:pt x="13" y="11885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5" name="Google Shape;3625;p15"/>
                <p:cNvSpPr/>
                <p:nvPr/>
              </p:nvSpPr>
              <p:spPr>
                <a:xfrm>
                  <a:off x="3777789" y="1306084"/>
                  <a:ext cx="175503" cy="1339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503" h="133981" extrusionOk="0">
                      <a:moveTo>
                        <a:pt x="55655" y="48752"/>
                      </a:moveTo>
                      <a:cubicBezTo>
                        <a:pt x="41996" y="62855"/>
                        <a:pt x="28636" y="79702"/>
                        <a:pt x="16488" y="96942"/>
                      </a:cubicBezTo>
                      <a:cubicBezTo>
                        <a:pt x="11986" y="103324"/>
                        <a:pt x="7782" y="109363"/>
                        <a:pt x="4671" y="114335"/>
                      </a:cubicBezTo>
                      <a:cubicBezTo>
                        <a:pt x="3362" y="116430"/>
                        <a:pt x="2448" y="118208"/>
                        <a:pt x="1712" y="119523"/>
                      </a:cubicBezTo>
                      <a:cubicBezTo>
                        <a:pt x="1331" y="120196"/>
                        <a:pt x="975" y="120856"/>
                        <a:pt x="765" y="121294"/>
                      </a:cubicBezTo>
                      <a:cubicBezTo>
                        <a:pt x="588" y="121675"/>
                        <a:pt x="632" y="121599"/>
                        <a:pt x="416" y="122177"/>
                      </a:cubicBezTo>
                      <a:cubicBezTo>
                        <a:pt x="289" y="122571"/>
                        <a:pt x="213" y="122653"/>
                        <a:pt x="86" y="123555"/>
                      </a:cubicBezTo>
                      <a:cubicBezTo>
                        <a:pt x="-162" y="125301"/>
                        <a:pt x="-98" y="125257"/>
                        <a:pt x="3470" y="128679"/>
                      </a:cubicBezTo>
                      <a:cubicBezTo>
                        <a:pt x="25626" y="136814"/>
                        <a:pt x="63484" y="135506"/>
                        <a:pt x="97336" y="125327"/>
                      </a:cubicBezTo>
                      <a:cubicBezTo>
                        <a:pt x="136433" y="113573"/>
                        <a:pt x="164710" y="92268"/>
                        <a:pt x="172838" y="63757"/>
                      </a:cubicBezTo>
                      <a:cubicBezTo>
                        <a:pt x="180000" y="38617"/>
                        <a:pt x="172355" y="18031"/>
                        <a:pt x="154384" y="7172"/>
                      </a:cubicBezTo>
                      <a:cubicBezTo>
                        <a:pt x="138313" y="-2543"/>
                        <a:pt x="116640" y="-2416"/>
                        <a:pt x="101133" y="7725"/>
                      </a:cubicBezTo>
                      <a:cubicBezTo>
                        <a:pt x="95425" y="11458"/>
                        <a:pt x="92104" y="13846"/>
                        <a:pt x="88814" y="16424"/>
                      </a:cubicBezTo>
                      <a:cubicBezTo>
                        <a:pt x="83004" y="20983"/>
                        <a:pt x="78362" y="25301"/>
                        <a:pt x="65440" y="38636"/>
                      </a:cubicBezTo>
                      <a:cubicBezTo>
                        <a:pt x="63846" y="40281"/>
                        <a:pt x="57211" y="47145"/>
                        <a:pt x="55655" y="48752"/>
                      </a:cubicBezTo>
                      <a:close/>
                      <a:moveTo>
                        <a:pt x="62957" y="55883"/>
                      </a:moveTo>
                      <a:cubicBezTo>
                        <a:pt x="64513" y="54276"/>
                        <a:pt x="71155" y="47406"/>
                        <a:pt x="72743" y="45767"/>
                      </a:cubicBezTo>
                      <a:cubicBezTo>
                        <a:pt x="85341" y="32769"/>
                        <a:pt x="89697" y="28629"/>
                        <a:pt x="95025" y="24457"/>
                      </a:cubicBezTo>
                      <a:cubicBezTo>
                        <a:pt x="98035" y="22095"/>
                        <a:pt x="101241" y="19739"/>
                        <a:pt x="106728" y="16151"/>
                      </a:cubicBezTo>
                      <a:cubicBezTo>
                        <a:pt x="118932" y="8169"/>
                        <a:pt x="136382" y="8061"/>
                        <a:pt x="149158" y="15783"/>
                      </a:cubicBezTo>
                      <a:cubicBezTo>
                        <a:pt x="163141" y="24235"/>
                        <a:pt x="168977" y="39983"/>
                        <a:pt x="163040" y="60811"/>
                      </a:cubicBezTo>
                      <a:cubicBezTo>
                        <a:pt x="156048" y="85341"/>
                        <a:pt x="130566" y="104715"/>
                        <a:pt x="94440" y="115579"/>
                      </a:cubicBezTo>
                      <a:cubicBezTo>
                        <a:pt x="65250" y="124355"/>
                        <a:pt x="33436" y="125771"/>
                        <a:pt x="12938" y="120443"/>
                      </a:cubicBezTo>
                      <a:cubicBezTo>
                        <a:pt x="13116" y="120151"/>
                        <a:pt x="13224" y="119986"/>
                        <a:pt x="13414" y="119681"/>
                      </a:cubicBezTo>
                      <a:cubicBezTo>
                        <a:pt x="16424" y="114868"/>
                        <a:pt x="20349" y="109032"/>
                        <a:pt x="24743" y="102797"/>
                      </a:cubicBezTo>
                      <a:cubicBezTo>
                        <a:pt x="36611" y="85963"/>
                        <a:pt x="49705" y="69567"/>
                        <a:pt x="62957" y="5588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626" name="Google Shape;3626;p15"/>
              <p:cNvGrpSpPr/>
              <p:nvPr/>
            </p:nvGrpSpPr>
            <p:grpSpPr>
              <a:xfrm>
                <a:off x="3523782" y="1446678"/>
                <a:ext cx="234462" cy="200714"/>
                <a:chOff x="3523782" y="1446678"/>
                <a:chExt cx="234462" cy="200714"/>
              </a:xfrm>
            </p:grpSpPr>
            <p:sp>
              <p:nvSpPr>
                <p:cNvPr id="3627" name="Google Shape;3627;p15"/>
                <p:cNvSpPr/>
                <p:nvPr/>
              </p:nvSpPr>
              <p:spPr>
                <a:xfrm>
                  <a:off x="3533567" y="1453154"/>
                  <a:ext cx="215815" cy="14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15" h="144781" extrusionOk="0">
                      <a:moveTo>
                        <a:pt x="215796" y="20058"/>
                      </a:moveTo>
                      <a:cubicBezTo>
                        <a:pt x="164063" y="-3348"/>
                        <a:pt x="16069" y="-24023"/>
                        <a:pt x="1471" y="66642"/>
                      </a:cubicBezTo>
                      <a:cubicBezTo>
                        <a:pt x="-15141" y="169829"/>
                        <a:pt x="114444" y="141108"/>
                        <a:pt x="114444" y="141108"/>
                      </a:cubicBezTo>
                      <a:cubicBezTo>
                        <a:pt x="114444" y="141108"/>
                        <a:pt x="217441" y="20801"/>
                        <a:pt x="215796" y="200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8" name="Google Shape;3628;p15"/>
                <p:cNvSpPr/>
                <p:nvPr/>
              </p:nvSpPr>
              <p:spPr>
                <a:xfrm>
                  <a:off x="3523782" y="1446678"/>
                  <a:ext cx="226052" cy="1549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52" h="154905" extrusionOk="0">
                      <a:moveTo>
                        <a:pt x="21270" y="30471"/>
                      </a:moveTo>
                      <a:cubicBezTo>
                        <a:pt x="38421" y="12805"/>
                        <a:pt x="65244" y="3007"/>
                        <a:pt x="99305" y="569"/>
                      </a:cubicBezTo>
                      <a:cubicBezTo>
                        <a:pt x="141203" y="-2422"/>
                        <a:pt x="192479" y="6697"/>
                        <a:pt x="222971" y="20495"/>
                      </a:cubicBezTo>
                      <a:cubicBezTo>
                        <a:pt x="226476" y="25029"/>
                        <a:pt x="226369" y="25023"/>
                        <a:pt x="225645" y="26636"/>
                      </a:cubicBezTo>
                      <a:cubicBezTo>
                        <a:pt x="225340" y="27468"/>
                        <a:pt x="225403" y="27493"/>
                        <a:pt x="225181" y="27893"/>
                      </a:cubicBezTo>
                      <a:cubicBezTo>
                        <a:pt x="224972" y="28280"/>
                        <a:pt x="224572" y="28674"/>
                        <a:pt x="224222" y="29169"/>
                      </a:cubicBezTo>
                      <a:cubicBezTo>
                        <a:pt x="223670" y="29963"/>
                        <a:pt x="222920" y="31081"/>
                        <a:pt x="221828" y="32471"/>
                      </a:cubicBezTo>
                      <a:cubicBezTo>
                        <a:pt x="219809" y="35056"/>
                        <a:pt x="216831" y="38707"/>
                        <a:pt x="212939" y="43438"/>
                      </a:cubicBezTo>
                      <a:cubicBezTo>
                        <a:pt x="205972" y="51902"/>
                        <a:pt x="177810" y="85392"/>
                        <a:pt x="174451" y="89361"/>
                      </a:cubicBezTo>
                      <a:cubicBezTo>
                        <a:pt x="163288" y="102544"/>
                        <a:pt x="123505" y="149235"/>
                        <a:pt x="123302" y="149470"/>
                      </a:cubicBezTo>
                      <a:cubicBezTo>
                        <a:pt x="122591" y="150308"/>
                        <a:pt x="121562" y="150937"/>
                        <a:pt x="120489" y="151172"/>
                      </a:cubicBezTo>
                      <a:cubicBezTo>
                        <a:pt x="119911" y="151299"/>
                        <a:pt x="118997" y="151489"/>
                        <a:pt x="117523" y="151756"/>
                      </a:cubicBezTo>
                      <a:cubicBezTo>
                        <a:pt x="115091" y="152201"/>
                        <a:pt x="112253" y="152702"/>
                        <a:pt x="109224" y="153121"/>
                      </a:cubicBezTo>
                      <a:cubicBezTo>
                        <a:pt x="100575" y="154302"/>
                        <a:pt x="91412" y="154912"/>
                        <a:pt x="82141" y="154906"/>
                      </a:cubicBezTo>
                      <a:cubicBezTo>
                        <a:pt x="44822" y="154861"/>
                        <a:pt x="16558" y="143736"/>
                        <a:pt x="5103" y="116571"/>
                      </a:cubicBezTo>
                      <a:cubicBezTo>
                        <a:pt x="-104" y="104220"/>
                        <a:pt x="-1387" y="89031"/>
                        <a:pt x="1534" y="70876"/>
                      </a:cubicBezTo>
                      <a:cubicBezTo>
                        <a:pt x="4176" y="54474"/>
                        <a:pt x="10977" y="41076"/>
                        <a:pt x="21270" y="30471"/>
                      </a:cubicBezTo>
                      <a:close/>
                      <a:moveTo>
                        <a:pt x="20883" y="47286"/>
                      </a:moveTo>
                      <a:cubicBezTo>
                        <a:pt x="16222" y="54588"/>
                        <a:pt x="12951" y="62913"/>
                        <a:pt x="11415" y="72457"/>
                      </a:cubicBezTo>
                      <a:cubicBezTo>
                        <a:pt x="8773" y="88840"/>
                        <a:pt x="9910" y="102220"/>
                        <a:pt x="14329" y="112697"/>
                      </a:cubicBezTo>
                      <a:cubicBezTo>
                        <a:pt x="23785" y="135119"/>
                        <a:pt x="48537" y="144784"/>
                        <a:pt x="82224" y="144822"/>
                      </a:cubicBezTo>
                      <a:cubicBezTo>
                        <a:pt x="90993" y="144828"/>
                        <a:pt x="99591" y="144200"/>
                        <a:pt x="107808" y="143076"/>
                      </a:cubicBezTo>
                      <a:cubicBezTo>
                        <a:pt x="110684" y="142688"/>
                        <a:pt x="113326" y="142148"/>
                        <a:pt x="115612" y="141729"/>
                      </a:cubicBezTo>
                      <a:cubicBezTo>
                        <a:pt x="116107" y="141640"/>
                        <a:pt x="116215" y="141526"/>
                        <a:pt x="116603" y="141456"/>
                      </a:cubicBezTo>
                      <a:cubicBezTo>
                        <a:pt x="118876" y="138783"/>
                        <a:pt x="173365" y="74997"/>
                        <a:pt x="176413" y="71384"/>
                      </a:cubicBezTo>
                      <a:cubicBezTo>
                        <a:pt x="188434" y="57147"/>
                        <a:pt x="198232" y="45495"/>
                        <a:pt x="205160" y="37069"/>
                      </a:cubicBezTo>
                      <a:cubicBezTo>
                        <a:pt x="208519" y="32992"/>
                        <a:pt x="210932" y="30065"/>
                        <a:pt x="212849" y="27633"/>
                      </a:cubicBezTo>
                      <a:cubicBezTo>
                        <a:pt x="183430" y="15777"/>
                        <a:pt x="137989" y="8043"/>
                        <a:pt x="100099" y="10754"/>
                      </a:cubicBezTo>
                      <a:cubicBezTo>
                        <a:pt x="62348" y="13453"/>
                        <a:pt x="34872" y="25378"/>
                        <a:pt x="20883" y="47286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29" name="Google Shape;3629;p15"/>
                <p:cNvSpPr/>
                <p:nvPr/>
              </p:nvSpPr>
              <p:spPr>
                <a:xfrm>
                  <a:off x="3637597" y="1473194"/>
                  <a:ext cx="118857" cy="169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857" h="169655" extrusionOk="0">
                      <a:moveTo>
                        <a:pt x="111570" y="12"/>
                      </a:moveTo>
                      <a:cubicBezTo>
                        <a:pt x="129077" y="40283"/>
                        <a:pt x="116294" y="146290"/>
                        <a:pt x="59538" y="166108"/>
                      </a:cubicBezTo>
                      <a:cubicBezTo>
                        <a:pt x="10446" y="183254"/>
                        <a:pt x="-11093" y="134206"/>
                        <a:pt x="5563" y="105187"/>
                      </a:cubicBezTo>
                      <a:cubicBezTo>
                        <a:pt x="15190" y="88404"/>
                        <a:pt x="17266" y="86581"/>
                        <a:pt x="43295" y="58260"/>
                      </a:cubicBezTo>
                      <a:cubicBezTo>
                        <a:pt x="72968" y="25964"/>
                        <a:pt x="111290" y="-636"/>
                        <a:pt x="111570" y="12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0" name="Google Shape;3630;p15"/>
                <p:cNvSpPr/>
                <p:nvPr/>
              </p:nvSpPr>
              <p:spPr>
                <a:xfrm>
                  <a:off x="3629239" y="1467510"/>
                  <a:ext cx="129005" cy="179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005" h="179882" extrusionOk="0">
                      <a:moveTo>
                        <a:pt x="44546" y="59969"/>
                      </a:moveTo>
                      <a:cubicBezTo>
                        <a:pt x="57830" y="45510"/>
                        <a:pt x="73870" y="31191"/>
                        <a:pt x="90374" y="18059"/>
                      </a:cubicBezTo>
                      <a:cubicBezTo>
                        <a:pt x="96483" y="13195"/>
                        <a:pt x="102268" y="8649"/>
                        <a:pt x="107049" y="5251"/>
                      </a:cubicBezTo>
                      <a:cubicBezTo>
                        <a:pt x="109062" y="3823"/>
                        <a:pt x="110790" y="2813"/>
                        <a:pt x="112060" y="1994"/>
                      </a:cubicBezTo>
                      <a:cubicBezTo>
                        <a:pt x="112707" y="1575"/>
                        <a:pt x="113342" y="1187"/>
                        <a:pt x="113768" y="952"/>
                      </a:cubicBezTo>
                      <a:cubicBezTo>
                        <a:pt x="114142" y="749"/>
                        <a:pt x="114066" y="800"/>
                        <a:pt x="114631" y="552"/>
                      </a:cubicBezTo>
                      <a:cubicBezTo>
                        <a:pt x="115018" y="400"/>
                        <a:pt x="115095" y="324"/>
                        <a:pt x="115984" y="140"/>
                      </a:cubicBezTo>
                      <a:cubicBezTo>
                        <a:pt x="117717" y="-210"/>
                        <a:pt x="117673" y="-140"/>
                        <a:pt x="121305" y="3219"/>
                      </a:cubicBezTo>
                      <a:cubicBezTo>
                        <a:pt x="130709" y="24866"/>
                        <a:pt x="131605" y="62732"/>
                        <a:pt x="123413" y="97123"/>
                      </a:cubicBezTo>
                      <a:cubicBezTo>
                        <a:pt x="113958" y="136836"/>
                        <a:pt x="94337" y="166306"/>
                        <a:pt x="66346" y="176079"/>
                      </a:cubicBezTo>
                      <a:cubicBezTo>
                        <a:pt x="41663" y="184696"/>
                        <a:pt x="20664" y="178257"/>
                        <a:pt x="8783" y="160953"/>
                      </a:cubicBezTo>
                      <a:cubicBezTo>
                        <a:pt x="-1853" y="145472"/>
                        <a:pt x="-2983" y="123825"/>
                        <a:pt x="6237" y="107753"/>
                      </a:cubicBezTo>
                      <a:cubicBezTo>
                        <a:pt x="9634" y="101835"/>
                        <a:pt x="11818" y="98387"/>
                        <a:pt x="14200" y="94951"/>
                      </a:cubicBezTo>
                      <a:cubicBezTo>
                        <a:pt x="18416" y="88887"/>
                        <a:pt x="22461" y="84004"/>
                        <a:pt x="35015" y="70326"/>
                      </a:cubicBezTo>
                      <a:cubicBezTo>
                        <a:pt x="36564" y="68637"/>
                        <a:pt x="43035" y="61614"/>
                        <a:pt x="44546" y="59969"/>
                      </a:cubicBezTo>
                      <a:close/>
                      <a:moveTo>
                        <a:pt x="52090" y="66840"/>
                      </a:moveTo>
                      <a:cubicBezTo>
                        <a:pt x="50572" y="68491"/>
                        <a:pt x="44102" y="75520"/>
                        <a:pt x="42559" y="77203"/>
                      </a:cubicBezTo>
                      <a:cubicBezTo>
                        <a:pt x="30322" y="90532"/>
                        <a:pt x="26442" y="95123"/>
                        <a:pt x="22582" y="100685"/>
                      </a:cubicBezTo>
                      <a:cubicBezTo>
                        <a:pt x="20404" y="103829"/>
                        <a:pt x="18238" y="107162"/>
                        <a:pt x="14974" y="112852"/>
                      </a:cubicBezTo>
                      <a:cubicBezTo>
                        <a:pt x="7716" y="125501"/>
                        <a:pt x="8624" y="142926"/>
                        <a:pt x="17076" y="155232"/>
                      </a:cubicBezTo>
                      <a:cubicBezTo>
                        <a:pt x="26322" y="168700"/>
                        <a:pt x="42387" y="173609"/>
                        <a:pt x="62834" y="166472"/>
                      </a:cubicBezTo>
                      <a:cubicBezTo>
                        <a:pt x="86913" y="158064"/>
                        <a:pt x="104776" y="131496"/>
                        <a:pt x="113513" y="94799"/>
                      </a:cubicBezTo>
                      <a:cubicBezTo>
                        <a:pt x="120581" y="65145"/>
                        <a:pt x="120143" y="33306"/>
                        <a:pt x="113628" y="13151"/>
                      </a:cubicBezTo>
                      <a:cubicBezTo>
                        <a:pt x="113348" y="13348"/>
                        <a:pt x="113190" y="13462"/>
                        <a:pt x="112898" y="13671"/>
                      </a:cubicBezTo>
                      <a:cubicBezTo>
                        <a:pt x="108268" y="16954"/>
                        <a:pt x="102668" y="21215"/>
                        <a:pt x="96699" y="25965"/>
                      </a:cubicBezTo>
                      <a:cubicBezTo>
                        <a:pt x="80582" y="38792"/>
                        <a:pt x="64974" y="52819"/>
                        <a:pt x="52090" y="6684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3631" name="Google Shape;3631;p15"/>
          <p:cNvGrpSpPr/>
          <p:nvPr/>
        </p:nvGrpSpPr>
        <p:grpSpPr>
          <a:xfrm rot="-4722526">
            <a:off x="1623688" y="3925347"/>
            <a:ext cx="418766" cy="475967"/>
            <a:chOff x="7290686" y="630349"/>
            <a:chExt cx="580583" cy="659886"/>
          </a:xfrm>
        </p:grpSpPr>
        <p:sp>
          <p:nvSpPr>
            <p:cNvPr id="3632" name="Google Shape;3632;p15"/>
            <p:cNvSpPr/>
            <p:nvPr/>
          </p:nvSpPr>
          <p:spPr>
            <a:xfrm rot="1920323">
              <a:off x="7427881" y="775649"/>
              <a:ext cx="348828" cy="456870"/>
            </a:xfrm>
            <a:custGeom>
              <a:avLst/>
              <a:gdLst/>
              <a:ahLst/>
              <a:cxnLst/>
              <a:rect l="l" t="t" r="r" b="b"/>
              <a:pathLst>
                <a:path w="250683" h="328326" extrusionOk="0">
                  <a:moveTo>
                    <a:pt x="235013" y="37038"/>
                  </a:moveTo>
                  <a:cubicBezTo>
                    <a:pt x="231495" y="34447"/>
                    <a:pt x="227666" y="32543"/>
                    <a:pt x="223780" y="31343"/>
                  </a:cubicBezTo>
                  <a:cubicBezTo>
                    <a:pt x="210832" y="27348"/>
                    <a:pt x="196392" y="30910"/>
                    <a:pt x="183781" y="40163"/>
                  </a:cubicBezTo>
                  <a:cubicBezTo>
                    <a:pt x="171087" y="49478"/>
                    <a:pt x="162515" y="61835"/>
                    <a:pt x="157155" y="75659"/>
                  </a:cubicBezTo>
                  <a:cubicBezTo>
                    <a:pt x="154673" y="74561"/>
                    <a:pt x="152660" y="73259"/>
                    <a:pt x="149808" y="72344"/>
                  </a:cubicBezTo>
                  <a:cubicBezTo>
                    <a:pt x="142823" y="70090"/>
                    <a:pt x="136664" y="69087"/>
                    <a:pt x="130879" y="68801"/>
                  </a:cubicBezTo>
                  <a:cubicBezTo>
                    <a:pt x="132054" y="54545"/>
                    <a:pt x="130047" y="40156"/>
                    <a:pt x="123177" y="26580"/>
                  </a:cubicBezTo>
                  <a:cubicBezTo>
                    <a:pt x="119646" y="19608"/>
                    <a:pt x="115068" y="13683"/>
                    <a:pt x="109676" y="9219"/>
                  </a:cubicBezTo>
                  <a:cubicBezTo>
                    <a:pt x="104285" y="4749"/>
                    <a:pt x="98139" y="1669"/>
                    <a:pt x="91458" y="526"/>
                  </a:cubicBezTo>
                  <a:cubicBezTo>
                    <a:pt x="83451" y="-846"/>
                    <a:pt x="74707" y="393"/>
                    <a:pt x="65741" y="5104"/>
                  </a:cubicBezTo>
                  <a:cubicBezTo>
                    <a:pt x="53898" y="11321"/>
                    <a:pt x="48805" y="21741"/>
                    <a:pt x="49707" y="33508"/>
                  </a:cubicBezTo>
                  <a:cubicBezTo>
                    <a:pt x="50418" y="42830"/>
                    <a:pt x="55162" y="52317"/>
                    <a:pt x="60680" y="56126"/>
                  </a:cubicBezTo>
                  <a:cubicBezTo>
                    <a:pt x="76440" y="67017"/>
                    <a:pt x="98596" y="50481"/>
                    <a:pt x="87559" y="34575"/>
                  </a:cubicBezTo>
                  <a:cubicBezTo>
                    <a:pt x="87559" y="34575"/>
                    <a:pt x="82721" y="27818"/>
                    <a:pt x="75767" y="30955"/>
                  </a:cubicBezTo>
                  <a:cubicBezTo>
                    <a:pt x="71513" y="32879"/>
                    <a:pt x="70218" y="38296"/>
                    <a:pt x="72472" y="42385"/>
                  </a:cubicBezTo>
                  <a:cubicBezTo>
                    <a:pt x="74510" y="46087"/>
                    <a:pt x="78917" y="47166"/>
                    <a:pt x="82765" y="45751"/>
                  </a:cubicBezTo>
                  <a:cubicBezTo>
                    <a:pt x="80447" y="51561"/>
                    <a:pt x="71608" y="55415"/>
                    <a:pt x="64433" y="50462"/>
                  </a:cubicBezTo>
                  <a:cubicBezTo>
                    <a:pt x="60750" y="47916"/>
                    <a:pt x="56933" y="40379"/>
                    <a:pt x="56368" y="33000"/>
                  </a:cubicBezTo>
                  <a:cubicBezTo>
                    <a:pt x="55676" y="23875"/>
                    <a:pt x="59632" y="16274"/>
                    <a:pt x="68948" y="11385"/>
                  </a:cubicBezTo>
                  <a:cubicBezTo>
                    <a:pt x="88912" y="894"/>
                    <a:pt x="107365" y="10508"/>
                    <a:pt x="117125" y="29774"/>
                  </a:cubicBezTo>
                  <a:cubicBezTo>
                    <a:pt x="123539" y="42449"/>
                    <a:pt x="125367" y="55809"/>
                    <a:pt x="124091" y="69201"/>
                  </a:cubicBezTo>
                  <a:cubicBezTo>
                    <a:pt x="95427" y="71329"/>
                    <a:pt x="83705" y="93445"/>
                    <a:pt x="81540" y="98253"/>
                  </a:cubicBezTo>
                  <a:cubicBezTo>
                    <a:pt x="12445" y="121900"/>
                    <a:pt x="-7633" y="205535"/>
                    <a:pt x="2444" y="245325"/>
                  </a:cubicBezTo>
                  <a:cubicBezTo>
                    <a:pt x="15036" y="295077"/>
                    <a:pt x="36061" y="298627"/>
                    <a:pt x="45592" y="299763"/>
                  </a:cubicBezTo>
                  <a:cubicBezTo>
                    <a:pt x="46087" y="299827"/>
                    <a:pt x="47459" y="297922"/>
                    <a:pt x="48278" y="297223"/>
                  </a:cubicBezTo>
                  <a:cubicBezTo>
                    <a:pt x="54704" y="301700"/>
                    <a:pt x="61524" y="305777"/>
                    <a:pt x="69500" y="308799"/>
                  </a:cubicBezTo>
                  <a:cubicBezTo>
                    <a:pt x="76980" y="311631"/>
                    <a:pt x="84403" y="313320"/>
                    <a:pt x="91598" y="314083"/>
                  </a:cubicBezTo>
                  <a:cubicBezTo>
                    <a:pt x="91903" y="314724"/>
                    <a:pt x="91763" y="316464"/>
                    <a:pt x="92208" y="316775"/>
                  </a:cubicBezTo>
                  <a:cubicBezTo>
                    <a:pt x="101371" y="323188"/>
                    <a:pt x="131971" y="338543"/>
                    <a:pt x="160603" y="317981"/>
                  </a:cubicBezTo>
                  <a:cubicBezTo>
                    <a:pt x="219989" y="275322"/>
                    <a:pt x="224923" y="169049"/>
                    <a:pt x="191877" y="141261"/>
                  </a:cubicBezTo>
                  <a:cubicBezTo>
                    <a:pt x="191623" y="141045"/>
                    <a:pt x="191299" y="140727"/>
                    <a:pt x="191039" y="140512"/>
                  </a:cubicBezTo>
                  <a:cubicBezTo>
                    <a:pt x="191039" y="140512"/>
                    <a:pt x="197999" y="111861"/>
                    <a:pt x="178898" y="90270"/>
                  </a:cubicBezTo>
                  <a:cubicBezTo>
                    <a:pt x="175037" y="85908"/>
                    <a:pt x="169589" y="82079"/>
                    <a:pt x="163340" y="78587"/>
                  </a:cubicBezTo>
                  <a:cubicBezTo>
                    <a:pt x="168236" y="65702"/>
                    <a:pt x="176136" y="54310"/>
                    <a:pt x="187851" y="45713"/>
                  </a:cubicBezTo>
                  <a:cubicBezTo>
                    <a:pt x="205269" y="32936"/>
                    <a:pt x="225951" y="32727"/>
                    <a:pt x="239013" y="51104"/>
                  </a:cubicBezTo>
                  <a:cubicBezTo>
                    <a:pt x="245109" y="59682"/>
                    <a:pt x="245116" y="68280"/>
                    <a:pt x="240366" y="76103"/>
                  </a:cubicBezTo>
                  <a:cubicBezTo>
                    <a:pt x="236530" y="82434"/>
                    <a:pt x="229850" y="87502"/>
                    <a:pt x="225412" y="88105"/>
                  </a:cubicBezTo>
                  <a:cubicBezTo>
                    <a:pt x="216776" y="89286"/>
                    <a:pt x="210616" y="81895"/>
                    <a:pt x="211175" y="75666"/>
                  </a:cubicBezTo>
                  <a:cubicBezTo>
                    <a:pt x="213975" y="78663"/>
                    <a:pt x="218439" y="79685"/>
                    <a:pt x="221938" y="77304"/>
                  </a:cubicBezTo>
                  <a:cubicBezTo>
                    <a:pt x="225799" y="74675"/>
                    <a:pt x="227012" y="69125"/>
                    <a:pt x="224084" y="65486"/>
                  </a:cubicBezTo>
                  <a:cubicBezTo>
                    <a:pt x="219296" y="59543"/>
                    <a:pt x="212045" y="63359"/>
                    <a:pt x="212045" y="63359"/>
                  </a:cubicBezTo>
                  <a:cubicBezTo>
                    <a:pt x="195001" y="72547"/>
                    <a:pt x="207282" y="97459"/>
                    <a:pt x="226263" y="94868"/>
                  </a:cubicBezTo>
                  <a:cubicBezTo>
                    <a:pt x="232911" y="93960"/>
                    <a:pt x="241395" y="87616"/>
                    <a:pt x="246246" y="79621"/>
                  </a:cubicBezTo>
                  <a:cubicBezTo>
                    <a:pt x="252374" y="69531"/>
                    <a:pt x="252431" y="58044"/>
                    <a:pt x="244684" y="47141"/>
                  </a:cubicBezTo>
                  <a:cubicBezTo>
                    <a:pt x="241750" y="43014"/>
                    <a:pt x="238524" y="39636"/>
                    <a:pt x="235013" y="37038"/>
                  </a:cubicBezTo>
                  <a:close/>
                </a:path>
              </a:pathLst>
            </a:custGeom>
            <a:solidFill>
              <a:srgbClr val="000000">
                <a:alpha val="109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Google Shape;3633;p15"/>
            <p:cNvSpPr/>
            <p:nvPr/>
          </p:nvSpPr>
          <p:spPr>
            <a:xfrm rot="1920323">
              <a:off x="7391631" y="694974"/>
              <a:ext cx="348828" cy="456870"/>
            </a:xfrm>
            <a:custGeom>
              <a:avLst/>
              <a:gdLst/>
              <a:ahLst/>
              <a:cxnLst/>
              <a:rect l="l" t="t" r="r" b="b"/>
              <a:pathLst>
                <a:path w="250683" h="328326" extrusionOk="0">
                  <a:moveTo>
                    <a:pt x="235013" y="37038"/>
                  </a:moveTo>
                  <a:cubicBezTo>
                    <a:pt x="231495" y="34447"/>
                    <a:pt x="227666" y="32543"/>
                    <a:pt x="223780" y="31343"/>
                  </a:cubicBezTo>
                  <a:cubicBezTo>
                    <a:pt x="210832" y="27348"/>
                    <a:pt x="196392" y="30910"/>
                    <a:pt x="183781" y="40163"/>
                  </a:cubicBezTo>
                  <a:cubicBezTo>
                    <a:pt x="171087" y="49478"/>
                    <a:pt x="162515" y="61835"/>
                    <a:pt x="157155" y="75659"/>
                  </a:cubicBezTo>
                  <a:cubicBezTo>
                    <a:pt x="154673" y="74561"/>
                    <a:pt x="152660" y="73259"/>
                    <a:pt x="149808" y="72344"/>
                  </a:cubicBezTo>
                  <a:cubicBezTo>
                    <a:pt x="142823" y="70090"/>
                    <a:pt x="136664" y="69087"/>
                    <a:pt x="130879" y="68801"/>
                  </a:cubicBezTo>
                  <a:cubicBezTo>
                    <a:pt x="132054" y="54545"/>
                    <a:pt x="130047" y="40156"/>
                    <a:pt x="123177" y="26580"/>
                  </a:cubicBezTo>
                  <a:cubicBezTo>
                    <a:pt x="119646" y="19608"/>
                    <a:pt x="115068" y="13683"/>
                    <a:pt x="109676" y="9219"/>
                  </a:cubicBezTo>
                  <a:cubicBezTo>
                    <a:pt x="104285" y="4749"/>
                    <a:pt x="98139" y="1669"/>
                    <a:pt x="91458" y="526"/>
                  </a:cubicBezTo>
                  <a:cubicBezTo>
                    <a:pt x="83451" y="-846"/>
                    <a:pt x="74707" y="393"/>
                    <a:pt x="65741" y="5104"/>
                  </a:cubicBezTo>
                  <a:cubicBezTo>
                    <a:pt x="53898" y="11321"/>
                    <a:pt x="48805" y="21741"/>
                    <a:pt x="49707" y="33508"/>
                  </a:cubicBezTo>
                  <a:cubicBezTo>
                    <a:pt x="50418" y="42830"/>
                    <a:pt x="55162" y="52317"/>
                    <a:pt x="60680" y="56126"/>
                  </a:cubicBezTo>
                  <a:cubicBezTo>
                    <a:pt x="76440" y="67017"/>
                    <a:pt x="98596" y="50481"/>
                    <a:pt x="87559" y="34575"/>
                  </a:cubicBezTo>
                  <a:cubicBezTo>
                    <a:pt x="87559" y="34575"/>
                    <a:pt x="82721" y="27818"/>
                    <a:pt x="75767" y="30955"/>
                  </a:cubicBezTo>
                  <a:cubicBezTo>
                    <a:pt x="71513" y="32879"/>
                    <a:pt x="70218" y="38296"/>
                    <a:pt x="72472" y="42385"/>
                  </a:cubicBezTo>
                  <a:cubicBezTo>
                    <a:pt x="74510" y="46087"/>
                    <a:pt x="78917" y="47166"/>
                    <a:pt x="82765" y="45751"/>
                  </a:cubicBezTo>
                  <a:cubicBezTo>
                    <a:pt x="80447" y="51561"/>
                    <a:pt x="71608" y="55415"/>
                    <a:pt x="64433" y="50462"/>
                  </a:cubicBezTo>
                  <a:cubicBezTo>
                    <a:pt x="60750" y="47916"/>
                    <a:pt x="56933" y="40379"/>
                    <a:pt x="56368" y="33000"/>
                  </a:cubicBezTo>
                  <a:cubicBezTo>
                    <a:pt x="55676" y="23875"/>
                    <a:pt x="59632" y="16274"/>
                    <a:pt x="68948" y="11385"/>
                  </a:cubicBezTo>
                  <a:cubicBezTo>
                    <a:pt x="88912" y="894"/>
                    <a:pt x="107365" y="10508"/>
                    <a:pt x="117125" y="29774"/>
                  </a:cubicBezTo>
                  <a:cubicBezTo>
                    <a:pt x="123539" y="42449"/>
                    <a:pt x="125367" y="55809"/>
                    <a:pt x="124091" y="69201"/>
                  </a:cubicBezTo>
                  <a:cubicBezTo>
                    <a:pt x="95427" y="71329"/>
                    <a:pt x="83705" y="93445"/>
                    <a:pt x="81540" y="98253"/>
                  </a:cubicBezTo>
                  <a:cubicBezTo>
                    <a:pt x="12445" y="121900"/>
                    <a:pt x="-7633" y="205535"/>
                    <a:pt x="2444" y="245325"/>
                  </a:cubicBezTo>
                  <a:cubicBezTo>
                    <a:pt x="15036" y="295077"/>
                    <a:pt x="36061" y="298627"/>
                    <a:pt x="45592" y="299763"/>
                  </a:cubicBezTo>
                  <a:cubicBezTo>
                    <a:pt x="46087" y="299827"/>
                    <a:pt x="47459" y="297922"/>
                    <a:pt x="48278" y="297223"/>
                  </a:cubicBezTo>
                  <a:cubicBezTo>
                    <a:pt x="54704" y="301700"/>
                    <a:pt x="61524" y="305777"/>
                    <a:pt x="69500" y="308799"/>
                  </a:cubicBezTo>
                  <a:cubicBezTo>
                    <a:pt x="76980" y="311631"/>
                    <a:pt x="84403" y="313320"/>
                    <a:pt x="91598" y="314083"/>
                  </a:cubicBezTo>
                  <a:cubicBezTo>
                    <a:pt x="91903" y="314724"/>
                    <a:pt x="91763" y="316464"/>
                    <a:pt x="92208" y="316775"/>
                  </a:cubicBezTo>
                  <a:cubicBezTo>
                    <a:pt x="101371" y="323188"/>
                    <a:pt x="131971" y="338543"/>
                    <a:pt x="160603" y="317981"/>
                  </a:cubicBezTo>
                  <a:cubicBezTo>
                    <a:pt x="219989" y="275322"/>
                    <a:pt x="224923" y="169049"/>
                    <a:pt x="191877" y="141261"/>
                  </a:cubicBezTo>
                  <a:cubicBezTo>
                    <a:pt x="191623" y="141045"/>
                    <a:pt x="191299" y="140727"/>
                    <a:pt x="191039" y="140512"/>
                  </a:cubicBezTo>
                  <a:cubicBezTo>
                    <a:pt x="191039" y="140512"/>
                    <a:pt x="197999" y="111861"/>
                    <a:pt x="178898" y="90270"/>
                  </a:cubicBezTo>
                  <a:cubicBezTo>
                    <a:pt x="175037" y="85908"/>
                    <a:pt x="169589" y="82079"/>
                    <a:pt x="163340" y="78587"/>
                  </a:cubicBezTo>
                  <a:cubicBezTo>
                    <a:pt x="168236" y="65702"/>
                    <a:pt x="176136" y="54310"/>
                    <a:pt x="187851" y="45713"/>
                  </a:cubicBezTo>
                  <a:cubicBezTo>
                    <a:pt x="205269" y="32936"/>
                    <a:pt x="225951" y="32727"/>
                    <a:pt x="239013" y="51104"/>
                  </a:cubicBezTo>
                  <a:cubicBezTo>
                    <a:pt x="245109" y="59682"/>
                    <a:pt x="245116" y="68280"/>
                    <a:pt x="240366" y="76103"/>
                  </a:cubicBezTo>
                  <a:cubicBezTo>
                    <a:pt x="236530" y="82434"/>
                    <a:pt x="229850" y="87502"/>
                    <a:pt x="225412" y="88105"/>
                  </a:cubicBezTo>
                  <a:cubicBezTo>
                    <a:pt x="216776" y="89286"/>
                    <a:pt x="210616" y="81895"/>
                    <a:pt x="211175" y="75666"/>
                  </a:cubicBezTo>
                  <a:cubicBezTo>
                    <a:pt x="213975" y="78663"/>
                    <a:pt x="218439" y="79685"/>
                    <a:pt x="221938" y="77304"/>
                  </a:cubicBezTo>
                  <a:cubicBezTo>
                    <a:pt x="225799" y="74675"/>
                    <a:pt x="227012" y="69125"/>
                    <a:pt x="224084" y="65486"/>
                  </a:cubicBezTo>
                  <a:cubicBezTo>
                    <a:pt x="219296" y="59543"/>
                    <a:pt x="212045" y="63359"/>
                    <a:pt x="212045" y="63359"/>
                  </a:cubicBezTo>
                  <a:cubicBezTo>
                    <a:pt x="195001" y="72547"/>
                    <a:pt x="207282" y="97459"/>
                    <a:pt x="226263" y="94868"/>
                  </a:cubicBezTo>
                  <a:cubicBezTo>
                    <a:pt x="232911" y="93960"/>
                    <a:pt x="241395" y="87616"/>
                    <a:pt x="246246" y="79621"/>
                  </a:cubicBezTo>
                  <a:cubicBezTo>
                    <a:pt x="252374" y="69531"/>
                    <a:pt x="252431" y="58044"/>
                    <a:pt x="244684" y="47141"/>
                  </a:cubicBezTo>
                  <a:cubicBezTo>
                    <a:pt x="241750" y="43014"/>
                    <a:pt x="238524" y="39636"/>
                    <a:pt x="235013" y="370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050"/>
            </a:p>
          </p:txBody>
        </p:sp>
        <p:grpSp>
          <p:nvGrpSpPr>
            <p:cNvPr id="3634" name="Google Shape;3634;p15"/>
            <p:cNvGrpSpPr/>
            <p:nvPr/>
          </p:nvGrpSpPr>
          <p:grpSpPr>
            <a:xfrm rot="1919852">
              <a:off x="7387589" y="689357"/>
              <a:ext cx="356935" cy="468095"/>
              <a:chOff x="1547770" y="4616227"/>
              <a:chExt cx="256487" cy="336365"/>
            </a:xfrm>
          </p:grpSpPr>
          <p:grpSp>
            <p:nvGrpSpPr>
              <p:cNvPr id="3635" name="Google Shape;3635;p15"/>
              <p:cNvGrpSpPr/>
              <p:nvPr/>
            </p:nvGrpSpPr>
            <p:grpSpPr>
              <a:xfrm>
                <a:off x="1603033" y="4616227"/>
                <a:ext cx="201224" cy="99930"/>
                <a:chOff x="1603033" y="4616227"/>
                <a:chExt cx="201224" cy="99930"/>
              </a:xfrm>
            </p:grpSpPr>
            <p:sp>
              <p:nvSpPr>
                <p:cNvPr id="3636" name="Google Shape;3636;p15"/>
                <p:cNvSpPr/>
                <p:nvPr/>
              </p:nvSpPr>
              <p:spPr>
                <a:xfrm>
                  <a:off x="1603033" y="4616227"/>
                  <a:ext cx="82039" cy="943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039" h="94380" extrusionOk="0">
                      <a:moveTo>
                        <a:pt x="41965" y="527"/>
                      </a:moveTo>
                      <a:cubicBezTo>
                        <a:pt x="33952" y="-845"/>
                        <a:pt x="25201" y="387"/>
                        <a:pt x="16235" y="5093"/>
                      </a:cubicBezTo>
                      <a:cubicBezTo>
                        <a:pt x="4392" y="11316"/>
                        <a:pt x="-802" y="21647"/>
                        <a:pt x="100" y="33414"/>
                      </a:cubicBezTo>
                      <a:cubicBezTo>
                        <a:pt x="811" y="42742"/>
                        <a:pt x="5656" y="52299"/>
                        <a:pt x="11174" y="56109"/>
                      </a:cubicBezTo>
                      <a:cubicBezTo>
                        <a:pt x="26935" y="66999"/>
                        <a:pt x="49109" y="50311"/>
                        <a:pt x="38073" y="34411"/>
                      </a:cubicBezTo>
                      <a:cubicBezTo>
                        <a:pt x="38073" y="34411"/>
                        <a:pt x="33215" y="27635"/>
                        <a:pt x="26262" y="30772"/>
                      </a:cubicBezTo>
                      <a:cubicBezTo>
                        <a:pt x="22007" y="32690"/>
                        <a:pt x="20636" y="38208"/>
                        <a:pt x="22890" y="42297"/>
                      </a:cubicBezTo>
                      <a:cubicBezTo>
                        <a:pt x="24935" y="45999"/>
                        <a:pt x="29361" y="47092"/>
                        <a:pt x="33215" y="45682"/>
                      </a:cubicBezTo>
                      <a:cubicBezTo>
                        <a:pt x="30897" y="51492"/>
                        <a:pt x="22147" y="55391"/>
                        <a:pt x="14971" y="50432"/>
                      </a:cubicBezTo>
                      <a:cubicBezTo>
                        <a:pt x="11288" y="47885"/>
                        <a:pt x="7498" y="40323"/>
                        <a:pt x="6932" y="32937"/>
                      </a:cubicBezTo>
                      <a:cubicBezTo>
                        <a:pt x="6234" y="23819"/>
                        <a:pt x="10114" y="16199"/>
                        <a:pt x="19436" y="11303"/>
                      </a:cubicBezTo>
                      <a:cubicBezTo>
                        <a:pt x="39394" y="819"/>
                        <a:pt x="57897" y="10350"/>
                        <a:pt x="67651" y="29623"/>
                      </a:cubicBezTo>
                      <a:cubicBezTo>
                        <a:pt x="74325" y="42799"/>
                        <a:pt x="76230" y="56769"/>
                        <a:pt x="74636" y="70688"/>
                      </a:cubicBezTo>
                      <a:cubicBezTo>
                        <a:pt x="74008" y="76175"/>
                        <a:pt x="72858" y="81267"/>
                        <a:pt x="71410" y="85839"/>
                      </a:cubicBezTo>
                      <a:cubicBezTo>
                        <a:pt x="70902" y="87427"/>
                        <a:pt x="70432" y="88741"/>
                        <a:pt x="69950" y="89948"/>
                      </a:cubicBezTo>
                      <a:cubicBezTo>
                        <a:pt x="69670" y="90653"/>
                        <a:pt x="69480" y="91167"/>
                        <a:pt x="69378" y="91376"/>
                      </a:cubicBezTo>
                      <a:lnTo>
                        <a:pt x="75519" y="94380"/>
                      </a:lnTo>
                      <a:cubicBezTo>
                        <a:pt x="76090" y="93155"/>
                        <a:pt x="76966" y="90939"/>
                        <a:pt x="77919" y="87922"/>
                      </a:cubicBezTo>
                      <a:cubicBezTo>
                        <a:pt x="79500" y="82944"/>
                        <a:pt x="80783" y="77470"/>
                        <a:pt x="81469" y="71520"/>
                      </a:cubicBezTo>
                      <a:cubicBezTo>
                        <a:pt x="83208" y="56344"/>
                        <a:pt x="81062" y="40977"/>
                        <a:pt x="73741" y="26511"/>
                      </a:cubicBezTo>
                      <a:cubicBezTo>
                        <a:pt x="66673" y="12560"/>
                        <a:pt x="55319" y="2813"/>
                        <a:pt x="41965" y="527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37" name="Google Shape;3637;p15"/>
                <p:cNvSpPr/>
                <p:nvPr/>
              </p:nvSpPr>
              <p:spPr>
                <a:xfrm>
                  <a:off x="1705000" y="4645888"/>
                  <a:ext cx="99257" cy="702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257" h="70269" extrusionOk="0">
                      <a:moveTo>
                        <a:pt x="72358" y="1620"/>
                      </a:moveTo>
                      <a:cubicBezTo>
                        <a:pt x="80124" y="4020"/>
                        <a:pt x="87376" y="9075"/>
                        <a:pt x="93243" y="17329"/>
                      </a:cubicBezTo>
                      <a:cubicBezTo>
                        <a:pt x="100990" y="28232"/>
                        <a:pt x="100959" y="39796"/>
                        <a:pt x="94837" y="49886"/>
                      </a:cubicBezTo>
                      <a:cubicBezTo>
                        <a:pt x="89986" y="57887"/>
                        <a:pt x="81343" y="64218"/>
                        <a:pt x="74695" y="65120"/>
                      </a:cubicBezTo>
                      <a:cubicBezTo>
                        <a:pt x="55715" y="67717"/>
                        <a:pt x="43479" y="42799"/>
                        <a:pt x="60515" y="33611"/>
                      </a:cubicBezTo>
                      <a:cubicBezTo>
                        <a:pt x="60515" y="33611"/>
                        <a:pt x="67907" y="29757"/>
                        <a:pt x="72688" y="35700"/>
                      </a:cubicBezTo>
                      <a:cubicBezTo>
                        <a:pt x="75616" y="39339"/>
                        <a:pt x="74352" y="44876"/>
                        <a:pt x="70491" y="47505"/>
                      </a:cubicBezTo>
                      <a:cubicBezTo>
                        <a:pt x="66992" y="49886"/>
                        <a:pt x="62548" y="48857"/>
                        <a:pt x="59747" y="45860"/>
                      </a:cubicBezTo>
                      <a:cubicBezTo>
                        <a:pt x="59188" y="52089"/>
                        <a:pt x="65234" y="59519"/>
                        <a:pt x="73876" y="58344"/>
                      </a:cubicBezTo>
                      <a:cubicBezTo>
                        <a:pt x="78308" y="57735"/>
                        <a:pt x="85115" y="52699"/>
                        <a:pt x="88951" y="46375"/>
                      </a:cubicBezTo>
                      <a:cubicBezTo>
                        <a:pt x="93701" y="38551"/>
                        <a:pt x="93681" y="30004"/>
                        <a:pt x="87586" y="21425"/>
                      </a:cubicBezTo>
                      <a:cubicBezTo>
                        <a:pt x="74517" y="3042"/>
                        <a:pt x="53708" y="3188"/>
                        <a:pt x="36290" y="15964"/>
                      </a:cubicBezTo>
                      <a:cubicBezTo>
                        <a:pt x="24384" y="24702"/>
                        <a:pt x="16370" y="36303"/>
                        <a:pt x="11500" y="49441"/>
                      </a:cubicBezTo>
                      <a:cubicBezTo>
                        <a:pt x="9582" y="54617"/>
                        <a:pt x="8299" y="59678"/>
                        <a:pt x="7531" y="64408"/>
                      </a:cubicBezTo>
                      <a:cubicBezTo>
                        <a:pt x="7258" y="66053"/>
                        <a:pt x="7087" y="67444"/>
                        <a:pt x="6972" y="68739"/>
                      </a:cubicBezTo>
                      <a:cubicBezTo>
                        <a:pt x="6902" y="69488"/>
                        <a:pt x="6839" y="70034"/>
                        <a:pt x="6833" y="70270"/>
                      </a:cubicBezTo>
                      <a:lnTo>
                        <a:pt x="0" y="70174"/>
                      </a:lnTo>
                      <a:cubicBezTo>
                        <a:pt x="44" y="68822"/>
                        <a:pt x="267" y="66447"/>
                        <a:pt x="775" y="63322"/>
                      </a:cubicBezTo>
                      <a:cubicBezTo>
                        <a:pt x="1619" y="58173"/>
                        <a:pt x="2946" y="52712"/>
                        <a:pt x="5029" y="47098"/>
                      </a:cubicBezTo>
                      <a:cubicBezTo>
                        <a:pt x="10338" y="32766"/>
                        <a:pt x="19196" y="20035"/>
                        <a:pt x="32271" y="10440"/>
                      </a:cubicBezTo>
                      <a:cubicBezTo>
                        <a:pt x="44882" y="1188"/>
                        <a:pt x="59411" y="-2374"/>
                        <a:pt x="72358" y="162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5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38" name="Google Shape;3638;p15"/>
              <p:cNvSpPr/>
              <p:nvPr/>
            </p:nvSpPr>
            <p:spPr>
              <a:xfrm>
                <a:off x="1562279" y="4713727"/>
                <a:ext cx="196552" cy="217027"/>
              </a:xfrm>
              <a:custGeom>
                <a:avLst/>
                <a:gdLst/>
                <a:ahLst/>
                <a:cxnLst/>
                <a:rect l="l" t="t" r="r" b="b"/>
                <a:pathLst>
                  <a:path w="196552" h="217027" extrusionOk="0">
                    <a:moveTo>
                      <a:pt x="123030" y="1262"/>
                    </a:moveTo>
                    <a:cubicBezTo>
                      <a:pt x="169442" y="9231"/>
                      <a:pt x="214032" y="74566"/>
                      <a:pt x="189667" y="134148"/>
                    </a:cubicBezTo>
                    <a:cubicBezTo>
                      <a:pt x="165302" y="193730"/>
                      <a:pt x="116470" y="232275"/>
                      <a:pt x="60813" y="211212"/>
                    </a:cubicBezTo>
                    <a:cubicBezTo>
                      <a:pt x="10641" y="192206"/>
                      <a:pt x="-9056" y="142822"/>
                      <a:pt x="3847" y="83215"/>
                    </a:cubicBezTo>
                    <a:cubicBezTo>
                      <a:pt x="14839" y="32497"/>
                      <a:pt x="70649" y="-7723"/>
                      <a:pt x="123030" y="126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15"/>
              <p:cNvSpPr/>
              <p:nvPr/>
            </p:nvSpPr>
            <p:spPr>
              <a:xfrm>
                <a:off x="1553507" y="4709353"/>
                <a:ext cx="212283" cy="235137"/>
              </a:xfrm>
              <a:custGeom>
                <a:avLst/>
                <a:gdLst/>
                <a:ahLst/>
                <a:cxnLst/>
                <a:rect l="l" t="t" r="r" b="b"/>
                <a:pathLst>
                  <a:path w="212283" h="235137" extrusionOk="0">
                    <a:moveTo>
                      <a:pt x="82627" y="4499"/>
                    </a:moveTo>
                    <a:cubicBezTo>
                      <a:pt x="12561" y="27581"/>
                      <a:pt x="-7683" y="112068"/>
                      <a:pt x="2452" y="152092"/>
                    </a:cubicBezTo>
                    <a:cubicBezTo>
                      <a:pt x="15044" y="201844"/>
                      <a:pt x="36044" y="205514"/>
                      <a:pt x="45581" y="206644"/>
                    </a:cubicBezTo>
                    <a:cubicBezTo>
                      <a:pt x="55627" y="207851"/>
                      <a:pt x="133484" y="46732"/>
                      <a:pt x="133484" y="46732"/>
                    </a:cubicBezTo>
                    <a:cubicBezTo>
                      <a:pt x="133484" y="46732"/>
                      <a:pt x="78595" y="214125"/>
                      <a:pt x="92184" y="223650"/>
                    </a:cubicBezTo>
                    <a:cubicBezTo>
                      <a:pt x="101341" y="230070"/>
                      <a:pt x="131992" y="245322"/>
                      <a:pt x="160624" y="224761"/>
                    </a:cubicBezTo>
                    <a:cubicBezTo>
                      <a:pt x="220016" y="182102"/>
                      <a:pt x="224969" y="75771"/>
                      <a:pt x="191911" y="47990"/>
                    </a:cubicBezTo>
                    <a:cubicBezTo>
                      <a:pt x="168035" y="27911"/>
                      <a:pt x="137898" y="-13707"/>
                      <a:pt x="82627" y="4499"/>
                    </a:cubicBezTo>
                    <a:close/>
                  </a:path>
                </a:pathLst>
              </a:custGeom>
              <a:solidFill>
                <a:srgbClr val="FC4F6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15"/>
              <p:cNvSpPr/>
              <p:nvPr/>
            </p:nvSpPr>
            <p:spPr>
              <a:xfrm>
                <a:off x="1547770" y="4711160"/>
                <a:ext cx="225472" cy="241432"/>
              </a:xfrm>
              <a:custGeom>
                <a:avLst/>
                <a:gdLst/>
                <a:ahLst/>
                <a:cxnLst/>
                <a:rect l="l" t="t" r="r" b="b"/>
                <a:pathLst>
                  <a:path w="225472" h="241432" extrusionOk="0">
                    <a:moveTo>
                      <a:pt x="195793" y="31953"/>
                    </a:moveTo>
                    <a:cubicBezTo>
                      <a:pt x="186706" y="23209"/>
                      <a:pt x="175886" y="17418"/>
                      <a:pt x="163618" y="13640"/>
                    </a:cubicBezTo>
                    <a:cubicBezTo>
                      <a:pt x="159109" y="12249"/>
                      <a:pt x="150499" y="10166"/>
                      <a:pt x="150594" y="10204"/>
                    </a:cubicBezTo>
                    <a:cubicBezTo>
                      <a:pt x="130312" y="-768"/>
                      <a:pt x="108843" y="-3328"/>
                      <a:pt x="84560" y="4661"/>
                    </a:cubicBezTo>
                    <a:cubicBezTo>
                      <a:pt x="51375" y="15583"/>
                      <a:pt x="26896" y="40513"/>
                      <a:pt x="12570" y="73577"/>
                    </a:cubicBezTo>
                    <a:cubicBezTo>
                      <a:pt x="524" y="101371"/>
                      <a:pt x="-3025" y="133090"/>
                      <a:pt x="2620" y="155416"/>
                    </a:cubicBezTo>
                    <a:cubicBezTo>
                      <a:pt x="13072" y="196761"/>
                      <a:pt x="29150" y="211531"/>
                      <a:pt x="51350" y="214179"/>
                    </a:cubicBezTo>
                    <a:cubicBezTo>
                      <a:pt x="53039" y="214382"/>
                      <a:pt x="54137" y="213696"/>
                      <a:pt x="55382" y="213265"/>
                    </a:cubicBezTo>
                    <a:cubicBezTo>
                      <a:pt x="60799" y="216643"/>
                      <a:pt x="66145" y="219919"/>
                      <a:pt x="71790" y="222059"/>
                    </a:cubicBezTo>
                    <a:cubicBezTo>
                      <a:pt x="77563" y="224250"/>
                      <a:pt x="83475" y="225253"/>
                      <a:pt x="89513" y="226238"/>
                    </a:cubicBezTo>
                    <a:cubicBezTo>
                      <a:pt x="90085" y="226961"/>
                      <a:pt x="89939" y="227870"/>
                      <a:pt x="90898" y="228543"/>
                    </a:cubicBezTo>
                    <a:cubicBezTo>
                      <a:pt x="111503" y="242989"/>
                      <a:pt x="141202" y="247878"/>
                      <a:pt x="166761" y="229533"/>
                    </a:cubicBezTo>
                    <a:cubicBezTo>
                      <a:pt x="221079" y="190550"/>
                      <a:pt x="237157" y="126847"/>
                      <a:pt x="217275" y="67348"/>
                    </a:cubicBezTo>
                    <a:cubicBezTo>
                      <a:pt x="212233" y="52254"/>
                      <a:pt x="204874" y="40697"/>
                      <a:pt x="195793" y="31953"/>
                    </a:cubicBezTo>
                    <a:close/>
                    <a:moveTo>
                      <a:pt x="192809" y="43021"/>
                    </a:moveTo>
                    <a:cubicBezTo>
                      <a:pt x="198778" y="49816"/>
                      <a:pt x="204125" y="58776"/>
                      <a:pt x="208043" y="70498"/>
                    </a:cubicBezTo>
                    <a:cubicBezTo>
                      <a:pt x="224127" y="118630"/>
                      <a:pt x="217136" y="181470"/>
                      <a:pt x="161084" y="221697"/>
                    </a:cubicBezTo>
                    <a:cubicBezTo>
                      <a:pt x="134065" y="241090"/>
                      <a:pt x="105083" y="226670"/>
                      <a:pt x="96448" y="220611"/>
                    </a:cubicBezTo>
                    <a:cubicBezTo>
                      <a:pt x="95997" y="220294"/>
                      <a:pt x="96232" y="218472"/>
                      <a:pt x="95939" y="217805"/>
                    </a:cubicBezTo>
                    <a:cubicBezTo>
                      <a:pt x="89158" y="217074"/>
                      <a:pt x="82173" y="215684"/>
                      <a:pt x="75118" y="213011"/>
                    </a:cubicBezTo>
                    <a:cubicBezTo>
                      <a:pt x="67593" y="210159"/>
                      <a:pt x="61250" y="206381"/>
                      <a:pt x="55185" y="202152"/>
                    </a:cubicBezTo>
                    <a:cubicBezTo>
                      <a:pt x="54372" y="202869"/>
                      <a:pt x="53096" y="204635"/>
                      <a:pt x="52607" y="204571"/>
                    </a:cubicBezTo>
                    <a:cubicBezTo>
                      <a:pt x="43609" y="203498"/>
                      <a:pt x="23880" y="200000"/>
                      <a:pt x="12018" y="153048"/>
                    </a:cubicBezTo>
                    <a:cubicBezTo>
                      <a:pt x="2468" y="115284"/>
                      <a:pt x="21600" y="35649"/>
                      <a:pt x="87710" y="13894"/>
                    </a:cubicBezTo>
                    <a:cubicBezTo>
                      <a:pt x="112100" y="5874"/>
                      <a:pt x="131093" y="10350"/>
                      <a:pt x="146924" y="19158"/>
                    </a:cubicBezTo>
                    <a:cubicBezTo>
                      <a:pt x="151762" y="21158"/>
                      <a:pt x="174908" y="22625"/>
                      <a:pt x="192809" y="4302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15"/>
              <p:cNvSpPr/>
              <p:nvPr/>
            </p:nvSpPr>
            <p:spPr>
              <a:xfrm>
                <a:off x="1723774" y="4876560"/>
                <a:ext cx="18919" cy="18883"/>
              </a:xfrm>
              <a:custGeom>
                <a:avLst/>
                <a:gdLst/>
                <a:ahLst/>
                <a:cxnLst/>
                <a:rect l="l" t="t" r="r" b="b"/>
                <a:pathLst>
                  <a:path w="18919" h="18883" extrusionOk="0">
                    <a:moveTo>
                      <a:pt x="15656" y="16578"/>
                    </a:moveTo>
                    <a:cubicBezTo>
                      <a:pt x="19606" y="13162"/>
                      <a:pt x="20025" y="7168"/>
                      <a:pt x="16615" y="3231"/>
                    </a:cubicBezTo>
                    <a:cubicBezTo>
                      <a:pt x="13192" y="-700"/>
                      <a:pt x="7217" y="-1094"/>
                      <a:pt x="3267" y="2323"/>
                    </a:cubicBezTo>
                    <a:cubicBezTo>
                      <a:pt x="-683" y="5733"/>
                      <a:pt x="-1108" y="11657"/>
                      <a:pt x="2302" y="15588"/>
                    </a:cubicBezTo>
                    <a:cubicBezTo>
                      <a:pt x="5763" y="19557"/>
                      <a:pt x="11732" y="20007"/>
                      <a:pt x="15656" y="1657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15"/>
              <p:cNvSpPr/>
              <p:nvPr/>
            </p:nvSpPr>
            <p:spPr>
              <a:xfrm>
                <a:off x="1567232" y="4845828"/>
                <a:ext cx="22032" cy="22036"/>
              </a:xfrm>
              <a:custGeom>
                <a:avLst/>
                <a:gdLst/>
                <a:ahLst/>
                <a:cxnLst/>
                <a:rect l="l" t="t" r="r" b="b"/>
                <a:pathLst>
                  <a:path w="22032" h="22036" extrusionOk="0">
                    <a:moveTo>
                      <a:pt x="18229" y="19345"/>
                    </a:moveTo>
                    <a:cubicBezTo>
                      <a:pt x="22820" y="15370"/>
                      <a:pt x="23328" y="8366"/>
                      <a:pt x="19353" y="3775"/>
                    </a:cubicBezTo>
                    <a:cubicBezTo>
                      <a:pt x="15377" y="-810"/>
                      <a:pt x="8405" y="-1280"/>
                      <a:pt x="3795" y="2702"/>
                    </a:cubicBezTo>
                    <a:cubicBezTo>
                      <a:pt x="-796" y="6683"/>
                      <a:pt x="-1291" y="13605"/>
                      <a:pt x="2690" y="18196"/>
                    </a:cubicBezTo>
                    <a:cubicBezTo>
                      <a:pt x="6684" y="22825"/>
                      <a:pt x="13650" y="23346"/>
                      <a:pt x="18229" y="1934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15"/>
              <p:cNvSpPr/>
              <p:nvPr/>
            </p:nvSpPr>
            <p:spPr>
              <a:xfrm>
                <a:off x="1666727" y="4901680"/>
                <a:ext cx="22035" cy="22035"/>
              </a:xfrm>
              <a:custGeom>
                <a:avLst/>
                <a:gdLst/>
                <a:ahLst/>
                <a:cxnLst/>
                <a:rect l="l" t="t" r="r" b="b"/>
                <a:pathLst>
                  <a:path w="22035" h="22035" extrusionOk="0">
                    <a:moveTo>
                      <a:pt x="18232" y="19348"/>
                    </a:moveTo>
                    <a:cubicBezTo>
                      <a:pt x="22824" y="15372"/>
                      <a:pt x="23331" y="8369"/>
                      <a:pt x="19356" y="3777"/>
                    </a:cubicBezTo>
                    <a:cubicBezTo>
                      <a:pt x="15375" y="-807"/>
                      <a:pt x="8409" y="-1283"/>
                      <a:pt x="3793" y="2704"/>
                    </a:cubicBezTo>
                    <a:cubicBezTo>
                      <a:pt x="-798" y="6679"/>
                      <a:pt x="-1288" y="13607"/>
                      <a:pt x="2688" y="18198"/>
                    </a:cubicBezTo>
                    <a:cubicBezTo>
                      <a:pt x="6676" y="22808"/>
                      <a:pt x="13629" y="23355"/>
                      <a:pt x="18232" y="1934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4" name="Google Shape;3644;p15"/>
              <p:cNvSpPr/>
              <p:nvPr/>
            </p:nvSpPr>
            <p:spPr>
              <a:xfrm>
                <a:off x="1564968" y="4800397"/>
                <a:ext cx="15744" cy="15730"/>
              </a:xfrm>
              <a:custGeom>
                <a:avLst/>
                <a:gdLst/>
                <a:ahLst/>
                <a:cxnLst/>
                <a:rect l="l" t="t" r="r" b="b"/>
                <a:pathLst>
                  <a:path w="15744" h="15730" extrusionOk="0">
                    <a:moveTo>
                      <a:pt x="13039" y="13817"/>
                    </a:moveTo>
                    <a:cubicBezTo>
                      <a:pt x="16309" y="10966"/>
                      <a:pt x="16671" y="5981"/>
                      <a:pt x="13820" y="2685"/>
                    </a:cubicBezTo>
                    <a:cubicBezTo>
                      <a:pt x="10968" y="-579"/>
                      <a:pt x="5996" y="-909"/>
                      <a:pt x="2713" y="1923"/>
                    </a:cubicBezTo>
                    <a:cubicBezTo>
                      <a:pt x="-576" y="4774"/>
                      <a:pt x="-919" y="9715"/>
                      <a:pt x="1926" y="12985"/>
                    </a:cubicBezTo>
                    <a:cubicBezTo>
                      <a:pt x="4790" y="16293"/>
                      <a:pt x="9762" y="16661"/>
                      <a:pt x="13039" y="1381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5" name="Google Shape;3645;p15"/>
              <p:cNvSpPr/>
              <p:nvPr/>
            </p:nvSpPr>
            <p:spPr>
              <a:xfrm>
                <a:off x="1605485" y="4753197"/>
                <a:ext cx="22045" cy="22049"/>
              </a:xfrm>
              <a:custGeom>
                <a:avLst/>
                <a:gdLst/>
                <a:ahLst/>
                <a:cxnLst/>
                <a:rect l="l" t="t" r="r" b="b"/>
                <a:pathLst>
                  <a:path w="22045" h="22049" extrusionOk="0">
                    <a:moveTo>
                      <a:pt x="18241" y="19367"/>
                    </a:moveTo>
                    <a:cubicBezTo>
                      <a:pt x="22838" y="15386"/>
                      <a:pt x="23346" y="8375"/>
                      <a:pt x="19346" y="3784"/>
                    </a:cubicBezTo>
                    <a:cubicBezTo>
                      <a:pt x="15358" y="-807"/>
                      <a:pt x="8386" y="-1283"/>
                      <a:pt x="3795" y="2698"/>
                    </a:cubicBezTo>
                    <a:cubicBezTo>
                      <a:pt x="-803" y="6680"/>
                      <a:pt x="-1285" y="13614"/>
                      <a:pt x="2690" y="18205"/>
                    </a:cubicBezTo>
                    <a:cubicBezTo>
                      <a:pt x="6684" y="22822"/>
                      <a:pt x="13656" y="23368"/>
                      <a:pt x="18241" y="1936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15"/>
              <p:cNvSpPr/>
              <p:nvPr/>
            </p:nvSpPr>
            <p:spPr>
              <a:xfrm>
                <a:off x="1647652" y="4744179"/>
                <a:ext cx="20827" cy="21860"/>
              </a:xfrm>
              <a:custGeom>
                <a:avLst/>
                <a:gdLst/>
                <a:ahLst/>
                <a:cxnLst/>
                <a:rect l="l" t="t" r="r" b="b"/>
                <a:pathLst>
                  <a:path w="20827" h="21860" extrusionOk="0">
                    <a:moveTo>
                      <a:pt x="18092" y="3912"/>
                    </a:moveTo>
                    <a:cubicBezTo>
                      <a:pt x="14212" y="-711"/>
                      <a:pt x="7576" y="-1333"/>
                      <a:pt x="3354" y="2560"/>
                    </a:cubicBezTo>
                    <a:cubicBezTo>
                      <a:pt x="-876" y="6433"/>
                      <a:pt x="-1136" y="13336"/>
                      <a:pt x="2750" y="17958"/>
                    </a:cubicBezTo>
                    <a:cubicBezTo>
                      <a:pt x="6630" y="22581"/>
                      <a:pt x="13190" y="23178"/>
                      <a:pt x="17425" y="19311"/>
                    </a:cubicBezTo>
                    <a:cubicBezTo>
                      <a:pt x="21673" y="15425"/>
                      <a:pt x="21997" y="8522"/>
                      <a:pt x="18092" y="391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15"/>
              <p:cNvSpPr/>
              <p:nvPr/>
            </p:nvSpPr>
            <p:spPr>
              <a:xfrm>
                <a:off x="1610090" y="4809185"/>
                <a:ext cx="20385" cy="20911"/>
              </a:xfrm>
              <a:custGeom>
                <a:avLst/>
                <a:gdLst/>
                <a:ahLst/>
                <a:cxnLst/>
                <a:rect l="l" t="t" r="r" b="b"/>
                <a:pathLst>
                  <a:path w="20385" h="20911" extrusionOk="0">
                    <a:moveTo>
                      <a:pt x="16957" y="18440"/>
                    </a:moveTo>
                    <a:cubicBezTo>
                      <a:pt x="21167" y="14707"/>
                      <a:pt x="21555" y="8109"/>
                      <a:pt x="17815" y="3702"/>
                    </a:cubicBezTo>
                    <a:cubicBezTo>
                      <a:pt x="14081" y="-705"/>
                      <a:pt x="7636" y="-1258"/>
                      <a:pt x="3426" y="2476"/>
                    </a:cubicBezTo>
                    <a:cubicBezTo>
                      <a:pt x="-784" y="6210"/>
                      <a:pt x="-1165" y="12808"/>
                      <a:pt x="2568" y="17215"/>
                    </a:cubicBezTo>
                    <a:cubicBezTo>
                      <a:pt x="6302" y="21615"/>
                      <a:pt x="12754" y="22168"/>
                      <a:pt x="16957" y="1844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15"/>
              <p:cNvSpPr/>
              <p:nvPr/>
            </p:nvSpPr>
            <p:spPr>
              <a:xfrm>
                <a:off x="1679703" y="4829499"/>
                <a:ext cx="25454" cy="26037"/>
              </a:xfrm>
              <a:custGeom>
                <a:avLst/>
                <a:gdLst/>
                <a:ahLst/>
                <a:cxnLst/>
                <a:rect l="l" t="t" r="r" b="b"/>
                <a:pathLst>
                  <a:path w="25454" h="26037" extrusionOk="0">
                    <a:moveTo>
                      <a:pt x="20312" y="23659"/>
                    </a:moveTo>
                    <a:cubicBezTo>
                      <a:pt x="24281" y="20720"/>
                      <a:pt x="26345" y="15481"/>
                      <a:pt x="25087" y="10216"/>
                    </a:cubicBezTo>
                    <a:cubicBezTo>
                      <a:pt x="23424" y="3200"/>
                      <a:pt x="16521" y="-1245"/>
                      <a:pt x="9708" y="310"/>
                    </a:cubicBezTo>
                    <a:cubicBezTo>
                      <a:pt x="2888" y="1873"/>
                      <a:pt x="-1303" y="8839"/>
                      <a:pt x="367" y="15849"/>
                    </a:cubicBezTo>
                    <a:cubicBezTo>
                      <a:pt x="2037" y="22866"/>
                      <a:pt x="8908" y="27286"/>
                      <a:pt x="15734" y="25723"/>
                    </a:cubicBezTo>
                    <a:cubicBezTo>
                      <a:pt x="17417" y="25342"/>
                      <a:pt x="18991" y="24638"/>
                      <a:pt x="20312" y="236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15"/>
              <p:cNvSpPr/>
              <p:nvPr/>
            </p:nvSpPr>
            <p:spPr>
              <a:xfrm>
                <a:off x="1727989" y="4800578"/>
                <a:ext cx="18904" cy="18881"/>
              </a:xfrm>
              <a:custGeom>
                <a:avLst/>
                <a:gdLst/>
                <a:ahLst/>
                <a:cxnLst/>
                <a:rect l="l" t="t" r="r" b="b"/>
                <a:pathLst>
                  <a:path w="18904" h="18881" extrusionOk="0">
                    <a:moveTo>
                      <a:pt x="15015" y="17097"/>
                    </a:moveTo>
                    <a:cubicBezTo>
                      <a:pt x="17981" y="14938"/>
                      <a:pt x="19549" y="11121"/>
                      <a:pt x="18654" y="7305"/>
                    </a:cubicBezTo>
                    <a:cubicBezTo>
                      <a:pt x="17460" y="2212"/>
                      <a:pt x="12387" y="-937"/>
                      <a:pt x="7306" y="250"/>
                    </a:cubicBezTo>
                    <a:cubicBezTo>
                      <a:pt x="2227" y="1431"/>
                      <a:pt x="-942" y="6480"/>
                      <a:pt x="252" y="11572"/>
                    </a:cubicBezTo>
                    <a:cubicBezTo>
                      <a:pt x="1439" y="16665"/>
                      <a:pt x="6519" y="19815"/>
                      <a:pt x="11599" y="18634"/>
                    </a:cubicBezTo>
                    <a:cubicBezTo>
                      <a:pt x="12869" y="18342"/>
                      <a:pt x="14031" y="17827"/>
                      <a:pt x="15015" y="17097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15"/>
              <p:cNvSpPr/>
              <p:nvPr/>
            </p:nvSpPr>
            <p:spPr>
              <a:xfrm>
                <a:off x="1703119" y="4767242"/>
                <a:ext cx="18887" cy="18910"/>
              </a:xfrm>
              <a:custGeom>
                <a:avLst/>
                <a:gdLst/>
                <a:ahLst/>
                <a:cxnLst/>
                <a:rect l="l" t="t" r="r" b="b"/>
                <a:pathLst>
                  <a:path w="18887" h="18910" extrusionOk="0">
                    <a:moveTo>
                      <a:pt x="8447" y="18860"/>
                    </a:moveTo>
                    <a:cubicBezTo>
                      <a:pt x="12092" y="19241"/>
                      <a:pt x="15813" y="17457"/>
                      <a:pt x="17705" y="14022"/>
                    </a:cubicBezTo>
                    <a:cubicBezTo>
                      <a:pt x="20233" y="9449"/>
                      <a:pt x="18575" y="3709"/>
                      <a:pt x="14010" y="1188"/>
                    </a:cubicBezTo>
                    <a:cubicBezTo>
                      <a:pt x="9444" y="-1339"/>
                      <a:pt x="3710" y="293"/>
                      <a:pt x="1183" y="4871"/>
                    </a:cubicBezTo>
                    <a:cubicBezTo>
                      <a:pt x="-1345" y="9449"/>
                      <a:pt x="313" y="15184"/>
                      <a:pt x="4878" y="17711"/>
                    </a:cubicBezTo>
                    <a:cubicBezTo>
                      <a:pt x="6021" y="18346"/>
                      <a:pt x="7228" y="18746"/>
                      <a:pt x="8447" y="1886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1" name="Google Shape;3651;p15"/>
              <p:cNvSpPr/>
              <p:nvPr/>
            </p:nvSpPr>
            <p:spPr>
              <a:xfrm>
                <a:off x="1633835" y="4684781"/>
                <a:ext cx="111947" cy="71908"/>
              </a:xfrm>
              <a:custGeom>
                <a:avLst/>
                <a:gdLst/>
                <a:ahLst/>
                <a:cxnLst/>
                <a:rect l="l" t="t" r="r" b="b"/>
                <a:pathLst>
                  <a:path w="111947" h="71908" extrusionOk="0">
                    <a:moveTo>
                      <a:pt x="110744" y="71908"/>
                    </a:moveTo>
                    <a:cubicBezTo>
                      <a:pt x="110744" y="71908"/>
                      <a:pt x="102908" y="63456"/>
                      <a:pt x="57531" y="45244"/>
                    </a:cubicBezTo>
                    <a:cubicBezTo>
                      <a:pt x="17247" y="29071"/>
                      <a:pt x="0" y="31871"/>
                      <a:pt x="0" y="31871"/>
                    </a:cubicBezTo>
                    <a:cubicBezTo>
                      <a:pt x="0" y="31871"/>
                      <a:pt x="17564" y="-13011"/>
                      <a:pt x="69539" y="3747"/>
                    </a:cubicBezTo>
                    <a:cubicBezTo>
                      <a:pt x="122961" y="21000"/>
                      <a:pt x="110744" y="71908"/>
                      <a:pt x="110744" y="7190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652" name="Google Shape;3652;p15"/>
          <p:cNvSpPr/>
          <p:nvPr/>
        </p:nvSpPr>
        <p:spPr>
          <a:xfrm flipH="1">
            <a:off x="5861754" y="155643"/>
            <a:ext cx="1268063" cy="439940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3" name="Google Shape;3653;p15"/>
          <p:cNvSpPr/>
          <p:nvPr/>
        </p:nvSpPr>
        <p:spPr>
          <a:xfrm>
            <a:off x="7700806" y="472079"/>
            <a:ext cx="771635" cy="267710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4" name="Google Shape;3654;p15"/>
          <p:cNvSpPr/>
          <p:nvPr/>
        </p:nvSpPr>
        <p:spPr>
          <a:xfrm flipH="1">
            <a:off x="699598" y="739780"/>
            <a:ext cx="1268063" cy="439940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5" name="Google Shape;3655;p15"/>
          <p:cNvSpPr/>
          <p:nvPr/>
        </p:nvSpPr>
        <p:spPr>
          <a:xfrm>
            <a:off x="2400143" y="1058392"/>
            <a:ext cx="771635" cy="267710"/>
          </a:xfrm>
          <a:custGeom>
            <a:avLst/>
            <a:gdLst/>
            <a:ahLst/>
            <a:cxnLst/>
            <a:rect l="l" t="t" r="r" b="b"/>
            <a:pathLst>
              <a:path w="312957" h="108577" extrusionOk="0">
                <a:moveTo>
                  <a:pt x="312958" y="108578"/>
                </a:moveTo>
                <a:cubicBezTo>
                  <a:pt x="312958" y="108578"/>
                  <a:pt x="311529" y="92004"/>
                  <a:pt x="300289" y="86099"/>
                </a:cubicBezTo>
                <a:cubicBezTo>
                  <a:pt x="289145" y="80194"/>
                  <a:pt x="272477" y="83718"/>
                  <a:pt x="272477" y="83718"/>
                </a:cubicBezTo>
                <a:cubicBezTo>
                  <a:pt x="272477" y="83718"/>
                  <a:pt x="270667" y="71431"/>
                  <a:pt x="262666" y="64287"/>
                </a:cubicBezTo>
                <a:cubicBezTo>
                  <a:pt x="254760" y="57143"/>
                  <a:pt x="238377" y="59238"/>
                  <a:pt x="238377" y="59238"/>
                </a:cubicBezTo>
                <a:cubicBezTo>
                  <a:pt x="238377" y="59238"/>
                  <a:pt x="235901" y="6565"/>
                  <a:pt x="185037" y="565"/>
                </a:cubicBezTo>
                <a:cubicBezTo>
                  <a:pt x="131411" y="-5722"/>
                  <a:pt x="123315" y="42570"/>
                  <a:pt x="123315" y="42570"/>
                </a:cubicBezTo>
                <a:cubicBezTo>
                  <a:pt x="123315" y="42570"/>
                  <a:pt x="99026" y="25806"/>
                  <a:pt x="81310" y="36283"/>
                </a:cubicBezTo>
                <a:cubicBezTo>
                  <a:pt x="59879" y="48856"/>
                  <a:pt x="66641" y="73240"/>
                  <a:pt x="66641" y="73240"/>
                </a:cubicBezTo>
                <a:cubicBezTo>
                  <a:pt x="66641" y="73240"/>
                  <a:pt x="58164" y="69907"/>
                  <a:pt x="51973" y="72764"/>
                </a:cubicBezTo>
                <a:cubicBezTo>
                  <a:pt x="45782" y="75621"/>
                  <a:pt x="43972" y="83813"/>
                  <a:pt x="43972" y="83813"/>
                </a:cubicBezTo>
                <a:cubicBezTo>
                  <a:pt x="43972" y="83813"/>
                  <a:pt x="25398" y="70383"/>
                  <a:pt x="8348" y="84956"/>
                </a:cubicBezTo>
                <a:cubicBezTo>
                  <a:pt x="-2224" y="93909"/>
                  <a:pt x="252" y="105149"/>
                  <a:pt x="252" y="105149"/>
                </a:cubicBezTo>
                <a:lnTo>
                  <a:pt x="312958" y="108578"/>
                </a:lnTo>
                <a:close/>
              </a:path>
            </a:pathLst>
          </a:custGeom>
          <a:solidFill>
            <a:srgbClr val="FAFAFA"/>
          </a:solidFill>
          <a:ln>
            <a:noFill/>
          </a:ln>
          <a:effectLst>
            <a:outerShdw blurRad="142875" dist="19050" dir="5400000" algn="bl" rotWithShape="0">
              <a:srgbClr val="000000">
                <a:alpha val="3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6" name="Google Shape;3656;p15"/>
          <p:cNvSpPr/>
          <p:nvPr/>
        </p:nvSpPr>
        <p:spPr>
          <a:xfrm>
            <a:off x="-6" y="5056748"/>
            <a:ext cx="848509" cy="85942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1628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C5566-5376-4F65-8FB5-8158BD6595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AEFB92-23FF-4695-B046-0AB2C496E3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671D2-89FA-454A-9C3C-5350C29CD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E7B44-6AD6-4F98-82C3-977F059C0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7D6D6D-8552-4292-A6BE-B9A404B2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3BAA1-05F7-4C43-9855-9B070D702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78089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F3A0F-6660-4C27-8286-315BE2391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2B8CE-4BEC-4BFA-AF33-C444E25A9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1E803-4285-484B-9960-756E3039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533B9-EEB1-4764-B852-026DF5AEA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DC902-2D50-4065-948F-9A1AA552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C727C6-59C3-44D9-B0E7-109EA45ADC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3875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5C8E6-B61B-4315-B65A-BFB4EC0F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428CEB-529F-4591-A43A-86739E8D4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215A4-ADAC-4212-99B0-2D2168180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54551-8E51-4362-A5E0-A3DAE9BEB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67652-7326-47C1-8338-3638F31C1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B8C668-5124-47D4-A1F5-9CC51428F8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554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14A63-FC7E-4E59-B2B2-82D00305C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10BD2-4648-478E-9D12-22497ADB59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0BBB5-D685-41EA-A387-BFC9C9CBBF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A2D4E6-E2BF-44D9-B3B3-AA285040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AA353F-714C-43CC-BDCB-817B4F848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11585-5E30-4C99-98C1-A5C8786ED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A16876-81F5-439B-A9D7-2C2E6B0A02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1797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DC029-0DF9-4DC8-AE81-4179236CF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B8717E-29CA-4EF4-94F7-3C3006BA0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498DCE-2E94-4D1E-8DB9-F4F71C13A6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D57E40-D71B-4574-B420-FD1C82D66B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CC9E52-6F5A-40BE-B4CA-186E6ED41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96AB0B-C551-487A-AFAA-A79A8AB0F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B021F5-6C0A-4ED0-9C45-A55352AB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A32652-3AA1-47AF-B705-FBF942A4A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73B805-BB4C-4318-98E8-DBDF2696E7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05820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F308E-9F71-464E-9EB6-B37AF45CC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31663C-BD17-4BED-AFCF-E747102A9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2ECB1B-ABAB-4F4D-9473-E3F49B614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23D807-3DBA-4645-85A6-72F6D32B9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01023-252B-438C-8EB5-CB039B03BB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573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447443-6EB3-454E-B6B4-6609ABD0F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339AF2-777D-485C-AADD-A12E9A842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84001-84E8-4BD6-BED1-5315068E3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F4041F-0871-4D50-9CBA-3F9DF2535C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0295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98D0F-930F-4165-A54F-4D22DE8B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D3EB4-CF01-46DB-BCCF-A633A0A38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35D2DA-3C62-46C2-B059-F96AD38DA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93A8F-A9D9-401B-A88F-1BDB7CDF4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5D5DB-C63F-413D-9E8E-97901AE4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9802A-3DD4-43DB-9638-6FE030F55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2A6FA-5698-4D97-9725-FBED886EFD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6241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90F7D-28E9-4E31-9CA1-7230B8875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EAA136-B92B-4288-B672-438DD6BC59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86DAA-215D-4943-8C18-19F60478FF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70229A-A36D-4F61-A6A1-3B4AC9BAE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2ADCF5-D8D4-4A45-9613-0EC0C742B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2E7BD9-1174-4E40-929A-D637D2323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905B25-DC59-4EFE-9FF9-48A3A1D0FA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6205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867B-59B2-4B41-8B11-F13274596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61FB17-2459-4CBB-B2B9-60C5179953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C4AFB-73D3-4C5A-8119-4DDE23977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D9A10-7447-4EFA-8C59-25662BA06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E464C-EE51-4844-8380-A3D4354F7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93E02A-6344-4E6B-BB44-C22B7D193A6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6584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C82C7BC-B1B4-4F5B-B416-468B707A9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A6927-A80D-41A3-BC93-AA2E82F1F7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C0A34-148D-4F2A-96F6-102C6AEC6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DEE2D-38B4-469A-9020-52A9E4D29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A2E6D-902B-469D-9486-C768A3F44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D4DA0F-5EBC-4F14-924F-1A245B0209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4136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911339-AFC4-4E21-BF97-C6D328026C6F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6A4879-4677-48F3-AF38-4588A4703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511F7B-D60E-40E8-80F1-647B1477C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FBE49-503B-4A4F-AE1A-8E91278D2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E46F6280-2043-4294-A965-624C6A96BA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95574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1803400"/>
            <a:ext cx="5825202" cy="1234727"/>
          </a:xfrm>
        </p:spPr>
        <p:txBody>
          <a:bodyPr anchor="b">
            <a:noAutofit/>
          </a:bodyPr>
          <a:lstStyle>
            <a:lvl1pPr algn="r">
              <a:defRPr sz="405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3038139"/>
            <a:ext cx="5825202" cy="822674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0326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016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15"/>
          <p:cNvGrpSpPr/>
          <p:nvPr/>
        </p:nvGrpSpPr>
        <p:grpSpPr>
          <a:xfrm>
            <a:off x="-139781" y="53073"/>
            <a:ext cx="9327317" cy="5843552"/>
            <a:chOff x="-139781" y="53073"/>
            <a:chExt cx="9327317" cy="5843552"/>
          </a:xfrm>
        </p:grpSpPr>
        <p:grpSp>
          <p:nvGrpSpPr>
            <p:cNvPr id="730" name="Google Shape;730;p15"/>
            <p:cNvGrpSpPr/>
            <p:nvPr/>
          </p:nvGrpSpPr>
          <p:grpSpPr>
            <a:xfrm>
              <a:off x="5994041" y="4638164"/>
              <a:ext cx="3193494" cy="1086990"/>
              <a:chOff x="715728" y="1849983"/>
              <a:chExt cx="3985391" cy="1356364"/>
            </a:xfrm>
          </p:grpSpPr>
          <p:sp>
            <p:nvSpPr>
              <p:cNvPr id="731" name="Google Shape;731;p15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5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15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15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5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5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5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5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15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15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5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5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5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5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15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15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5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15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15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15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15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15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15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4" name="Google Shape;754;p15"/>
            <p:cNvSpPr/>
            <p:nvPr/>
          </p:nvSpPr>
          <p:spPr>
            <a:xfrm>
              <a:off x="-139781" y="1620061"/>
              <a:ext cx="776997" cy="397009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5" name="Google Shape;755;p15"/>
            <p:cNvGrpSpPr/>
            <p:nvPr/>
          </p:nvGrpSpPr>
          <p:grpSpPr>
            <a:xfrm>
              <a:off x="8514622" y="1525569"/>
              <a:ext cx="672908" cy="585981"/>
              <a:chOff x="5133595" y="1523392"/>
              <a:chExt cx="473946" cy="412721"/>
            </a:xfrm>
          </p:grpSpPr>
          <p:sp>
            <p:nvSpPr>
              <p:cNvPr id="756" name="Google Shape;756;p15"/>
              <p:cNvSpPr/>
              <p:nvPr/>
            </p:nvSpPr>
            <p:spPr>
              <a:xfrm>
                <a:off x="5133595" y="1523392"/>
                <a:ext cx="473946" cy="412721"/>
              </a:xfrm>
              <a:custGeom>
                <a:avLst/>
                <a:gdLst/>
                <a:ahLst/>
                <a:cxnLst/>
                <a:rect l="l" t="t" r="r" b="b"/>
                <a:pathLst>
                  <a:path w="15855" h="13808" extrusionOk="0">
                    <a:moveTo>
                      <a:pt x="3218" y="1"/>
                    </a:moveTo>
                    <a:cubicBezTo>
                      <a:pt x="2663" y="1"/>
                      <a:pt x="2103" y="48"/>
                      <a:pt x="1542" y="147"/>
                    </a:cubicBezTo>
                    <a:cubicBezTo>
                      <a:pt x="1279" y="193"/>
                      <a:pt x="1008" y="252"/>
                      <a:pt x="794" y="410"/>
                    </a:cubicBezTo>
                    <a:cubicBezTo>
                      <a:pt x="0" y="986"/>
                      <a:pt x="283" y="2570"/>
                      <a:pt x="438" y="3386"/>
                    </a:cubicBezTo>
                    <a:cubicBezTo>
                      <a:pt x="671" y="4610"/>
                      <a:pt x="1200" y="5771"/>
                      <a:pt x="1928" y="6778"/>
                    </a:cubicBezTo>
                    <a:cubicBezTo>
                      <a:pt x="2390" y="7416"/>
                      <a:pt x="2946" y="7999"/>
                      <a:pt x="3526" y="8532"/>
                    </a:cubicBezTo>
                    <a:cubicBezTo>
                      <a:pt x="3856" y="8836"/>
                      <a:pt x="4202" y="9124"/>
                      <a:pt x="4559" y="9397"/>
                    </a:cubicBezTo>
                    <a:cubicBezTo>
                      <a:pt x="4737" y="9533"/>
                      <a:pt x="5577" y="9962"/>
                      <a:pt x="5622" y="10148"/>
                    </a:cubicBezTo>
                    <a:cubicBezTo>
                      <a:pt x="5859" y="11125"/>
                      <a:pt x="6355" y="12716"/>
                      <a:pt x="7165" y="13331"/>
                    </a:cubicBezTo>
                    <a:cubicBezTo>
                      <a:pt x="7597" y="13660"/>
                      <a:pt x="8154" y="13807"/>
                      <a:pt x="8975" y="13807"/>
                    </a:cubicBezTo>
                    <a:cubicBezTo>
                      <a:pt x="8984" y="13807"/>
                      <a:pt x="8993" y="13807"/>
                      <a:pt x="9003" y="13807"/>
                    </a:cubicBezTo>
                    <a:cubicBezTo>
                      <a:pt x="9811" y="13807"/>
                      <a:pt x="12342" y="13683"/>
                      <a:pt x="13028" y="12270"/>
                    </a:cubicBezTo>
                    <a:cubicBezTo>
                      <a:pt x="13137" y="12044"/>
                      <a:pt x="13195" y="11805"/>
                      <a:pt x="13205" y="11566"/>
                    </a:cubicBezTo>
                    <a:cubicBezTo>
                      <a:pt x="13535" y="11430"/>
                      <a:pt x="13820" y="11208"/>
                      <a:pt x="14026" y="10915"/>
                    </a:cubicBezTo>
                    <a:cubicBezTo>
                      <a:pt x="14173" y="10707"/>
                      <a:pt x="14306" y="10435"/>
                      <a:pt x="14357" y="10098"/>
                    </a:cubicBezTo>
                    <a:cubicBezTo>
                      <a:pt x="14875" y="9913"/>
                      <a:pt x="15295" y="9482"/>
                      <a:pt x="15491" y="8899"/>
                    </a:cubicBezTo>
                    <a:cubicBezTo>
                      <a:pt x="15854" y="7817"/>
                      <a:pt x="15565" y="4718"/>
                      <a:pt x="14385" y="3823"/>
                    </a:cubicBezTo>
                    <a:cubicBezTo>
                      <a:pt x="14132" y="3633"/>
                      <a:pt x="13542" y="3187"/>
                      <a:pt x="11247" y="3187"/>
                    </a:cubicBezTo>
                    <a:lnTo>
                      <a:pt x="11082" y="3187"/>
                    </a:lnTo>
                    <a:cubicBezTo>
                      <a:pt x="8880" y="1283"/>
                      <a:pt x="6116" y="1"/>
                      <a:pt x="3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57;p15"/>
              <p:cNvSpPr/>
              <p:nvPr/>
            </p:nvSpPr>
            <p:spPr>
              <a:xfrm>
                <a:off x="5429023" y="1736897"/>
                <a:ext cx="95686" cy="107096"/>
              </a:xfrm>
              <a:custGeom>
                <a:avLst/>
                <a:gdLst/>
                <a:ahLst/>
                <a:cxnLst/>
                <a:rect l="l" t="t" r="r" b="b"/>
                <a:pathLst>
                  <a:path w="3201" h="3583" extrusionOk="0">
                    <a:moveTo>
                      <a:pt x="2133" y="0"/>
                    </a:moveTo>
                    <a:cubicBezTo>
                      <a:pt x="2122" y="0"/>
                      <a:pt x="2112" y="3"/>
                      <a:pt x="2105" y="10"/>
                    </a:cubicBezTo>
                    <a:cubicBezTo>
                      <a:pt x="1975" y="130"/>
                      <a:pt x="1" y="2980"/>
                      <a:pt x="1" y="2980"/>
                    </a:cubicBezTo>
                    <a:cubicBezTo>
                      <a:pt x="1" y="2980"/>
                      <a:pt x="754" y="3583"/>
                      <a:pt x="1186" y="3583"/>
                    </a:cubicBezTo>
                    <a:cubicBezTo>
                      <a:pt x="1269" y="3583"/>
                      <a:pt x="1339" y="3561"/>
                      <a:pt x="1391" y="3509"/>
                    </a:cubicBezTo>
                    <a:cubicBezTo>
                      <a:pt x="1714" y="3183"/>
                      <a:pt x="3200" y="1368"/>
                      <a:pt x="3120" y="1132"/>
                    </a:cubicBezTo>
                    <a:cubicBezTo>
                      <a:pt x="3043" y="907"/>
                      <a:pt x="2322" y="0"/>
                      <a:pt x="21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58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59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rgbClr val="6DA2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60;p15"/>
              <p:cNvSpPr/>
              <p:nvPr/>
            </p:nvSpPr>
            <p:spPr>
              <a:xfrm>
                <a:off x="5342305" y="1793777"/>
                <a:ext cx="146533" cy="94273"/>
              </a:xfrm>
              <a:custGeom>
                <a:avLst/>
                <a:gdLst/>
                <a:ahLst/>
                <a:cxnLst/>
                <a:rect l="l" t="t" r="r" b="b"/>
                <a:pathLst>
                  <a:path w="4902" h="3154" extrusionOk="0">
                    <a:moveTo>
                      <a:pt x="69" y="0"/>
                    </a:moveTo>
                    <a:lnTo>
                      <a:pt x="69" y="0"/>
                    </a:lnTo>
                    <a:cubicBezTo>
                      <a:pt x="1" y="89"/>
                      <a:pt x="628" y="2604"/>
                      <a:pt x="1158" y="3006"/>
                    </a:cubicBezTo>
                    <a:cubicBezTo>
                      <a:pt x="1293" y="3109"/>
                      <a:pt x="1608" y="3154"/>
                      <a:pt x="1996" y="3154"/>
                    </a:cubicBezTo>
                    <a:cubicBezTo>
                      <a:pt x="3135" y="3154"/>
                      <a:pt x="4902" y="2770"/>
                      <a:pt x="4574" y="2353"/>
                    </a:cubicBezTo>
                    <a:cubicBezTo>
                      <a:pt x="4131" y="1795"/>
                      <a:pt x="69" y="0"/>
                      <a:pt x="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15"/>
              <p:cNvSpPr/>
              <p:nvPr/>
            </p:nvSpPr>
            <p:spPr>
              <a:xfrm>
                <a:off x="5352080" y="1816912"/>
                <a:ext cx="42119" cy="571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1912" extrusionOk="0">
                    <a:moveTo>
                      <a:pt x="295" y="0"/>
                    </a:moveTo>
                    <a:cubicBezTo>
                      <a:pt x="288" y="0"/>
                      <a:pt x="281" y="1"/>
                      <a:pt x="275" y="2"/>
                    </a:cubicBezTo>
                    <a:cubicBezTo>
                      <a:pt x="1" y="68"/>
                      <a:pt x="669" y="1912"/>
                      <a:pt x="1021" y="1912"/>
                    </a:cubicBezTo>
                    <a:cubicBezTo>
                      <a:pt x="1047" y="1912"/>
                      <a:pt x="1072" y="1902"/>
                      <a:pt x="1094" y="1880"/>
                    </a:cubicBezTo>
                    <a:cubicBezTo>
                      <a:pt x="1409" y="1569"/>
                      <a:pt x="605" y="0"/>
                      <a:pt x="295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15"/>
              <p:cNvSpPr/>
              <p:nvPr/>
            </p:nvSpPr>
            <p:spPr>
              <a:xfrm>
                <a:off x="5439097" y="1666775"/>
                <a:ext cx="122679" cy="113373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3793" extrusionOk="0">
                    <a:moveTo>
                      <a:pt x="1024" y="1"/>
                    </a:moveTo>
                    <a:cubicBezTo>
                      <a:pt x="471" y="1"/>
                      <a:pt x="28" y="34"/>
                      <a:pt x="1" y="70"/>
                    </a:cubicBezTo>
                    <a:cubicBezTo>
                      <a:pt x="1" y="70"/>
                      <a:pt x="2824" y="3501"/>
                      <a:pt x="3480" y="3776"/>
                    </a:cubicBezTo>
                    <a:cubicBezTo>
                      <a:pt x="3506" y="3787"/>
                      <a:pt x="3530" y="3792"/>
                      <a:pt x="3553" y="3792"/>
                    </a:cubicBezTo>
                    <a:cubicBezTo>
                      <a:pt x="4104" y="3792"/>
                      <a:pt x="3701" y="697"/>
                      <a:pt x="3191" y="311"/>
                    </a:cubicBezTo>
                    <a:cubicBezTo>
                      <a:pt x="2876" y="72"/>
                      <a:pt x="1833" y="1"/>
                      <a:pt x="10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63;p15"/>
              <p:cNvSpPr/>
              <p:nvPr/>
            </p:nvSpPr>
            <p:spPr>
              <a:xfrm>
                <a:off x="5183307" y="1571157"/>
                <a:ext cx="325440" cy="267874"/>
              </a:xfrm>
              <a:custGeom>
                <a:avLst/>
                <a:gdLst/>
                <a:ahLst/>
                <a:cxnLst/>
                <a:rect l="l" t="t" r="r" b="b"/>
                <a:pathLst>
                  <a:path w="10887" h="8962" extrusionOk="0">
                    <a:moveTo>
                      <a:pt x="1567" y="0"/>
                    </a:moveTo>
                    <a:cubicBezTo>
                      <a:pt x="743" y="0"/>
                      <a:pt x="254" y="132"/>
                      <a:pt x="254" y="132"/>
                    </a:cubicBezTo>
                    <a:cubicBezTo>
                      <a:pt x="0" y="5949"/>
                      <a:pt x="8233" y="8961"/>
                      <a:pt x="8233" y="8961"/>
                    </a:cubicBezTo>
                    <a:lnTo>
                      <a:pt x="10887" y="5541"/>
                    </a:lnTo>
                    <a:cubicBezTo>
                      <a:pt x="7256" y="722"/>
                      <a:pt x="3495" y="0"/>
                      <a:pt x="15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64;p15"/>
              <p:cNvSpPr/>
              <p:nvPr/>
            </p:nvSpPr>
            <p:spPr>
              <a:xfrm>
                <a:off x="5270832" y="1621910"/>
                <a:ext cx="155830" cy="125897"/>
              </a:xfrm>
              <a:custGeom>
                <a:avLst/>
                <a:gdLst/>
                <a:ahLst/>
                <a:cxnLst/>
                <a:rect l="l" t="t" r="r" b="b"/>
                <a:pathLst>
                  <a:path w="5213" h="4212" extrusionOk="0">
                    <a:moveTo>
                      <a:pt x="2019" y="0"/>
                    </a:moveTo>
                    <a:cubicBezTo>
                      <a:pt x="1475" y="0"/>
                      <a:pt x="877" y="205"/>
                      <a:pt x="410" y="852"/>
                    </a:cubicBezTo>
                    <a:cubicBezTo>
                      <a:pt x="63" y="1333"/>
                      <a:pt x="1" y="1825"/>
                      <a:pt x="56" y="2242"/>
                    </a:cubicBezTo>
                    <a:cubicBezTo>
                      <a:pt x="146" y="2937"/>
                      <a:pt x="581" y="3531"/>
                      <a:pt x="1181" y="3890"/>
                    </a:cubicBezTo>
                    <a:cubicBezTo>
                      <a:pt x="1484" y="4070"/>
                      <a:pt x="1883" y="4212"/>
                      <a:pt x="2312" y="4212"/>
                    </a:cubicBezTo>
                    <a:cubicBezTo>
                      <a:pt x="2797" y="4212"/>
                      <a:pt x="3320" y="4030"/>
                      <a:pt x="3782" y="3517"/>
                    </a:cubicBezTo>
                    <a:cubicBezTo>
                      <a:pt x="5212" y="1932"/>
                      <a:pt x="3774" y="659"/>
                      <a:pt x="3215" y="323"/>
                    </a:cubicBezTo>
                    <a:cubicBezTo>
                      <a:pt x="2950" y="165"/>
                      <a:pt x="2506" y="0"/>
                      <a:pt x="2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65;p15"/>
              <p:cNvSpPr/>
              <p:nvPr/>
            </p:nvSpPr>
            <p:spPr>
              <a:xfrm>
                <a:off x="5266946" y="1632909"/>
                <a:ext cx="132543" cy="102044"/>
              </a:xfrm>
              <a:custGeom>
                <a:avLst/>
                <a:gdLst/>
                <a:ahLst/>
                <a:cxnLst/>
                <a:rect l="l" t="t" r="r" b="b"/>
                <a:pathLst>
                  <a:path w="4434" h="3414" extrusionOk="0">
                    <a:moveTo>
                      <a:pt x="2196" y="0"/>
                    </a:moveTo>
                    <a:cubicBezTo>
                      <a:pt x="1724" y="0"/>
                      <a:pt x="1244" y="241"/>
                      <a:pt x="878" y="834"/>
                    </a:cubicBezTo>
                    <a:cubicBezTo>
                      <a:pt x="0" y="2253"/>
                      <a:pt x="1243" y="3414"/>
                      <a:pt x="2409" y="3414"/>
                    </a:cubicBezTo>
                    <a:cubicBezTo>
                      <a:pt x="2914" y="3414"/>
                      <a:pt x="3404" y="3196"/>
                      <a:pt x="3701" y="2686"/>
                    </a:cubicBezTo>
                    <a:cubicBezTo>
                      <a:pt x="4434" y="1426"/>
                      <a:pt x="3342" y="0"/>
                      <a:pt x="21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66;p15"/>
              <p:cNvSpPr/>
              <p:nvPr/>
            </p:nvSpPr>
            <p:spPr>
              <a:xfrm>
                <a:off x="5296868" y="1636108"/>
                <a:ext cx="30371" cy="97561"/>
              </a:xfrm>
              <a:custGeom>
                <a:avLst/>
                <a:gdLst/>
                <a:ahLst/>
                <a:cxnLst/>
                <a:rect l="l" t="t" r="r" b="b"/>
                <a:pathLst>
                  <a:path w="1016" h="3264" extrusionOk="0">
                    <a:moveTo>
                      <a:pt x="673" y="0"/>
                    </a:moveTo>
                    <a:cubicBezTo>
                      <a:pt x="433" y="100"/>
                      <a:pt x="203" y="277"/>
                      <a:pt x="1" y="547"/>
                    </a:cubicBezTo>
                    <a:lnTo>
                      <a:pt x="235" y="2905"/>
                    </a:lnTo>
                    <a:cubicBezTo>
                      <a:pt x="464" y="3079"/>
                      <a:pt x="733" y="3203"/>
                      <a:pt x="1016" y="3264"/>
                    </a:cubicBezTo>
                    <a:lnTo>
                      <a:pt x="673" y="0"/>
                    </a:ln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67;p15"/>
              <p:cNvSpPr/>
              <p:nvPr/>
            </p:nvSpPr>
            <p:spPr>
              <a:xfrm>
                <a:off x="5325117" y="1632969"/>
                <a:ext cx="26724" cy="101955"/>
              </a:xfrm>
              <a:custGeom>
                <a:avLst/>
                <a:gdLst/>
                <a:ahLst/>
                <a:cxnLst/>
                <a:rect l="l" t="t" r="r" b="b"/>
                <a:pathLst>
                  <a:path w="894" h="3411" extrusionOk="0">
                    <a:moveTo>
                      <a:pt x="246" y="0"/>
                    </a:moveTo>
                    <a:cubicBezTo>
                      <a:pt x="164" y="0"/>
                      <a:pt x="82" y="8"/>
                      <a:pt x="0" y="23"/>
                    </a:cubicBezTo>
                    <a:lnTo>
                      <a:pt x="477" y="3411"/>
                    </a:lnTo>
                    <a:cubicBezTo>
                      <a:pt x="618" y="3410"/>
                      <a:pt x="759" y="3393"/>
                      <a:pt x="894" y="3355"/>
                    </a:cubicBezTo>
                    <a:lnTo>
                      <a:pt x="457" y="16"/>
                    </a:lnTo>
                    <a:cubicBezTo>
                      <a:pt x="388" y="6"/>
                      <a:pt x="317" y="0"/>
                      <a:pt x="246" y="0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68;p15"/>
              <p:cNvSpPr/>
              <p:nvPr/>
            </p:nvSpPr>
            <p:spPr>
              <a:xfrm>
                <a:off x="5188203" y="1570493"/>
                <a:ext cx="124353" cy="125269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4191" extrusionOk="0">
                    <a:moveTo>
                      <a:pt x="1380" y="0"/>
                    </a:moveTo>
                    <a:cubicBezTo>
                      <a:pt x="556" y="0"/>
                      <a:pt x="68" y="132"/>
                      <a:pt x="68" y="132"/>
                    </a:cubicBezTo>
                    <a:cubicBezTo>
                      <a:pt x="0" y="1686"/>
                      <a:pt x="540" y="3041"/>
                      <a:pt x="1364" y="4190"/>
                    </a:cubicBezTo>
                    <a:cubicBezTo>
                      <a:pt x="2259" y="3212"/>
                      <a:pt x="3427" y="1812"/>
                      <a:pt x="4160" y="464"/>
                    </a:cubicBezTo>
                    <a:cubicBezTo>
                      <a:pt x="3049" y="99"/>
                      <a:pt x="2090" y="0"/>
                      <a:pt x="13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15"/>
              <p:cNvSpPr/>
              <p:nvPr/>
            </p:nvSpPr>
            <p:spPr>
              <a:xfrm>
                <a:off x="5371898" y="1722699"/>
                <a:ext cx="155023" cy="103061"/>
              </a:xfrm>
              <a:custGeom>
                <a:avLst/>
                <a:gdLst/>
                <a:ahLst/>
                <a:cxnLst/>
                <a:rect l="l" t="t" r="r" b="b"/>
                <a:pathLst>
                  <a:path w="5186" h="3448" extrusionOk="0">
                    <a:moveTo>
                      <a:pt x="1501" y="0"/>
                    </a:moveTo>
                    <a:cubicBezTo>
                      <a:pt x="1291" y="0"/>
                      <a:pt x="1107" y="68"/>
                      <a:pt x="964" y="223"/>
                    </a:cubicBezTo>
                    <a:cubicBezTo>
                      <a:pt x="0" y="1268"/>
                      <a:pt x="3268" y="3447"/>
                      <a:pt x="4410" y="3447"/>
                    </a:cubicBezTo>
                    <a:cubicBezTo>
                      <a:pt x="4564" y="3447"/>
                      <a:pt x="4679" y="3408"/>
                      <a:pt x="4740" y="3321"/>
                    </a:cubicBezTo>
                    <a:cubicBezTo>
                      <a:pt x="5186" y="2689"/>
                      <a:pt x="2824" y="0"/>
                      <a:pt x="15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15"/>
              <p:cNvSpPr/>
              <p:nvPr/>
            </p:nvSpPr>
            <p:spPr>
              <a:xfrm>
                <a:off x="5403226" y="1745475"/>
                <a:ext cx="107493" cy="76010"/>
              </a:xfrm>
              <a:custGeom>
                <a:avLst/>
                <a:gdLst/>
                <a:ahLst/>
                <a:cxnLst/>
                <a:rect l="l" t="t" r="r" b="b"/>
                <a:pathLst>
                  <a:path w="3596" h="2543" extrusionOk="0">
                    <a:moveTo>
                      <a:pt x="352" y="1"/>
                    </a:moveTo>
                    <a:cubicBezTo>
                      <a:pt x="279" y="1"/>
                      <a:pt x="229" y="28"/>
                      <a:pt x="207" y="87"/>
                    </a:cubicBezTo>
                    <a:cubicBezTo>
                      <a:pt x="0" y="659"/>
                      <a:pt x="2828" y="2542"/>
                      <a:pt x="3341" y="2542"/>
                    </a:cubicBezTo>
                    <a:cubicBezTo>
                      <a:pt x="3374" y="2542"/>
                      <a:pt x="3398" y="2534"/>
                      <a:pt x="3410" y="2518"/>
                    </a:cubicBezTo>
                    <a:cubicBezTo>
                      <a:pt x="3596" y="2274"/>
                      <a:pt x="1022" y="1"/>
                      <a:pt x="352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15"/>
              <p:cNvSpPr/>
              <p:nvPr/>
            </p:nvSpPr>
            <p:spPr>
              <a:xfrm>
                <a:off x="5191527" y="1588941"/>
                <a:ext cx="53388" cy="92151"/>
              </a:xfrm>
              <a:custGeom>
                <a:avLst/>
                <a:gdLst/>
                <a:ahLst/>
                <a:cxnLst/>
                <a:rect l="l" t="t" r="r" b="b"/>
                <a:pathLst>
                  <a:path w="1786" h="3083" extrusionOk="0">
                    <a:moveTo>
                      <a:pt x="246" y="1"/>
                    </a:moveTo>
                    <a:cubicBezTo>
                      <a:pt x="224" y="1"/>
                      <a:pt x="207" y="13"/>
                      <a:pt x="194" y="38"/>
                    </a:cubicBezTo>
                    <a:cubicBezTo>
                      <a:pt x="1" y="417"/>
                      <a:pt x="1000" y="3082"/>
                      <a:pt x="1400" y="3082"/>
                    </a:cubicBezTo>
                    <a:cubicBezTo>
                      <a:pt x="1427" y="3082"/>
                      <a:pt x="1451" y="3070"/>
                      <a:pt x="1472" y="3045"/>
                    </a:cubicBezTo>
                    <a:cubicBezTo>
                      <a:pt x="1786" y="2663"/>
                      <a:pt x="569" y="1"/>
                      <a:pt x="246" y="1"/>
                    </a:cubicBezTo>
                    <a:close/>
                  </a:path>
                </a:pathLst>
              </a:custGeom>
              <a:solidFill>
                <a:srgbClr val="FFFFFF">
                  <a:alpha val="232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2" name="Google Shape;772;p15"/>
            <p:cNvGrpSpPr/>
            <p:nvPr/>
          </p:nvGrpSpPr>
          <p:grpSpPr>
            <a:xfrm>
              <a:off x="119052" y="3255585"/>
              <a:ext cx="518167" cy="419880"/>
              <a:chOff x="7109370" y="3456528"/>
              <a:chExt cx="364958" cy="295732"/>
            </a:xfrm>
          </p:grpSpPr>
          <p:sp>
            <p:nvSpPr>
              <p:cNvPr id="773" name="Google Shape;773;p15"/>
              <p:cNvSpPr/>
              <p:nvPr/>
            </p:nvSpPr>
            <p:spPr>
              <a:xfrm>
                <a:off x="7109370" y="3456528"/>
                <a:ext cx="364958" cy="295732"/>
              </a:xfrm>
              <a:custGeom>
                <a:avLst/>
                <a:gdLst/>
                <a:ahLst/>
                <a:cxnLst/>
                <a:rect l="l" t="t" r="r" b="b"/>
                <a:pathLst>
                  <a:path w="12209" h="9894" extrusionOk="0">
                    <a:moveTo>
                      <a:pt x="1627" y="1"/>
                    </a:moveTo>
                    <a:cubicBezTo>
                      <a:pt x="850" y="1"/>
                      <a:pt x="266" y="842"/>
                      <a:pt x="652" y="1606"/>
                    </a:cubicBezTo>
                    <a:lnTo>
                      <a:pt x="1549" y="3370"/>
                    </a:lnTo>
                    <a:cubicBezTo>
                      <a:pt x="1729" y="3726"/>
                      <a:pt x="1704" y="4152"/>
                      <a:pt x="1482" y="4484"/>
                    </a:cubicBezTo>
                    <a:lnTo>
                      <a:pt x="459" y="6012"/>
                    </a:lnTo>
                    <a:cubicBezTo>
                      <a:pt x="0" y="6700"/>
                      <a:pt x="429" y="7627"/>
                      <a:pt x="1249" y="7720"/>
                    </a:cubicBezTo>
                    <a:lnTo>
                      <a:pt x="2843" y="7902"/>
                    </a:lnTo>
                    <a:cubicBezTo>
                      <a:pt x="3283" y="7950"/>
                      <a:pt x="3650" y="8261"/>
                      <a:pt x="3776" y="8686"/>
                    </a:cubicBezTo>
                    <a:lnTo>
                      <a:pt x="3897" y="9101"/>
                    </a:lnTo>
                    <a:cubicBezTo>
                      <a:pt x="4044" y="9600"/>
                      <a:pt x="4494" y="9894"/>
                      <a:pt x="4959" y="9894"/>
                    </a:cubicBezTo>
                    <a:cubicBezTo>
                      <a:pt x="5199" y="9894"/>
                      <a:pt x="5443" y="9815"/>
                      <a:pt x="5652" y="9646"/>
                    </a:cubicBezTo>
                    <a:lnTo>
                      <a:pt x="11527" y="4865"/>
                    </a:lnTo>
                    <a:cubicBezTo>
                      <a:pt x="12208" y="4310"/>
                      <a:pt x="11999" y="3222"/>
                      <a:pt x="11164" y="2959"/>
                    </a:cubicBezTo>
                    <a:lnTo>
                      <a:pt x="1968" y="54"/>
                    </a:lnTo>
                    <a:cubicBezTo>
                      <a:pt x="1852" y="18"/>
                      <a:pt x="1737" y="1"/>
                      <a:pt x="1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15"/>
              <p:cNvSpPr/>
              <p:nvPr/>
            </p:nvSpPr>
            <p:spPr>
              <a:xfrm>
                <a:off x="7188167" y="3514873"/>
                <a:ext cx="213582" cy="67492"/>
              </a:xfrm>
              <a:custGeom>
                <a:avLst/>
                <a:gdLst/>
                <a:ahLst/>
                <a:cxnLst/>
                <a:rect l="l" t="t" r="r" b="b"/>
                <a:pathLst>
                  <a:path w="7145" h="2258" extrusionOk="0">
                    <a:moveTo>
                      <a:pt x="1" y="1"/>
                    </a:moveTo>
                    <a:lnTo>
                      <a:pt x="1068" y="2104"/>
                    </a:lnTo>
                    <a:lnTo>
                      <a:pt x="7145" y="2258"/>
                    </a:lnTo>
                    <a:lnTo>
                      <a:pt x="7145" y="2258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15"/>
              <p:cNvSpPr/>
              <p:nvPr/>
            </p:nvSpPr>
            <p:spPr>
              <a:xfrm>
                <a:off x="7244394" y="3582335"/>
                <a:ext cx="157354" cy="110802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3707" extrusionOk="0">
                    <a:moveTo>
                      <a:pt x="5264" y="1"/>
                    </a:moveTo>
                    <a:lnTo>
                      <a:pt x="0" y="1278"/>
                    </a:lnTo>
                    <a:lnTo>
                      <a:pt x="711" y="3706"/>
                    </a:lnTo>
                    <a:lnTo>
                      <a:pt x="526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15"/>
              <p:cNvSpPr/>
              <p:nvPr/>
            </p:nvSpPr>
            <p:spPr>
              <a:xfrm>
                <a:off x="7176927" y="3577762"/>
                <a:ext cx="224821" cy="64533"/>
              </a:xfrm>
              <a:custGeom>
                <a:avLst/>
                <a:gdLst/>
                <a:ahLst/>
                <a:cxnLst/>
                <a:rect l="l" t="t" r="r" b="b"/>
                <a:pathLst>
                  <a:path w="7521" h="2159" extrusionOk="0">
                    <a:moveTo>
                      <a:pt x="1444" y="0"/>
                    </a:moveTo>
                    <a:lnTo>
                      <a:pt x="0" y="2158"/>
                    </a:lnTo>
                    <a:lnTo>
                      <a:pt x="2257" y="1431"/>
                    </a:lnTo>
                    <a:lnTo>
                      <a:pt x="7521" y="154"/>
                    </a:lnTo>
                    <a:lnTo>
                      <a:pt x="144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15"/>
              <p:cNvSpPr/>
              <p:nvPr/>
            </p:nvSpPr>
            <p:spPr>
              <a:xfrm>
                <a:off x="7176927" y="3620535"/>
                <a:ext cx="76375" cy="30428"/>
              </a:xfrm>
              <a:custGeom>
                <a:avLst/>
                <a:gdLst/>
                <a:ahLst/>
                <a:cxnLst/>
                <a:rect l="l" t="t" r="r" b="b"/>
                <a:pathLst>
                  <a:path w="2555" h="1018" extrusionOk="0">
                    <a:moveTo>
                      <a:pt x="2257" y="0"/>
                    </a:moveTo>
                    <a:lnTo>
                      <a:pt x="0" y="727"/>
                    </a:lnTo>
                    <a:lnTo>
                      <a:pt x="2555" y="1018"/>
                    </a:lnTo>
                    <a:lnTo>
                      <a:pt x="22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8" name="Google Shape;778;p15"/>
            <p:cNvGrpSpPr/>
            <p:nvPr/>
          </p:nvGrpSpPr>
          <p:grpSpPr>
            <a:xfrm>
              <a:off x="-80678" y="4603511"/>
              <a:ext cx="4108717" cy="1293114"/>
              <a:chOff x="-1192669" y="1924020"/>
              <a:chExt cx="4543534" cy="1429961"/>
            </a:xfrm>
          </p:grpSpPr>
          <p:sp>
            <p:nvSpPr>
              <p:cNvPr id="779" name="Google Shape;779;p15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0" name="Google Shape;780;p15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15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15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15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15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15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15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15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15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15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15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15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15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15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15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15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15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15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15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15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15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15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15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15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15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5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5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15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15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5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0" name="Google Shape;810;p15"/>
            <p:cNvGrpSpPr/>
            <p:nvPr/>
          </p:nvGrpSpPr>
          <p:grpSpPr>
            <a:xfrm>
              <a:off x="8461884" y="4286252"/>
              <a:ext cx="579016" cy="634496"/>
              <a:chOff x="7969377" y="2856516"/>
              <a:chExt cx="402682" cy="441266"/>
            </a:xfrm>
          </p:grpSpPr>
          <p:sp>
            <p:nvSpPr>
              <p:cNvPr id="811" name="Google Shape;811;p15"/>
              <p:cNvSpPr/>
              <p:nvPr/>
            </p:nvSpPr>
            <p:spPr>
              <a:xfrm>
                <a:off x="7969377" y="2856516"/>
                <a:ext cx="402682" cy="441266"/>
              </a:xfrm>
              <a:custGeom>
                <a:avLst/>
                <a:gdLst/>
                <a:ahLst/>
                <a:cxnLst/>
                <a:rect l="l" t="t" r="r" b="b"/>
                <a:pathLst>
                  <a:path w="13471" h="14763" extrusionOk="0">
                    <a:moveTo>
                      <a:pt x="4247" y="1"/>
                    </a:moveTo>
                    <a:cubicBezTo>
                      <a:pt x="3856" y="1"/>
                      <a:pt x="3477" y="99"/>
                      <a:pt x="3146" y="290"/>
                    </a:cubicBezTo>
                    <a:cubicBezTo>
                      <a:pt x="3108" y="314"/>
                      <a:pt x="3064" y="328"/>
                      <a:pt x="3019" y="335"/>
                    </a:cubicBezTo>
                    <a:cubicBezTo>
                      <a:pt x="2478" y="413"/>
                      <a:pt x="1980" y="702"/>
                      <a:pt x="1641" y="1135"/>
                    </a:cubicBezTo>
                    <a:cubicBezTo>
                      <a:pt x="1610" y="1178"/>
                      <a:pt x="1568" y="1212"/>
                      <a:pt x="1521" y="1236"/>
                    </a:cubicBezTo>
                    <a:cubicBezTo>
                      <a:pt x="1345" y="1327"/>
                      <a:pt x="1181" y="1446"/>
                      <a:pt x="1040" y="1584"/>
                    </a:cubicBezTo>
                    <a:cubicBezTo>
                      <a:pt x="419" y="2191"/>
                      <a:pt x="227" y="3141"/>
                      <a:pt x="533" y="3974"/>
                    </a:cubicBezTo>
                    <a:cubicBezTo>
                      <a:pt x="505" y="4015"/>
                      <a:pt x="476" y="4057"/>
                      <a:pt x="450" y="4101"/>
                    </a:cubicBezTo>
                    <a:cubicBezTo>
                      <a:pt x="88" y="4706"/>
                      <a:pt x="1" y="5378"/>
                      <a:pt x="201" y="5997"/>
                    </a:cubicBezTo>
                    <a:cubicBezTo>
                      <a:pt x="572" y="7138"/>
                      <a:pt x="1713" y="7623"/>
                      <a:pt x="2629" y="8015"/>
                    </a:cubicBezTo>
                    <a:cubicBezTo>
                      <a:pt x="3004" y="8176"/>
                      <a:pt x="3445" y="8454"/>
                      <a:pt x="3836" y="8741"/>
                    </a:cubicBezTo>
                    <a:cubicBezTo>
                      <a:pt x="3912" y="8794"/>
                      <a:pt x="3963" y="8877"/>
                      <a:pt x="3981" y="8969"/>
                    </a:cubicBezTo>
                    <a:cubicBezTo>
                      <a:pt x="4005" y="9100"/>
                      <a:pt x="4028" y="9227"/>
                      <a:pt x="4048" y="9355"/>
                    </a:cubicBezTo>
                    <a:cubicBezTo>
                      <a:pt x="4000" y="9364"/>
                      <a:pt x="3953" y="9379"/>
                      <a:pt x="3905" y="9393"/>
                    </a:cubicBezTo>
                    <a:cubicBezTo>
                      <a:pt x="3244" y="9602"/>
                      <a:pt x="2773" y="10107"/>
                      <a:pt x="2502" y="10900"/>
                    </a:cubicBezTo>
                    <a:cubicBezTo>
                      <a:pt x="2420" y="11136"/>
                      <a:pt x="2176" y="11856"/>
                      <a:pt x="2561" y="12615"/>
                    </a:cubicBezTo>
                    <a:lnTo>
                      <a:pt x="2897" y="13271"/>
                    </a:lnTo>
                    <a:cubicBezTo>
                      <a:pt x="2959" y="13391"/>
                      <a:pt x="3081" y="13469"/>
                      <a:pt x="3216" y="13472"/>
                    </a:cubicBezTo>
                    <a:lnTo>
                      <a:pt x="4684" y="13511"/>
                    </a:lnTo>
                    <a:cubicBezTo>
                      <a:pt x="4825" y="13514"/>
                      <a:pt x="4950" y="13597"/>
                      <a:pt x="5009" y="13726"/>
                    </a:cubicBezTo>
                    <a:cubicBezTo>
                      <a:pt x="5019" y="13744"/>
                      <a:pt x="5027" y="13763"/>
                      <a:pt x="5036" y="13781"/>
                    </a:cubicBezTo>
                    <a:lnTo>
                      <a:pt x="5372" y="14437"/>
                    </a:lnTo>
                    <a:cubicBezTo>
                      <a:pt x="5432" y="14557"/>
                      <a:pt x="5555" y="14635"/>
                      <a:pt x="5691" y="14638"/>
                    </a:cubicBezTo>
                    <a:lnTo>
                      <a:pt x="10323" y="14762"/>
                    </a:lnTo>
                    <a:cubicBezTo>
                      <a:pt x="10327" y="14762"/>
                      <a:pt x="10331" y="14762"/>
                      <a:pt x="10335" y="14762"/>
                    </a:cubicBezTo>
                    <a:cubicBezTo>
                      <a:pt x="10497" y="14762"/>
                      <a:pt x="10640" y="14655"/>
                      <a:pt x="10687" y="14501"/>
                    </a:cubicBezTo>
                    <a:lnTo>
                      <a:pt x="10962" y="13599"/>
                    </a:lnTo>
                    <a:cubicBezTo>
                      <a:pt x="11238" y="12696"/>
                      <a:pt x="11008" y="11706"/>
                      <a:pt x="10363" y="11020"/>
                    </a:cubicBezTo>
                    <a:cubicBezTo>
                      <a:pt x="10142" y="10783"/>
                      <a:pt x="9911" y="10629"/>
                      <a:pt x="9698" y="10527"/>
                    </a:cubicBezTo>
                    <a:cubicBezTo>
                      <a:pt x="9544" y="10455"/>
                      <a:pt x="9458" y="10290"/>
                      <a:pt x="9489" y="10124"/>
                    </a:cubicBezTo>
                    <a:lnTo>
                      <a:pt x="9489" y="10118"/>
                    </a:lnTo>
                    <a:cubicBezTo>
                      <a:pt x="9507" y="10026"/>
                      <a:pt x="9558" y="9943"/>
                      <a:pt x="9634" y="9888"/>
                    </a:cubicBezTo>
                    <a:cubicBezTo>
                      <a:pt x="10027" y="9602"/>
                      <a:pt x="10467" y="9322"/>
                      <a:pt x="10843" y="9161"/>
                    </a:cubicBezTo>
                    <a:cubicBezTo>
                      <a:pt x="11759" y="8772"/>
                      <a:pt x="12899" y="8285"/>
                      <a:pt x="13270" y="7143"/>
                    </a:cubicBezTo>
                    <a:cubicBezTo>
                      <a:pt x="13471" y="6526"/>
                      <a:pt x="13383" y="5851"/>
                      <a:pt x="13022" y="5248"/>
                    </a:cubicBezTo>
                    <a:cubicBezTo>
                      <a:pt x="12995" y="5205"/>
                      <a:pt x="12968" y="5162"/>
                      <a:pt x="12939" y="5121"/>
                    </a:cubicBezTo>
                    <a:cubicBezTo>
                      <a:pt x="13243" y="4289"/>
                      <a:pt x="13051" y="3337"/>
                      <a:pt x="12432" y="2730"/>
                    </a:cubicBezTo>
                    <a:cubicBezTo>
                      <a:pt x="12289" y="2591"/>
                      <a:pt x="12127" y="2475"/>
                      <a:pt x="11951" y="2383"/>
                    </a:cubicBezTo>
                    <a:cubicBezTo>
                      <a:pt x="11903" y="2358"/>
                      <a:pt x="11862" y="2325"/>
                      <a:pt x="11831" y="2283"/>
                    </a:cubicBezTo>
                    <a:cubicBezTo>
                      <a:pt x="11492" y="1848"/>
                      <a:pt x="10996" y="1557"/>
                      <a:pt x="10454" y="1481"/>
                    </a:cubicBezTo>
                    <a:cubicBezTo>
                      <a:pt x="10408" y="1474"/>
                      <a:pt x="10365" y="1460"/>
                      <a:pt x="10327" y="1437"/>
                    </a:cubicBezTo>
                    <a:cubicBezTo>
                      <a:pt x="9996" y="1248"/>
                      <a:pt x="9617" y="1148"/>
                      <a:pt x="9226" y="1148"/>
                    </a:cubicBezTo>
                    <a:cubicBezTo>
                      <a:pt x="8858" y="1148"/>
                      <a:pt x="8490" y="1238"/>
                      <a:pt x="8162" y="1405"/>
                    </a:cubicBezTo>
                    <a:cubicBezTo>
                      <a:pt x="7870" y="1556"/>
                      <a:pt x="7612" y="1762"/>
                      <a:pt x="7394" y="2016"/>
                    </a:cubicBezTo>
                    <a:cubicBezTo>
                      <a:pt x="7321" y="2103"/>
                      <a:pt x="7213" y="2153"/>
                      <a:pt x="7104" y="2153"/>
                    </a:cubicBezTo>
                    <a:cubicBezTo>
                      <a:pt x="7050" y="2153"/>
                      <a:pt x="6996" y="2140"/>
                      <a:pt x="6945" y="2114"/>
                    </a:cubicBezTo>
                    <a:cubicBezTo>
                      <a:pt x="6903" y="2090"/>
                      <a:pt x="6858" y="2068"/>
                      <a:pt x="6813" y="2047"/>
                    </a:cubicBezTo>
                    <a:cubicBezTo>
                      <a:pt x="6721" y="2005"/>
                      <a:pt x="6649" y="1926"/>
                      <a:pt x="6615" y="1828"/>
                    </a:cubicBezTo>
                    <a:cubicBezTo>
                      <a:pt x="6580" y="1725"/>
                      <a:pt x="6539" y="1622"/>
                      <a:pt x="6494" y="1522"/>
                    </a:cubicBezTo>
                    <a:cubicBezTo>
                      <a:pt x="6234" y="959"/>
                      <a:pt x="5826" y="521"/>
                      <a:pt x="5311" y="259"/>
                    </a:cubicBezTo>
                    <a:cubicBezTo>
                      <a:pt x="4983" y="91"/>
                      <a:pt x="4614" y="1"/>
                      <a:pt x="4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5"/>
              <p:cNvSpPr/>
              <p:nvPr/>
            </p:nvSpPr>
            <p:spPr>
              <a:xfrm>
                <a:off x="8192465" y="3000168"/>
                <a:ext cx="59187" cy="228868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7657" extrusionOk="0">
                    <a:moveTo>
                      <a:pt x="1897" y="0"/>
                    </a:moveTo>
                    <a:cubicBezTo>
                      <a:pt x="1869" y="0"/>
                      <a:pt x="1841" y="16"/>
                      <a:pt x="1830" y="43"/>
                    </a:cubicBezTo>
                    <a:cubicBezTo>
                      <a:pt x="1813" y="84"/>
                      <a:pt x="0" y="4170"/>
                      <a:pt x="48" y="7585"/>
                    </a:cubicBezTo>
                    <a:cubicBezTo>
                      <a:pt x="48" y="7621"/>
                      <a:pt x="77" y="7654"/>
                      <a:pt x="113" y="7657"/>
                    </a:cubicBezTo>
                    <a:lnTo>
                      <a:pt x="122" y="7657"/>
                    </a:lnTo>
                    <a:cubicBezTo>
                      <a:pt x="163" y="7657"/>
                      <a:pt x="197" y="7623"/>
                      <a:pt x="195" y="7583"/>
                    </a:cubicBezTo>
                    <a:cubicBezTo>
                      <a:pt x="149" y="4200"/>
                      <a:pt x="1947" y="145"/>
                      <a:pt x="1964" y="104"/>
                    </a:cubicBezTo>
                    <a:cubicBezTo>
                      <a:pt x="1979" y="67"/>
                      <a:pt x="1964" y="22"/>
                      <a:pt x="1927" y="6"/>
                    </a:cubicBezTo>
                    <a:cubicBezTo>
                      <a:pt x="1918" y="2"/>
                      <a:pt x="1907" y="0"/>
                      <a:pt x="18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5"/>
              <p:cNvSpPr/>
              <p:nvPr/>
            </p:nvSpPr>
            <p:spPr>
              <a:xfrm>
                <a:off x="8207023" y="3033614"/>
                <a:ext cx="124114" cy="96963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3244" extrusionOk="0">
                    <a:moveTo>
                      <a:pt x="3397" y="0"/>
                    </a:moveTo>
                    <a:cubicBezTo>
                      <a:pt x="2554" y="0"/>
                      <a:pt x="494" y="1968"/>
                      <a:pt x="0" y="3243"/>
                    </a:cubicBezTo>
                    <a:cubicBezTo>
                      <a:pt x="0" y="3243"/>
                      <a:pt x="1156" y="2227"/>
                      <a:pt x="2260" y="1757"/>
                    </a:cubicBezTo>
                    <a:cubicBezTo>
                      <a:pt x="3276" y="1324"/>
                      <a:pt x="4152" y="924"/>
                      <a:pt x="3690" y="151"/>
                    </a:cubicBezTo>
                    <a:cubicBezTo>
                      <a:pt x="3628" y="47"/>
                      <a:pt x="3527" y="0"/>
                      <a:pt x="339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15"/>
              <p:cNvSpPr/>
              <p:nvPr/>
            </p:nvSpPr>
            <p:spPr>
              <a:xfrm>
                <a:off x="8167893" y="2993592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948" y="1"/>
                    </a:moveTo>
                    <a:cubicBezTo>
                      <a:pt x="926" y="1"/>
                      <a:pt x="903" y="4"/>
                      <a:pt x="879" y="9"/>
                    </a:cubicBezTo>
                    <a:cubicBezTo>
                      <a:pt x="1" y="207"/>
                      <a:pt x="314" y="1117"/>
                      <a:pt x="701" y="2152"/>
                    </a:cubicBezTo>
                    <a:cubicBezTo>
                      <a:pt x="1123" y="3277"/>
                      <a:pt x="1182" y="4814"/>
                      <a:pt x="1182" y="4814"/>
                    </a:cubicBezTo>
                    <a:cubicBezTo>
                      <a:pt x="1839" y="3424"/>
                      <a:pt x="1763" y="1"/>
                      <a:pt x="9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15"/>
              <p:cNvSpPr/>
              <p:nvPr/>
            </p:nvSpPr>
            <p:spPr>
              <a:xfrm>
                <a:off x="8216349" y="2938923"/>
                <a:ext cx="97240" cy="82018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744" extrusionOk="0">
                    <a:moveTo>
                      <a:pt x="961" y="0"/>
                    </a:moveTo>
                    <a:cubicBezTo>
                      <a:pt x="847" y="0"/>
                      <a:pt x="732" y="28"/>
                      <a:pt x="631" y="81"/>
                    </a:cubicBezTo>
                    <a:cubicBezTo>
                      <a:pt x="427" y="185"/>
                      <a:pt x="274" y="376"/>
                      <a:pt x="177" y="586"/>
                    </a:cubicBezTo>
                    <a:cubicBezTo>
                      <a:pt x="6" y="959"/>
                      <a:pt x="0" y="1405"/>
                      <a:pt x="167" y="1779"/>
                    </a:cubicBezTo>
                    <a:cubicBezTo>
                      <a:pt x="448" y="2421"/>
                      <a:pt x="1047" y="2743"/>
                      <a:pt x="1663" y="2743"/>
                    </a:cubicBezTo>
                    <a:cubicBezTo>
                      <a:pt x="1911" y="2743"/>
                      <a:pt x="2163" y="2691"/>
                      <a:pt x="2397" y="2586"/>
                    </a:cubicBezTo>
                    <a:cubicBezTo>
                      <a:pt x="2645" y="2476"/>
                      <a:pt x="3010" y="2130"/>
                      <a:pt x="3131" y="1885"/>
                    </a:cubicBezTo>
                    <a:cubicBezTo>
                      <a:pt x="3252" y="1639"/>
                      <a:pt x="3238" y="1314"/>
                      <a:pt x="3042" y="1124"/>
                    </a:cubicBezTo>
                    <a:cubicBezTo>
                      <a:pt x="2955" y="1038"/>
                      <a:pt x="2831" y="995"/>
                      <a:pt x="2708" y="995"/>
                    </a:cubicBezTo>
                    <a:cubicBezTo>
                      <a:pt x="2557" y="995"/>
                      <a:pt x="2410" y="1061"/>
                      <a:pt x="2336" y="1193"/>
                    </a:cubicBezTo>
                    <a:cubicBezTo>
                      <a:pt x="2427" y="1012"/>
                      <a:pt x="2441" y="793"/>
                      <a:pt x="2356" y="611"/>
                    </a:cubicBezTo>
                    <a:cubicBezTo>
                      <a:pt x="2275" y="439"/>
                      <a:pt x="2093" y="313"/>
                      <a:pt x="1902" y="313"/>
                    </a:cubicBezTo>
                    <a:cubicBezTo>
                      <a:pt x="1893" y="313"/>
                      <a:pt x="1884" y="313"/>
                      <a:pt x="1875" y="314"/>
                    </a:cubicBezTo>
                    <a:cubicBezTo>
                      <a:pt x="1724" y="323"/>
                      <a:pt x="1584" y="420"/>
                      <a:pt x="1519" y="551"/>
                    </a:cubicBezTo>
                    <a:lnTo>
                      <a:pt x="1519" y="551"/>
                    </a:lnTo>
                    <a:cubicBezTo>
                      <a:pt x="1532" y="376"/>
                      <a:pt x="1439" y="191"/>
                      <a:pt x="1289" y="93"/>
                    </a:cubicBezTo>
                    <a:cubicBezTo>
                      <a:pt x="1192" y="30"/>
                      <a:pt x="1077" y="0"/>
                      <a:pt x="9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15"/>
              <p:cNvSpPr/>
              <p:nvPr/>
            </p:nvSpPr>
            <p:spPr>
              <a:xfrm>
                <a:off x="8089754" y="2965884"/>
                <a:ext cx="59247" cy="228898"/>
              </a:xfrm>
              <a:custGeom>
                <a:avLst/>
                <a:gdLst/>
                <a:ahLst/>
                <a:cxnLst/>
                <a:rect l="l" t="t" r="r" b="b"/>
                <a:pathLst>
                  <a:path w="1982" h="7658" extrusionOk="0">
                    <a:moveTo>
                      <a:pt x="84" y="1"/>
                    </a:moveTo>
                    <a:cubicBezTo>
                      <a:pt x="74" y="1"/>
                      <a:pt x="64" y="3"/>
                      <a:pt x="54" y="7"/>
                    </a:cubicBezTo>
                    <a:cubicBezTo>
                      <a:pt x="18" y="23"/>
                      <a:pt x="1" y="66"/>
                      <a:pt x="18" y="103"/>
                    </a:cubicBezTo>
                    <a:cubicBezTo>
                      <a:pt x="35" y="144"/>
                      <a:pt x="1833" y="4201"/>
                      <a:pt x="1786" y="7583"/>
                    </a:cubicBezTo>
                    <a:cubicBezTo>
                      <a:pt x="1785" y="7624"/>
                      <a:pt x="1819" y="7658"/>
                      <a:pt x="1860" y="7658"/>
                    </a:cubicBezTo>
                    <a:lnTo>
                      <a:pt x="1868" y="7658"/>
                    </a:lnTo>
                    <a:cubicBezTo>
                      <a:pt x="1904" y="7653"/>
                      <a:pt x="1933" y="7622"/>
                      <a:pt x="1933" y="7584"/>
                    </a:cubicBezTo>
                    <a:cubicBezTo>
                      <a:pt x="1981" y="4171"/>
                      <a:pt x="169" y="85"/>
                      <a:pt x="152" y="44"/>
                    </a:cubicBezTo>
                    <a:cubicBezTo>
                      <a:pt x="139" y="17"/>
                      <a:pt x="112" y="1"/>
                      <a:pt x="8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15"/>
              <p:cNvSpPr/>
              <p:nvPr/>
            </p:nvSpPr>
            <p:spPr>
              <a:xfrm>
                <a:off x="8010240" y="2999331"/>
                <a:ext cx="124144" cy="96993"/>
              </a:xfrm>
              <a:custGeom>
                <a:avLst/>
                <a:gdLst/>
                <a:ahLst/>
                <a:cxnLst/>
                <a:rect l="l" t="t" r="r" b="b"/>
                <a:pathLst>
                  <a:path w="4153" h="3245" extrusionOk="0">
                    <a:moveTo>
                      <a:pt x="757" y="1"/>
                    </a:moveTo>
                    <a:cubicBezTo>
                      <a:pt x="627" y="1"/>
                      <a:pt x="525" y="48"/>
                      <a:pt x="463" y="151"/>
                    </a:cubicBezTo>
                    <a:cubicBezTo>
                      <a:pt x="0" y="924"/>
                      <a:pt x="875" y="1324"/>
                      <a:pt x="1892" y="1756"/>
                    </a:cubicBezTo>
                    <a:cubicBezTo>
                      <a:pt x="2997" y="2228"/>
                      <a:pt x="4153" y="3244"/>
                      <a:pt x="4153" y="3244"/>
                    </a:cubicBezTo>
                    <a:cubicBezTo>
                      <a:pt x="3659" y="1968"/>
                      <a:pt x="1601" y="1"/>
                      <a:pt x="7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15"/>
              <p:cNvSpPr/>
              <p:nvPr/>
            </p:nvSpPr>
            <p:spPr>
              <a:xfrm>
                <a:off x="8118571" y="2959338"/>
                <a:ext cx="54972" cy="143890"/>
              </a:xfrm>
              <a:custGeom>
                <a:avLst/>
                <a:gdLst/>
                <a:ahLst/>
                <a:cxnLst/>
                <a:rect l="l" t="t" r="r" b="b"/>
                <a:pathLst>
                  <a:path w="1839" h="4814" extrusionOk="0">
                    <a:moveTo>
                      <a:pt x="892" y="1"/>
                    </a:moveTo>
                    <a:cubicBezTo>
                      <a:pt x="75" y="1"/>
                      <a:pt x="1" y="3422"/>
                      <a:pt x="657" y="4814"/>
                    </a:cubicBezTo>
                    <a:cubicBezTo>
                      <a:pt x="657" y="4814"/>
                      <a:pt x="716" y="3276"/>
                      <a:pt x="1139" y="2150"/>
                    </a:cubicBezTo>
                    <a:cubicBezTo>
                      <a:pt x="1525" y="1117"/>
                      <a:pt x="1839" y="206"/>
                      <a:pt x="961" y="9"/>
                    </a:cubicBezTo>
                    <a:cubicBezTo>
                      <a:pt x="937" y="4"/>
                      <a:pt x="914" y="1"/>
                      <a:pt x="89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15"/>
              <p:cNvSpPr/>
              <p:nvPr/>
            </p:nvSpPr>
            <p:spPr>
              <a:xfrm>
                <a:off x="8027727" y="2904669"/>
                <a:ext cx="97300" cy="81958"/>
              </a:xfrm>
              <a:custGeom>
                <a:avLst/>
                <a:gdLst/>
                <a:ahLst/>
                <a:cxnLst/>
                <a:rect l="l" t="t" r="r" b="b"/>
                <a:pathLst>
                  <a:path w="3255" h="2742" extrusionOk="0">
                    <a:moveTo>
                      <a:pt x="2295" y="0"/>
                    </a:moveTo>
                    <a:cubicBezTo>
                      <a:pt x="2179" y="0"/>
                      <a:pt x="2064" y="30"/>
                      <a:pt x="1967" y="93"/>
                    </a:cubicBezTo>
                    <a:cubicBezTo>
                      <a:pt x="1816" y="190"/>
                      <a:pt x="1723" y="376"/>
                      <a:pt x="1736" y="552"/>
                    </a:cubicBezTo>
                    <a:lnTo>
                      <a:pt x="1736" y="552"/>
                    </a:lnTo>
                    <a:cubicBezTo>
                      <a:pt x="1671" y="420"/>
                      <a:pt x="1530" y="323"/>
                      <a:pt x="1381" y="313"/>
                    </a:cubicBezTo>
                    <a:cubicBezTo>
                      <a:pt x="1372" y="313"/>
                      <a:pt x="1363" y="313"/>
                      <a:pt x="1354" y="313"/>
                    </a:cubicBezTo>
                    <a:cubicBezTo>
                      <a:pt x="1162" y="313"/>
                      <a:pt x="982" y="440"/>
                      <a:pt x="900" y="611"/>
                    </a:cubicBezTo>
                    <a:cubicBezTo>
                      <a:pt x="815" y="793"/>
                      <a:pt x="829" y="1012"/>
                      <a:pt x="918" y="1191"/>
                    </a:cubicBezTo>
                    <a:cubicBezTo>
                      <a:pt x="846" y="1059"/>
                      <a:pt x="698" y="994"/>
                      <a:pt x="548" y="994"/>
                    </a:cubicBezTo>
                    <a:cubicBezTo>
                      <a:pt x="425" y="994"/>
                      <a:pt x="301" y="1037"/>
                      <a:pt x="213" y="1122"/>
                    </a:cubicBezTo>
                    <a:cubicBezTo>
                      <a:pt x="18" y="1314"/>
                      <a:pt x="1" y="1640"/>
                      <a:pt x="125" y="1883"/>
                    </a:cubicBezTo>
                    <a:cubicBezTo>
                      <a:pt x="247" y="2129"/>
                      <a:pt x="608" y="2474"/>
                      <a:pt x="859" y="2586"/>
                    </a:cubicBezTo>
                    <a:cubicBezTo>
                      <a:pt x="1093" y="2690"/>
                      <a:pt x="1343" y="2742"/>
                      <a:pt x="1591" y="2742"/>
                    </a:cubicBezTo>
                    <a:cubicBezTo>
                      <a:pt x="2208" y="2742"/>
                      <a:pt x="2807" y="2420"/>
                      <a:pt x="3089" y="1777"/>
                    </a:cubicBezTo>
                    <a:cubicBezTo>
                      <a:pt x="3254" y="1403"/>
                      <a:pt x="3250" y="957"/>
                      <a:pt x="3078" y="584"/>
                    </a:cubicBezTo>
                    <a:cubicBezTo>
                      <a:pt x="2981" y="376"/>
                      <a:pt x="2830" y="185"/>
                      <a:pt x="2625" y="81"/>
                    </a:cubicBezTo>
                    <a:cubicBezTo>
                      <a:pt x="2524" y="28"/>
                      <a:pt x="2409" y="0"/>
                      <a:pt x="22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15"/>
              <p:cNvSpPr/>
              <p:nvPr/>
            </p:nvSpPr>
            <p:spPr>
              <a:xfrm>
                <a:off x="8086586" y="3174307"/>
                <a:ext cx="93683" cy="39784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1331" extrusionOk="0">
                    <a:moveTo>
                      <a:pt x="1683" y="1"/>
                    </a:moveTo>
                    <a:cubicBezTo>
                      <a:pt x="1639" y="1"/>
                      <a:pt x="1596" y="11"/>
                      <a:pt x="1556" y="32"/>
                    </a:cubicBezTo>
                    <a:cubicBezTo>
                      <a:pt x="1501" y="63"/>
                      <a:pt x="1458" y="113"/>
                      <a:pt x="1420" y="164"/>
                    </a:cubicBezTo>
                    <a:cubicBezTo>
                      <a:pt x="1263" y="375"/>
                      <a:pt x="1168" y="631"/>
                      <a:pt x="1148" y="893"/>
                    </a:cubicBezTo>
                    <a:cubicBezTo>
                      <a:pt x="1098" y="734"/>
                      <a:pt x="1037" y="572"/>
                      <a:pt x="923" y="447"/>
                    </a:cubicBezTo>
                    <a:cubicBezTo>
                      <a:pt x="834" y="351"/>
                      <a:pt x="703" y="282"/>
                      <a:pt x="573" y="282"/>
                    </a:cubicBezTo>
                    <a:cubicBezTo>
                      <a:pt x="538" y="282"/>
                      <a:pt x="503" y="287"/>
                      <a:pt x="470" y="298"/>
                    </a:cubicBezTo>
                    <a:cubicBezTo>
                      <a:pt x="266" y="361"/>
                      <a:pt x="173" y="589"/>
                      <a:pt x="104" y="790"/>
                    </a:cubicBezTo>
                    <a:cubicBezTo>
                      <a:pt x="52" y="940"/>
                      <a:pt x="1" y="1109"/>
                      <a:pt x="74" y="1251"/>
                    </a:cubicBezTo>
                    <a:lnTo>
                      <a:pt x="3027" y="1331"/>
                    </a:lnTo>
                    <a:cubicBezTo>
                      <a:pt x="3133" y="985"/>
                      <a:pt x="3040" y="586"/>
                      <a:pt x="2793" y="322"/>
                    </a:cubicBezTo>
                    <a:cubicBezTo>
                      <a:pt x="2718" y="243"/>
                      <a:pt x="2626" y="172"/>
                      <a:pt x="2518" y="152"/>
                    </a:cubicBezTo>
                    <a:cubicBezTo>
                      <a:pt x="2501" y="150"/>
                      <a:pt x="2484" y="148"/>
                      <a:pt x="2467" y="148"/>
                    </a:cubicBezTo>
                    <a:cubicBezTo>
                      <a:pt x="2372" y="148"/>
                      <a:pt x="2277" y="191"/>
                      <a:pt x="2235" y="275"/>
                    </a:cubicBezTo>
                    <a:cubicBezTo>
                      <a:pt x="2182" y="377"/>
                      <a:pt x="2221" y="515"/>
                      <a:pt x="2152" y="607"/>
                    </a:cubicBezTo>
                    <a:cubicBezTo>
                      <a:pt x="2121" y="447"/>
                      <a:pt x="2086" y="284"/>
                      <a:pt x="1984" y="157"/>
                    </a:cubicBezTo>
                    <a:cubicBezTo>
                      <a:pt x="1912" y="65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15"/>
              <p:cNvSpPr/>
              <p:nvPr/>
            </p:nvSpPr>
            <p:spPr>
              <a:xfrm>
                <a:off x="8160600" y="3209188"/>
                <a:ext cx="93653" cy="39813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1332" extrusionOk="0">
                    <a:moveTo>
                      <a:pt x="1683" y="1"/>
                    </a:moveTo>
                    <a:cubicBezTo>
                      <a:pt x="1638" y="1"/>
                      <a:pt x="1595" y="11"/>
                      <a:pt x="1555" y="33"/>
                    </a:cubicBezTo>
                    <a:cubicBezTo>
                      <a:pt x="1501" y="62"/>
                      <a:pt x="1456" y="112"/>
                      <a:pt x="1419" y="163"/>
                    </a:cubicBezTo>
                    <a:cubicBezTo>
                      <a:pt x="1263" y="374"/>
                      <a:pt x="1167" y="630"/>
                      <a:pt x="1148" y="894"/>
                    </a:cubicBezTo>
                    <a:cubicBezTo>
                      <a:pt x="1096" y="733"/>
                      <a:pt x="1037" y="570"/>
                      <a:pt x="922" y="446"/>
                    </a:cubicBezTo>
                    <a:cubicBezTo>
                      <a:pt x="833" y="350"/>
                      <a:pt x="703" y="281"/>
                      <a:pt x="572" y="281"/>
                    </a:cubicBezTo>
                    <a:cubicBezTo>
                      <a:pt x="537" y="281"/>
                      <a:pt x="502" y="286"/>
                      <a:pt x="468" y="297"/>
                    </a:cubicBezTo>
                    <a:cubicBezTo>
                      <a:pt x="266" y="360"/>
                      <a:pt x="172" y="587"/>
                      <a:pt x="104" y="789"/>
                    </a:cubicBezTo>
                    <a:cubicBezTo>
                      <a:pt x="52" y="939"/>
                      <a:pt x="1" y="1108"/>
                      <a:pt x="73" y="1249"/>
                    </a:cubicBezTo>
                    <a:lnTo>
                      <a:pt x="3027" y="1331"/>
                    </a:lnTo>
                    <a:cubicBezTo>
                      <a:pt x="3133" y="985"/>
                      <a:pt x="3040" y="585"/>
                      <a:pt x="2793" y="322"/>
                    </a:cubicBezTo>
                    <a:cubicBezTo>
                      <a:pt x="2718" y="242"/>
                      <a:pt x="2625" y="171"/>
                      <a:pt x="2517" y="153"/>
                    </a:cubicBezTo>
                    <a:cubicBezTo>
                      <a:pt x="2500" y="150"/>
                      <a:pt x="2482" y="148"/>
                      <a:pt x="2464" y="148"/>
                    </a:cubicBezTo>
                    <a:cubicBezTo>
                      <a:pt x="2370" y="148"/>
                      <a:pt x="2277" y="191"/>
                      <a:pt x="2235" y="274"/>
                    </a:cubicBezTo>
                    <a:cubicBezTo>
                      <a:pt x="2181" y="376"/>
                      <a:pt x="2221" y="514"/>
                      <a:pt x="2152" y="606"/>
                    </a:cubicBezTo>
                    <a:cubicBezTo>
                      <a:pt x="2119" y="446"/>
                      <a:pt x="2084" y="283"/>
                      <a:pt x="1984" y="155"/>
                    </a:cubicBezTo>
                    <a:cubicBezTo>
                      <a:pt x="1912" y="64"/>
                      <a:pt x="1795" y="1"/>
                      <a:pt x="168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2" name="Google Shape;822;p15"/>
            <p:cNvGrpSpPr/>
            <p:nvPr/>
          </p:nvGrpSpPr>
          <p:grpSpPr>
            <a:xfrm>
              <a:off x="197658" y="2743903"/>
              <a:ext cx="246464" cy="231319"/>
              <a:chOff x="5946283" y="1650903"/>
              <a:chExt cx="246464" cy="231319"/>
            </a:xfrm>
          </p:grpSpPr>
          <p:sp>
            <p:nvSpPr>
              <p:cNvPr id="823" name="Google Shape;823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5" name="Google Shape;825;p15"/>
            <p:cNvGrpSpPr/>
            <p:nvPr/>
          </p:nvGrpSpPr>
          <p:grpSpPr>
            <a:xfrm>
              <a:off x="8563158" y="2265078"/>
              <a:ext cx="246464" cy="231319"/>
              <a:chOff x="5946283" y="1650903"/>
              <a:chExt cx="246464" cy="231319"/>
            </a:xfrm>
          </p:grpSpPr>
          <p:sp>
            <p:nvSpPr>
              <p:cNvPr id="826" name="Google Shape;826;p15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15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28" name="Google Shape;828;p15"/>
            <p:cNvSpPr/>
            <p:nvPr/>
          </p:nvSpPr>
          <p:spPr>
            <a:xfrm>
              <a:off x="1637238" y="95641"/>
              <a:ext cx="672895" cy="34383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5788902" y="530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8625827" y="2727173"/>
              <a:ext cx="518168" cy="264767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8492301" y="396112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5445476" y="4727472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4107851" y="4817697"/>
              <a:ext cx="378259" cy="193272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025654"/>
            <a:ext cx="6447501" cy="1369936"/>
          </a:xfrm>
        </p:spPr>
        <p:txBody>
          <a:bodyPr anchor="b"/>
          <a:lstStyle>
            <a:lvl1pPr algn="l">
              <a:defRPr sz="3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645300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23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2" y="1620442"/>
            <a:ext cx="3138026" cy="29105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1620443"/>
            <a:ext cx="3138026" cy="29105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654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18" y="1620737"/>
            <a:ext cx="3139217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18" y="2052947"/>
            <a:ext cx="3139217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9" y="1620737"/>
            <a:ext cx="3139214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97" y="2052947"/>
            <a:ext cx="3139213" cy="247808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1543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029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760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123953"/>
            <a:ext cx="2890896" cy="958850"/>
          </a:xfrm>
        </p:spPr>
        <p:txBody>
          <a:bodyPr anchor="b">
            <a:normAutofit/>
          </a:bodyPr>
          <a:lstStyle>
            <a:lvl1pPr>
              <a:defRPr sz="1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8" y="386207"/>
            <a:ext cx="3385156" cy="41448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082802"/>
            <a:ext cx="2890896" cy="1938337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797" indent="0">
              <a:buNone/>
              <a:defRPr sz="1050"/>
            </a:lvl2pPr>
            <a:lvl3pPr marL="685595" indent="0">
              <a:buNone/>
              <a:defRPr sz="900"/>
            </a:lvl3pPr>
            <a:lvl4pPr marL="1028392" indent="0">
              <a:buNone/>
              <a:defRPr sz="750"/>
            </a:lvl4pPr>
            <a:lvl5pPr marL="1371188" indent="0">
              <a:buNone/>
              <a:defRPr sz="750"/>
            </a:lvl5pPr>
            <a:lvl6pPr marL="1713986" indent="0">
              <a:buNone/>
              <a:defRPr sz="750"/>
            </a:lvl6pPr>
            <a:lvl7pPr marL="2056783" indent="0">
              <a:buNone/>
              <a:defRPr sz="750"/>
            </a:lvl7pPr>
            <a:lvl8pPr marL="2399580" indent="0">
              <a:buNone/>
              <a:defRPr sz="750"/>
            </a:lvl8pPr>
            <a:lvl9pPr marL="274237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565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2" y="3600450"/>
            <a:ext cx="6447500" cy="425054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457200"/>
            <a:ext cx="6447501" cy="2884289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2" y="4025504"/>
            <a:ext cx="6447500" cy="50551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7016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255270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058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9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2724150"/>
            <a:ext cx="5418393" cy="28575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52800"/>
            <a:ext cx="6447501" cy="1178222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1050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74861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48991"/>
            <a:ext cx="6447501" cy="1946595"/>
          </a:xfrm>
        </p:spPr>
        <p:txBody>
          <a:bodyPr anchor="b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81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5" name="Google Shape;885;p17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886" name="Google Shape;886;p17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7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8" name="Google Shape;888;p17"/>
          <p:cNvSpPr txBox="1">
            <a:spLocks noGrp="1"/>
          </p:cNvSpPr>
          <p:nvPr>
            <p:ph type="subTitle" idx="1"/>
          </p:nvPr>
        </p:nvSpPr>
        <p:spPr>
          <a:xfrm rot="262">
            <a:off x="1448258" y="1876124"/>
            <a:ext cx="3933900" cy="45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17"/>
          <p:cNvSpPr txBox="1">
            <a:spLocks noGrp="1"/>
          </p:cNvSpPr>
          <p:nvPr>
            <p:ph type="title" hasCustomPrompt="1"/>
          </p:nvPr>
        </p:nvSpPr>
        <p:spPr>
          <a:xfrm>
            <a:off x="5482600" y="727125"/>
            <a:ext cx="2213400" cy="16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890" name="Google Shape;890;p17"/>
          <p:cNvGrpSpPr/>
          <p:nvPr/>
        </p:nvGrpSpPr>
        <p:grpSpPr>
          <a:xfrm>
            <a:off x="-198164" y="308678"/>
            <a:ext cx="9487005" cy="5711006"/>
            <a:chOff x="-198164" y="308678"/>
            <a:chExt cx="9487005" cy="5711006"/>
          </a:xfrm>
        </p:grpSpPr>
        <p:grpSp>
          <p:nvGrpSpPr>
            <p:cNvPr id="891" name="Google Shape;891;p17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892" name="Google Shape;892;p17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7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7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7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7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17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7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17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17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17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7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7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7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7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7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7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7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7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7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5" name="Google Shape;915;p17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916" name="Google Shape;916;p17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7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7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7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7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7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7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17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17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7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7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7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7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7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7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7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7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7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7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7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7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7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7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17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17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7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17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17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17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17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47" name="Google Shape;947;p17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948" name="Google Shape;948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0" name="Google Shape;950;p17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951" name="Google Shape;951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3" name="Google Shape;953;p17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954" name="Google Shape;954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6" name="Google Shape;956;p17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957" name="Google Shape;957;p17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17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59" name="Google Shape;959;p17"/>
          <p:cNvSpPr txBox="1">
            <a:spLocks noGrp="1"/>
          </p:cNvSpPr>
          <p:nvPr>
            <p:ph type="title" idx="2"/>
          </p:nvPr>
        </p:nvSpPr>
        <p:spPr>
          <a:xfrm>
            <a:off x="1448000" y="727125"/>
            <a:ext cx="3933900" cy="108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9" y="457200"/>
            <a:ext cx="6070601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06403" y="592784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16491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48051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457200"/>
            <a:ext cx="6441152" cy="2266950"/>
          </a:xfrm>
        </p:spPr>
        <p:txBody>
          <a:bodyPr anchor="ctr">
            <a:normAutofit/>
          </a:bodyPr>
          <a:lstStyle>
            <a:lvl1pPr algn="l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3009900"/>
            <a:ext cx="6447502" cy="385686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3395586"/>
            <a:ext cx="6447501" cy="1135436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905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530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64" y="457213"/>
            <a:ext cx="978557" cy="3938588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10" y="457200"/>
            <a:ext cx="5295113" cy="393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1936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DE08B-AD5C-4DCF-B87E-F30757F01B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A0B000-F5A1-459A-804D-E2B666CC8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126068-49C0-4B7B-B0EF-D2C9CD565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11587-812C-459A-B17C-11B95EA81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9329DD-9044-4E16-A547-C0B141A85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1E74E8-1251-4349-9555-34CA606B32B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49480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B6535-6530-49B2-A24D-5F43B8536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D9DEE-624E-491B-8AF3-2E92E5C9E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9788D-7E0F-4752-BE05-6371FA3C8E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425F9-2E11-4ED0-996A-D8696F103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FE50A3-A399-4C16-AD10-824E5B7A6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AA775-A8A2-47BE-8A14-5F22326D4F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2438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B2A8C-24E9-41BF-AFA6-1839EC8A6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19CA6-97E2-4D4C-ABFC-65BE5D4B4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05AE2-5D99-409C-9D07-4E1F70110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D7008B-C958-49A9-AC8C-09BB45704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2D034-32AD-465B-8DB6-D60D9F00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B29B9F-1466-4AD3-AB95-C70C157A53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31337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C4F73-EA48-4576-BE50-D7E8F31DE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DF5B3-67AB-4BF5-B953-20454195D9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B607A0-1D03-44DB-B4A5-AC940D996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5D3DA-A916-4F0F-8601-577C98514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40DE5-FF3D-4908-8E3A-83559833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5D0EB0-EBBB-49B9-B9D3-D2B5C61CC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4011B-7B90-4DE1-B997-1E59CC7FA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59672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FC0A0-5BB6-49F3-A13D-FD6F8DA94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2FCEA-6554-4C77-A19E-50D798DE58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EAD514-57B4-4A45-8AFD-52A977B427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B0CC59-1397-4E97-BBC6-ADC09816D5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1E8505-9A29-4654-8247-D39246123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E905A3-901C-4897-B884-9DE298B3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D39B69-1BC2-4553-9E9D-DC449F550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43AF4DE-1083-4CFE-BAB9-CAB5062FE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67C0F-7F54-458A-843E-C5E26F6128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1446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FB0D-3D82-4F0E-A5DA-A3B9E95E9F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14B2F8-D537-4F28-9DEE-499D991E0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24268E-FA18-46A9-9A28-13FC7322F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C7F94E-B4C3-4190-96CB-6E9FAE2C5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D7FB2-DB54-4C1A-A531-1DE48B5109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9443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7" name="Google Shape;2057;p32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2058" name="Google Shape;2058;p32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32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0" name="Google Shape;2060;p32"/>
          <p:cNvGrpSpPr/>
          <p:nvPr/>
        </p:nvGrpSpPr>
        <p:grpSpPr>
          <a:xfrm>
            <a:off x="1188529" y="1319336"/>
            <a:ext cx="1871470" cy="1096161"/>
            <a:chOff x="6479176" y="2546587"/>
            <a:chExt cx="992401" cy="581271"/>
          </a:xfrm>
        </p:grpSpPr>
        <p:sp>
          <p:nvSpPr>
            <p:cNvPr id="2061" name="Google Shape;2061;p32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32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32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32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32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32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7" name="Google Shape;2067;p32"/>
          <p:cNvGrpSpPr/>
          <p:nvPr/>
        </p:nvGrpSpPr>
        <p:grpSpPr>
          <a:xfrm>
            <a:off x="415508" y="1449103"/>
            <a:ext cx="246464" cy="231319"/>
            <a:chOff x="5946283" y="1650903"/>
            <a:chExt cx="246464" cy="231319"/>
          </a:xfrm>
        </p:grpSpPr>
        <p:sp>
          <p:nvSpPr>
            <p:cNvPr id="2068" name="Google Shape;2068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0" name="Google Shape;2070;p32"/>
          <p:cNvSpPr/>
          <p:nvPr/>
        </p:nvSpPr>
        <p:spPr>
          <a:xfrm>
            <a:off x="1608312" y="805857"/>
            <a:ext cx="509099" cy="260133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1" name="Google Shape;2071;p32"/>
          <p:cNvGrpSpPr/>
          <p:nvPr/>
        </p:nvGrpSpPr>
        <p:grpSpPr>
          <a:xfrm>
            <a:off x="584208" y="2453919"/>
            <a:ext cx="2078595" cy="2171426"/>
            <a:chOff x="7391346" y="1205004"/>
            <a:chExt cx="1237848" cy="1293131"/>
          </a:xfrm>
        </p:grpSpPr>
        <p:sp>
          <p:nvSpPr>
            <p:cNvPr id="2072" name="Google Shape;2072;p32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32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32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32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32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32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32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32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32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32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32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32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32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32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32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32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32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32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32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32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32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32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32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32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32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32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32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32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32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32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32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32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32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32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32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32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32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32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32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32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32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32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32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32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32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32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32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9" name="Google Shape;2119;p32"/>
          <p:cNvGrpSpPr/>
          <p:nvPr/>
        </p:nvGrpSpPr>
        <p:grpSpPr>
          <a:xfrm>
            <a:off x="3175458" y="4263978"/>
            <a:ext cx="246464" cy="231319"/>
            <a:chOff x="5946283" y="1650903"/>
            <a:chExt cx="246464" cy="231319"/>
          </a:xfrm>
        </p:grpSpPr>
        <p:sp>
          <p:nvSpPr>
            <p:cNvPr id="2120" name="Google Shape;2120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2" name="Google Shape;2122;p32"/>
          <p:cNvGrpSpPr/>
          <p:nvPr/>
        </p:nvGrpSpPr>
        <p:grpSpPr>
          <a:xfrm>
            <a:off x="851883" y="349128"/>
            <a:ext cx="246464" cy="231319"/>
            <a:chOff x="5946283" y="1650903"/>
            <a:chExt cx="246464" cy="231319"/>
          </a:xfrm>
        </p:grpSpPr>
        <p:sp>
          <p:nvSpPr>
            <p:cNvPr id="2123" name="Google Shape;2123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5" name="Google Shape;2125;p32"/>
          <p:cNvGrpSpPr/>
          <p:nvPr/>
        </p:nvGrpSpPr>
        <p:grpSpPr>
          <a:xfrm>
            <a:off x="2313658" y="3198553"/>
            <a:ext cx="246464" cy="231319"/>
            <a:chOff x="5946283" y="1650903"/>
            <a:chExt cx="246464" cy="231319"/>
          </a:xfrm>
        </p:grpSpPr>
        <p:sp>
          <p:nvSpPr>
            <p:cNvPr id="2126" name="Google Shape;2126;p32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32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8" name="Google Shape;2128;p32"/>
          <p:cNvSpPr/>
          <p:nvPr/>
        </p:nvSpPr>
        <p:spPr>
          <a:xfrm>
            <a:off x="8333612" y="2155357"/>
            <a:ext cx="509099" cy="260133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E9D618-CC3E-4821-966E-E8E176846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80E302-2C4A-4F7A-9B69-0AB82DB43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12E59-C301-478D-9154-19CD5A91D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E6C1E5-01CE-4A2F-B1F9-DBFACA0BD0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71554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016CF-3FA3-4AF1-A2C6-950A1C0A5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A00D90-3D92-411C-BF3F-913C80BCE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A68856-E23F-4B89-B4D5-EC33BCAA64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E7E04A-EEB0-4BDB-958A-AC97F828A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00974C-EA48-443E-A8C5-6D2EE94BF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F7078-2A5E-499F-AD1D-41930F5A9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82586-5574-44E1-A46E-5BDC8B3557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294549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3ABDC-CE7D-4B45-B14A-D9C4F121D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286E4F-3474-45F4-AF50-98C54F1E7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FA372-51DF-4BD3-99EB-55DE3F6FA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E8A946-79B6-4745-99E1-DCCDF9915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05914C-0862-401D-B4AA-3B95E0E9D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4060D-E802-4A0C-9044-0371098A1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63AF5-35A5-4D54-BDF1-5467DE8A47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1646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15EB3-F7BD-41EA-AA13-C3F991E6D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3702A3-B129-40AC-A76B-CB3B2905C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3F0D30-A43A-4BBA-AF5E-E6A0A6BDF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B4B902-6632-4D4F-B911-8455DEE12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22663-AAF0-43B0-8CC2-53C244B86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676BB9-D6A8-4333-9345-EE8FA28367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4498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FB27D4-AF76-4994-8D78-EF53430B4A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180079-1972-4A27-94B9-97EA8015DA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4F20E5-853F-4077-8963-5B61FC843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F52858-A619-4419-BD4E-185C10284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84902F-ED92-4AE8-BE9F-2C5060EF8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59CC4E-6732-4CCD-9152-402C2DF369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4285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MAIN_POINT_2"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0" name="Google Shape;2130;p33"/>
          <p:cNvGrpSpPr/>
          <p:nvPr/>
        </p:nvGrpSpPr>
        <p:grpSpPr>
          <a:xfrm>
            <a:off x="-665677" y="302158"/>
            <a:ext cx="9837915" cy="5411953"/>
            <a:chOff x="-665677" y="302158"/>
            <a:chExt cx="9837915" cy="5411953"/>
          </a:xfrm>
        </p:grpSpPr>
        <p:sp>
          <p:nvSpPr>
            <p:cNvPr id="2131" name="Google Shape;2131;p33"/>
            <p:cNvSpPr/>
            <p:nvPr/>
          </p:nvSpPr>
          <p:spPr>
            <a:xfrm>
              <a:off x="3543550" y="3122615"/>
              <a:ext cx="5628688" cy="1889464"/>
            </a:xfrm>
            <a:custGeom>
              <a:avLst/>
              <a:gdLst/>
              <a:ahLst/>
              <a:cxnLst/>
              <a:rect l="l" t="t" r="r" b="b"/>
              <a:pathLst>
                <a:path w="69850" h="24762" extrusionOk="0">
                  <a:moveTo>
                    <a:pt x="37590" y="1"/>
                  </a:moveTo>
                  <a:cubicBezTo>
                    <a:pt x="33519" y="1"/>
                    <a:pt x="33240" y="3079"/>
                    <a:pt x="33240" y="3079"/>
                  </a:cubicBezTo>
                  <a:cubicBezTo>
                    <a:pt x="33240" y="3079"/>
                    <a:pt x="33111" y="2110"/>
                    <a:pt x="32231" y="2023"/>
                  </a:cubicBezTo>
                  <a:cubicBezTo>
                    <a:pt x="32199" y="2020"/>
                    <a:pt x="32167" y="2018"/>
                    <a:pt x="32137" y="2018"/>
                  </a:cubicBezTo>
                  <a:cubicBezTo>
                    <a:pt x="31341" y="2018"/>
                    <a:pt x="31231" y="3110"/>
                    <a:pt x="31231" y="3110"/>
                  </a:cubicBezTo>
                  <a:cubicBezTo>
                    <a:pt x="31231" y="3110"/>
                    <a:pt x="30702" y="1854"/>
                    <a:pt x="29832" y="1854"/>
                  </a:cubicBezTo>
                  <a:cubicBezTo>
                    <a:pt x="29810" y="1854"/>
                    <a:pt x="29787" y="1854"/>
                    <a:pt x="29763" y="1856"/>
                  </a:cubicBezTo>
                  <a:cubicBezTo>
                    <a:pt x="28853" y="1927"/>
                    <a:pt x="28321" y="3162"/>
                    <a:pt x="28321" y="3162"/>
                  </a:cubicBezTo>
                  <a:cubicBezTo>
                    <a:pt x="28321" y="3162"/>
                    <a:pt x="27079" y="1577"/>
                    <a:pt x="25041" y="1577"/>
                  </a:cubicBezTo>
                  <a:cubicBezTo>
                    <a:pt x="24350" y="1577"/>
                    <a:pt x="23566" y="1760"/>
                    <a:pt x="22709" y="2249"/>
                  </a:cubicBezTo>
                  <a:cubicBezTo>
                    <a:pt x="19323" y="4177"/>
                    <a:pt x="21993" y="8948"/>
                    <a:pt x="21993" y="8948"/>
                  </a:cubicBezTo>
                  <a:cubicBezTo>
                    <a:pt x="21789" y="8794"/>
                    <a:pt x="21534" y="8719"/>
                    <a:pt x="21280" y="8719"/>
                  </a:cubicBezTo>
                  <a:cubicBezTo>
                    <a:pt x="20971" y="8719"/>
                    <a:pt x="20662" y="8829"/>
                    <a:pt x="20439" y="9045"/>
                  </a:cubicBezTo>
                  <a:cubicBezTo>
                    <a:pt x="20034" y="9437"/>
                    <a:pt x="19966" y="10133"/>
                    <a:pt x="20291" y="10595"/>
                  </a:cubicBezTo>
                  <a:cubicBezTo>
                    <a:pt x="20126" y="10508"/>
                    <a:pt x="19940" y="10466"/>
                    <a:pt x="19754" y="10466"/>
                  </a:cubicBezTo>
                  <a:cubicBezTo>
                    <a:pt x="19377" y="10466"/>
                    <a:pt x="18996" y="10636"/>
                    <a:pt x="18772" y="10941"/>
                  </a:cubicBezTo>
                  <a:cubicBezTo>
                    <a:pt x="18466" y="11356"/>
                    <a:pt x="18483" y="11973"/>
                    <a:pt x="18793" y="12380"/>
                  </a:cubicBezTo>
                  <a:lnTo>
                    <a:pt x="18793" y="12380"/>
                  </a:lnTo>
                  <a:cubicBezTo>
                    <a:pt x="18676" y="12280"/>
                    <a:pt x="18520" y="12232"/>
                    <a:pt x="18359" y="12232"/>
                  </a:cubicBezTo>
                  <a:cubicBezTo>
                    <a:pt x="18183" y="12232"/>
                    <a:pt x="18003" y="12289"/>
                    <a:pt x="17864" y="12397"/>
                  </a:cubicBezTo>
                  <a:cubicBezTo>
                    <a:pt x="17561" y="12634"/>
                    <a:pt x="17434" y="13039"/>
                    <a:pt x="17406" y="13423"/>
                  </a:cubicBezTo>
                  <a:cubicBezTo>
                    <a:pt x="17375" y="13865"/>
                    <a:pt x="17452" y="14314"/>
                    <a:pt x="17630" y="14719"/>
                  </a:cubicBezTo>
                  <a:cubicBezTo>
                    <a:pt x="16725" y="14170"/>
                    <a:pt x="15684" y="13612"/>
                    <a:pt x="14669" y="13612"/>
                  </a:cubicBezTo>
                  <a:cubicBezTo>
                    <a:pt x="14361" y="13612"/>
                    <a:pt x="14056" y="13663"/>
                    <a:pt x="13757" y="13782"/>
                  </a:cubicBezTo>
                  <a:cubicBezTo>
                    <a:pt x="12818" y="14156"/>
                    <a:pt x="12226" y="15137"/>
                    <a:pt x="12069" y="16135"/>
                  </a:cubicBezTo>
                  <a:cubicBezTo>
                    <a:pt x="11912" y="17133"/>
                    <a:pt x="12120" y="18150"/>
                    <a:pt x="12385" y="19126"/>
                  </a:cubicBezTo>
                  <a:cubicBezTo>
                    <a:pt x="12182" y="18837"/>
                    <a:pt x="11833" y="18663"/>
                    <a:pt x="11483" y="18663"/>
                  </a:cubicBezTo>
                  <a:cubicBezTo>
                    <a:pt x="11424" y="18663"/>
                    <a:pt x="11365" y="18668"/>
                    <a:pt x="11307" y="18678"/>
                  </a:cubicBezTo>
                  <a:cubicBezTo>
                    <a:pt x="10902" y="18749"/>
                    <a:pt x="10550" y="19067"/>
                    <a:pt x="10440" y="19462"/>
                  </a:cubicBezTo>
                  <a:cubicBezTo>
                    <a:pt x="10236" y="19000"/>
                    <a:pt x="9742" y="18682"/>
                    <a:pt x="9237" y="18682"/>
                  </a:cubicBezTo>
                  <a:cubicBezTo>
                    <a:pt x="9225" y="18682"/>
                    <a:pt x="9213" y="18682"/>
                    <a:pt x="9201" y="18683"/>
                  </a:cubicBezTo>
                  <a:cubicBezTo>
                    <a:pt x="8681" y="18700"/>
                    <a:pt x="8191" y="19052"/>
                    <a:pt x="8009" y="19537"/>
                  </a:cubicBezTo>
                  <a:cubicBezTo>
                    <a:pt x="7785" y="18951"/>
                    <a:pt x="7189" y="18527"/>
                    <a:pt x="6561" y="18509"/>
                  </a:cubicBezTo>
                  <a:cubicBezTo>
                    <a:pt x="6547" y="18509"/>
                    <a:pt x="6533" y="18508"/>
                    <a:pt x="6518" y="18508"/>
                  </a:cubicBezTo>
                  <a:cubicBezTo>
                    <a:pt x="5904" y="18508"/>
                    <a:pt x="5306" y="18890"/>
                    <a:pt x="5052" y="19449"/>
                  </a:cubicBezTo>
                  <a:cubicBezTo>
                    <a:pt x="4791" y="18427"/>
                    <a:pt x="4006" y="17556"/>
                    <a:pt x="3016" y="17191"/>
                  </a:cubicBezTo>
                  <a:cubicBezTo>
                    <a:pt x="2659" y="17059"/>
                    <a:pt x="2280" y="16995"/>
                    <a:pt x="1901" y="16995"/>
                  </a:cubicBezTo>
                  <a:cubicBezTo>
                    <a:pt x="1227" y="16995"/>
                    <a:pt x="551" y="17198"/>
                    <a:pt x="1" y="17586"/>
                  </a:cubicBezTo>
                  <a:lnTo>
                    <a:pt x="1" y="24762"/>
                  </a:lnTo>
                  <a:lnTo>
                    <a:pt x="69850" y="24762"/>
                  </a:lnTo>
                  <a:lnTo>
                    <a:pt x="69850" y="19264"/>
                  </a:lnTo>
                  <a:cubicBezTo>
                    <a:pt x="69762" y="19264"/>
                    <a:pt x="69234" y="18001"/>
                    <a:pt x="67795" y="17942"/>
                  </a:cubicBezTo>
                  <a:cubicBezTo>
                    <a:pt x="67766" y="17940"/>
                    <a:pt x="67737" y="17940"/>
                    <a:pt x="67709" y="17940"/>
                  </a:cubicBezTo>
                  <a:cubicBezTo>
                    <a:pt x="66342" y="17940"/>
                    <a:pt x="66003" y="19294"/>
                    <a:pt x="66003" y="19294"/>
                  </a:cubicBezTo>
                  <a:cubicBezTo>
                    <a:pt x="66003" y="19294"/>
                    <a:pt x="66003" y="18560"/>
                    <a:pt x="65317" y="18502"/>
                  </a:cubicBezTo>
                  <a:cubicBezTo>
                    <a:pt x="65293" y="18500"/>
                    <a:pt x="65269" y="18499"/>
                    <a:pt x="65246" y="18499"/>
                  </a:cubicBezTo>
                  <a:cubicBezTo>
                    <a:pt x="64629" y="18499"/>
                    <a:pt x="64595" y="19236"/>
                    <a:pt x="64595" y="19236"/>
                  </a:cubicBezTo>
                  <a:cubicBezTo>
                    <a:pt x="64595" y="19236"/>
                    <a:pt x="63861" y="18032"/>
                    <a:pt x="62634" y="17944"/>
                  </a:cubicBezTo>
                  <a:cubicBezTo>
                    <a:pt x="62591" y="17941"/>
                    <a:pt x="62547" y="17940"/>
                    <a:pt x="62505" y="17940"/>
                  </a:cubicBezTo>
                  <a:cubicBezTo>
                    <a:pt x="61349" y="17940"/>
                    <a:pt x="60572" y="19059"/>
                    <a:pt x="60572" y="19059"/>
                  </a:cubicBezTo>
                  <a:cubicBezTo>
                    <a:pt x="60572" y="19059"/>
                    <a:pt x="60513" y="18471"/>
                    <a:pt x="60067" y="18383"/>
                  </a:cubicBezTo>
                  <a:cubicBezTo>
                    <a:pt x="60037" y="18378"/>
                    <a:pt x="60008" y="18375"/>
                    <a:pt x="59980" y="18375"/>
                  </a:cubicBezTo>
                  <a:cubicBezTo>
                    <a:pt x="59581" y="18375"/>
                    <a:pt x="59309" y="18921"/>
                    <a:pt x="59309" y="18921"/>
                  </a:cubicBezTo>
                  <a:cubicBezTo>
                    <a:pt x="59309" y="18921"/>
                    <a:pt x="59425" y="18237"/>
                    <a:pt x="58720" y="17973"/>
                  </a:cubicBezTo>
                  <a:cubicBezTo>
                    <a:pt x="58612" y="17932"/>
                    <a:pt x="58509" y="17915"/>
                    <a:pt x="58412" y="17915"/>
                  </a:cubicBezTo>
                  <a:cubicBezTo>
                    <a:pt x="57875" y="17915"/>
                    <a:pt x="57518" y="18441"/>
                    <a:pt x="57518" y="18441"/>
                  </a:cubicBezTo>
                  <a:cubicBezTo>
                    <a:pt x="57518" y="18441"/>
                    <a:pt x="58105" y="16886"/>
                    <a:pt x="57076" y="16328"/>
                  </a:cubicBezTo>
                  <a:cubicBezTo>
                    <a:pt x="56745" y="16149"/>
                    <a:pt x="56433" y="16088"/>
                    <a:pt x="56161" y="16088"/>
                  </a:cubicBezTo>
                  <a:cubicBezTo>
                    <a:pt x="55589" y="16088"/>
                    <a:pt x="55197" y="16358"/>
                    <a:pt x="55197" y="16358"/>
                  </a:cubicBezTo>
                  <a:cubicBezTo>
                    <a:pt x="55197" y="16358"/>
                    <a:pt x="56549" y="15271"/>
                    <a:pt x="56000" y="14272"/>
                  </a:cubicBezTo>
                  <a:cubicBezTo>
                    <a:pt x="55741" y="13800"/>
                    <a:pt x="55227" y="13676"/>
                    <a:pt x="54756" y="13676"/>
                  </a:cubicBezTo>
                  <a:cubicBezTo>
                    <a:pt x="54413" y="13676"/>
                    <a:pt x="54094" y="13742"/>
                    <a:pt x="53913" y="13788"/>
                  </a:cubicBezTo>
                  <a:lnTo>
                    <a:pt x="53913" y="13788"/>
                  </a:lnTo>
                  <a:cubicBezTo>
                    <a:pt x="54489" y="13612"/>
                    <a:pt x="56457" y="12881"/>
                    <a:pt x="55903" y="11247"/>
                  </a:cubicBezTo>
                  <a:cubicBezTo>
                    <a:pt x="55358" y="9635"/>
                    <a:pt x="53851" y="9509"/>
                    <a:pt x="53394" y="9509"/>
                  </a:cubicBezTo>
                  <a:cubicBezTo>
                    <a:pt x="53309" y="9509"/>
                    <a:pt x="53261" y="9514"/>
                    <a:pt x="53261" y="9514"/>
                  </a:cubicBezTo>
                  <a:cubicBezTo>
                    <a:pt x="53261" y="9514"/>
                    <a:pt x="55930" y="6895"/>
                    <a:pt x="53729" y="4874"/>
                  </a:cubicBezTo>
                  <a:cubicBezTo>
                    <a:pt x="53165" y="4355"/>
                    <a:pt x="52529" y="4163"/>
                    <a:pt x="51895" y="4163"/>
                  </a:cubicBezTo>
                  <a:cubicBezTo>
                    <a:pt x="50057" y="4163"/>
                    <a:pt x="48237" y="5784"/>
                    <a:pt x="48237" y="5784"/>
                  </a:cubicBezTo>
                  <a:cubicBezTo>
                    <a:pt x="48237" y="5784"/>
                    <a:pt x="49471" y="2347"/>
                    <a:pt x="46708" y="1413"/>
                  </a:cubicBezTo>
                  <a:cubicBezTo>
                    <a:pt x="46307" y="1277"/>
                    <a:pt x="45931" y="1219"/>
                    <a:pt x="45581" y="1219"/>
                  </a:cubicBezTo>
                  <a:cubicBezTo>
                    <a:pt x="43522" y="1219"/>
                    <a:pt x="42364" y="3227"/>
                    <a:pt x="42364" y="3227"/>
                  </a:cubicBezTo>
                  <a:cubicBezTo>
                    <a:pt x="42364" y="3227"/>
                    <a:pt x="41864" y="55"/>
                    <a:pt x="37693" y="2"/>
                  </a:cubicBezTo>
                  <a:cubicBezTo>
                    <a:pt x="37659" y="1"/>
                    <a:pt x="37624" y="1"/>
                    <a:pt x="37590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32" name="Google Shape;2132;p33"/>
            <p:cNvGrpSpPr/>
            <p:nvPr/>
          </p:nvGrpSpPr>
          <p:grpSpPr>
            <a:xfrm>
              <a:off x="-14" y="4224876"/>
              <a:ext cx="9143881" cy="1489235"/>
              <a:chOff x="626075" y="3657856"/>
              <a:chExt cx="5447326" cy="1489235"/>
            </a:xfrm>
          </p:grpSpPr>
          <p:sp>
            <p:nvSpPr>
              <p:cNvPr id="2133" name="Google Shape;2133;p33"/>
              <p:cNvSpPr/>
              <p:nvPr/>
            </p:nvSpPr>
            <p:spPr>
              <a:xfrm>
                <a:off x="2628955" y="4093433"/>
                <a:ext cx="44680" cy="72275"/>
              </a:xfrm>
              <a:custGeom>
                <a:avLst/>
                <a:gdLst/>
                <a:ahLst/>
                <a:cxnLst/>
                <a:rect l="l" t="t" r="r" b="b"/>
                <a:pathLst>
                  <a:path w="811" h="1312" extrusionOk="0">
                    <a:moveTo>
                      <a:pt x="197" y="1"/>
                    </a:moveTo>
                    <a:cubicBezTo>
                      <a:pt x="170" y="1"/>
                      <a:pt x="144" y="8"/>
                      <a:pt x="119" y="22"/>
                    </a:cubicBezTo>
                    <a:cubicBezTo>
                      <a:pt x="34" y="71"/>
                      <a:pt x="0" y="189"/>
                      <a:pt x="45" y="285"/>
                    </a:cubicBezTo>
                    <a:lnTo>
                      <a:pt x="460" y="1205"/>
                    </a:lnTo>
                    <a:cubicBezTo>
                      <a:pt x="491" y="1273"/>
                      <a:pt x="551" y="1311"/>
                      <a:pt x="615" y="1311"/>
                    </a:cubicBezTo>
                    <a:cubicBezTo>
                      <a:pt x="619" y="1311"/>
                      <a:pt x="622" y="1311"/>
                      <a:pt x="625" y="1311"/>
                    </a:cubicBezTo>
                    <a:cubicBezTo>
                      <a:pt x="648" y="1308"/>
                      <a:pt x="671" y="1304"/>
                      <a:pt x="692" y="1290"/>
                    </a:cubicBezTo>
                    <a:cubicBezTo>
                      <a:pt x="777" y="1240"/>
                      <a:pt x="810" y="1122"/>
                      <a:pt x="767" y="1026"/>
                    </a:cubicBezTo>
                    <a:lnTo>
                      <a:pt x="350" y="107"/>
                    </a:lnTo>
                    <a:cubicBezTo>
                      <a:pt x="320" y="40"/>
                      <a:pt x="260" y="1"/>
                      <a:pt x="19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4" name="Google Shape;2134;p33"/>
              <p:cNvSpPr/>
              <p:nvPr/>
            </p:nvSpPr>
            <p:spPr>
              <a:xfrm>
                <a:off x="2681348" y="4057351"/>
                <a:ext cx="20329" cy="944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715" extrusionOk="0">
                    <a:moveTo>
                      <a:pt x="174" y="1"/>
                    </a:moveTo>
                    <a:cubicBezTo>
                      <a:pt x="173" y="1"/>
                      <a:pt x="172" y="1"/>
                      <a:pt x="171" y="1"/>
                    </a:cubicBezTo>
                    <a:cubicBezTo>
                      <a:pt x="73" y="5"/>
                      <a:pt x="1" y="93"/>
                      <a:pt x="2" y="201"/>
                    </a:cubicBezTo>
                    <a:lnTo>
                      <a:pt x="23" y="1523"/>
                    </a:lnTo>
                    <a:cubicBezTo>
                      <a:pt x="26" y="1629"/>
                      <a:pt x="102" y="1715"/>
                      <a:pt x="196" y="1715"/>
                    </a:cubicBezTo>
                    <a:cubicBezTo>
                      <a:pt x="197" y="1715"/>
                      <a:pt x="197" y="1715"/>
                      <a:pt x="198" y="1715"/>
                    </a:cubicBezTo>
                    <a:lnTo>
                      <a:pt x="207" y="1715"/>
                    </a:lnTo>
                    <a:cubicBezTo>
                      <a:pt x="298" y="1709"/>
                      <a:pt x="369" y="1621"/>
                      <a:pt x="368" y="1515"/>
                    </a:cubicBezTo>
                    <a:lnTo>
                      <a:pt x="346" y="194"/>
                    </a:lnTo>
                    <a:cubicBezTo>
                      <a:pt x="345" y="87"/>
                      <a:pt x="269" y="1"/>
                      <a:pt x="17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5" name="Google Shape;2135;p33"/>
              <p:cNvSpPr/>
              <p:nvPr/>
            </p:nvSpPr>
            <p:spPr>
              <a:xfrm>
                <a:off x="626075" y="3758942"/>
                <a:ext cx="5447326" cy="1388150"/>
              </a:xfrm>
              <a:custGeom>
                <a:avLst/>
                <a:gdLst/>
                <a:ahLst/>
                <a:cxnLst/>
                <a:rect l="l" t="t" r="r" b="b"/>
                <a:pathLst>
                  <a:path w="98876" h="25199" extrusionOk="0">
                    <a:moveTo>
                      <a:pt x="27582" y="1"/>
                    </a:moveTo>
                    <a:cubicBezTo>
                      <a:pt x="7201" y="1"/>
                      <a:pt x="1" y="3798"/>
                      <a:pt x="1" y="3798"/>
                    </a:cubicBezTo>
                    <a:lnTo>
                      <a:pt x="1" y="25199"/>
                    </a:lnTo>
                    <a:lnTo>
                      <a:pt x="98876" y="25199"/>
                    </a:lnTo>
                    <a:lnTo>
                      <a:pt x="98876" y="10787"/>
                    </a:lnTo>
                    <a:cubicBezTo>
                      <a:pt x="98876" y="10787"/>
                      <a:pt x="93295" y="6427"/>
                      <a:pt x="54587" y="1782"/>
                    </a:cubicBezTo>
                    <a:cubicBezTo>
                      <a:pt x="43740" y="481"/>
                      <a:pt x="34828" y="1"/>
                      <a:pt x="2758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6" name="Google Shape;2136;p33"/>
              <p:cNvSpPr/>
              <p:nvPr/>
            </p:nvSpPr>
            <p:spPr>
              <a:xfrm>
                <a:off x="5361974" y="4047270"/>
                <a:ext cx="117016" cy="122294"/>
              </a:xfrm>
              <a:custGeom>
                <a:avLst/>
                <a:gdLst/>
                <a:ahLst/>
                <a:cxnLst/>
                <a:rect l="l" t="t" r="r" b="b"/>
                <a:pathLst>
                  <a:path w="2124" h="2220" extrusionOk="0">
                    <a:moveTo>
                      <a:pt x="1609" y="1"/>
                    </a:moveTo>
                    <a:cubicBezTo>
                      <a:pt x="1589" y="1"/>
                      <a:pt x="1569" y="3"/>
                      <a:pt x="1549" y="6"/>
                    </a:cubicBezTo>
                    <a:cubicBezTo>
                      <a:pt x="1368" y="39"/>
                      <a:pt x="1240" y="194"/>
                      <a:pt x="1140" y="345"/>
                    </a:cubicBezTo>
                    <a:cubicBezTo>
                      <a:pt x="951" y="627"/>
                      <a:pt x="798" y="936"/>
                      <a:pt x="689" y="1257"/>
                    </a:cubicBezTo>
                    <a:cubicBezTo>
                      <a:pt x="633" y="931"/>
                      <a:pt x="578" y="606"/>
                      <a:pt x="524" y="280"/>
                    </a:cubicBezTo>
                    <a:cubicBezTo>
                      <a:pt x="512" y="215"/>
                      <a:pt x="497" y="146"/>
                      <a:pt x="448" y="104"/>
                    </a:cubicBezTo>
                    <a:cubicBezTo>
                      <a:pt x="421" y="81"/>
                      <a:pt x="388" y="71"/>
                      <a:pt x="354" y="71"/>
                    </a:cubicBezTo>
                    <a:cubicBezTo>
                      <a:pt x="299" y="71"/>
                      <a:pt x="243" y="96"/>
                      <a:pt x="204" y="135"/>
                    </a:cubicBezTo>
                    <a:cubicBezTo>
                      <a:pt x="140" y="198"/>
                      <a:pt x="115" y="288"/>
                      <a:pt x="95" y="377"/>
                    </a:cubicBezTo>
                    <a:cubicBezTo>
                      <a:pt x="12" y="742"/>
                      <a:pt x="1" y="1125"/>
                      <a:pt x="65" y="1495"/>
                    </a:cubicBezTo>
                    <a:cubicBezTo>
                      <a:pt x="84" y="1605"/>
                      <a:pt x="123" y="1730"/>
                      <a:pt x="229" y="1765"/>
                    </a:cubicBezTo>
                    <a:lnTo>
                      <a:pt x="1289" y="2219"/>
                    </a:lnTo>
                    <a:cubicBezTo>
                      <a:pt x="1621" y="1882"/>
                      <a:pt x="1869" y="1467"/>
                      <a:pt x="2012" y="1017"/>
                    </a:cubicBezTo>
                    <a:cubicBezTo>
                      <a:pt x="2080" y="805"/>
                      <a:pt x="2123" y="572"/>
                      <a:pt x="2053" y="359"/>
                    </a:cubicBezTo>
                    <a:cubicBezTo>
                      <a:pt x="1989" y="165"/>
                      <a:pt x="1807" y="1"/>
                      <a:pt x="16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7" name="Google Shape;2137;p33"/>
              <p:cNvSpPr/>
              <p:nvPr/>
            </p:nvSpPr>
            <p:spPr>
              <a:xfrm>
                <a:off x="4176278" y="3853858"/>
                <a:ext cx="111617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6" h="2236" extrusionOk="0">
                    <a:moveTo>
                      <a:pt x="1454" y="1"/>
                    </a:moveTo>
                    <a:cubicBezTo>
                      <a:pt x="1398" y="1"/>
                      <a:pt x="1343" y="12"/>
                      <a:pt x="1292" y="38"/>
                    </a:cubicBezTo>
                    <a:cubicBezTo>
                      <a:pt x="1129" y="117"/>
                      <a:pt x="1050" y="302"/>
                      <a:pt x="995" y="477"/>
                    </a:cubicBezTo>
                    <a:cubicBezTo>
                      <a:pt x="895" y="801"/>
                      <a:pt x="836" y="1139"/>
                      <a:pt x="820" y="1479"/>
                    </a:cubicBezTo>
                    <a:cubicBezTo>
                      <a:pt x="678" y="1181"/>
                      <a:pt x="532" y="885"/>
                      <a:pt x="388" y="587"/>
                    </a:cubicBezTo>
                    <a:cubicBezTo>
                      <a:pt x="360" y="529"/>
                      <a:pt x="326" y="465"/>
                      <a:pt x="267" y="439"/>
                    </a:cubicBezTo>
                    <a:cubicBezTo>
                      <a:pt x="250" y="431"/>
                      <a:pt x="231" y="428"/>
                      <a:pt x="213" y="428"/>
                    </a:cubicBezTo>
                    <a:cubicBezTo>
                      <a:pt x="145" y="428"/>
                      <a:pt x="76" y="475"/>
                      <a:pt x="42" y="537"/>
                    </a:cubicBezTo>
                    <a:cubicBezTo>
                      <a:pt x="0" y="616"/>
                      <a:pt x="0" y="710"/>
                      <a:pt x="6" y="800"/>
                    </a:cubicBezTo>
                    <a:cubicBezTo>
                      <a:pt x="30" y="1175"/>
                      <a:pt x="127" y="1547"/>
                      <a:pt x="291" y="1884"/>
                    </a:cubicBezTo>
                    <a:cubicBezTo>
                      <a:pt x="339" y="1983"/>
                      <a:pt x="412" y="2092"/>
                      <a:pt x="524" y="2097"/>
                    </a:cubicBezTo>
                    <a:lnTo>
                      <a:pt x="1664" y="2235"/>
                    </a:lnTo>
                    <a:cubicBezTo>
                      <a:pt x="1886" y="1819"/>
                      <a:pt x="2010" y="1350"/>
                      <a:pt x="2020" y="879"/>
                    </a:cubicBezTo>
                    <a:cubicBezTo>
                      <a:pt x="2026" y="655"/>
                      <a:pt x="2003" y="420"/>
                      <a:pt x="1876" y="235"/>
                    </a:cubicBezTo>
                    <a:cubicBezTo>
                      <a:pt x="1781" y="98"/>
                      <a:pt x="1615" y="1"/>
                      <a:pt x="1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8" name="Google Shape;2138;p33"/>
              <p:cNvSpPr/>
              <p:nvPr/>
            </p:nvSpPr>
            <p:spPr>
              <a:xfrm>
                <a:off x="3928252" y="3836505"/>
                <a:ext cx="74430" cy="97835"/>
              </a:xfrm>
              <a:custGeom>
                <a:avLst/>
                <a:gdLst/>
                <a:ahLst/>
                <a:cxnLst/>
                <a:rect l="l" t="t" r="r" b="b"/>
                <a:pathLst>
                  <a:path w="1351" h="1776" extrusionOk="0">
                    <a:moveTo>
                      <a:pt x="181" y="0"/>
                    </a:moveTo>
                    <a:cubicBezTo>
                      <a:pt x="122" y="0"/>
                      <a:pt x="68" y="42"/>
                      <a:pt x="40" y="96"/>
                    </a:cubicBezTo>
                    <a:cubicBezTo>
                      <a:pt x="9" y="152"/>
                      <a:pt x="5" y="219"/>
                      <a:pt x="5" y="284"/>
                    </a:cubicBezTo>
                    <a:cubicBezTo>
                      <a:pt x="1" y="711"/>
                      <a:pt x="125" y="1136"/>
                      <a:pt x="355" y="1495"/>
                    </a:cubicBezTo>
                    <a:lnTo>
                      <a:pt x="997" y="1776"/>
                    </a:lnTo>
                    <a:cubicBezTo>
                      <a:pt x="1052" y="1625"/>
                      <a:pt x="1107" y="1476"/>
                      <a:pt x="1163" y="1327"/>
                    </a:cubicBezTo>
                    <a:cubicBezTo>
                      <a:pt x="1230" y="1136"/>
                      <a:pt x="1301" y="946"/>
                      <a:pt x="1326" y="747"/>
                    </a:cubicBezTo>
                    <a:cubicBezTo>
                      <a:pt x="1350" y="548"/>
                      <a:pt x="1329" y="333"/>
                      <a:pt x="1223" y="162"/>
                    </a:cubicBezTo>
                    <a:cubicBezTo>
                      <a:pt x="1209" y="138"/>
                      <a:pt x="1194" y="114"/>
                      <a:pt x="1171" y="99"/>
                    </a:cubicBezTo>
                    <a:cubicBezTo>
                      <a:pt x="1148" y="82"/>
                      <a:pt x="1122" y="75"/>
                      <a:pt x="1096" y="75"/>
                    </a:cubicBezTo>
                    <a:cubicBezTo>
                      <a:pt x="1029" y="75"/>
                      <a:pt x="957" y="120"/>
                      <a:pt x="908" y="171"/>
                    </a:cubicBezTo>
                    <a:cubicBezTo>
                      <a:pt x="743" y="340"/>
                      <a:pt x="659" y="570"/>
                      <a:pt x="608" y="799"/>
                    </a:cubicBezTo>
                    <a:cubicBezTo>
                      <a:pt x="532" y="586"/>
                      <a:pt x="447" y="375"/>
                      <a:pt x="355" y="169"/>
                    </a:cubicBezTo>
                    <a:cubicBezTo>
                      <a:pt x="323" y="96"/>
                      <a:pt x="276" y="13"/>
                      <a:pt x="197" y="1"/>
                    </a:cubicBezTo>
                    <a:cubicBezTo>
                      <a:pt x="192" y="1"/>
                      <a:pt x="186" y="0"/>
                      <a:pt x="18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9" name="Google Shape;2139;p33"/>
              <p:cNvSpPr/>
              <p:nvPr/>
            </p:nvSpPr>
            <p:spPr>
              <a:xfrm>
                <a:off x="2362749" y="3657856"/>
                <a:ext cx="111672" cy="123176"/>
              </a:xfrm>
              <a:custGeom>
                <a:avLst/>
                <a:gdLst/>
                <a:ahLst/>
                <a:cxnLst/>
                <a:rect l="l" t="t" r="r" b="b"/>
                <a:pathLst>
                  <a:path w="2027" h="2236" extrusionOk="0">
                    <a:moveTo>
                      <a:pt x="1455" y="0"/>
                    </a:moveTo>
                    <a:cubicBezTo>
                      <a:pt x="1399" y="0"/>
                      <a:pt x="1344" y="12"/>
                      <a:pt x="1292" y="37"/>
                    </a:cubicBezTo>
                    <a:cubicBezTo>
                      <a:pt x="1130" y="116"/>
                      <a:pt x="1049" y="301"/>
                      <a:pt x="996" y="476"/>
                    </a:cubicBezTo>
                    <a:cubicBezTo>
                      <a:pt x="894" y="801"/>
                      <a:pt x="836" y="1138"/>
                      <a:pt x="821" y="1479"/>
                    </a:cubicBezTo>
                    <a:cubicBezTo>
                      <a:pt x="678" y="1181"/>
                      <a:pt x="533" y="884"/>
                      <a:pt x="389" y="586"/>
                    </a:cubicBezTo>
                    <a:cubicBezTo>
                      <a:pt x="361" y="527"/>
                      <a:pt x="327" y="464"/>
                      <a:pt x="266" y="438"/>
                    </a:cubicBezTo>
                    <a:cubicBezTo>
                      <a:pt x="249" y="431"/>
                      <a:pt x="231" y="427"/>
                      <a:pt x="212" y="427"/>
                    </a:cubicBezTo>
                    <a:cubicBezTo>
                      <a:pt x="145" y="427"/>
                      <a:pt x="76" y="474"/>
                      <a:pt x="43" y="537"/>
                    </a:cubicBezTo>
                    <a:cubicBezTo>
                      <a:pt x="1" y="616"/>
                      <a:pt x="1" y="709"/>
                      <a:pt x="5" y="800"/>
                    </a:cubicBezTo>
                    <a:cubicBezTo>
                      <a:pt x="30" y="1175"/>
                      <a:pt x="128" y="1546"/>
                      <a:pt x="291" y="1882"/>
                    </a:cubicBezTo>
                    <a:cubicBezTo>
                      <a:pt x="339" y="1981"/>
                      <a:pt x="413" y="2091"/>
                      <a:pt x="524" y="2097"/>
                    </a:cubicBezTo>
                    <a:lnTo>
                      <a:pt x="1663" y="2235"/>
                    </a:lnTo>
                    <a:cubicBezTo>
                      <a:pt x="1886" y="1819"/>
                      <a:pt x="2009" y="1350"/>
                      <a:pt x="2020" y="879"/>
                    </a:cubicBezTo>
                    <a:cubicBezTo>
                      <a:pt x="2026" y="654"/>
                      <a:pt x="2002" y="420"/>
                      <a:pt x="1875" y="235"/>
                    </a:cubicBezTo>
                    <a:cubicBezTo>
                      <a:pt x="1781" y="97"/>
                      <a:pt x="1616" y="0"/>
                      <a:pt x="14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0" name="Google Shape;2140;p33"/>
              <p:cNvSpPr/>
              <p:nvPr/>
            </p:nvSpPr>
            <p:spPr>
              <a:xfrm>
                <a:off x="701827" y="3816618"/>
                <a:ext cx="120653" cy="128299"/>
              </a:xfrm>
              <a:custGeom>
                <a:avLst/>
                <a:gdLst/>
                <a:ahLst/>
                <a:cxnLst/>
                <a:rect l="l" t="t" r="r" b="b"/>
                <a:pathLst>
                  <a:path w="2190" h="2329" extrusionOk="0">
                    <a:moveTo>
                      <a:pt x="1307" y="0"/>
                    </a:moveTo>
                    <a:cubicBezTo>
                      <a:pt x="1193" y="0"/>
                      <a:pt x="1083" y="37"/>
                      <a:pt x="1006" y="120"/>
                    </a:cubicBezTo>
                    <a:cubicBezTo>
                      <a:pt x="881" y="252"/>
                      <a:pt x="871" y="454"/>
                      <a:pt x="883" y="636"/>
                    </a:cubicBezTo>
                    <a:cubicBezTo>
                      <a:pt x="902" y="976"/>
                      <a:pt x="966" y="1314"/>
                      <a:pt x="1072" y="1637"/>
                    </a:cubicBezTo>
                    <a:cubicBezTo>
                      <a:pt x="833" y="1410"/>
                      <a:pt x="593" y="1181"/>
                      <a:pt x="353" y="954"/>
                    </a:cubicBezTo>
                    <a:cubicBezTo>
                      <a:pt x="305" y="910"/>
                      <a:pt x="253" y="862"/>
                      <a:pt x="187" y="859"/>
                    </a:cubicBezTo>
                    <a:cubicBezTo>
                      <a:pt x="184" y="859"/>
                      <a:pt x="181" y="859"/>
                      <a:pt x="179" y="859"/>
                    </a:cubicBezTo>
                    <a:cubicBezTo>
                      <a:pt x="95" y="859"/>
                      <a:pt x="24" y="944"/>
                      <a:pt x="13" y="1030"/>
                    </a:cubicBezTo>
                    <a:cubicBezTo>
                      <a:pt x="1" y="1117"/>
                      <a:pt x="34" y="1208"/>
                      <a:pt x="71" y="1290"/>
                    </a:cubicBezTo>
                    <a:cubicBezTo>
                      <a:pt x="225" y="1631"/>
                      <a:pt x="447" y="1943"/>
                      <a:pt x="719" y="2201"/>
                    </a:cubicBezTo>
                    <a:cubicBezTo>
                      <a:pt x="784" y="2265"/>
                      <a:pt x="869" y="2329"/>
                      <a:pt x="957" y="2329"/>
                    </a:cubicBezTo>
                    <a:cubicBezTo>
                      <a:pt x="975" y="2329"/>
                      <a:pt x="993" y="2326"/>
                      <a:pt x="1011" y="2320"/>
                    </a:cubicBezTo>
                    <a:lnTo>
                      <a:pt x="2128" y="2046"/>
                    </a:lnTo>
                    <a:cubicBezTo>
                      <a:pt x="2190" y="1579"/>
                      <a:pt x="2140" y="1095"/>
                      <a:pt x="1985" y="650"/>
                    </a:cubicBezTo>
                    <a:cubicBezTo>
                      <a:pt x="1912" y="439"/>
                      <a:pt x="1806" y="227"/>
                      <a:pt x="1622" y="98"/>
                    </a:cubicBezTo>
                    <a:cubicBezTo>
                      <a:pt x="1532" y="36"/>
                      <a:pt x="1418" y="0"/>
                      <a:pt x="13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1" name="Google Shape;2141;p33"/>
              <p:cNvSpPr/>
              <p:nvPr/>
            </p:nvSpPr>
            <p:spPr>
              <a:xfrm>
                <a:off x="2509350" y="3689477"/>
                <a:ext cx="75256" cy="102132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1854" extrusionOk="0">
                    <a:moveTo>
                      <a:pt x="246" y="0"/>
                    </a:moveTo>
                    <a:cubicBezTo>
                      <a:pt x="192" y="0"/>
                      <a:pt x="139" y="34"/>
                      <a:pt x="109" y="80"/>
                    </a:cubicBezTo>
                    <a:cubicBezTo>
                      <a:pt x="72" y="135"/>
                      <a:pt x="60" y="202"/>
                      <a:pt x="53" y="265"/>
                    </a:cubicBezTo>
                    <a:cubicBezTo>
                      <a:pt x="0" y="689"/>
                      <a:pt x="75" y="1128"/>
                      <a:pt x="266" y="1507"/>
                    </a:cubicBezTo>
                    <a:lnTo>
                      <a:pt x="878" y="1853"/>
                    </a:lnTo>
                    <a:cubicBezTo>
                      <a:pt x="949" y="1711"/>
                      <a:pt x="1019" y="1569"/>
                      <a:pt x="1090" y="1427"/>
                    </a:cubicBezTo>
                    <a:cubicBezTo>
                      <a:pt x="1180" y="1246"/>
                      <a:pt x="1271" y="1065"/>
                      <a:pt x="1317" y="869"/>
                    </a:cubicBezTo>
                    <a:cubicBezTo>
                      <a:pt x="1365" y="673"/>
                      <a:pt x="1365" y="460"/>
                      <a:pt x="1281" y="278"/>
                    </a:cubicBezTo>
                    <a:cubicBezTo>
                      <a:pt x="1268" y="251"/>
                      <a:pt x="1257" y="227"/>
                      <a:pt x="1235" y="209"/>
                    </a:cubicBezTo>
                    <a:cubicBezTo>
                      <a:pt x="1210" y="187"/>
                      <a:pt x="1179" y="177"/>
                      <a:pt x="1147" y="177"/>
                    </a:cubicBezTo>
                    <a:cubicBezTo>
                      <a:pt x="1085" y="177"/>
                      <a:pt x="1016" y="212"/>
                      <a:pt x="964" y="254"/>
                    </a:cubicBezTo>
                    <a:cubicBezTo>
                      <a:pt x="784" y="402"/>
                      <a:pt x="672" y="621"/>
                      <a:pt x="596" y="842"/>
                    </a:cubicBezTo>
                    <a:cubicBezTo>
                      <a:pt x="544" y="622"/>
                      <a:pt x="483" y="403"/>
                      <a:pt x="414" y="187"/>
                    </a:cubicBezTo>
                    <a:cubicBezTo>
                      <a:pt x="390" y="113"/>
                      <a:pt x="353" y="24"/>
                      <a:pt x="276" y="4"/>
                    </a:cubicBezTo>
                    <a:cubicBezTo>
                      <a:pt x="266" y="2"/>
                      <a:pt x="256" y="0"/>
                      <a:pt x="2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2" name="Google Shape;2142;p33"/>
              <p:cNvSpPr/>
              <p:nvPr/>
            </p:nvSpPr>
            <p:spPr>
              <a:xfrm>
                <a:off x="4419345" y="4416686"/>
                <a:ext cx="454678" cy="211977"/>
              </a:xfrm>
              <a:custGeom>
                <a:avLst/>
                <a:gdLst/>
                <a:ahLst/>
                <a:cxnLst/>
                <a:rect l="l" t="t" r="r" b="b"/>
                <a:pathLst>
                  <a:path w="8253" h="3848" extrusionOk="0">
                    <a:moveTo>
                      <a:pt x="3742" y="1"/>
                    </a:moveTo>
                    <a:cubicBezTo>
                      <a:pt x="2718" y="1"/>
                      <a:pt x="1694" y="206"/>
                      <a:pt x="753" y="610"/>
                    </a:cubicBezTo>
                    <a:cubicBezTo>
                      <a:pt x="595" y="677"/>
                      <a:pt x="435" y="754"/>
                      <a:pt x="325" y="885"/>
                    </a:cubicBezTo>
                    <a:cubicBezTo>
                      <a:pt x="0" y="1275"/>
                      <a:pt x="288" y="1869"/>
                      <a:pt x="650" y="2226"/>
                    </a:cubicBezTo>
                    <a:cubicBezTo>
                      <a:pt x="1656" y="3217"/>
                      <a:pt x="3732" y="3847"/>
                      <a:pt x="5317" y="3847"/>
                    </a:cubicBezTo>
                    <a:cubicBezTo>
                      <a:pt x="5542" y="3847"/>
                      <a:pt x="5757" y="3835"/>
                      <a:pt x="5957" y="3809"/>
                    </a:cubicBezTo>
                    <a:cubicBezTo>
                      <a:pt x="8252" y="3511"/>
                      <a:pt x="7720" y="835"/>
                      <a:pt x="5802" y="287"/>
                    </a:cubicBezTo>
                    <a:cubicBezTo>
                      <a:pt x="5133" y="96"/>
                      <a:pt x="4437" y="1"/>
                      <a:pt x="37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3" name="Google Shape;2143;p33"/>
              <p:cNvSpPr/>
              <p:nvPr/>
            </p:nvSpPr>
            <p:spPr>
              <a:xfrm>
                <a:off x="5014562" y="4239415"/>
                <a:ext cx="332814" cy="161131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2925" extrusionOk="0">
                    <a:moveTo>
                      <a:pt x="2580" y="1"/>
                    </a:moveTo>
                    <a:cubicBezTo>
                      <a:pt x="2461" y="1"/>
                      <a:pt x="2343" y="5"/>
                      <a:pt x="2225" y="13"/>
                    </a:cubicBezTo>
                    <a:cubicBezTo>
                      <a:pt x="1565" y="60"/>
                      <a:pt x="878" y="252"/>
                      <a:pt x="425" y="736"/>
                    </a:cubicBezTo>
                    <a:cubicBezTo>
                      <a:pt x="169" y="1008"/>
                      <a:pt x="0" y="1408"/>
                      <a:pt x="128" y="1759"/>
                    </a:cubicBezTo>
                    <a:cubicBezTo>
                      <a:pt x="417" y="2547"/>
                      <a:pt x="1617" y="2925"/>
                      <a:pt x="2825" y="2925"/>
                    </a:cubicBezTo>
                    <a:cubicBezTo>
                      <a:pt x="4426" y="2925"/>
                      <a:pt x="6040" y="2260"/>
                      <a:pt x="5561" y="1005"/>
                    </a:cubicBezTo>
                    <a:cubicBezTo>
                      <a:pt x="5525" y="908"/>
                      <a:pt x="5430" y="843"/>
                      <a:pt x="5343" y="788"/>
                    </a:cubicBezTo>
                    <a:cubicBezTo>
                      <a:pt x="4519" y="276"/>
                      <a:pt x="3549" y="1"/>
                      <a:pt x="258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4" name="Google Shape;2144;p33"/>
              <p:cNvSpPr/>
              <p:nvPr/>
            </p:nvSpPr>
            <p:spPr>
              <a:xfrm>
                <a:off x="2653967" y="3850828"/>
                <a:ext cx="457929" cy="183331"/>
              </a:xfrm>
              <a:custGeom>
                <a:avLst/>
                <a:gdLst/>
                <a:ahLst/>
                <a:cxnLst/>
                <a:rect l="l" t="t" r="r" b="b"/>
                <a:pathLst>
                  <a:path w="8312" h="3328" extrusionOk="0">
                    <a:moveTo>
                      <a:pt x="4338" y="0"/>
                    </a:moveTo>
                    <a:cubicBezTo>
                      <a:pt x="3798" y="0"/>
                      <a:pt x="3258" y="20"/>
                      <a:pt x="2719" y="62"/>
                    </a:cubicBezTo>
                    <a:cubicBezTo>
                      <a:pt x="2097" y="107"/>
                      <a:pt x="1450" y="189"/>
                      <a:pt x="918" y="518"/>
                    </a:cubicBezTo>
                    <a:cubicBezTo>
                      <a:pt x="386" y="848"/>
                      <a:pt x="1" y="1494"/>
                      <a:pt x="157" y="2099"/>
                    </a:cubicBezTo>
                    <a:cubicBezTo>
                      <a:pt x="286" y="2593"/>
                      <a:pt x="743" y="2950"/>
                      <a:pt x="1232" y="3099"/>
                    </a:cubicBezTo>
                    <a:cubicBezTo>
                      <a:pt x="1712" y="3247"/>
                      <a:pt x="2364" y="3327"/>
                      <a:pt x="3057" y="3327"/>
                    </a:cubicBezTo>
                    <a:cubicBezTo>
                      <a:pt x="4348" y="3327"/>
                      <a:pt x="5782" y="3048"/>
                      <a:pt x="6519" y="2402"/>
                    </a:cubicBezTo>
                    <a:cubicBezTo>
                      <a:pt x="8312" y="834"/>
                      <a:pt x="5940" y="14"/>
                      <a:pt x="4540" y="1"/>
                    </a:cubicBezTo>
                    <a:cubicBezTo>
                      <a:pt x="4473" y="0"/>
                      <a:pt x="4406" y="0"/>
                      <a:pt x="43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5" name="Google Shape;2145;p33"/>
              <p:cNvSpPr/>
              <p:nvPr/>
            </p:nvSpPr>
            <p:spPr>
              <a:xfrm>
                <a:off x="1309715" y="3884817"/>
                <a:ext cx="461455" cy="141134"/>
              </a:xfrm>
              <a:custGeom>
                <a:avLst/>
                <a:gdLst/>
                <a:ahLst/>
                <a:cxnLst/>
                <a:rect l="l" t="t" r="r" b="b"/>
                <a:pathLst>
                  <a:path w="8376" h="2562" extrusionOk="0">
                    <a:moveTo>
                      <a:pt x="4769" y="1"/>
                    </a:moveTo>
                    <a:cubicBezTo>
                      <a:pt x="3754" y="1"/>
                      <a:pt x="2712" y="173"/>
                      <a:pt x="1876" y="381"/>
                    </a:cubicBezTo>
                    <a:cubicBezTo>
                      <a:pt x="1729" y="416"/>
                      <a:pt x="1578" y="458"/>
                      <a:pt x="1458" y="553"/>
                    </a:cubicBezTo>
                    <a:cubicBezTo>
                      <a:pt x="0" y="1683"/>
                      <a:pt x="3278" y="2540"/>
                      <a:pt x="3873" y="2554"/>
                    </a:cubicBezTo>
                    <a:cubicBezTo>
                      <a:pt x="4071" y="2558"/>
                      <a:pt x="4282" y="2562"/>
                      <a:pt x="4500" y="2562"/>
                    </a:cubicBezTo>
                    <a:cubicBezTo>
                      <a:pt x="5453" y="2562"/>
                      <a:pt x="6547" y="2496"/>
                      <a:pt x="7346" y="2117"/>
                    </a:cubicBezTo>
                    <a:cubicBezTo>
                      <a:pt x="8376" y="1627"/>
                      <a:pt x="8137" y="917"/>
                      <a:pt x="7138" y="444"/>
                    </a:cubicBezTo>
                    <a:cubicBezTo>
                      <a:pt x="6457" y="122"/>
                      <a:pt x="5622" y="1"/>
                      <a:pt x="4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6" name="Google Shape;2146;p33"/>
              <p:cNvSpPr/>
              <p:nvPr/>
            </p:nvSpPr>
            <p:spPr>
              <a:xfrm>
                <a:off x="2511113" y="4235944"/>
                <a:ext cx="534507" cy="226189"/>
              </a:xfrm>
              <a:custGeom>
                <a:avLst/>
                <a:gdLst/>
                <a:ahLst/>
                <a:cxnLst/>
                <a:rect l="l" t="t" r="r" b="b"/>
                <a:pathLst>
                  <a:path w="9702" h="4106" extrusionOk="0">
                    <a:moveTo>
                      <a:pt x="4396" y="1"/>
                    </a:moveTo>
                    <a:cubicBezTo>
                      <a:pt x="4376" y="1"/>
                      <a:pt x="4356" y="1"/>
                      <a:pt x="4335" y="1"/>
                    </a:cubicBezTo>
                    <a:cubicBezTo>
                      <a:pt x="3002" y="15"/>
                      <a:pt x="1679" y="502"/>
                      <a:pt x="654" y="1353"/>
                    </a:cubicBezTo>
                    <a:cubicBezTo>
                      <a:pt x="323" y="1629"/>
                      <a:pt x="1" y="1994"/>
                      <a:pt x="15" y="2425"/>
                    </a:cubicBezTo>
                    <a:cubicBezTo>
                      <a:pt x="32" y="2841"/>
                      <a:pt x="359" y="3178"/>
                      <a:pt x="709" y="3406"/>
                    </a:cubicBezTo>
                    <a:cubicBezTo>
                      <a:pt x="1596" y="3982"/>
                      <a:pt x="2609" y="4098"/>
                      <a:pt x="3645" y="4098"/>
                    </a:cubicBezTo>
                    <a:cubicBezTo>
                      <a:pt x="4341" y="4098"/>
                      <a:pt x="5047" y="4046"/>
                      <a:pt x="5733" y="4046"/>
                    </a:cubicBezTo>
                    <a:cubicBezTo>
                      <a:pt x="6053" y="4046"/>
                      <a:pt x="6368" y="4057"/>
                      <a:pt x="6676" y="4090"/>
                    </a:cubicBezTo>
                    <a:cubicBezTo>
                      <a:pt x="6774" y="4101"/>
                      <a:pt x="6871" y="4106"/>
                      <a:pt x="6966" y="4106"/>
                    </a:cubicBezTo>
                    <a:cubicBezTo>
                      <a:pt x="8606" y="4106"/>
                      <a:pt x="9702" y="2592"/>
                      <a:pt x="8046" y="1274"/>
                    </a:cubicBezTo>
                    <a:cubicBezTo>
                      <a:pt x="7019" y="455"/>
                      <a:pt x="5709" y="1"/>
                      <a:pt x="43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7" name="Google Shape;2147;p33"/>
              <p:cNvSpPr/>
              <p:nvPr/>
            </p:nvSpPr>
            <p:spPr>
              <a:xfrm>
                <a:off x="3405922" y="3936268"/>
                <a:ext cx="71620" cy="111993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3" extrusionOk="0">
                    <a:moveTo>
                      <a:pt x="338" y="1"/>
                    </a:moveTo>
                    <a:cubicBezTo>
                      <a:pt x="299" y="1"/>
                      <a:pt x="259" y="9"/>
                      <a:pt x="221" y="25"/>
                    </a:cubicBezTo>
                    <a:cubicBezTo>
                      <a:pt x="69" y="92"/>
                      <a:pt x="1" y="265"/>
                      <a:pt x="66" y="416"/>
                    </a:cubicBezTo>
                    <a:lnTo>
                      <a:pt x="688" y="1853"/>
                    </a:lnTo>
                    <a:cubicBezTo>
                      <a:pt x="736" y="1965"/>
                      <a:pt x="845" y="2032"/>
                      <a:pt x="961" y="2032"/>
                    </a:cubicBezTo>
                    <a:cubicBezTo>
                      <a:pt x="999" y="2032"/>
                      <a:pt x="1040" y="2023"/>
                      <a:pt x="1078" y="2008"/>
                    </a:cubicBezTo>
                    <a:cubicBezTo>
                      <a:pt x="1230" y="1943"/>
                      <a:pt x="1299" y="1768"/>
                      <a:pt x="1233" y="1619"/>
                    </a:cubicBezTo>
                    <a:lnTo>
                      <a:pt x="611" y="181"/>
                    </a:lnTo>
                    <a:cubicBezTo>
                      <a:pt x="562" y="68"/>
                      <a:pt x="453" y="1"/>
                      <a:pt x="3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8" name="Google Shape;2148;p33"/>
              <p:cNvSpPr/>
              <p:nvPr/>
            </p:nvSpPr>
            <p:spPr>
              <a:xfrm>
                <a:off x="3493960" y="3887847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6" y="1"/>
                    </a:moveTo>
                    <a:cubicBezTo>
                      <a:pt x="238" y="1"/>
                      <a:pt x="111" y="122"/>
                      <a:pt x="104" y="283"/>
                    </a:cubicBezTo>
                    <a:lnTo>
                      <a:pt x="8" y="2283"/>
                    </a:lnTo>
                    <a:cubicBezTo>
                      <a:pt x="1" y="2447"/>
                      <a:pt x="126" y="2587"/>
                      <a:pt x="290" y="2594"/>
                    </a:cubicBezTo>
                    <a:lnTo>
                      <a:pt x="304" y="2594"/>
                    </a:lnTo>
                    <a:cubicBezTo>
                      <a:pt x="464" y="2594"/>
                      <a:pt x="593" y="2468"/>
                      <a:pt x="601" y="2312"/>
                    </a:cubicBezTo>
                    <a:lnTo>
                      <a:pt x="697" y="311"/>
                    </a:lnTo>
                    <a:cubicBezTo>
                      <a:pt x="704" y="148"/>
                      <a:pt x="578" y="8"/>
                      <a:pt x="414" y="1"/>
                    </a:cubicBezTo>
                    <a:cubicBezTo>
                      <a:pt x="411" y="1"/>
                      <a:pt x="408" y="1"/>
                      <a:pt x="40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9" name="Google Shape;2149;p33"/>
              <p:cNvSpPr/>
              <p:nvPr/>
            </p:nvSpPr>
            <p:spPr>
              <a:xfrm>
                <a:off x="1125652" y="3840747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39" y="1"/>
                    </a:moveTo>
                    <a:cubicBezTo>
                      <a:pt x="299" y="1"/>
                      <a:pt x="259" y="9"/>
                      <a:pt x="220" y="26"/>
                    </a:cubicBezTo>
                    <a:cubicBezTo>
                      <a:pt x="69" y="91"/>
                      <a:pt x="0" y="266"/>
                      <a:pt x="65" y="416"/>
                    </a:cubicBezTo>
                    <a:lnTo>
                      <a:pt x="688" y="1854"/>
                    </a:lnTo>
                    <a:cubicBezTo>
                      <a:pt x="736" y="1964"/>
                      <a:pt x="846" y="2032"/>
                      <a:pt x="960" y="2032"/>
                    </a:cubicBezTo>
                    <a:cubicBezTo>
                      <a:pt x="998" y="2032"/>
                      <a:pt x="1039" y="2023"/>
                      <a:pt x="1077" y="2009"/>
                    </a:cubicBezTo>
                    <a:cubicBezTo>
                      <a:pt x="1230" y="1943"/>
                      <a:pt x="1299" y="1769"/>
                      <a:pt x="1232" y="1618"/>
                    </a:cubicBezTo>
                    <a:lnTo>
                      <a:pt x="610" y="181"/>
                    </a:lnTo>
                    <a:cubicBezTo>
                      <a:pt x="562" y="68"/>
                      <a:pt x="453" y="1"/>
                      <a:pt x="3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0" name="Google Shape;2150;p33"/>
              <p:cNvSpPr/>
              <p:nvPr/>
            </p:nvSpPr>
            <p:spPr>
              <a:xfrm>
                <a:off x="1213634" y="3792380"/>
                <a:ext cx="38785" cy="142842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3" extrusionOk="0">
                    <a:moveTo>
                      <a:pt x="403" y="0"/>
                    </a:moveTo>
                    <a:cubicBezTo>
                      <a:pt x="238" y="0"/>
                      <a:pt x="111" y="121"/>
                      <a:pt x="104" y="283"/>
                    </a:cubicBezTo>
                    <a:lnTo>
                      <a:pt x="8" y="2282"/>
                    </a:lnTo>
                    <a:cubicBezTo>
                      <a:pt x="1" y="2445"/>
                      <a:pt x="127" y="2585"/>
                      <a:pt x="290" y="2592"/>
                    </a:cubicBezTo>
                    <a:lnTo>
                      <a:pt x="304" y="2592"/>
                    </a:lnTo>
                    <a:cubicBezTo>
                      <a:pt x="463" y="2592"/>
                      <a:pt x="594" y="2466"/>
                      <a:pt x="601" y="2310"/>
                    </a:cubicBezTo>
                    <a:lnTo>
                      <a:pt x="697" y="311"/>
                    </a:lnTo>
                    <a:cubicBezTo>
                      <a:pt x="704" y="146"/>
                      <a:pt x="578" y="8"/>
                      <a:pt x="415" y="1"/>
                    </a:cubicBezTo>
                    <a:cubicBezTo>
                      <a:pt x="411" y="0"/>
                      <a:pt x="407" y="0"/>
                      <a:pt x="4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1" name="Google Shape;2151;p33"/>
              <p:cNvSpPr/>
              <p:nvPr/>
            </p:nvSpPr>
            <p:spPr>
              <a:xfrm>
                <a:off x="2055665" y="4331025"/>
                <a:ext cx="71620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2032" extrusionOk="0">
                    <a:moveTo>
                      <a:pt x="339" y="0"/>
                    </a:moveTo>
                    <a:cubicBezTo>
                      <a:pt x="300" y="0"/>
                      <a:pt x="259" y="8"/>
                      <a:pt x="221" y="25"/>
                    </a:cubicBezTo>
                    <a:cubicBezTo>
                      <a:pt x="68" y="90"/>
                      <a:pt x="1" y="265"/>
                      <a:pt x="66" y="415"/>
                    </a:cubicBezTo>
                    <a:lnTo>
                      <a:pt x="688" y="1853"/>
                    </a:lnTo>
                    <a:cubicBezTo>
                      <a:pt x="736" y="1963"/>
                      <a:pt x="846" y="2031"/>
                      <a:pt x="960" y="2031"/>
                    </a:cubicBezTo>
                    <a:cubicBezTo>
                      <a:pt x="999" y="2031"/>
                      <a:pt x="1040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0" y="181"/>
                    </a:lnTo>
                    <a:cubicBezTo>
                      <a:pt x="562" y="68"/>
                      <a:pt x="453" y="0"/>
                      <a:pt x="3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2" name="Google Shape;2152;p33"/>
              <p:cNvSpPr/>
              <p:nvPr/>
            </p:nvSpPr>
            <p:spPr>
              <a:xfrm>
                <a:off x="2143702" y="4282493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405" y="0"/>
                    </a:moveTo>
                    <a:cubicBezTo>
                      <a:pt x="239" y="0"/>
                      <a:pt x="110" y="122"/>
                      <a:pt x="103" y="283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3" y="2593"/>
                      <a:pt x="593" y="2469"/>
                      <a:pt x="600" y="2311"/>
                    </a:cubicBezTo>
                    <a:lnTo>
                      <a:pt x="696" y="311"/>
                    </a:lnTo>
                    <a:cubicBezTo>
                      <a:pt x="703" y="147"/>
                      <a:pt x="578" y="7"/>
                      <a:pt x="414" y="0"/>
                    </a:cubicBezTo>
                    <a:cubicBezTo>
                      <a:pt x="411" y="0"/>
                      <a:pt x="408" y="0"/>
                      <a:pt x="40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3" name="Google Shape;2153;p33"/>
              <p:cNvSpPr/>
              <p:nvPr/>
            </p:nvSpPr>
            <p:spPr>
              <a:xfrm>
                <a:off x="1391362" y="4175128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340" y="0"/>
                    </a:moveTo>
                    <a:cubicBezTo>
                      <a:pt x="301" y="0"/>
                      <a:pt x="260" y="8"/>
                      <a:pt x="222" y="25"/>
                    </a:cubicBezTo>
                    <a:cubicBezTo>
                      <a:pt x="69" y="90"/>
                      <a:pt x="0" y="265"/>
                      <a:pt x="67" y="415"/>
                    </a:cubicBezTo>
                    <a:lnTo>
                      <a:pt x="689" y="1853"/>
                    </a:lnTo>
                    <a:cubicBezTo>
                      <a:pt x="737" y="1963"/>
                      <a:pt x="846" y="2031"/>
                      <a:pt x="960" y="2031"/>
                    </a:cubicBezTo>
                    <a:cubicBezTo>
                      <a:pt x="1000" y="2031"/>
                      <a:pt x="1041" y="2023"/>
                      <a:pt x="1079" y="2009"/>
                    </a:cubicBezTo>
                    <a:cubicBezTo>
                      <a:pt x="1230" y="1942"/>
                      <a:pt x="1299" y="1769"/>
                      <a:pt x="1234" y="1618"/>
                    </a:cubicBezTo>
                    <a:lnTo>
                      <a:pt x="611" y="181"/>
                    </a:lnTo>
                    <a:cubicBezTo>
                      <a:pt x="563" y="67"/>
                      <a:pt x="454" y="0"/>
                      <a:pt x="3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4" name="Google Shape;2154;p33"/>
              <p:cNvSpPr/>
              <p:nvPr/>
            </p:nvSpPr>
            <p:spPr>
              <a:xfrm>
                <a:off x="1479455" y="4126596"/>
                <a:ext cx="3867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2" h="2594" extrusionOk="0">
                    <a:moveTo>
                      <a:pt x="404" y="0"/>
                    </a:moveTo>
                    <a:cubicBezTo>
                      <a:pt x="237" y="0"/>
                      <a:pt x="109" y="122"/>
                      <a:pt x="102" y="282"/>
                    </a:cubicBezTo>
                    <a:lnTo>
                      <a:pt x="8" y="2283"/>
                    </a:lnTo>
                    <a:cubicBezTo>
                      <a:pt x="0" y="2446"/>
                      <a:pt x="126" y="2586"/>
                      <a:pt x="290" y="2593"/>
                    </a:cubicBezTo>
                    <a:lnTo>
                      <a:pt x="304" y="2593"/>
                    </a:lnTo>
                    <a:cubicBezTo>
                      <a:pt x="461" y="2593"/>
                      <a:pt x="592" y="2469"/>
                      <a:pt x="600" y="2311"/>
                    </a:cubicBezTo>
                    <a:lnTo>
                      <a:pt x="695" y="311"/>
                    </a:lnTo>
                    <a:cubicBezTo>
                      <a:pt x="702" y="147"/>
                      <a:pt x="578" y="7"/>
                      <a:pt x="413" y="0"/>
                    </a:cubicBezTo>
                    <a:cubicBezTo>
                      <a:pt x="410" y="0"/>
                      <a:pt x="407" y="0"/>
                      <a:pt x="4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5" name="Google Shape;2155;p33"/>
              <p:cNvSpPr/>
              <p:nvPr/>
            </p:nvSpPr>
            <p:spPr>
              <a:xfrm>
                <a:off x="5520089" y="4284256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7" y="0"/>
                      <a:pt x="737" y="67"/>
                      <a:pt x="689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1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1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6" name="Google Shape;2156;p33"/>
              <p:cNvSpPr/>
              <p:nvPr/>
            </p:nvSpPr>
            <p:spPr>
              <a:xfrm>
                <a:off x="5464831" y="4235834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299" y="0"/>
                    </a:moveTo>
                    <a:cubicBezTo>
                      <a:pt x="296" y="0"/>
                      <a:pt x="293" y="0"/>
                      <a:pt x="290" y="0"/>
                    </a:cubicBezTo>
                    <a:cubicBezTo>
                      <a:pt x="127" y="7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8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6"/>
                      <a:pt x="697" y="2283"/>
                    </a:cubicBezTo>
                    <a:lnTo>
                      <a:pt x="601" y="283"/>
                    </a:lnTo>
                    <a:cubicBezTo>
                      <a:pt x="594" y="122"/>
                      <a:pt x="466" y="0"/>
                      <a:pt x="2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7" name="Google Shape;2157;p33"/>
              <p:cNvSpPr/>
              <p:nvPr/>
            </p:nvSpPr>
            <p:spPr>
              <a:xfrm>
                <a:off x="3147484" y="4256877"/>
                <a:ext cx="71565" cy="111883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1" extrusionOk="0">
                    <a:moveTo>
                      <a:pt x="960" y="0"/>
                    </a:moveTo>
                    <a:cubicBezTo>
                      <a:pt x="845" y="0"/>
                      <a:pt x="737" y="67"/>
                      <a:pt x="687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2"/>
                      <a:pt x="299" y="2031"/>
                      <a:pt x="339" y="2031"/>
                    </a:cubicBezTo>
                    <a:cubicBezTo>
                      <a:pt x="453" y="2031"/>
                      <a:pt x="563" y="1964"/>
                      <a:pt x="610" y="1853"/>
                    </a:cubicBezTo>
                    <a:lnTo>
                      <a:pt x="1234" y="414"/>
                    </a:lnTo>
                    <a:cubicBezTo>
                      <a:pt x="1299" y="265"/>
                      <a:pt x="1229" y="90"/>
                      <a:pt x="1078" y="25"/>
                    </a:cubicBezTo>
                    <a:cubicBezTo>
                      <a:pt x="1040" y="8"/>
                      <a:pt x="999" y="0"/>
                      <a:pt x="9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8" name="Google Shape;2158;p33"/>
              <p:cNvSpPr/>
              <p:nvPr/>
            </p:nvSpPr>
            <p:spPr>
              <a:xfrm>
                <a:off x="3092227" y="4208456"/>
                <a:ext cx="38730" cy="142787"/>
              </a:xfrm>
              <a:custGeom>
                <a:avLst/>
                <a:gdLst/>
                <a:ahLst/>
                <a:cxnLst/>
                <a:rect l="l" t="t" r="r" b="b"/>
                <a:pathLst>
                  <a:path w="703" h="2592" extrusionOk="0">
                    <a:moveTo>
                      <a:pt x="302" y="0"/>
                    </a:moveTo>
                    <a:cubicBezTo>
                      <a:pt x="298" y="0"/>
                      <a:pt x="294" y="0"/>
                      <a:pt x="290" y="0"/>
                    </a:cubicBezTo>
                    <a:cubicBezTo>
                      <a:pt x="126" y="8"/>
                      <a:pt x="1" y="147"/>
                      <a:pt x="8" y="311"/>
                    </a:cubicBezTo>
                    <a:lnTo>
                      <a:pt x="102" y="2310"/>
                    </a:lnTo>
                    <a:cubicBezTo>
                      <a:pt x="110" y="2469"/>
                      <a:pt x="241" y="2592"/>
                      <a:pt x="399" y="2592"/>
                    </a:cubicBezTo>
                    <a:lnTo>
                      <a:pt x="413" y="2592"/>
                    </a:lnTo>
                    <a:cubicBezTo>
                      <a:pt x="578" y="2585"/>
                      <a:pt x="702" y="2445"/>
                      <a:pt x="695" y="2281"/>
                    </a:cubicBezTo>
                    <a:lnTo>
                      <a:pt x="601" y="283"/>
                    </a:lnTo>
                    <a:cubicBezTo>
                      <a:pt x="594" y="121"/>
                      <a:pt x="467" y="0"/>
                      <a:pt x="30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9" name="Google Shape;2159;p33"/>
              <p:cNvSpPr/>
              <p:nvPr/>
            </p:nvSpPr>
            <p:spPr>
              <a:xfrm>
                <a:off x="4559334" y="4068864"/>
                <a:ext cx="71565" cy="111938"/>
              </a:xfrm>
              <a:custGeom>
                <a:avLst/>
                <a:gdLst/>
                <a:ahLst/>
                <a:cxnLst/>
                <a:rect l="l" t="t" r="r" b="b"/>
                <a:pathLst>
                  <a:path w="1299" h="2032" extrusionOk="0">
                    <a:moveTo>
                      <a:pt x="961" y="0"/>
                    </a:moveTo>
                    <a:cubicBezTo>
                      <a:pt x="846" y="0"/>
                      <a:pt x="737" y="68"/>
                      <a:pt x="688" y="180"/>
                    </a:cubicBezTo>
                    <a:lnTo>
                      <a:pt x="65" y="1618"/>
                    </a:lnTo>
                    <a:cubicBezTo>
                      <a:pt x="0" y="1768"/>
                      <a:pt x="69" y="1943"/>
                      <a:pt x="220" y="2008"/>
                    </a:cubicBezTo>
                    <a:cubicBezTo>
                      <a:pt x="260" y="2025"/>
                      <a:pt x="301" y="2032"/>
                      <a:pt x="339" y="2032"/>
                    </a:cubicBezTo>
                    <a:cubicBezTo>
                      <a:pt x="453" y="2032"/>
                      <a:pt x="563" y="1964"/>
                      <a:pt x="610" y="1853"/>
                    </a:cubicBezTo>
                    <a:lnTo>
                      <a:pt x="1234" y="416"/>
                    </a:lnTo>
                    <a:cubicBezTo>
                      <a:pt x="1299" y="265"/>
                      <a:pt x="1230" y="91"/>
                      <a:pt x="1079" y="25"/>
                    </a:cubicBezTo>
                    <a:cubicBezTo>
                      <a:pt x="1040" y="8"/>
                      <a:pt x="1000" y="0"/>
                      <a:pt x="96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0" name="Google Shape;2160;p33"/>
              <p:cNvSpPr/>
              <p:nvPr/>
            </p:nvSpPr>
            <p:spPr>
              <a:xfrm>
                <a:off x="4504077" y="4020442"/>
                <a:ext cx="38785" cy="142897"/>
              </a:xfrm>
              <a:custGeom>
                <a:avLst/>
                <a:gdLst/>
                <a:ahLst/>
                <a:cxnLst/>
                <a:rect l="l" t="t" r="r" b="b"/>
                <a:pathLst>
                  <a:path w="704" h="2594" extrusionOk="0">
                    <a:moveTo>
                      <a:pt x="301" y="0"/>
                    </a:moveTo>
                    <a:cubicBezTo>
                      <a:pt x="298" y="0"/>
                      <a:pt x="294" y="0"/>
                      <a:pt x="290" y="1"/>
                    </a:cubicBezTo>
                    <a:cubicBezTo>
                      <a:pt x="127" y="8"/>
                      <a:pt x="1" y="147"/>
                      <a:pt x="8" y="311"/>
                    </a:cubicBezTo>
                    <a:lnTo>
                      <a:pt x="104" y="2311"/>
                    </a:lnTo>
                    <a:cubicBezTo>
                      <a:pt x="111" y="2469"/>
                      <a:pt x="242" y="2593"/>
                      <a:pt x="400" y="2593"/>
                    </a:cubicBezTo>
                    <a:lnTo>
                      <a:pt x="415" y="2593"/>
                    </a:lnTo>
                    <a:cubicBezTo>
                      <a:pt x="578" y="2586"/>
                      <a:pt x="704" y="2447"/>
                      <a:pt x="697" y="2283"/>
                    </a:cubicBezTo>
                    <a:lnTo>
                      <a:pt x="601" y="283"/>
                    </a:lnTo>
                    <a:cubicBezTo>
                      <a:pt x="594" y="123"/>
                      <a:pt x="467" y="0"/>
                      <a:pt x="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1" name="Google Shape;2161;p33"/>
            <p:cNvGrpSpPr/>
            <p:nvPr/>
          </p:nvGrpSpPr>
          <p:grpSpPr>
            <a:xfrm>
              <a:off x="6981358" y="347553"/>
              <a:ext cx="246464" cy="231319"/>
              <a:chOff x="5946283" y="1650903"/>
              <a:chExt cx="246464" cy="231319"/>
            </a:xfrm>
          </p:grpSpPr>
          <p:sp>
            <p:nvSpPr>
              <p:cNvPr id="2162" name="Google Shape;2162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3" name="Google Shape;2163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4" name="Google Shape;2164;p33"/>
            <p:cNvGrpSpPr/>
            <p:nvPr/>
          </p:nvGrpSpPr>
          <p:grpSpPr>
            <a:xfrm>
              <a:off x="8695833" y="3074453"/>
              <a:ext cx="246464" cy="231319"/>
              <a:chOff x="5946283" y="1650903"/>
              <a:chExt cx="246464" cy="231319"/>
            </a:xfrm>
          </p:grpSpPr>
          <p:sp>
            <p:nvSpPr>
              <p:cNvPr id="2165" name="Google Shape;2165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6" name="Google Shape;2166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67" name="Google Shape;2167;p33"/>
            <p:cNvGrpSpPr/>
            <p:nvPr/>
          </p:nvGrpSpPr>
          <p:grpSpPr>
            <a:xfrm>
              <a:off x="409983" y="3359853"/>
              <a:ext cx="246464" cy="231319"/>
              <a:chOff x="5946283" y="1650903"/>
              <a:chExt cx="246464" cy="231319"/>
            </a:xfrm>
          </p:grpSpPr>
          <p:sp>
            <p:nvSpPr>
              <p:cNvPr id="2168" name="Google Shape;2168;p33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9" name="Google Shape;2169;p33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0" name="Google Shape;2170;p33"/>
            <p:cNvGrpSpPr/>
            <p:nvPr/>
          </p:nvGrpSpPr>
          <p:grpSpPr>
            <a:xfrm>
              <a:off x="-665677" y="1754695"/>
              <a:ext cx="1992543" cy="1167134"/>
              <a:chOff x="6479176" y="2546587"/>
              <a:chExt cx="992401" cy="581271"/>
            </a:xfrm>
          </p:grpSpPr>
          <p:sp>
            <p:nvSpPr>
              <p:cNvPr id="2171" name="Google Shape;2171;p33"/>
              <p:cNvSpPr/>
              <p:nvPr/>
            </p:nvSpPr>
            <p:spPr>
              <a:xfrm>
                <a:off x="6479176" y="2546587"/>
                <a:ext cx="992401" cy="581271"/>
              </a:xfrm>
              <a:custGeom>
                <a:avLst/>
                <a:gdLst/>
                <a:ahLst/>
                <a:cxnLst/>
                <a:rect l="l" t="t" r="r" b="b"/>
                <a:pathLst>
                  <a:path w="33199" h="19447" extrusionOk="0">
                    <a:moveTo>
                      <a:pt x="18221" y="11659"/>
                    </a:moveTo>
                    <a:cubicBezTo>
                      <a:pt x="18283" y="11659"/>
                      <a:pt x="18347" y="11668"/>
                      <a:pt x="18413" y="11688"/>
                    </a:cubicBezTo>
                    <a:cubicBezTo>
                      <a:pt x="18584" y="11739"/>
                      <a:pt x="18762" y="11795"/>
                      <a:pt x="18948" y="11856"/>
                    </a:cubicBezTo>
                    <a:cubicBezTo>
                      <a:pt x="19304" y="11972"/>
                      <a:pt x="19661" y="12096"/>
                      <a:pt x="20011" y="12228"/>
                    </a:cubicBezTo>
                    <a:cubicBezTo>
                      <a:pt x="20433" y="12387"/>
                      <a:pt x="20556" y="12927"/>
                      <a:pt x="20250" y="13256"/>
                    </a:cubicBezTo>
                    <a:lnTo>
                      <a:pt x="18365" y="15282"/>
                    </a:lnTo>
                    <a:cubicBezTo>
                      <a:pt x="18372" y="15138"/>
                      <a:pt x="18372" y="14992"/>
                      <a:pt x="18365" y="14847"/>
                    </a:cubicBezTo>
                    <a:cubicBezTo>
                      <a:pt x="18330" y="14065"/>
                      <a:pt x="18091" y="13313"/>
                      <a:pt x="17686" y="12631"/>
                    </a:cubicBezTo>
                    <a:cubicBezTo>
                      <a:pt x="17421" y="12184"/>
                      <a:pt x="17752" y="11659"/>
                      <a:pt x="18221" y="11659"/>
                    </a:cubicBezTo>
                    <a:close/>
                    <a:moveTo>
                      <a:pt x="11153" y="12694"/>
                    </a:moveTo>
                    <a:cubicBezTo>
                      <a:pt x="11188" y="12694"/>
                      <a:pt x="11223" y="12697"/>
                      <a:pt x="11258" y="12703"/>
                    </a:cubicBezTo>
                    <a:lnTo>
                      <a:pt x="11439" y="12734"/>
                    </a:lnTo>
                    <a:cubicBezTo>
                      <a:pt x="13168" y="13037"/>
                      <a:pt x="14170" y="13510"/>
                      <a:pt x="14685" y="14270"/>
                    </a:cubicBezTo>
                    <a:cubicBezTo>
                      <a:pt x="14829" y="14477"/>
                      <a:pt x="14989" y="14809"/>
                      <a:pt x="14941" y="15208"/>
                    </a:cubicBezTo>
                    <a:cubicBezTo>
                      <a:pt x="14923" y="15352"/>
                      <a:pt x="14859" y="15617"/>
                      <a:pt x="14622" y="15752"/>
                    </a:cubicBezTo>
                    <a:cubicBezTo>
                      <a:pt x="14131" y="16027"/>
                      <a:pt x="13289" y="16028"/>
                      <a:pt x="13003" y="16028"/>
                    </a:cubicBezTo>
                    <a:cubicBezTo>
                      <a:pt x="12330" y="16028"/>
                      <a:pt x="11745" y="15914"/>
                      <a:pt x="11267" y="15688"/>
                    </a:cubicBezTo>
                    <a:cubicBezTo>
                      <a:pt x="10547" y="15349"/>
                      <a:pt x="9898" y="14555"/>
                      <a:pt x="10059" y="13816"/>
                    </a:cubicBezTo>
                    <a:cubicBezTo>
                      <a:pt x="10131" y="13485"/>
                      <a:pt x="10363" y="13156"/>
                      <a:pt x="10752" y="12837"/>
                    </a:cubicBezTo>
                    <a:cubicBezTo>
                      <a:pt x="10865" y="12743"/>
                      <a:pt x="11009" y="12694"/>
                      <a:pt x="11153" y="12694"/>
                    </a:cubicBezTo>
                    <a:close/>
                    <a:moveTo>
                      <a:pt x="1837" y="1"/>
                    </a:moveTo>
                    <a:cubicBezTo>
                      <a:pt x="936" y="1"/>
                      <a:pt x="184" y="702"/>
                      <a:pt x="123" y="1599"/>
                    </a:cubicBezTo>
                    <a:cubicBezTo>
                      <a:pt x="0" y="3429"/>
                      <a:pt x="603" y="5323"/>
                      <a:pt x="1972" y="7388"/>
                    </a:cubicBezTo>
                    <a:cubicBezTo>
                      <a:pt x="3080" y="9061"/>
                      <a:pt x="4366" y="10334"/>
                      <a:pt x="5799" y="11174"/>
                    </a:cubicBezTo>
                    <a:cubicBezTo>
                      <a:pt x="6058" y="11327"/>
                      <a:pt x="6328" y="11465"/>
                      <a:pt x="6609" y="11592"/>
                    </a:cubicBezTo>
                    <a:cubicBezTo>
                      <a:pt x="6911" y="11730"/>
                      <a:pt x="7048" y="12083"/>
                      <a:pt x="6931" y="12394"/>
                    </a:cubicBezTo>
                    <a:cubicBezTo>
                      <a:pt x="6643" y="13143"/>
                      <a:pt x="6552" y="13959"/>
                      <a:pt x="6678" y="14758"/>
                    </a:cubicBezTo>
                    <a:cubicBezTo>
                      <a:pt x="6842" y="15802"/>
                      <a:pt x="7365" y="16819"/>
                      <a:pt x="8154" y="17619"/>
                    </a:cubicBezTo>
                    <a:cubicBezTo>
                      <a:pt x="9332" y="18816"/>
                      <a:pt x="11010" y="19447"/>
                      <a:pt x="13010" y="19447"/>
                    </a:cubicBezTo>
                    <a:cubicBezTo>
                      <a:pt x="13370" y="19447"/>
                      <a:pt x="13738" y="19426"/>
                      <a:pt x="14104" y="19383"/>
                    </a:cubicBezTo>
                    <a:cubicBezTo>
                      <a:pt x="15511" y="19220"/>
                      <a:pt x="16550" y="18755"/>
                      <a:pt x="17278" y="17963"/>
                    </a:cubicBezTo>
                    <a:cubicBezTo>
                      <a:pt x="17702" y="17505"/>
                      <a:pt x="18011" y="16937"/>
                      <a:pt x="18189" y="16319"/>
                    </a:cubicBezTo>
                    <a:cubicBezTo>
                      <a:pt x="18268" y="16046"/>
                      <a:pt x="18526" y="15865"/>
                      <a:pt x="18807" y="15865"/>
                    </a:cubicBezTo>
                    <a:cubicBezTo>
                      <a:pt x="18815" y="15865"/>
                      <a:pt x="18824" y="15866"/>
                      <a:pt x="18832" y="15866"/>
                    </a:cubicBezTo>
                    <a:lnTo>
                      <a:pt x="21192" y="15953"/>
                    </a:lnTo>
                    <a:cubicBezTo>
                      <a:pt x="21542" y="15966"/>
                      <a:pt x="21818" y="16265"/>
                      <a:pt x="21802" y="16615"/>
                    </a:cubicBezTo>
                    <a:cubicBezTo>
                      <a:pt x="21786" y="16982"/>
                      <a:pt x="22081" y="17281"/>
                      <a:pt x="22436" y="17281"/>
                    </a:cubicBezTo>
                    <a:cubicBezTo>
                      <a:pt x="22462" y="17281"/>
                      <a:pt x="22489" y="17279"/>
                      <a:pt x="22515" y="17276"/>
                    </a:cubicBezTo>
                    <a:lnTo>
                      <a:pt x="32460" y="16056"/>
                    </a:lnTo>
                    <a:cubicBezTo>
                      <a:pt x="32969" y="15994"/>
                      <a:pt x="33199" y="15387"/>
                      <a:pt x="32861" y="15005"/>
                    </a:cubicBezTo>
                    <a:lnTo>
                      <a:pt x="26580" y="7880"/>
                    </a:lnTo>
                    <a:cubicBezTo>
                      <a:pt x="26455" y="7738"/>
                      <a:pt x="26280" y="7665"/>
                      <a:pt x="26103" y="7665"/>
                    </a:cubicBezTo>
                    <a:cubicBezTo>
                      <a:pt x="25967" y="7665"/>
                      <a:pt x="25831" y="7708"/>
                      <a:pt x="25716" y="7795"/>
                    </a:cubicBezTo>
                    <a:lnTo>
                      <a:pt x="23392" y="9576"/>
                    </a:lnTo>
                    <a:cubicBezTo>
                      <a:pt x="23279" y="9662"/>
                      <a:pt x="23144" y="9706"/>
                      <a:pt x="23007" y="9706"/>
                    </a:cubicBezTo>
                    <a:cubicBezTo>
                      <a:pt x="22918" y="9706"/>
                      <a:pt x="22829" y="9687"/>
                      <a:pt x="22745" y="9650"/>
                    </a:cubicBezTo>
                    <a:cubicBezTo>
                      <a:pt x="21298" y="9006"/>
                      <a:pt x="19849" y="8499"/>
                      <a:pt x="18423" y="8144"/>
                    </a:cubicBezTo>
                    <a:cubicBezTo>
                      <a:pt x="17308" y="7864"/>
                      <a:pt x="16316" y="7729"/>
                      <a:pt x="15388" y="7729"/>
                    </a:cubicBezTo>
                    <a:cubicBezTo>
                      <a:pt x="15302" y="7729"/>
                      <a:pt x="15216" y="7730"/>
                      <a:pt x="15130" y="7731"/>
                    </a:cubicBezTo>
                    <a:cubicBezTo>
                      <a:pt x="14087" y="7760"/>
                      <a:pt x="13007" y="7993"/>
                      <a:pt x="11827" y="8444"/>
                    </a:cubicBezTo>
                    <a:cubicBezTo>
                      <a:pt x="11419" y="8600"/>
                      <a:pt x="10960" y="8783"/>
                      <a:pt x="10490" y="9005"/>
                    </a:cubicBezTo>
                    <a:cubicBezTo>
                      <a:pt x="10404" y="9046"/>
                      <a:pt x="10311" y="9068"/>
                      <a:pt x="10216" y="9068"/>
                    </a:cubicBezTo>
                    <a:cubicBezTo>
                      <a:pt x="10180" y="9068"/>
                      <a:pt x="10144" y="9065"/>
                      <a:pt x="10108" y="9058"/>
                    </a:cubicBezTo>
                    <a:cubicBezTo>
                      <a:pt x="9707" y="8991"/>
                      <a:pt x="9319" y="8913"/>
                      <a:pt x="8951" y="8811"/>
                    </a:cubicBezTo>
                    <a:cubicBezTo>
                      <a:pt x="8283" y="8631"/>
                      <a:pt x="7666" y="8343"/>
                      <a:pt x="7117" y="7960"/>
                    </a:cubicBezTo>
                    <a:cubicBezTo>
                      <a:pt x="6603" y="7602"/>
                      <a:pt x="6102" y="7136"/>
                      <a:pt x="5626" y="6574"/>
                    </a:cubicBezTo>
                    <a:cubicBezTo>
                      <a:pt x="5161" y="6026"/>
                      <a:pt x="4737" y="5414"/>
                      <a:pt x="4366" y="4752"/>
                    </a:cubicBezTo>
                    <a:cubicBezTo>
                      <a:pt x="3959" y="4023"/>
                      <a:pt x="3705" y="3366"/>
                      <a:pt x="3590" y="2742"/>
                    </a:cubicBezTo>
                    <a:cubicBezTo>
                      <a:pt x="3533" y="2434"/>
                      <a:pt x="3516" y="2124"/>
                      <a:pt x="3537" y="1817"/>
                    </a:cubicBezTo>
                    <a:cubicBezTo>
                      <a:pt x="3568" y="1349"/>
                      <a:pt x="3405" y="883"/>
                      <a:pt x="3086" y="540"/>
                    </a:cubicBezTo>
                    <a:cubicBezTo>
                      <a:pt x="2764" y="198"/>
                      <a:pt x="2309" y="1"/>
                      <a:pt x="18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2" name="Google Shape;2172;p33"/>
              <p:cNvSpPr/>
              <p:nvPr/>
            </p:nvSpPr>
            <p:spPr>
              <a:xfrm>
                <a:off x="7119713" y="2910677"/>
                <a:ext cx="269182" cy="74845"/>
              </a:xfrm>
              <a:custGeom>
                <a:avLst/>
                <a:gdLst/>
                <a:ahLst/>
                <a:cxnLst/>
                <a:rect l="l" t="t" r="r" b="b"/>
                <a:pathLst>
                  <a:path w="9005" h="2504" extrusionOk="0">
                    <a:moveTo>
                      <a:pt x="2019" y="1"/>
                    </a:moveTo>
                    <a:lnTo>
                      <a:pt x="0" y="2169"/>
                    </a:lnTo>
                    <a:lnTo>
                      <a:pt x="9004" y="2503"/>
                    </a:lnTo>
                    <a:cubicBezTo>
                      <a:pt x="6684" y="1642"/>
                      <a:pt x="4355" y="807"/>
                      <a:pt x="201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3" name="Google Shape;2173;p33"/>
              <p:cNvSpPr/>
              <p:nvPr/>
            </p:nvSpPr>
            <p:spPr>
              <a:xfrm>
                <a:off x="7180454" y="2977810"/>
                <a:ext cx="208440" cy="33238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112" extrusionOk="0">
                    <a:moveTo>
                      <a:pt x="50" y="1"/>
                    </a:moveTo>
                    <a:lnTo>
                      <a:pt x="1" y="1111"/>
                    </a:lnTo>
                    <a:lnTo>
                      <a:pt x="6972" y="257"/>
                    </a:lnTo>
                    <a:lnTo>
                      <a:pt x="5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4" name="Google Shape;2174;p33"/>
              <p:cNvSpPr/>
              <p:nvPr/>
            </p:nvSpPr>
            <p:spPr>
              <a:xfrm>
                <a:off x="7200751" y="2834338"/>
                <a:ext cx="188143" cy="151184"/>
              </a:xfrm>
              <a:custGeom>
                <a:avLst/>
                <a:gdLst/>
                <a:ahLst/>
                <a:cxnLst/>
                <a:rect l="l" t="t" r="r" b="b"/>
                <a:pathLst>
                  <a:path w="6294" h="5058" extrusionOk="0">
                    <a:moveTo>
                      <a:pt x="1834" y="0"/>
                    </a:moveTo>
                    <a:lnTo>
                      <a:pt x="1" y="1405"/>
                    </a:lnTo>
                    <a:lnTo>
                      <a:pt x="6293" y="5057"/>
                    </a:lnTo>
                    <a:lnTo>
                      <a:pt x="183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5" name="Google Shape;2175;p33"/>
              <p:cNvSpPr/>
              <p:nvPr/>
            </p:nvSpPr>
            <p:spPr>
              <a:xfrm>
                <a:off x="7199586" y="2876303"/>
                <a:ext cx="189309" cy="109218"/>
              </a:xfrm>
              <a:custGeom>
                <a:avLst/>
                <a:gdLst/>
                <a:ahLst/>
                <a:cxnLst/>
                <a:rect l="l" t="t" r="r" b="b"/>
                <a:pathLst>
                  <a:path w="6333" h="3654" extrusionOk="0">
                    <a:moveTo>
                      <a:pt x="40" y="1"/>
                    </a:moveTo>
                    <a:lnTo>
                      <a:pt x="0" y="1377"/>
                    </a:lnTo>
                    <a:lnTo>
                      <a:pt x="6332" y="3653"/>
                    </a:lnTo>
                    <a:lnTo>
                      <a:pt x="40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6" name="Google Shape;2176;p33"/>
              <p:cNvSpPr/>
              <p:nvPr/>
            </p:nvSpPr>
            <p:spPr>
              <a:xfrm>
                <a:off x="6527423" y="2594769"/>
                <a:ext cx="654018" cy="484995"/>
              </a:xfrm>
              <a:custGeom>
                <a:avLst/>
                <a:gdLst/>
                <a:ahLst/>
                <a:cxnLst/>
                <a:rect l="l" t="t" r="r" b="b"/>
                <a:pathLst>
                  <a:path w="21879" h="16226" extrusionOk="0">
                    <a:moveTo>
                      <a:pt x="9027" y="9365"/>
                    </a:moveTo>
                    <a:lnTo>
                      <a:pt x="9027" y="9365"/>
                    </a:lnTo>
                    <a:cubicBezTo>
                      <a:pt x="9388" y="9420"/>
                      <a:pt x="9748" y="9474"/>
                      <a:pt x="10107" y="9537"/>
                    </a:cubicBezTo>
                    <a:cubicBezTo>
                      <a:pt x="11705" y="9816"/>
                      <a:pt x="13445" y="10338"/>
                      <a:pt x="14407" y="11753"/>
                    </a:cubicBezTo>
                    <a:cubicBezTo>
                      <a:pt x="14815" y="12350"/>
                      <a:pt x="15014" y="13063"/>
                      <a:pt x="14928" y="13787"/>
                    </a:cubicBezTo>
                    <a:cubicBezTo>
                      <a:pt x="14840" y="14519"/>
                      <a:pt x="14449" y="15176"/>
                      <a:pt x="13800" y="15540"/>
                    </a:cubicBezTo>
                    <a:cubicBezTo>
                      <a:pt x="13088" y="15941"/>
                      <a:pt x="12203" y="16024"/>
                      <a:pt x="11402" y="16025"/>
                    </a:cubicBezTo>
                    <a:cubicBezTo>
                      <a:pt x="11397" y="16025"/>
                      <a:pt x="11393" y="16025"/>
                      <a:pt x="11389" y="16025"/>
                    </a:cubicBezTo>
                    <a:cubicBezTo>
                      <a:pt x="10562" y="16025"/>
                      <a:pt x="9722" y="15887"/>
                      <a:pt x="8971" y="15531"/>
                    </a:cubicBezTo>
                    <a:cubicBezTo>
                      <a:pt x="7624" y="14896"/>
                      <a:pt x="6540" y="13406"/>
                      <a:pt x="6875" y="11863"/>
                    </a:cubicBezTo>
                    <a:cubicBezTo>
                      <a:pt x="7123" y="10718"/>
                      <a:pt x="8036" y="9930"/>
                      <a:pt x="9027" y="9365"/>
                    </a:cubicBezTo>
                    <a:close/>
                    <a:moveTo>
                      <a:pt x="224" y="0"/>
                    </a:moveTo>
                    <a:cubicBezTo>
                      <a:pt x="174" y="0"/>
                      <a:pt x="121" y="32"/>
                      <a:pt x="117" y="97"/>
                    </a:cubicBezTo>
                    <a:cubicBezTo>
                      <a:pt x="1" y="1827"/>
                      <a:pt x="767" y="3477"/>
                      <a:pt x="1702" y="4889"/>
                    </a:cubicBezTo>
                    <a:cubicBezTo>
                      <a:pt x="2563" y="6187"/>
                      <a:pt x="3645" y="7380"/>
                      <a:pt x="5001" y="8173"/>
                    </a:cubicBezTo>
                    <a:cubicBezTo>
                      <a:pt x="5742" y="8608"/>
                      <a:pt x="6548" y="8890"/>
                      <a:pt x="7385" y="9075"/>
                    </a:cubicBezTo>
                    <a:cubicBezTo>
                      <a:pt x="7818" y="9172"/>
                      <a:pt x="8256" y="9245"/>
                      <a:pt x="8694" y="9314"/>
                    </a:cubicBezTo>
                    <a:lnTo>
                      <a:pt x="8694" y="9314"/>
                    </a:lnTo>
                    <a:cubicBezTo>
                      <a:pt x="8057" y="9705"/>
                      <a:pt x="7488" y="10188"/>
                      <a:pt x="7090" y="10817"/>
                    </a:cubicBezTo>
                    <a:cubicBezTo>
                      <a:pt x="6696" y="11438"/>
                      <a:pt x="6538" y="12169"/>
                      <a:pt x="6652" y="12896"/>
                    </a:cubicBezTo>
                    <a:cubicBezTo>
                      <a:pt x="6771" y="13643"/>
                      <a:pt x="7159" y="14343"/>
                      <a:pt x="7687" y="14878"/>
                    </a:cubicBezTo>
                    <a:cubicBezTo>
                      <a:pt x="8650" y="15859"/>
                      <a:pt x="10040" y="16225"/>
                      <a:pt x="11395" y="16225"/>
                    </a:cubicBezTo>
                    <a:cubicBezTo>
                      <a:pt x="11701" y="16225"/>
                      <a:pt x="12005" y="16207"/>
                      <a:pt x="12302" y="16172"/>
                    </a:cubicBezTo>
                    <a:cubicBezTo>
                      <a:pt x="13088" y="16080"/>
                      <a:pt x="13923" y="15863"/>
                      <a:pt x="14479" y="15260"/>
                    </a:cubicBezTo>
                    <a:cubicBezTo>
                      <a:pt x="14963" y="14735"/>
                      <a:pt x="15175" y="14007"/>
                      <a:pt x="15142" y="13305"/>
                    </a:cubicBezTo>
                    <a:cubicBezTo>
                      <a:pt x="15070" y="11719"/>
                      <a:pt x="13787" y="10542"/>
                      <a:pt x="12408" y="9957"/>
                    </a:cubicBezTo>
                    <a:cubicBezTo>
                      <a:pt x="11419" y="9540"/>
                      <a:pt x="10369" y="9367"/>
                      <a:pt x="9316" y="9207"/>
                    </a:cubicBezTo>
                    <a:lnTo>
                      <a:pt x="9316" y="9207"/>
                    </a:lnTo>
                    <a:cubicBezTo>
                      <a:pt x="9480" y="9121"/>
                      <a:pt x="9643" y="9041"/>
                      <a:pt x="9805" y="8966"/>
                    </a:cubicBezTo>
                    <a:cubicBezTo>
                      <a:pt x="10603" y="8598"/>
                      <a:pt x="11438" y="8271"/>
                      <a:pt x="12298" y="8084"/>
                    </a:cubicBezTo>
                    <a:cubicBezTo>
                      <a:pt x="12790" y="7978"/>
                      <a:pt x="13290" y="7931"/>
                      <a:pt x="13791" y="7931"/>
                    </a:cubicBezTo>
                    <a:cubicBezTo>
                      <a:pt x="14228" y="7931"/>
                      <a:pt x="14666" y="7967"/>
                      <a:pt x="15100" y="8031"/>
                    </a:cubicBezTo>
                    <a:cubicBezTo>
                      <a:pt x="16029" y="8169"/>
                      <a:pt x="16939" y="8423"/>
                      <a:pt x="17830" y="8712"/>
                    </a:cubicBezTo>
                    <a:cubicBezTo>
                      <a:pt x="18717" y="9000"/>
                      <a:pt x="19590" y="9333"/>
                      <a:pt x="20444" y="9713"/>
                    </a:cubicBezTo>
                    <a:cubicBezTo>
                      <a:pt x="20860" y="9898"/>
                      <a:pt x="21272" y="10094"/>
                      <a:pt x="21677" y="10299"/>
                    </a:cubicBezTo>
                    <a:cubicBezTo>
                      <a:pt x="21693" y="10307"/>
                      <a:pt x="21709" y="10310"/>
                      <a:pt x="21724" y="10310"/>
                    </a:cubicBezTo>
                    <a:cubicBezTo>
                      <a:pt x="21816" y="10310"/>
                      <a:pt x="21878" y="10174"/>
                      <a:pt x="21778" y="10124"/>
                    </a:cubicBezTo>
                    <a:cubicBezTo>
                      <a:pt x="20075" y="9263"/>
                      <a:pt x="18273" y="8557"/>
                      <a:pt x="16419" y="8093"/>
                    </a:cubicBezTo>
                    <a:cubicBezTo>
                      <a:pt x="15556" y="7877"/>
                      <a:pt x="14669" y="7727"/>
                      <a:pt x="13776" y="7727"/>
                    </a:cubicBezTo>
                    <a:cubicBezTo>
                      <a:pt x="13704" y="7727"/>
                      <a:pt x="13632" y="7728"/>
                      <a:pt x="13560" y="7730"/>
                    </a:cubicBezTo>
                    <a:cubicBezTo>
                      <a:pt x="12601" y="7755"/>
                      <a:pt x="11678" y="7995"/>
                      <a:pt x="10786" y="8336"/>
                    </a:cubicBezTo>
                    <a:cubicBezTo>
                      <a:pt x="10186" y="8565"/>
                      <a:pt x="9555" y="8825"/>
                      <a:pt x="8967" y="9154"/>
                    </a:cubicBezTo>
                    <a:lnTo>
                      <a:pt x="8967" y="9154"/>
                    </a:lnTo>
                    <a:cubicBezTo>
                      <a:pt x="8276" y="9048"/>
                      <a:pt x="7586" y="8937"/>
                      <a:pt x="6913" y="8753"/>
                    </a:cubicBezTo>
                    <a:cubicBezTo>
                      <a:pt x="6077" y="8523"/>
                      <a:pt x="5294" y="8163"/>
                      <a:pt x="4583" y="7668"/>
                    </a:cubicBezTo>
                    <a:cubicBezTo>
                      <a:pt x="3912" y="7201"/>
                      <a:pt x="3315" y="6629"/>
                      <a:pt x="2786" y="6005"/>
                    </a:cubicBezTo>
                    <a:cubicBezTo>
                      <a:pt x="2241" y="5363"/>
                      <a:pt x="1760" y="4661"/>
                      <a:pt x="1349" y="3927"/>
                    </a:cubicBezTo>
                    <a:cubicBezTo>
                      <a:pt x="911" y="3145"/>
                      <a:pt x="556" y="2306"/>
                      <a:pt x="393" y="1419"/>
                    </a:cubicBezTo>
                    <a:cubicBezTo>
                      <a:pt x="314" y="984"/>
                      <a:pt x="288" y="540"/>
                      <a:pt x="319" y="97"/>
                    </a:cubicBezTo>
                    <a:cubicBezTo>
                      <a:pt x="323" y="32"/>
                      <a:pt x="274" y="0"/>
                      <a:pt x="2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77" name="Google Shape;2177;p33"/>
            <p:cNvSpPr/>
            <p:nvPr/>
          </p:nvSpPr>
          <p:spPr>
            <a:xfrm>
              <a:off x="348262" y="46628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8236037" y="2345332"/>
              <a:ext cx="509099" cy="260133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7859140" y="302158"/>
              <a:ext cx="930914" cy="475684"/>
            </a:xfrm>
            <a:custGeom>
              <a:avLst/>
              <a:gdLst/>
              <a:ahLst/>
              <a:cxnLst/>
              <a:rect l="l" t="t" r="r" b="b"/>
              <a:pathLst>
                <a:path w="17031" h="8703" extrusionOk="0">
                  <a:moveTo>
                    <a:pt x="6476" y="1"/>
                  </a:moveTo>
                  <a:cubicBezTo>
                    <a:pt x="6471" y="1"/>
                    <a:pt x="6467" y="1"/>
                    <a:pt x="6463" y="1"/>
                  </a:cubicBezTo>
                  <a:cubicBezTo>
                    <a:pt x="5491" y="8"/>
                    <a:pt x="4656" y="419"/>
                    <a:pt x="4172" y="1597"/>
                  </a:cubicBezTo>
                  <a:cubicBezTo>
                    <a:pt x="3803" y="2495"/>
                    <a:pt x="3916" y="3589"/>
                    <a:pt x="3959" y="4426"/>
                  </a:cubicBezTo>
                  <a:cubicBezTo>
                    <a:pt x="3767" y="3640"/>
                    <a:pt x="3168" y="3195"/>
                    <a:pt x="2414" y="3195"/>
                  </a:cubicBezTo>
                  <a:cubicBezTo>
                    <a:pt x="2297" y="3195"/>
                    <a:pt x="2176" y="3206"/>
                    <a:pt x="2053" y="3227"/>
                  </a:cubicBezTo>
                  <a:cubicBezTo>
                    <a:pt x="1134" y="3390"/>
                    <a:pt x="400" y="4199"/>
                    <a:pt x="201" y="5110"/>
                  </a:cubicBezTo>
                  <a:cubicBezTo>
                    <a:pt x="1" y="6022"/>
                    <a:pt x="375" y="7929"/>
                    <a:pt x="567" y="8247"/>
                  </a:cubicBezTo>
                  <a:cubicBezTo>
                    <a:pt x="924" y="8586"/>
                    <a:pt x="3299" y="8703"/>
                    <a:pt x="6094" y="8703"/>
                  </a:cubicBezTo>
                  <a:cubicBezTo>
                    <a:pt x="10537" y="8703"/>
                    <a:pt x="16044" y="8407"/>
                    <a:pt x="16205" y="8238"/>
                  </a:cubicBezTo>
                  <a:cubicBezTo>
                    <a:pt x="16529" y="7895"/>
                    <a:pt x="16950" y="6312"/>
                    <a:pt x="16990" y="5371"/>
                  </a:cubicBezTo>
                  <a:cubicBezTo>
                    <a:pt x="17030" y="4430"/>
                    <a:pt x="16501" y="3445"/>
                    <a:pt x="15620" y="3113"/>
                  </a:cubicBezTo>
                  <a:cubicBezTo>
                    <a:pt x="15437" y="3044"/>
                    <a:pt x="15242" y="3011"/>
                    <a:pt x="15046" y="3011"/>
                  </a:cubicBezTo>
                  <a:cubicBezTo>
                    <a:pt x="14303" y="3011"/>
                    <a:pt x="13548" y="3482"/>
                    <a:pt x="13385" y="4208"/>
                  </a:cubicBezTo>
                  <a:cubicBezTo>
                    <a:pt x="13409" y="3414"/>
                    <a:pt x="13125" y="2594"/>
                    <a:pt x="12539" y="2057"/>
                  </a:cubicBezTo>
                  <a:cubicBezTo>
                    <a:pt x="12140" y="1692"/>
                    <a:pt x="11597" y="1479"/>
                    <a:pt x="11060" y="1479"/>
                  </a:cubicBezTo>
                  <a:cubicBezTo>
                    <a:pt x="10809" y="1479"/>
                    <a:pt x="10559" y="1525"/>
                    <a:pt x="10326" y="1625"/>
                  </a:cubicBezTo>
                  <a:cubicBezTo>
                    <a:pt x="9674" y="1907"/>
                    <a:pt x="9223" y="2629"/>
                    <a:pt x="9290" y="3327"/>
                  </a:cubicBezTo>
                  <a:lnTo>
                    <a:pt x="9290" y="3327"/>
                  </a:lnTo>
                  <a:cubicBezTo>
                    <a:pt x="9151" y="2595"/>
                    <a:pt x="8978" y="1860"/>
                    <a:pt x="8595" y="1225"/>
                  </a:cubicBezTo>
                  <a:cubicBezTo>
                    <a:pt x="8171" y="523"/>
                    <a:pt x="7296" y="1"/>
                    <a:pt x="6476" y="1"/>
                  </a:cubicBez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0" name="Google Shape;2180;p33"/>
          <p:cNvGrpSpPr/>
          <p:nvPr/>
        </p:nvGrpSpPr>
        <p:grpSpPr>
          <a:xfrm>
            <a:off x="6551197" y="2836444"/>
            <a:ext cx="1547379" cy="1993328"/>
            <a:chOff x="5794997" y="120146"/>
            <a:chExt cx="901946" cy="1161884"/>
          </a:xfrm>
        </p:grpSpPr>
        <p:sp>
          <p:nvSpPr>
            <p:cNvPr id="2181" name="Google Shape;2181;p33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33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33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33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33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33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33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33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33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33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33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33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33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33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33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33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33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33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33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33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33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1_2">
    <p:spTree>
      <p:nvGrpSpPr>
        <p:cNvPr id="1" name="Shape 2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5" name="Google Shape;2235;p34"/>
          <p:cNvGrpSpPr/>
          <p:nvPr/>
        </p:nvGrpSpPr>
        <p:grpSpPr>
          <a:xfrm>
            <a:off x="27" y="3"/>
            <a:ext cx="9143974" cy="5165916"/>
            <a:chOff x="27" y="3"/>
            <a:chExt cx="9143974" cy="5165916"/>
          </a:xfrm>
        </p:grpSpPr>
        <p:sp>
          <p:nvSpPr>
            <p:cNvPr id="2236" name="Google Shape;2236;p34"/>
            <p:cNvSpPr/>
            <p:nvPr/>
          </p:nvSpPr>
          <p:spPr>
            <a:xfrm>
              <a:off x="27" y="1557418"/>
              <a:ext cx="9143974" cy="3608501"/>
            </a:xfrm>
            <a:custGeom>
              <a:avLst/>
              <a:gdLst/>
              <a:ahLst/>
              <a:cxnLst/>
              <a:rect l="l" t="t" r="r" b="b"/>
              <a:pathLst>
                <a:path w="84549" h="39319" extrusionOk="0">
                  <a:moveTo>
                    <a:pt x="17713" y="0"/>
                  </a:moveTo>
                  <a:cubicBezTo>
                    <a:pt x="7158" y="0"/>
                    <a:pt x="0" y="4099"/>
                    <a:pt x="0" y="4099"/>
                  </a:cubicBezTo>
                  <a:lnTo>
                    <a:pt x="0" y="39319"/>
                  </a:lnTo>
                  <a:lnTo>
                    <a:pt x="84549" y="39319"/>
                  </a:lnTo>
                  <a:lnTo>
                    <a:pt x="84549" y="10347"/>
                  </a:lnTo>
                  <a:cubicBezTo>
                    <a:pt x="84549" y="10445"/>
                    <a:pt x="76752" y="13507"/>
                    <a:pt x="66015" y="13507"/>
                  </a:cubicBezTo>
                  <a:cubicBezTo>
                    <a:pt x="58269" y="13507"/>
                    <a:pt x="48993" y="11913"/>
                    <a:pt x="40012" y="6464"/>
                  </a:cubicBezTo>
                  <a:cubicBezTo>
                    <a:pt x="31883" y="1531"/>
                    <a:pt x="24164" y="0"/>
                    <a:pt x="17713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34"/>
            <p:cNvSpPr/>
            <p:nvPr/>
          </p:nvSpPr>
          <p:spPr>
            <a:xfrm>
              <a:off x="352" y="3"/>
              <a:ext cx="9143650" cy="1916537"/>
            </a:xfrm>
            <a:custGeom>
              <a:avLst/>
              <a:gdLst/>
              <a:ahLst/>
              <a:cxnLst/>
              <a:rect l="l" t="t" r="r" b="b"/>
              <a:pathLst>
                <a:path w="84546" h="20883" extrusionOk="0">
                  <a:moveTo>
                    <a:pt x="0" y="0"/>
                  </a:moveTo>
                  <a:lnTo>
                    <a:pt x="0" y="9756"/>
                  </a:lnTo>
                  <a:cubicBezTo>
                    <a:pt x="0" y="9756"/>
                    <a:pt x="4991" y="3626"/>
                    <a:pt x="15899" y="3626"/>
                  </a:cubicBezTo>
                  <a:cubicBezTo>
                    <a:pt x="17050" y="3626"/>
                    <a:pt x="18267" y="3694"/>
                    <a:pt x="19551" y="3845"/>
                  </a:cubicBezTo>
                  <a:cubicBezTo>
                    <a:pt x="31047" y="5194"/>
                    <a:pt x="38365" y="17481"/>
                    <a:pt x="54720" y="20393"/>
                  </a:cubicBezTo>
                  <a:cubicBezTo>
                    <a:pt x="56628" y="20733"/>
                    <a:pt x="58497" y="20883"/>
                    <a:pt x="60310" y="20883"/>
                  </a:cubicBezTo>
                  <a:cubicBezTo>
                    <a:pt x="74034" y="20883"/>
                    <a:pt x="84546" y="12287"/>
                    <a:pt x="84546" y="12287"/>
                  </a:cubicBezTo>
                  <a:lnTo>
                    <a:pt x="84546" y="0"/>
                  </a:lnTo>
                  <a:close/>
                </a:path>
              </a:pathLst>
            </a:custGeom>
            <a:solidFill>
              <a:srgbClr val="FFFFFF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8" name="Google Shape;2238;p34"/>
          <p:cNvGrpSpPr/>
          <p:nvPr/>
        </p:nvGrpSpPr>
        <p:grpSpPr>
          <a:xfrm>
            <a:off x="-198164" y="308678"/>
            <a:ext cx="9487005" cy="5711006"/>
            <a:chOff x="-198164" y="308678"/>
            <a:chExt cx="9487005" cy="5711006"/>
          </a:xfrm>
        </p:grpSpPr>
        <p:grpSp>
          <p:nvGrpSpPr>
            <p:cNvPr id="2239" name="Google Shape;2239;p34"/>
            <p:cNvGrpSpPr/>
            <p:nvPr/>
          </p:nvGrpSpPr>
          <p:grpSpPr>
            <a:xfrm>
              <a:off x="4335000" y="3240122"/>
              <a:ext cx="4953842" cy="1685961"/>
              <a:chOff x="715728" y="1849983"/>
              <a:chExt cx="3985391" cy="1356364"/>
            </a:xfrm>
          </p:grpSpPr>
          <p:sp>
            <p:nvSpPr>
              <p:cNvPr id="2240" name="Google Shape;2240;p34"/>
              <p:cNvSpPr/>
              <p:nvPr/>
            </p:nvSpPr>
            <p:spPr>
              <a:xfrm>
                <a:off x="715728" y="1917465"/>
                <a:ext cx="3985391" cy="1288882"/>
              </a:xfrm>
              <a:custGeom>
                <a:avLst/>
                <a:gdLst/>
                <a:ahLst/>
                <a:cxnLst/>
                <a:rect l="l" t="t" r="r" b="b"/>
                <a:pathLst>
                  <a:path w="72340" h="23397" extrusionOk="0">
                    <a:moveTo>
                      <a:pt x="56104" y="1"/>
                    </a:moveTo>
                    <a:cubicBezTo>
                      <a:pt x="50157" y="1"/>
                      <a:pt x="42266" y="622"/>
                      <a:pt x="32019" y="2509"/>
                    </a:cubicBezTo>
                    <a:cubicBezTo>
                      <a:pt x="3954" y="7679"/>
                      <a:pt x="0" y="11476"/>
                      <a:pt x="0" y="11476"/>
                    </a:cubicBezTo>
                    <a:lnTo>
                      <a:pt x="359" y="23396"/>
                    </a:lnTo>
                    <a:lnTo>
                      <a:pt x="72339" y="20007"/>
                    </a:lnTo>
                    <a:lnTo>
                      <a:pt x="71807" y="2304"/>
                    </a:lnTo>
                    <a:cubicBezTo>
                      <a:pt x="71807" y="2304"/>
                      <a:pt x="67559" y="1"/>
                      <a:pt x="5610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34"/>
              <p:cNvSpPr/>
              <p:nvPr/>
            </p:nvSpPr>
            <p:spPr>
              <a:xfrm>
                <a:off x="2003951" y="2074354"/>
                <a:ext cx="81427" cy="102242"/>
              </a:xfrm>
              <a:custGeom>
                <a:avLst/>
                <a:gdLst/>
                <a:ahLst/>
                <a:cxnLst/>
                <a:rect l="l" t="t" r="r" b="b"/>
                <a:pathLst>
                  <a:path w="1478" h="1856" extrusionOk="0">
                    <a:moveTo>
                      <a:pt x="413" y="0"/>
                    </a:moveTo>
                    <a:cubicBezTo>
                      <a:pt x="292" y="0"/>
                      <a:pt x="167" y="88"/>
                      <a:pt x="99" y="209"/>
                    </a:cubicBezTo>
                    <a:cubicBezTo>
                      <a:pt x="11" y="365"/>
                      <a:pt x="0" y="562"/>
                      <a:pt x="10" y="746"/>
                    </a:cubicBezTo>
                    <a:cubicBezTo>
                      <a:pt x="28" y="1136"/>
                      <a:pt x="131" y="1520"/>
                      <a:pt x="302" y="1856"/>
                    </a:cubicBezTo>
                    <a:lnTo>
                      <a:pt x="1129" y="1705"/>
                    </a:lnTo>
                    <a:cubicBezTo>
                      <a:pt x="1211" y="1698"/>
                      <a:pt x="1262" y="1605"/>
                      <a:pt x="1294" y="1520"/>
                    </a:cubicBezTo>
                    <a:cubicBezTo>
                      <a:pt x="1405" y="1233"/>
                      <a:pt x="1467" y="924"/>
                      <a:pt x="1475" y="614"/>
                    </a:cubicBezTo>
                    <a:cubicBezTo>
                      <a:pt x="1478" y="540"/>
                      <a:pt x="1475" y="463"/>
                      <a:pt x="1443" y="398"/>
                    </a:cubicBezTo>
                    <a:cubicBezTo>
                      <a:pt x="1417" y="349"/>
                      <a:pt x="1366" y="313"/>
                      <a:pt x="1318" y="313"/>
                    </a:cubicBezTo>
                    <a:cubicBezTo>
                      <a:pt x="1304" y="313"/>
                      <a:pt x="1289" y="316"/>
                      <a:pt x="1276" y="323"/>
                    </a:cubicBezTo>
                    <a:cubicBezTo>
                      <a:pt x="1234" y="346"/>
                      <a:pt x="1211" y="401"/>
                      <a:pt x="1191" y="450"/>
                    </a:cubicBezTo>
                    <a:cubicBezTo>
                      <a:pt x="1094" y="701"/>
                      <a:pt x="995" y="951"/>
                      <a:pt x="899" y="1204"/>
                    </a:cubicBezTo>
                    <a:cubicBezTo>
                      <a:pt x="879" y="923"/>
                      <a:pt x="829" y="646"/>
                      <a:pt x="747" y="379"/>
                    </a:cubicBezTo>
                    <a:cubicBezTo>
                      <a:pt x="703" y="237"/>
                      <a:pt x="641" y="87"/>
                      <a:pt x="520" y="25"/>
                    </a:cubicBezTo>
                    <a:cubicBezTo>
                      <a:pt x="485" y="8"/>
                      <a:pt x="449" y="0"/>
                      <a:pt x="41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2" name="Google Shape;2242;p34"/>
              <p:cNvSpPr/>
              <p:nvPr/>
            </p:nvSpPr>
            <p:spPr>
              <a:xfrm>
                <a:off x="2211099" y="2049124"/>
                <a:ext cx="54376" cy="82576"/>
              </a:xfrm>
              <a:custGeom>
                <a:avLst/>
                <a:gdLst/>
                <a:ahLst/>
                <a:cxnLst/>
                <a:rect l="l" t="t" r="r" b="b"/>
                <a:pathLst>
                  <a:path w="987" h="1499" extrusionOk="0">
                    <a:moveTo>
                      <a:pt x="842" y="0"/>
                    </a:moveTo>
                    <a:cubicBezTo>
                      <a:pt x="837" y="0"/>
                      <a:pt x="832" y="1"/>
                      <a:pt x="826" y="2"/>
                    </a:cubicBezTo>
                    <a:cubicBezTo>
                      <a:pt x="768" y="13"/>
                      <a:pt x="736" y="82"/>
                      <a:pt x="715" y="146"/>
                    </a:cubicBezTo>
                    <a:cubicBezTo>
                      <a:pt x="654" y="321"/>
                      <a:pt x="597" y="497"/>
                      <a:pt x="548" y="677"/>
                    </a:cubicBezTo>
                    <a:cubicBezTo>
                      <a:pt x="506" y="489"/>
                      <a:pt x="436" y="301"/>
                      <a:pt x="312" y="168"/>
                    </a:cubicBezTo>
                    <a:cubicBezTo>
                      <a:pt x="276" y="129"/>
                      <a:pt x="225" y="96"/>
                      <a:pt x="178" y="96"/>
                    </a:cubicBezTo>
                    <a:cubicBezTo>
                      <a:pt x="157" y="96"/>
                      <a:pt x="138" y="102"/>
                      <a:pt x="120" y="118"/>
                    </a:cubicBezTo>
                    <a:cubicBezTo>
                      <a:pt x="105" y="132"/>
                      <a:pt x="93" y="151"/>
                      <a:pt x="84" y="171"/>
                    </a:cubicBezTo>
                    <a:cubicBezTo>
                      <a:pt x="12" y="317"/>
                      <a:pt x="0" y="492"/>
                      <a:pt x="23" y="657"/>
                    </a:cubicBezTo>
                    <a:cubicBezTo>
                      <a:pt x="47" y="822"/>
                      <a:pt x="103" y="977"/>
                      <a:pt x="157" y="1132"/>
                    </a:cubicBezTo>
                    <a:cubicBezTo>
                      <a:pt x="202" y="1254"/>
                      <a:pt x="245" y="1375"/>
                      <a:pt x="288" y="1498"/>
                    </a:cubicBezTo>
                    <a:lnTo>
                      <a:pt x="747" y="1241"/>
                    </a:lnTo>
                    <a:cubicBezTo>
                      <a:pt x="908" y="938"/>
                      <a:pt x="987" y="582"/>
                      <a:pt x="973" y="229"/>
                    </a:cubicBezTo>
                    <a:cubicBezTo>
                      <a:pt x="971" y="175"/>
                      <a:pt x="966" y="119"/>
                      <a:pt x="943" y="74"/>
                    </a:cubicBezTo>
                    <a:cubicBezTo>
                      <a:pt x="922" y="33"/>
                      <a:pt x="884" y="0"/>
                      <a:pt x="84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3" name="Google Shape;2243;p34"/>
              <p:cNvSpPr/>
              <p:nvPr/>
            </p:nvSpPr>
            <p:spPr>
              <a:xfrm>
                <a:off x="3319280" y="1849983"/>
                <a:ext cx="81482" cy="102297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57" extrusionOk="0">
                    <a:moveTo>
                      <a:pt x="414" y="1"/>
                    </a:moveTo>
                    <a:cubicBezTo>
                      <a:pt x="292" y="1"/>
                      <a:pt x="168" y="89"/>
                      <a:pt x="99" y="210"/>
                    </a:cubicBezTo>
                    <a:cubicBezTo>
                      <a:pt x="12" y="366"/>
                      <a:pt x="1" y="562"/>
                      <a:pt x="10" y="747"/>
                    </a:cubicBezTo>
                    <a:cubicBezTo>
                      <a:pt x="29" y="1137"/>
                      <a:pt x="130" y="1521"/>
                      <a:pt x="303" y="1857"/>
                    </a:cubicBezTo>
                    <a:lnTo>
                      <a:pt x="1130" y="1706"/>
                    </a:lnTo>
                    <a:cubicBezTo>
                      <a:pt x="1212" y="1699"/>
                      <a:pt x="1262" y="1605"/>
                      <a:pt x="1295" y="1521"/>
                    </a:cubicBezTo>
                    <a:cubicBezTo>
                      <a:pt x="1405" y="1234"/>
                      <a:pt x="1467" y="925"/>
                      <a:pt x="1476" y="615"/>
                    </a:cubicBezTo>
                    <a:cubicBezTo>
                      <a:pt x="1478" y="541"/>
                      <a:pt x="1476" y="464"/>
                      <a:pt x="1443" y="399"/>
                    </a:cubicBezTo>
                    <a:cubicBezTo>
                      <a:pt x="1417" y="350"/>
                      <a:pt x="1367" y="313"/>
                      <a:pt x="1319" y="313"/>
                    </a:cubicBezTo>
                    <a:cubicBezTo>
                      <a:pt x="1304" y="313"/>
                      <a:pt x="1290" y="317"/>
                      <a:pt x="1277" y="324"/>
                    </a:cubicBezTo>
                    <a:cubicBezTo>
                      <a:pt x="1234" y="346"/>
                      <a:pt x="1212" y="401"/>
                      <a:pt x="1192" y="451"/>
                    </a:cubicBezTo>
                    <a:cubicBezTo>
                      <a:pt x="1094" y="702"/>
                      <a:pt x="996" y="952"/>
                      <a:pt x="900" y="1205"/>
                    </a:cubicBezTo>
                    <a:cubicBezTo>
                      <a:pt x="880" y="924"/>
                      <a:pt x="829" y="647"/>
                      <a:pt x="747" y="380"/>
                    </a:cubicBezTo>
                    <a:cubicBezTo>
                      <a:pt x="703" y="238"/>
                      <a:pt x="641" y="88"/>
                      <a:pt x="520" y="26"/>
                    </a:cubicBezTo>
                    <a:cubicBezTo>
                      <a:pt x="486" y="9"/>
                      <a:pt x="450" y="1"/>
                      <a:pt x="4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4" name="Google Shape;2244;p34"/>
              <p:cNvSpPr/>
              <p:nvPr/>
            </p:nvSpPr>
            <p:spPr>
              <a:xfrm>
                <a:off x="4526958" y="1924131"/>
                <a:ext cx="87377" cy="105548"/>
              </a:xfrm>
              <a:custGeom>
                <a:avLst/>
                <a:gdLst/>
                <a:ahLst/>
                <a:cxnLst/>
                <a:rect l="l" t="t" r="r" b="b"/>
                <a:pathLst>
                  <a:path w="1586" h="1916" extrusionOk="0">
                    <a:moveTo>
                      <a:pt x="619" y="1"/>
                    </a:moveTo>
                    <a:cubicBezTo>
                      <a:pt x="534" y="1"/>
                      <a:pt x="446" y="34"/>
                      <a:pt x="378" y="93"/>
                    </a:cubicBezTo>
                    <a:cubicBezTo>
                      <a:pt x="247" y="206"/>
                      <a:pt x="176" y="384"/>
                      <a:pt x="127" y="563"/>
                    </a:cubicBezTo>
                    <a:cubicBezTo>
                      <a:pt x="25" y="937"/>
                      <a:pt x="0" y="1336"/>
                      <a:pt x="59" y="1722"/>
                    </a:cubicBezTo>
                    <a:lnTo>
                      <a:pt x="879" y="1911"/>
                    </a:lnTo>
                    <a:cubicBezTo>
                      <a:pt x="890" y="1914"/>
                      <a:pt x="902" y="1916"/>
                      <a:pt x="913" y="1916"/>
                    </a:cubicBezTo>
                    <a:cubicBezTo>
                      <a:pt x="978" y="1916"/>
                      <a:pt x="1041" y="1859"/>
                      <a:pt x="1090" y="1802"/>
                    </a:cubicBezTo>
                    <a:cubicBezTo>
                      <a:pt x="1282" y="1581"/>
                      <a:pt x="1436" y="1314"/>
                      <a:pt x="1537" y="1025"/>
                    </a:cubicBezTo>
                    <a:cubicBezTo>
                      <a:pt x="1561" y="955"/>
                      <a:pt x="1585" y="882"/>
                      <a:pt x="1572" y="807"/>
                    </a:cubicBezTo>
                    <a:cubicBezTo>
                      <a:pt x="1562" y="739"/>
                      <a:pt x="1510" y="671"/>
                      <a:pt x="1449" y="671"/>
                    </a:cubicBezTo>
                    <a:cubicBezTo>
                      <a:pt x="1446" y="671"/>
                      <a:pt x="1443" y="671"/>
                      <a:pt x="1440" y="672"/>
                    </a:cubicBezTo>
                    <a:cubicBezTo>
                      <a:pt x="1392" y="677"/>
                      <a:pt x="1355" y="718"/>
                      <a:pt x="1321" y="756"/>
                    </a:cubicBezTo>
                    <a:cubicBezTo>
                      <a:pt x="1152" y="953"/>
                      <a:pt x="985" y="1150"/>
                      <a:pt x="816" y="1346"/>
                    </a:cubicBezTo>
                    <a:cubicBezTo>
                      <a:pt x="884" y="1074"/>
                      <a:pt x="922" y="793"/>
                      <a:pt x="929" y="514"/>
                    </a:cubicBezTo>
                    <a:cubicBezTo>
                      <a:pt x="932" y="363"/>
                      <a:pt x="919" y="196"/>
                      <a:pt x="826" y="90"/>
                    </a:cubicBezTo>
                    <a:cubicBezTo>
                      <a:pt x="771" y="28"/>
                      <a:pt x="696" y="1"/>
                      <a:pt x="6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5" name="Google Shape;2245;p34"/>
              <p:cNvSpPr/>
              <p:nvPr/>
            </p:nvSpPr>
            <p:spPr>
              <a:xfrm>
                <a:off x="3239562" y="1879124"/>
                <a:ext cx="55148" cy="85771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557" extrusionOk="0">
                    <a:moveTo>
                      <a:pt x="809" y="1"/>
                    </a:moveTo>
                    <a:cubicBezTo>
                      <a:pt x="800" y="1"/>
                      <a:pt x="792" y="2"/>
                      <a:pt x="783" y="5"/>
                    </a:cubicBezTo>
                    <a:cubicBezTo>
                      <a:pt x="726" y="25"/>
                      <a:pt x="702" y="98"/>
                      <a:pt x="685" y="162"/>
                    </a:cubicBezTo>
                    <a:cubicBezTo>
                      <a:pt x="642" y="343"/>
                      <a:pt x="603" y="526"/>
                      <a:pt x="571" y="710"/>
                    </a:cubicBezTo>
                    <a:cubicBezTo>
                      <a:pt x="512" y="527"/>
                      <a:pt x="424" y="351"/>
                      <a:pt x="289" y="234"/>
                    </a:cubicBezTo>
                    <a:cubicBezTo>
                      <a:pt x="252" y="203"/>
                      <a:pt x="205" y="179"/>
                      <a:pt x="162" y="179"/>
                    </a:cubicBezTo>
                    <a:cubicBezTo>
                      <a:pt x="136" y="179"/>
                      <a:pt x="111" y="187"/>
                      <a:pt x="91" y="208"/>
                    </a:cubicBezTo>
                    <a:cubicBezTo>
                      <a:pt x="77" y="224"/>
                      <a:pt x="67" y="245"/>
                      <a:pt x="60" y="266"/>
                    </a:cubicBezTo>
                    <a:cubicBezTo>
                      <a:pt x="1" y="420"/>
                      <a:pt x="8" y="597"/>
                      <a:pt x="47" y="756"/>
                    </a:cubicBezTo>
                    <a:cubicBezTo>
                      <a:pt x="85" y="917"/>
                      <a:pt x="156" y="1064"/>
                      <a:pt x="227" y="1211"/>
                    </a:cubicBezTo>
                    <a:cubicBezTo>
                      <a:pt x="282" y="1325"/>
                      <a:pt x="337" y="1441"/>
                      <a:pt x="393" y="1556"/>
                    </a:cubicBezTo>
                    <a:lnTo>
                      <a:pt x="826" y="1246"/>
                    </a:lnTo>
                    <a:cubicBezTo>
                      <a:pt x="956" y="924"/>
                      <a:pt x="1000" y="558"/>
                      <a:pt x="952" y="211"/>
                    </a:cubicBezTo>
                    <a:cubicBezTo>
                      <a:pt x="945" y="159"/>
                      <a:pt x="935" y="104"/>
                      <a:pt x="907" y="62"/>
                    </a:cubicBezTo>
                    <a:cubicBezTo>
                      <a:pt x="884" y="26"/>
                      <a:pt x="847" y="1"/>
                      <a:pt x="8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6" name="Google Shape;2246;p34"/>
              <p:cNvSpPr/>
              <p:nvPr/>
            </p:nvSpPr>
            <p:spPr>
              <a:xfrm>
                <a:off x="3213393" y="2120628"/>
                <a:ext cx="185717" cy="101416"/>
              </a:xfrm>
              <a:custGeom>
                <a:avLst/>
                <a:gdLst/>
                <a:ahLst/>
                <a:cxnLst/>
                <a:rect l="l" t="t" r="r" b="b"/>
                <a:pathLst>
                  <a:path w="3371" h="1841" extrusionOk="0">
                    <a:moveTo>
                      <a:pt x="1943" y="0"/>
                    </a:moveTo>
                    <a:cubicBezTo>
                      <a:pt x="1612" y="0"/>
                      <a:pt x="1281" y="60"/>
                      <a:pt x="966" y="179"/>
                    </a:cubicBezTo>
                    <a:cubicBezTo>
                      <a:pt x="182" y="472"/>
                      <a:pt x="0" y="1736"/>
                      <a:pt x="950" y="1832"/>
                    </a:cubicBezTo>
                    <a:cubicBezTo>
                      <a:pt x="1005" y="1837"/>
                      <a:pt x="1063" y="1840"/>
                      <a:pt x="1123" y="1840"/>
                    </a:cubicBezTo>
                    <a:cubicBezTo>
                      <a:pt x="1788" y="1840"/>
                      <a:pt x="2698" y="1495"/>
                      <a:pt x="3118" y="988"/>
                    </a:cubicBezTo>
                    <a:cubicBezTo>
                      <a:pt x="3262" y="815"/>
                      <a:pt x="3371" y="529"/>
                      <a:pt x="3232" y="353"/>
                    </a:cubicBezTo>
                    <a:cubicBezTo>
                      <a:pt x="3184" y="293"/>
                      <a:pt x="3118" y="261"/>
                      <a:pt x="3052" y="231"/>
                    </a:cubicBezTo>
                    <a:cubicBezTo>
                      <a:pt x="2700" y="78"/>
                      <a:pt x="2322" y="0"/>
                      <a:pt x="194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7" name="Google Shape;2247;p34"/>
              <p:cNvSpPr/>
              <p:nvPr/>
            </p:nvSpPr>
            <p:spPr>
              <a:xfrm>
                <a:off x="3088498" y="2066807"/>
                <a:ext cx="136189" cy="76076"/>
              </a:xfrm>
              <a:custGeom>
                <a:avLst/>
                <a:gdLst/>
                <a:ahLst/>
                <a:cxnLst/>
                <a:rect l="l" t="t" r="r" b="b"/>
                <a:pathLst>
                  <a:path w="2472" h="1381" extrusionOk="0">
                    <a:moveTo>
                      <a:pt x="1475" y="0"/>
                    </a:moveTo>
                    <a:cubicBezTo>
                      <a:pt x="1045" y="0"/>
                      <a:pt x="615" y="149"/>
                      <a:pt x="257" y="425"/>
                    </a:cubicBezTo>
                    <a:cubicBezTo>
                      <a:pt x="222" y="453"/>
                      <a:pt x="185" y="485"/>
                      <a:pt x="171" y="531"/>
                    </a:cubicBezTo>
                    <a:cubicBezTo>
                      <a:pt x="1" y="1099"/>
                      <a:pt x="602" y="1381"/>
                      <a:pt x="1229" y="1381"/>
                    </a:cubicBezTo>
                    <a:cubicBezTo>
                      <a:pt x="1760" y="1381"/>
                      <a:pt x="2309" y="1179"/>
                      <a:pt x="2424" y="779"/>
                    </a:cubicBezTo>
                    <a:cubicBezTo>
                      <a:pt x="2472" y="612"/>
                      <a:pt x="2397" y="428"/>
                      <a:pt x="2285" y="305"/>
                    </a:cubicBezTo>
                    <a:cubicBezTo>
                      <a:pt x="2092" y="87"/>
                      <a:pt x="1806" y="10"/>
                      <a:pt x="1533" y="1"/>
                    </a:cubicBezTo>
                    <a:cubicBezTo>
                      <a:pt x="1514" y="1"/>
                      <a:pt x="1494" y="0"/>
                      <a:pt x="147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8" name="Google Shape;2248;p34"/>
              <p:cNvSpPr/>
              <p:nvPr/>
            </p:nvSpPr>
            <p:spPr>
              <a:xfrm>
                <a:off x="3687737" y="1961921"/>
                <a:ext cx="189408" cy="85220"/>
              </a:xfrm>
              <a:custGeom>
                <a:avLst/>
                <a:gdLst/>
                <a:ahLst/>
                <a:cxnLst/>
                <a:rect l="l" t="t" r="r" b="b"/>
                <a:pathLst>
                  <a:path w="3438" h="1547" extrusionOk="0">
                    <a:moveTo>
                      <a:pt x="1991" y="0"/>
                    </a:moveTo>
                    <a:cubicBezTo>
                      <a:pt x="1842" y="0"/>
                      <a:pt x="1693" y="4"/>
                      <a:pt x="1544" y="12"/>
                    </a:cubicBezTo>
                    <a:cubicBezTo>
                      <a:pt x="967" y="46"/>
                      <a:pt x="0" y="477"/>
                      <a:pt x="761" y="1177"/>
                    </a:cubicBezTo>
                    <a:cubicBezTo>
                      <a:pt x="1044" y="1438"/>
                      <a:pt x="1559" y="1546"/>
                      <a:pt x="2048" y="1546"/>
                    </a:cubicBezTo>
                    <a:cubicBezTo>
                      <a:pt x="2391" y="1546"/>
                      <a:pt x="2721" y="1493"/>
                      <a:pt x="2952" y="1401"/>
                    </a:cubicBezTo>
                    <a:cubicBezTo>
                      <a:pt x="3151" y="1321"/>
                      <a:pt x="3334" y="1144"/>
                      <a:pt x="3381" y="910"/>
                    </a:cubicBezTo>
                    <a:cubicBezTo>
                      <a:pt x="3437" y="622"/>
                      <a:pt x="3269" y="329"/>
                      <a:pt x="3045" y="185"/>
                    </a:cubicBezTo>
                    <a:cubicBezTo>
                      <a:pt x="2822" y="41"/>
                      <a:pt x="2554" y="15"/>
                      <a:pt x="2295" y="5"/>
                    </a:cubicBezTo>
                    <a:cubicBezTo>
                      <a:pt x="2194" y="2"/>
                      <a:pt x="2093" y="0"/>
                      <a:pt x="1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9" name="Google Shape;2249;p34"/>
              <p:cNvSpPr/>
              <p:nvPr/>
            </p:nvSpPr>
            <p:spPr>
              <a:xfrm>
                <a:off x="4230837" y="2329134"/>
                <a:ext cx="190289" cy="66546"/>
              </a:xfrm>
              <a:custGeom>
                <a:avLst/>
                <a:gdLst/>
                <a:ahLst/>
                <a:cxnLst/>
                <a:rect l="l" t="t" r="r" b="b"/>
                <a:pathLst>
                  <a:path w="3454" h="1208" extrusionOk="0">
                    <a:moveTo>
                      <a:pt x="1626" y="1"/>
                    </a:moveTo>
                    <a:cubicBezTo>
                      <a:pt x="1219" y="1"/>
                      <a:pt x="812" y="69"/>
                      <a:pt x="494" y="259"/>
                    </a:cubicBezTo>
                    <a:cubicBezTo>
                      <a:pt x="88" y="501"/>
                      <a:pt x="0" y="837"/>
                      <a:pt x="432" y="1048"/>
                    </a:cubicBezTo>
                    <a:cubicBezTo>
                      <a:pt x="693" y="1174"/>
                      <a:pt x="1027" y="1208"/>
                      <a:pt x="1348" y="1208"/>
                    </a:cubicBezTo>
                    <a:cubicBezTo>
                      <a:pt x="1532" y="1208"/>
                      <a:pt x="1711" y="1197"/>
                      <a:pt x="1870" y="1186"/>
                    </a:cubicBezTo>
                    <a:cubicBezTo>
                      <a:pt x="2114" y="1166"/>
                      <a:pt x="3454" y="700"/>
                      <a:pt x="2837" y="199"/>
                    </a:cubicBezTo>
                    <a:cubicBezTo>
                      <a:pt x="2785" y="158"/>
                      <a:pt x="2724" y="141"/>
                      <a:pt x="2662" y="127"/>
                    </a:cubicBezTo>
                    <a:cubicBezTo>
                      <a:pt x="2359" y="56"/>
                      <a:pt x="1992" y="1"/>
                      <a:pt x="162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0" name="Google Shape;2250;p34"/>
              <p:cNvSpPr/>
              <p:nvPr/>
            </p:nvSpPr>
            <p:spPr>
              <a:xfrm>
                <a:off x="4030026" y="2399205"/>
                <a:ext cx="219213" cy="115518"/>
              </a:xfrm>
              <a:custGeom>
                <a:avLst/>
                <a:gdLst/>
                <a:ahLst/>
                <a:cxnLst/>
                <a:rect l="l" t="t" r="r" b="b"/>
                <a:pathLst>
                  <a:path w="3979" h="2097" extrusionOk="0">
                    <a:moveTo>
                      <a:pt x="2234" y="0"/>
                    </a:moveTo>
                    <a:cubicBezTo>
                      <a:pt x="2209" y="0"/>
                      <a:pt x="2185" y="1"/>
                      <a:pt x="2160" y="1"/>
                    </a:cubicBezTo>
                    <a:cubicBezTo>
                      <a:pt x="1610" y="21"/>
                      <a:pt x="1066" y="261"/>
                      <a:pt x="648" y="670"/>
                    </a:cubicBezTo>
                    <a:cubicBezTo>
                      <a:pt x="1" y="1305"/>
                      <a:pt x="436" y="1978"/>
                      <a:pt x="1088" y="1978"/>
                    </a:cubicBezTo>
                    <a:cubicBezTo>
                      <a:pt x="1142" y="1978"/>
                      <a:pt x="1198" y="1973"/>
                      <a:pt x="1254" y="1963"/>
                    </a:cubicBezTo>
                    <a:cubicBezTo>
                      <a:pt x="2059" y="1826"/>
                      <a:pt x="2997" y="2096"/>
                      <a:pt x="3706" y="1526"/>
                    </a:cubicBezTo>
                    <a:cubicBezTo>
                      <a:pt x="3847" y="1413"/>
                      <a:pt x="3978" y="1248"/>
                      <a:pt x="3978" y="1053"/>
                    </a:cubicBezTo>
                    <a:cubicBezTo>
                      <a:pt x="3978" y="850"/>
                      <a:pt x="3840" y="686"/>
                      <a:pt x="3699" y="565"/>
                    </a:cubicBezTo>
                    <a:cubicBezTo>
                      <a:pt x="3285" y="202"/>
                      <a:pt x="2760" y="0"/>
                      <a:pt x="22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1" name="Google Shape;2251;p34"/>
              <p:cNvSpPr/>
              <p:nvPr/>
            </p:nvSpPr>
            <p:spPr>
              <a:xfrm>
                <a:off x="3124253" y="2202763"/>
                <a:ext cx="28262" cy="5332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8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0" y="90"/>
                    </a:cubicBezTo>
                    <a:lnTo>
                      <a:pt x="24" y="777"/>
                    </a:lnTo>
                    <a:cubicBezTo>
                      <a:pt x="0" y="849"/>
                      <a:pt x="32" y="928"/>
                      <a:pt x="94" y="956"/>
                    </a:cubicBezTo>
                    <a:cubicBezTo>
                      <a:pt x="111" y="965"/>
                      <a:pt x="128" y="967"/>
                      <a:pt x="143" y="967"/>
                    </a:cubicBezTo>
                    <a:cubicBezTo>
                      <a:pt x="190" y="965"/>
                      <a:pt x="235" y="932"/>
                      <a:pt x="252" y="877"/>
                    </a:cubicBezTo>
                    <a:lnTo>
                      <a:pt x="489" y="191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2" name="Google Shape;2252;p34"/>
              <p:cNvSpPr/>
              <p:nvPr/>
            </p:nvSpPr>
            <p:spPr>
              <a:xfrm>
                <a:off x="3099352" y="2181885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8" y="1"/>
                    </a:moveTo>
                    <a:cubicBezTo>
                      <a:pt x="124" y="1"/>
                      <a:pt x="121" y="1"/>
                      <a:pt x="118" y="1"/>
                    </a:cubicBezTo>
                    <a:cubicBezTo>
                      <a:pt x="52" y="8"/>
                      <a:pt x="1" y="76"/>
                      <a:pt x="8" y="154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5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8"/>
                      <a:pt x="325" y="1142"/>
                      <a:pt x="318" y="1064"/>
                    </a:cubicBezTo>
                    <a:lnTo>
                      <a:pt x="251" y="128"/>
                    </a:lnTo>
                    <a:cubicBezTo>
                      <a:pt x="245" y="56"/>
                      <a:pt x="194" y="1"/>
                      <a:pt x="12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3" name="Google Shape;2253;p34"/>
              <p:cNvSpPr/>
              <p:nvPr/>
            </p:nvSpPr>
            <p:spPr>
              <a:xfrm>
                <a:off x="4468781" y="2357999"/>
                <a:ext cx="28262" cy="53270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7" extrusionOk="0">
                    <a:moveTo>
                      <a:pt x="376" y="0"/>
                    </a:moveTo>
                    <a:cubicBezTo>
                      <a:pt x="326" y="0"/>
                      <a:pt x="280" y="36"/>
                      <a:pt x="261" y="90"/>
                    </a:cubicBezTo>
                    <a:lnTo>
                      <a:pt x="24" y="776"/>
                    </a:lnTo>
                    <a:cubicBezTo>
                      <a:pt x="0" y="848"/>
                      <a:pt x="31" y="927"/>
                      <a:pt x="93" y="956"/>
                    </a:cubicBezTo>
                    <a:cubicBezTo>
                      <a:pt x="109" y="964"/>
                      <a:pt x="127" y="967"/>
                      <a:pt x="143" y="967"/>
                    </a:cubicBezTo>
                    <a:cubicBezTo>
                      <a:pt x="191" y="965"/>
                      <a:pt x="235" y="932"/>
                      <a:pt x="251" y="876"/>
                    </a:cubicBezTo>
                    <a:lnTo>
                      <a:pt x="489" y="190"/>
                    </a:lnTo>
                    <a:cubicBezTo>
                      <a:pt x="513" y="118"/>
                      <a:pt x="482" y="38"/>
                      <a:pt x="419" y="10"/>
                    </a:cubicBezTo>
                    <a:cubicBezTo>
                      <a:pt x="405" y="3"/>
                      <a:pt x="390" y="0"/>
                      <a:pt x="37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4" name="Google Shape;2254;p34"/>
              <p:cNvSpPr/>
              <p:nvPr/>
            </p:nvSpPr>
            <p:spPr>
              <a:xfrm>
                <a:off x="4443879" y="2337121"/>
                <a:ext cx="17960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5" extrusionOk="0">
                    <a:moveTo>
                      <a:pt x="125" y="0"/>
                    </a:moveTo>
                    <a:cubicBezTo>
                      <a:pt x="123" y="0"/>
                      <a:pt x="120" y="0"/>
                      <a:pt x="118" y="1"/>
                    </a:cubicBezTo>
                    <a:cubicBezTo>
                      <a:pt x="51" y="8"/>
                      <a:pt x="1" y="75"/>
                      <a:pt x="8" y="153"/>
                    </a:cubicBezTo>
                    <a:lnTo>
                      <a:pt x="74" y="1087"/>
                    </a:lnTo>
                    <a:cubicBezTo>
                      <a:pt x="81" y="1160"/>
                      <a:pt x="132" y="1215"/>
                      <a:pt x="194" y="1215"/>
                    </a:cubicBezTo>
                    <a:cubicBezTo>
                      <a:pt x="196" y="1215"/>
                      <a:pt x="199" y="1215"/>
                      <a:pt x="201" y="1215"/>
                    </a:cubicBezTo>
                    <a:lnTo>
                      <a:pt x="207" y="1215"/>
                    </a:lnTo>
                    <a:cubicBezTo>
                      <a:pt x="273" y="1207"/>
                      <a:pt x="325" y="1141"/>
                      <a:pt x="318" y="1063"/>
                    </a:cubicBezTo>
                    <a:lnTo>
                      <a:pt x="250" y="128"/>
                    </a:lnTo>
                    <a:cubicBezTo>
                      <a:pt x="245" y="56"/>
                      <a:pt x="192" y="0"/>
                      <a:pt x="12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5" name="Google Shape;2255;p34"/>
              <p:cNvSpPr/>
              <p:nvPr/>
            </p:nvSpPr>
            <p:spPr>
              <a:xfrm>
                <a:off x="3875878" y="2472581"/>
                <a:ext cx="28318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4" h="966" extrusionOk="0">
                    <a:moveTo>
                      <a:pt x="376" y="1"/>
                    </a:moveTo>
                    <a:cubicBezTo>
                      <a:pt x="327" y="1"/>
                      <a:pt x="281" y="35"/>
                      <a:pt x="262" y="89"/>
                    </a:cubicBezTo>
                    <a:lnTo>
                      <a:pt x="25" y="777"/>
                    </a:lnTo>
                    <a:cubicBezTo>
                      <a:pt x="1" y="849"/>
                      <a:pt x="32" y="928"/>
                      <a:pt x="94" y="956"/>
                    </a:cubicBezTo>
                    <a:cubicBezTo>
                      <a:pt x="110" y="963"/>
                      <a:pt x="128" y="966"/>
                      <a:pt x="144" y="966"/>
                    </a:cubicBezTo>
                    <a:cubicBezTo>
                      <a:pt x="192" y="965"/>
                      <a:pt x="235" y="931"/>
                      <a:pt x="254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6" y="4"/>
                      <a:pt x="391" y="1"/>
                      <a:pt x="37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6" name="Google Shape;2256;p34"/>
              <p:cNvSpPr/>
              <p:nvPr/>
            </p:nvSpPr>
            <p:spPr>
              <a:xfrm>
                <a:off x="3851031" y="2451648"/>
                <a:ext cx="17905" cy="66931"/>
              </a:xfrm>
              <a:custGeom>
                <a:avLst/>
                <a:gdLst/>
                <a:ahLst/>
                <a:cxnLst/>
                <a:rect l="l" t="t" r="r" b="b"/>
                <a:pathLst>
                  <a:path w="325" h="1215" extrusionOk="0">
                    <a:moveTo>
                      <a:pt x="129" y="0"/>
                    </a:moveTo>
                    <a:cubicBezTo>
                      <a:pt x="125" y="0"/>
                      <a:pt x="122" y="1"/>
                      <a:pt x="119" y="1"/>
                    </a:cubicBezTo>
                    <a:cubicBezTo>
                      <a:pt x="51" y="8"/>
                      <a:pt x="0" y="74"/>
                      <a:pt x="7" y="152"/>
                    </a:cubicBezTo>
                    <a:lnTo>
                      <a:pt x="74" y="1088"/>
                    </a:lnTo>
                    <a:cubicBezTo>
                      <a:pt x="81" y="1162"/>
                      <a:pt x="133" y="1215"/>
                      <a:pt x="196" y="1215"/>
                    </a:cubicBezTo>
                    <a:cubicBezTo>
                      <a:pt x="197" y="1215"/>
                      <a:pt x="199" y="1215"/>
                      <a:pt x="201" y="1215"/>
                    </a:cubicBezTo>
                    <a:lnTo>
                      <a:pt x="206" y="1215"/>
                    </a:lnTo>
                    <a:cubicBezTo>
                      <a:pt x="274" y="1208"/>
                      <a:pt x="325" y="1140"/>
                      <a:pt x="318" y="1062"/>
                    </a:cubicBezTo>
                    <a:lnTo>
                      <a:pt x="250" y="128"/>
                    </a:lnTo>
                    <a:cubicBezTo>
                      <a:pt x="246" y="55"/>
                      <a:pt x="195" y="0"/>
                      <a:pt x="1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7" name="Google Shape;2257;p34"/>
              <p:cNvSpPr/>
              <p:nvPr/>
            </p:nvSpPr>
            <p:spPr>
              <a:xfrm>
                <a:off x="4419473" y="2103165"/>
                <a:ext cx="28262" cy="53215"/>
              </a:xfrm>
              <a:custGeom>
                <a:avLst/>
                <a:gdLst/>
                <a:ahLst/>
                <a:cxnLst/>
                <a:rect l="l" t="t" r="r" b="b"/>
                <a:pathLst>
                  <a:path w="513" h="966" extrusionOk="0">
                    <a:moveTo>
                      <a:pt x="375" y="1"/>
                    </a:moveTo>
                    <a:cubicBezTo>
                      <a:pt x="326" y="1"/>
                      <a:pt x="280" y="35"/>
                      <a:pt x="261" y="89"/>
                    </a:cubicBezTo>
                    <a:lnTo>
                      <a:pt x="24" y="775"/>
                    </a:lnTo>
                    <a:cubicBezTo>
                      <a:pt x="0" y="849"/>
                      <a:pt x="31" y="928"/>
                      <a:pt x="94" y="956"/>
                    </a:cubicBezTo>
                    <a:cubicBezTo>
                      <a:pt x="109" y="965"/>
                      <a:pt x="127" y="966"/>
                      <a:pt x="143" y="966"/>
                    </a:cubicBezTo>
                    <a:cubicBezTo>
                      <a:pt x="191" y="965"/>
                      <a:pt x="235" y="931"/>
                      <a:pt x="253" y="877"/>
                    </a:cubicBezTo>
                    <a:lnTo>
                      <a:pt x="489" y="190"/>
                    </a:lnTo>
                    <a:cubicBezTo>
                      <a:pt x="513" y="118"/>
                      <a:pt x="482" y="39"/>
                      <a:pt x="420" y="10"/>
                    </a:cubicBezTo>
                    <a:cubicBezTo>
                      <a:pt x="405" y="4"/>
                      <a:pt x="390" y="1"/>
                      <a:pt x="3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8" name="Google Shape;2258;p34"/>
              <p:cNvSpPr/>
              <p:nvPr/>
            </p:nvSpPr>
            <p:spPr>
              <a:xfrm>
                <a:off x="4394572" y="2082287"/>
                <a:ext cx="17960" cy="669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1216" extrusionOk="0">
                    <a:moveTo>
                      <a:pt x="129" y="1"/>
                    </a:moveTo>
                    <a:cubicBezTo>
                      <a:pt x="126" y="1"/>
                      <a:pt x="122" y="1"/>
                      <a:pt x="119" y="1"/>
                    </a:cubicBezTo>
                    <a:cubicBezTo>
                      <a:pt x="51" y="8"/>
                      <a:pt x="1" y="75"/>
                      <a:pt x="8" y="152"/>
                    </a:cubicBezTo>
                    <a:lnTo>
                      <a:pt x="74" y="1088"/>
                    </a:lnTo>
                    <a:cubicBezTo>
                      <a:pt x="81" y="1160"/>
                      <a:pt x="134" y="1215"/>
                      <a:pt x="196" y="1215"/>
                    </a:cubicBezTo>
                    <a:cubicBezTo>
                      <a:pt x="198" y="1215"/>
                      <a:pt x="200" y="1215"/>
                      <a:pt x="201" y="1215"/>
                    </a:cubicBezTo>
                    <a:lnTo>
                      <a:pt x="207" y="1215"/>
                    </a:lnTo>
                    <a:cubicBezTo>
                      <a:pt x="274" y="1208"/>
                      <a:pt x="325" y="1140"/>
                      <a:pt x="318" y="1063"/>
                    </a:cubicBezTo>
                    <a:lnTo>
                      <a:pt x="251" y="128"/>
                    </a:lnTo>
                    <a:cubicBezTo>
                      <a:pt x="246" y="56"/>
                      <a:pt x="195" y="1"/>
                      <a:pt x="12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9" name="Google Shape;2259;p34"/>
              <p:cNvSpPr/>
              <p:nvPr/>
            </p:nvSpPr>
            <p:spPr>
              <a:xfrm>
                <a:off x="2746320" y="2121399"/>
                <a:ext cx="30521" cy="51892"/>
              </a:xfrm>
              <a:custGeom>
                <a:avLst/>
                <a:gdLst/>
                <a:ahLst/>
                <a:cxnLst/>
                <a:rect l="l" t="t" r="r" b="b"/>
                <a:pathLst>
                  <a:path w="554" h="942" extrusionOk="0">
                    <a:moveTo>
                      <a:pt x="139" y="1"/>
                    </a:moveTo>
                    <a:cubicBezTo>
                      <a:pt x="122" y="1"/>
                      <a:pt x="104" y="5"/>
                      <a:pt x="87" y="14"/>
                    </a:cubicBezTo>
                    <a:cubicBezTo>
                      <a:pt x="25" y="48"/>
                      <a:pt x="1" y="131"/>
                      <a:pt x="29" y="200"/>
                    </a:cubicBezTo>
                    <a:lnTo>
                      <a:pt x="306" y="861"/>
                    </a:lnTo>
                    <a:cubicBezTo>
                      <a:pt x="326" y="913"/>
                      <a:pt x="370" y="941"/>
                      <a:pt x="416" y="941"/>
                    </a:cubicBezTo>
                    <a:cubicBezTo>
                      <a:pt x="418" y="941"/>
                      <a:pt x="419" y="941"/>
                      <a:pt x="420" y="941"/>
                    </a:cubicBezTo>
                    <a:cubicBezTo>
                      <a:pt x="438" y="941"/>
                      <a:pt x="454" y="936"/>
                      <a:pt x="468" y="927"/>
                    </a:cubicBezTo>
                    <a:cubicBezTo>
                      <a:pt x="530" y="893"/>
                      <a:pt x="554" y="810"/>
                      <a:pt x="526" y="741"/>
                    </a:cubicBezTo>
                    <a:lnTo>
                      <a:pt x="249" y="80"/>
                    </a:lnTo>
                    <a:cubicBezTo>
                      <a:pt x="229" y="30"/>
                      <a:pt x="185" y="1"/>
                      <a:pt x="13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0" name="Google Shape;2260;p34"/>
              <p:cNvSpPr/>
              <p:nvPr/>
            </p:nvSpPr>
            <p:spPr>
              <a:xfrm>
                <a:off x="2783673" y="2096995"/>
                <a:ext cx="14214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8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1" y="138"/>
                    </a:cubicBezTo>
                    <a:lnTo>
                      <a:pt x="2" y="1077"/>
                    </a:lnTo>
                    <a:cubicBezTo>
                      <a:pt x="0" y="1153"/>
                      <a:pt x="54" y="1216"/>
                      <a:pt x="122" y="1216"/>
                    </a:cubicBezTo>
                    <a:lnTo>
                      <a:pt x="127" y="1216"/>
                    </a:lnTo>
                    <a:cubicBezTo>
                      <a:pt x="192" y="1212"/>
                      <a:pt x="244" y="1153"/>
                      <a:pt x="244" y="1078"/>
                    </a:cubicBezTo>
                    <a:lnTo>
                      <a:pt x="256" y="139"/>
                    </a:lnTo>
                    <a:cubicBezTo>
                      <a:pt x="257" y="64"/>
                      <a:pt x="202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1" name="Google Shape;2261;p34"/>
              <p:cNvSpPr/>
              <p:nvPr/>
            </p:nvSpPr>
            <p:spPr>
              <a:xfrm>
                <a:off x="3668731" y="2168664"/>
                <a:ext cx="30631" cy="51727"/>
              </a:xfrm>
              <a:custGeom>
                <a:avLst/>
                <a:gdLst/>
                <a:ahLst/>
                <a:cxnLst/>
                <a:rect l="l" t="t" r="r" b="b"/>
                <a:pathLst>
                  <a:path w="556" h="939" extrusionOk="0">
                    <a:moveTo>
                      <a:pt x="141" y="0"/>
                    </a:moveTo>
                    <a:cubicBezTo>
                      <a:pt x="123" y="0"/>
                      <a:pt x="104" y="5"/>
                      <a:pt x="87" y="14"/>
                    </a:cubicBezTo>
                    <a:cubicBezTo>
                      <a:pt x="26" y="48"/>
                      <a:pt x="1" y="130"/>
                      <a:pt x="29" y="199"/>
                    </a:cubicBezTo>
                    <a:lnTo>
                      <a:pt x="306" y="861"/>
                    </a:lnTo>
                    <a:cubicBezTo>
                      <a:pt x="326" y="911"/>
                      <a:pt x="371" y="939"/>
                      <a:pt x="418" y="939"/>
                    </a:cubicBezTo>
                    <a:cubicBezTo>
                      <a:pt x="419" y="939"/>
                      <a:pt x="420" y="939"/>
                      <a:pt x="421" y="939"/>
                    </a:cubicBezTo>
                    <a:cubicBezTo>
                      <a:pt x="437" y="939"/>
                      <a:pt x="452" y="933"/>
                      <a:pt x="468" y="926"/>
                    </a:cubicBezTo>
                    <a:cubicBezTo>
                      <a:pt x="530" y="892"/>
                      <a:pt x="555" y="810"/>
                      <a:pt x="527" y="741"/>
                    </a:cubicBezTo>
                    <a:lnTo>
                      <a:pt x="249" y="79"/>
                    </a:lnTo>
                    <a:cubicBezTo>
                      <a:pt x="229" y="29"/>
                      <a:pt x="186" y="0"/>
                      <a:pt x="1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2" name="Google Shape;2262;p34"/>
              <p:cNvSpPr/>
              <p:nvPr/>
            </p:nvSpPr>
            <p:spPr>
              <a:xfrm>
                <a:off x="3706083" y="2144205"/>
                <a:ext cx="14269" cy="67041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217" extrusionOk="0">
                    <a:moveTo>
                      <a:pt x="136" y="1"/>
                    </a:moveTo>
                    <a:cubicBezTo>
                      <a:pt x="65" y="1"/>
                      <a:pt x="14" y="60"/>
                      <a:pt x="13" y="139"/>
                    </a:cubicBezTo>
                    <a:lnTo>
                      <a:pt x="2" y="1078"/>
                    </a:lnTo>
                    <a:cubicBezTo>
                      <a:pt x="0" y="1153"/>
                      <a:pt x="55" y="1216"/>
                      <a:pt x="122" y="1216"/>
                    </a:cubicBezTo>
                    <a:lnTo>
                      <a:pt x="127" y="1216"/>
                    </a:lnTo>
                    <a:cubicBezTo>
                      <a:pt x="191" y="1213"/>
                      <a:pt x="244" y="1153"/>
                      <a:pt x="246" y="1079"/>
                    </a:cubicBezTo>
                    <a:lnTo>
                      <a:pt x="256" y="140"/>
                    </a:lnTo>
                    <a:cubicBezTo>
                      <a:pt x="259" y="64"/>
                      <a:pt x="204" y="1"/>
                      <a:pt x="13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63" name="Google Shape;2263;p34"/>
            <p:cNvGrpSpPr/>
            <p:nvPr/>
          </p:nvGrpSpPr>
          <p:grpSpPr>
            <a:xfrm>
              <a:off x="-198164" y="3057233"/>
              <a:ext cx="9412838" cy="2962451"/>
              <a:chOff x="-1192669" y="1924020"/>
              <a:chExt cx="4543534" cy="1429961"/>
            </a:xfrm>
          </p:grpSpPr>
          <p:sp>
            <p:nvSpPr>
              <p:cNvPr id="2264" name="Google Shape;2264;p34"/>
              <p:cNvSpPr/>
              <p:nvPr/>
            </p:nvSpPr>
            <p:spPr>
              <a:xfrm>
                <a:off x="751648" y="2433965"/>
                <a:ext cx="85669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824" extrusionOk="0">
                    <a:moveTo>
                      <a:pt x="370" y="0"/>
                    </a:moveTo>
                    <a:cubicBezTo>
                      <a:pt x="222" y="0"/>
                      <a:pt x="89" y="146"/>
                      <a:pt x="47" y="310"/>
                    </a:cubicBezTo>
                    <a:cubicBezTo>
                      <a:pt x="0" y="490"/>
                      <a:pt x="38" y="680"/>
                      <a:pt x="92" y="854"/>
                    </a:cubicBezTo>
                    <a:cubicBezTo>
                      <a:pt x="208" y="1221"/>
                      <a:pt x="400" y="1557"/>
                      <a:pt x="648" y="1824"/>
                    </a:cubicBezTo>
                    <a:lnTo>
                      <a:pt x="1403" y="1414"/>
                    </a:lnTo>
                    <a:cubicBezTo>
                      <a:pt x="1480" y="1380"/>
                      <a:pt x="1506" y="1276"/>
                      <a:pt x="1516" y="1184"/>
                    </a:cubicBezTo>
                    <a:cubicBezTo>
                      <a:pt x="1554" y="875"/>
                      <a:pt x="1536" y="560"/>
                      <a:pt x="1467" y="260"/>
                    </a:cubicBezTo>
                    <a:cubicBezTo>
                      <a:pt x="1451" y="188"/>
                      <a:pt x="1430" y="113"/>
                      <a:pt x="1382" y="62"/>
                    </a:cubicBezTo>
                    <a:cubicBezTo>
                      <a:pt x="1355" y="33"/>
                      <a:pt x="1316" y="15"/>
                      <a:pt x="1279" y="15"/>
                    </a:cubicBezTo>
                    <a:cubicBezTo>
                      <a:pt x="1252" y="15"/>
                      <a:pt x="1225" y="24"/>
                      <a:pt x="1204" y="45"/>
                    </a:cubicBezTo>
                    <a:cubicBezTo>
                      <a:pt x="1169" y="82"/>
                      <a:pt x="1161" y="140"/>
                      <a:pt x="1155" y="193"/>
                    </a:cubicBezTo>
                    <a:lnTo>
                      <a:pt x="1059" y="1008"/>
                    </a:lnTo>
                    <a:cubicBezTo>
                      <a:pt x="971" y="745"/>
                      <a:pt x="853" y="497"/>
                      <a:pt x="710" y="268"/>
                    </a:cubicBezTo>
                    <a:cubicBezTo>
                      <a:pt x="633" y="147"/>
                      <a:pt x="535" y="21"/>
                      <a:pt x="405" y="3"/>
                    </a:cubicBezTo>
                    <a:cubicBezTo>
                      <a:pt x="394" y="1"/>
                      <a:pt x="382" y="0"/>
                      <a:pt x="3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34"/>
              <p:cNvSpPr/>
              <p:nvPr/>
            </p:nvSpPr>
            <p:spPr>
              <a:xfrm>
                <a:off x="-1192669" y="1976574"/>
                <a:ext cx="4543534" cy="1377408"/>
              </a:xfrm>
              <a:custGeom>
                <a:avLst/>
                <a:gdLst/>
                <a:ahLst/>
                <a:cxnLst/>
                <a:rect l="l" t="t" r="r" b="b"/>
                <a:pathLst>
                  <a:path w="82471" h="25004" extrusionOk="0">
                    <a:moveTo>
                      <a:pt x="16498" y="0"/>
                    </a:moveTo>
                    <a:cubicBezTo>
                      <a:pt x="5420" y="0"/>
                      <a:pt x="1175" y="1891"/>
                      <a:pt x="1175" y="1891"/>
                    </a:cubicBezTo>
                    <a:lnTo>
                      <a:pt x="1" y="19569"/>
                    </a:lnTo>
                    <a:lnTo>
                      <a:pt x="81678" y="25004"/>
                    </a:lnTo>
                    <a:lnTo>
                      <a:pt x="82470" y="13098"/>
                    </a:lnTo>
                    <a:cubicBezTo>
                      <a:pt x="82470" y="13098"/>
                      <a:pt x="78100" y="9189"/>
                      <a:pt x="46378" y="3226"/>
                    </a:cubicBezTo>
                    <a:cubicBezTo>
                      <a:pt x="33247" y="757"/>
                      <a:pt x="23506" y="0"/>
                      <a:pt x="1649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34"/>
              <p:cNvSpPr/>
              <p:nvPr/>
            </p:nvSpPr>
            <p:spPr>
              <a:xfrm>
                <a:off x="1808925" y="2185686"/>
                <a:ext cx="9239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1858" extrusionOk="0">
                    <a:moveTo>
                      <a:pt x="1220" y="0"/>
                    </a:moveTo>
                    <a:cubicBezTo>
                      <a:pt x="1181" y="0"/>
                      <a:pt x="1143" y="7"/>
                      <a:pt x="1105" y="23"/>
                    </a:cubicBezTo>
                    <a:cubicBezTo>
                      <a:pt x="967" y="81"/>
                      <a:pt x="891" y="229"/>
                      <a:pt x="836" y="370"/>
                    </a:cubicBezTo>
                    <a:cubicBezTo>
                      <a:pt x="735" y="632"/>
                      <a:pt x="668" y="908"/>
                      <a:pt x="637" y="1189"/>
                    </a:cubicBezTo>
                    <a:cubicBezTo>
                      <a:pt x="534" y="934"/>
                      <a:pt x="431" y="682"/>
                      <a:pt x="328" y="428"/>
                    </a:cubicBezTo>
                    <a:cubicBezTo>
                      <a:pt x="308" y="378"/>
                      <a:pt x="284" y="325"/>
                      <a:pt x="236" y="299"/>
                    </a:cubicBezTo>
                    <a:cubicBezTo>
                      <a:pt x="219" y="291"/>
                      <a:pt x="202" y="287"/>
                      <a:pt x="184" y="287"/>
                    </a:cubicBezTo>
                    <a:cubicBezTo>
                      <a:pt x="130" y="287"/>
                      <a:pt x="75" y="321"/>
                      <a:pt x="45" y="368"/>
                    </a:cubicBezTo>
                    <a:cubicBezTo>
                      <a:pt x="7" y="432"/>
                      <a:pt x="1" y="510"/>
                      <a:pt x="1" y="583"/>
                    </a:cubicBezTo>
                    <a:cubicBezTo>
                      <a:pt x="0" y="894"/>
                      <a:pt x="61" y="1207"/>
                      <a:pt x="178" y="1493"/>
                    </a:cubicBezTo>
                    <a:cubicBezTo>
                      <a:pt x="212" y="1578"/>
                      <a:pt x="265" y="1673"/>
                      <a:pt x="357" y="1683"/>
                    </a:cubicBezTo>
                    <a:lnTo>
                      <a:pt x="1293" y="1858"/>
                    </a:lnTo>
                    <a:cubicBezTo>
                      <a:pt x="1499" y="1526"/>
                      <a:pt x="1626" y="1145"/>
                      <a:pt x="1661" y="757"/>
                    </a:cubicBezTo>
                    <a:cubicBezTo>
                      <a:pt x="1677" y="570"/>
                      <a:pt x="1673" y="376"/>
                      <a:pt x="1577" y="216"/>
                    </a:cubicBezTo>
                    <a:cubicBezTo>
                      <a:pt x="1503" y="92"/>
                      <a:pt x="1361" y="0"/>
                      <a:pt x="122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34"/>
              <p:cNvSpPr/>
              <p:nvPr/>
            </p:nvSpPr>
            <p:spPr>
              <a:xfrm>
                <a:off x="1605028" y="2153845"/>
                <a:ext cx="62034" cy="83017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507" extrusionOk="0">
                    <a:moveTo>
                      <a:pt x="181" y="0"/>
                    </a:moveTo>
                    <a:cubicBezTo>
                      <a:pt x="135" y="0"/>
                      <a:pt x="91" y="30"/>
                      <a:pt x="66" y="71"/>
                    </a:cubicBezTo>
                    <a:cubicBezTo>
                      <a:pt x="38" y="116"/>
                      <a:pt x="31" y="173"/>
                      <a:pt x="27" y="227"/>
                    </a:cubicBezTo>
                    <a:cubicBezTo>
                      <a:pt x="0" y="578"/>
                      <a:pt x="81" y="935"/>
                      <a:pt x="251" y="1244"/>
                    </a:cubicBezTo>
                    <a:lnTo>
                      <a:pt x="767" y="1507"/>
                    </a:lnTo>
                    <a:lnTo>
                      <a:pt x="925" y="1147"/>
                    </a:lnTo>
                    <a:cubicBezTo>
                      <a:pt x="994" y="996"/>
                      <a:pt x="1062" y="842"/>
                      <a:pt x="1093" y="678"/>
                    </a:cubicBezTo>
                    <a:cubicBezTo>
                      <a:pt x="1125" y="516"/>
                      <a:pt x="1118" y="340"/>
                      <a:pt x="1040" y="191"/>
                    </a:cubicBezTo>
                    <a:cubicBezTo>
                      <a:pt x="1029" y="172"/>
                      <a:pt x="1016" y="150"/>
                      <a:pt x="999" y="136"/>
                    </a:cubicBezTo>
                    <a:cubicBezTo>
                      <a:pt x="979" y="120"/>
                      <a:pt x="956" y="113"/>
                      <a:pt x="931" y="113"/>
                    </a:cubicBezTo>
                    <a:cubicBezTo>
                      <a:pt x="879" y="113"/>
                      <a:pt x="821" y="145"/>
                      <a:pt x="779" y="181"/>
                    </a:cubicBezTo>
                    <a:cubicBezTo>
                      <a:pt x="634" y="311"/>
                      <a:pt x="551" y="496"/>
                      <a:pt x="497" y="682"/>
                    </a:cubicBezTo>
                    <a:cubicBezTo>
                      <a:pt x="445" y="503"/>
                      <a:pt x="387" y="325"/>
                      <a:pt x="322" y="149"/>
                    </a:cubicBezTo>
                    <a:cubicBezTo>
                      <a:pt x="299" y="87"/>
                      <a:pt x="265" y="16"/>
                      <a:pt x="201" y="2"/>
                    </a:cubicBezTo>
                    <a:cubicBezTo>
                      <a:pt x="194" y="1"/>
                      <a:pt x="188" y="0"/>
                      <a:pt x="1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34"/>
              <p:cNvSpPr/>
              <p:nvPr/>
            </p:nvSpPr>
            <p:spPr>
              <a:xfrm>
                <a:off x="321543" y="1924020"/>
                <a:ext cx="92500" cy="102353"/>
              </a:xfrm>
              <a:custGeom>
                <a:avLst/>
                <a:gdLst/>
                <a:ahLst/>
                <a:cxnLst/>
                <a:rect l="l" t="t" r="r" b="b"/>
                <a:pathLst>
                  <a:path w="1679" h="1858" extrusionOk="0">
                    <a:moveTo>
                      <a:pt x="1221" y="1"/>
                    </a:moveTo>
                    <a:cubicBezTo>
                      <a:pt x="1183" y="1"/>
                      <a:pt x="1144" y="8"/>
                      <a:pt x="1107" y="23"/>
                    </a:cubicBezTo>
                    <a:cubicBezTo>
                      <a:pt x="967" y="81"/>
                      <a:pt x="891" y="229"/>
                      <a:pt x="837" y="370"/>
                    </a:cubicBezTo>
                    <a:cubicBezTo>
                      <a:pt x="736" y="633"/>
                      <a:pt x="669" y="908"/>
                      <a:pt x="638" y="1189"/>
                    </a:cubicBezTo>
                    <a:cubicBezTo>
                      <a:pt x="535" y="935"/>
                      <a:pt x="431" y="682"/>
                      <a:pt x="329" y="428"/>
                    </a:cubicBezTo>
                    <a:cubicBezTo>
                      <a:pt x="310" y="379"/>
                      <a:pt x="286" y="325"/>
                      <a:pt x="238" y="300"/>
                    </a:cubicBezTo>
                    <a:cubicBezTo>
                      <a:pt x="221" y="291"/>
                      <a:pt x="203" y="287"/>
                      <a:pt x="185" y="287"/>
                    </a:cubicBezTo>
                    <a:cubicBezTo>
                      <a:pt x="131" y="287"/>
                      <a:pt x="75" y="321"/>
                      <a:pt x="47" y="369"/>
                    </a:cubicBezTo>
                    <a:cubicBezTo>
                      <a:pt x="7" y="432"/>
                      <a:pt x="3" y="510"/>
                      <a:pt x="3" y="583"/>
                    </a:cubicBezTo>
                    <a:cubicBezTo>
                      <a:pt x="0" y="897"/>
                      <a:pt x="63" y="1207"/>
                      <a:pt x="180" y="1494"/>
                    </a:cubicBezTo>
                    <a:cubicBezTo>
                      <a:pt x="212" y="1578"/>
                      <a:pt x="267" y="1673"/>
                      <a:pt x="359" y="1683"/>
                    </a:cubicBezTo>
                    <a:lnTo>
                      <a:pt x="1293" y="1858"/>
                    </a:lnTo>
                    <a:cubicBezTo>
                      <a:pt x="1501" y="1526"/>
                      <a:pt x="1628" y="1145"/>
                      <a:pt x="1663" y="757"/>
                    </a:cubicBezTo>
                    <a:cubicBezTo>
                      <a:pt x="1679" y="571"/>
                      <a:pt x="1673" y="376"/>
                      <a:pt x="1578" y="216"/>
                    </a:cubicBezTo>
                    <a:cubicBezTo>
                      <a:pt x="1503" y="92"/>
                      <a:pt x="1361" y="1"/>
                      <a:pt x="122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34"/>
              <p:cNvSpPr/>
              <p:nvPr/>
            </p:nvSpPr>
            <p:spPr>
              <a:xfrm>
                <a:off x="-1060558" y="1963408"/>
                <a:ext cx="98505" cy="105162"/>
              </a:xfrm>
              <a:custGeom>
                <a:avLst/>
                <a:gdLst/>
                <a:ahLst/>
                <a:cxnLst/>
                <a:rect l="l" t="t" r="r" b="b"/>
                <a:pathLst>
                  <a:path w="1788" h="1909" extrusionOk="0">
                    <a:moveTo>
                      <a:pt x="1116" y="1"/>
                    </a:moveTo>
                    <a:cubicBezTo>
                      <a:pt x="1033" y="1"/>
                      <a:pt x="952" y="26"/>
                      <a:pt x="890" y="84"/>
                    </a:cubicBezTo>
                    <a:cubicBezTo>
                      <a:pt x="779" y="186"/>
                      <a:pt x="760" y="352"/>
                      <a:pt x="759" y="503"/>
                    </a:cubicBezTo>
                    <a:cubicBezTo>
                      <a:pt x="756" y="786"/>
                      <a:pt x="791" y="1067"/>
                      <a:pt x="859" y="1341"/>
                    </a:cubicBezTo>
                    <a:lnTo>
                      <a:pt x="304" y="736"/>
                    </a:lnTo>
                    <a:cubicBezTo>
                      <a:pt x="266" y="698"/>
                      <a:pt x="224" y="656"/>
                      <a:pt x="172" y="649"/>
                    </a:cubicBezTo>
                    <a:cubicBezTo>
                      <a:pt x="167" y="648"/>
                      <a:pt x="163" y="648"/>
                      <a:pt x="159" y="648"/>
                    </a:cubicBezTo>
                    <a:cubicBezTo>
                      <a:pt x="89" y="648"/>
                      <a:pt x="30" y="712"/>
                      <a:pt x="16" y="782"/>
                    </a:cubicBezTo>
                    <a:cubicBezTo>
                      <a:pt x="1" y="854"/>
                      <a:pt x="23" y="927"/>
                      <a:pt x="50" y="998"/>
                    </a:cubicBezTo>
                    <a:cubicBezTo>
                      <a:pt x="158" y="1291"/>
                      <a:pt x="323" y="1561"/>
                      <a:pt x="534" y="1788"/>
                    </a:cubicBezTo>
                    <a:cubicBezTo>
                      <a:pt x="590" y="1848"/>
                      <a:pt x="661" y="1908"/>
                      <a:pt x="737" y="1908"/>
                    </a:cubicBezTo>
                    <a:cubicBezTo>
                      <a:pt x="748" y="1908"/>
                      <a:pt x="760" y="1907"/>
                      <a:pt x="772" y="1904"/>
                    </a:cubicBezTo>
                    <a:lnTo>
                      <a:pt x="1710" y="1737"/>
                    </a:lnTo>
                    <a:cubicBezTo>
                      <a:pt x="1788" y="1355"/>
                      <a:pt x="1774" y="952"/>
                      <a:pt x="1669" y="577"/>
                    </a:cubicBezTo>
                    <a:cubicBezTo>
                      <a:pt x="1620" y="396"/>
                      <a:pt x="1544" y="217"/>
                      <a:pt x="1400" y="100"/>
                    </a:cubicBezTo>
                    <a:cubicBezTo>
                      <a:pt x="1321" y="38"/>
                      <a:pt x="1217" y="1"/>
                      <a:pt x="111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0" name="Google Shape;2270;p34"/>
              <p:cNvSpPr/>
              <p:nvPr/>
            </p:nvSpPr>
            <p:spPr>
              <a:xfrm>
                <a:off x="441038" y="1954704"/>
                <a:ext cx="62530" cy="86212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565" extrusionOk="0">
                    <a:moveTo>
                      <a:pt x="232" y="0"/>
                    </a:moveTo>
                    <a:cubicBezTo>
                      <a:pt x="191" y="0"/>
                      <a:pt x="149" y="25"/>
                      <a:pt x="122" y="59"/>
                    </a:cubicBezTo>
                    <a:cubicBezTo>
                      <a:pt x="88" y="101"/>
                      <a:pt x="76" y="156"/>
                      <a:pt x="66" y="208"/>
                    </a:cubicBezTo>
                    <a:cubicBezTo>
                      <a:pt x="1" y="554"/>
                      <a:pt x="39" y="921"/>
                      <a:pt x="174" y="1246"/>
                    </a:cubicBezTo>
                    <a:lnTo>
                      <a:pt x="654" y="1565"/>
                    </a:lnTo>
                    <a:cubicBezTo>
                      <a:pt x="722" y="1452"/>
                      <a:pt x="787" y="1338"/>
                      <a:pt x="855" y="1225"/>
                    </a:cubicBezTo>
                    <a:cubicBezTo>
                      <a:pt x="940" y="1082"/>
                      <a:pt x="1024" y="935"/>
                      <a:pt x="1074" y="777"/>
                    </a:cubicBezTo>
                    <a:cubicBezTo>
                      <a:pt x="1123" y="618"/>
                      <a:pt x="1134" y="441"/>
                      <a:pt x="1075" y="286"/>
                    </a:cubicBezTo>
                    <a:cubicBezTo>
                      <a:pt x="1068" y="265"/>
                      <a:pt x="1057" y="244"/>
                      <a:pt x="1041" y="228"/>
                    </a:cubicBezTo>
                    <a:cubicBezTo>
                      <a:pt x="1019" y="206"/>
                      <a:pt x="991" y="197"/>
                      <a:pt x="961" y="197"/>
                    </a:cubicBezTo>
                    <a:cubicBezTo>
                      <a:pt x="912" y="197"/>
                      <a:pt x="858" y="220"/>
                      <a:pt x="817" y="249"/>
                    </a:cubicBezTo>
                    <a:cubicBezTo>
                      <a:pt x="659" y="362"/>
                      <a:pt x="554" y="537"/>
                      <a:pt x="481" y="717"/>
                    </a:cubicBezTo>
                    <a:cubicBezTo>
                      <a:pt x="450" y="532"/>
                      <a:pt x="412" y="348"/>
                      <a:pt x="368" y="166"/>
                    </a:cubicBezTo>
                    <a:cubicBezTo>
                      <a:pt x="351" y="101"/>
                      <a:pt x="327" y="26"/>
                      <a:pt x="263" y="5"/>
                    </a:cubicBezTo>
                    <a:cubicBezTo>
                      <a:pt x="253" y="2"/>
                      <a:pt x="243" y="0"/>
                      <a:pt x="23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1" name="Google Shape;2271;p34"/>
              <p:cNvSpPr/>
              <p:nvPr/>
            </p:nvSpPr>
            <p:spPr>
              <a:xfrm>
                <a:off x="1567235" y="2458093"/>
                <a:ext cx="231995" cy="113976"/>
              </a:xfrm>
              <a:custGeom>
                <a:avLst/>
                <a:gdLst/>
                <a:ahLst/>
                <a:cxnLst/>
                <a:rect l="l" t="t" r="r" b="b"/>
                <a:pathLst>
                  <a:path w="4211" h="2069" extrusionOk="0">
                    <a:moveTo>
                      <a:pt x="1721" y="0"/>
                    </a:moveTo>
                    <a:cubicBezTo>
                      <a:pt x="1277" y="0"/>
                      <a:pt x="832" y="74"/>
                      <a:pt x="414" y="223"/>
                    </a:cubicBezTo>
                    <a:cubicBezTo>
                      <a:pt x="330" y="252"/>
                      <a:pt x="244" y="286"/>
                      <a:pt x="182" y="351"/>
                    </a:cubicBezTo>
                    <a:cubicBezTo>
                      <a:pt x="0" y="542"/>
                      <a:pt x="131" y="861"/>
                      <a:pt x="305" y="1058"/>
                    </a:cubicBezTo>
                    <a:cubicBezTo>
                      <a:pt x="832" y="1652"/>
                      <a:pt x="2021" y="2069"/>
                      <a:pt x="2863" y="2069"/>
                    </a:cubicBezTo>
                    <a:cubicBezTo>
                      <a:pt x="2912" y="2069"/>
                      <a:pt x="2960" y="2067"/>
                      <a:pt x="3007" y="2065"/>
                    </a:cubicBezTo>
                    <a:cubicBezTo>
                      <a:pt x="4211" y="1988"/>
                      <a:pt x="4024" y="581"/>
                      <a:pt x="3048" y="230"/>
                    </a:cubicBezTo>
                    <a:cubicBezTo>
                      <a:pt x="2623" y="77"/>
                      <a:pt x="2172" y="0"/>
                      <a:pt x="1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2" name="Google Shape;2272;p34"/>
              <p:cNvSpPr/>
              <p:nvPr/>
            </p:nvSpPr>
            <p:spPr>
              <a:xfrm>
                <a:off x="1809531" y="2321752"/>
                <a:ext cx="17045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4" h="1540" extrusionOk="0">
                    <a:moveTo>
                      <a:pt x="1217" y="0"/>
                    </a:moveTo>
                    <a:cubicBezTo>
                      <a:pt x="1213" y="0"/>
                      <a:pt x="1209" y="0"/>
                      <a:pt x="1204" y="0"/>
                    </a:cubicBezTo>
                    <a:cubicBezTo>
                      <a:pt x="860" y="0"/>
                      <a:pt x="497" y="78"/>
                      <a:pt x="245" y="312"/>
                    </a:cubicBezTo>
                    <a:cubicBezTo>
                      <a:pt x="103" y="446"/>
                      <a:pt x="0" y="647"/>
                      <a:pt x="55" y="834"/>
                    </a:cubicBezTo>
                    <a:cubicBezTo>
                      <a:pt x="192" y="1298"/>
                      <a:pt x="923" y="1540"/>
                      <a:pt x="1615" y="1540"/>
                    </a:cubicBezTo>
                    <a:cubicBezTo>
                      <a:pt x="2379" y="1540"/>
                      <a:pt x="3093" y="1245"/>
                      <a:pt x="2904" y="630"/>
                    </a:cubicBezTo>
                    <a:cubicBezTo>
                      <a:pt x="2887" y="579"/>
                      <a:pt x="2842" y="541"/>
                      <a:pt x="2798" y="510"/>
                    </a:cubicBezTo>
                    <a:cubicBezTo>
                      <a:pt x="2340" y="182"/>
                      <a:pt x="1779" y="0"/>
                      <a:pt x="121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3" name="Google Shape;2273;p34"/>
              <p:cNvSpPr/>
              <p:nvPr/>
            </p:nvSpPr>
            <p:spPr>
              <a:xfrm>
                <a:off x="-210539" y="2511528"/>
                <a:ext cx="170346" cy="84835"/>
              </a:xfrm>
              <a:custGeom>
                <a:avLst/>
                <a:gdLst/>
                <a:ahLst/>
                <a:cxnLst/>
                <a:rect l="l" t="t" r="r" b="b"/>
                <a:pathLst>
                  <a:path w="3092" h="1540" extrusionOk="0">
                    <a:moveTo>
                      <a:pt x="1210" y="1"/>
                    </a:moveTo>
                    <a:cubicBezTo>
                      <a:pt x="1208" y="1"/>
                      <a:pt x="1206" y="1"/>
                      <a:pt x="1204" y="1"/>
                    </a:cubicBezTo>
                    <a:cubicBezTo>
                      <a:pt x="861" y="1"/>
                      <a:pt x="496" y="78"/>
                      <a:pt x="244" y="313"/>
                    </a:cubicBezTo>
                    <a:cubicBezTo>
                      <a:pt x="103" y="447"/>
                      <a:pt x="1" y="648"/>
                      <a:pt x="56" y="835"/>
                    </a:cubicBezTo>
                    <a:cubicBezTo>
                      <a:pt x="191" y="1298"/>
                      <a:pt x="922" y="1539"/>
                      <a:pt x="1614" y="1539"/>
                    </a:cubicBezTo>
                    <a:cubicBezTo>
                      <a:pt x="2377" y="1539"/>
                      <a:pt x="3092" y="1245"/>
                      <a:pt x="2903" y="630"/>
                    </a:cubicBezTo>
                    <a:cubicBezTo>
                      <a:pt x="2887" y="579"/>
                      <a:pt x="2841" y="543"/>
                      <a:pt x="2797" y="510"/>
                    </a:cubicBezTo>
                    <a:cubicBezTo>
                      <a:pt x="2339" y="181"/>
                      <a:pt x="1775" y="1"/>
                      <a:pt x="121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4" name="Google Shape;2274;p34"/>
              <p:cNvSpPr/>
              <p:nvPr/>
            </p:nvSpPr>
            <p:spPr>
              <a:xfrm>
                <a:off x="600861" y="2109665"/>
                <a:ext cx="239267" cy="94751"/>
              </a:xfrm>
              <a:custGeom>
                <a:avLst/>
                <a:gdLst/>
                <a:ahLst/>
                <a:cxnLst/>
                <a:rect l="l" t="t" r="r" b="b"/>
                <a:pathLst>
                  <a:path w="4343" h="1720" extrusionOk="0">
                    <a:moveTo>
                      <a:pt x="1516" y="1"/>
                    </a:moveTo>
                    <a:cubicBezTo>
                      <a:pt x="1498" y="1"/>
                      <a:pt x="1480" y="1"/>
                      <a:pt x="1463" y="1"/>
                    </a:cubicBezTo>
                    <a:cubicBezTo>
                      <a:pt x="1137" y="4"/>
                      <a:pt x="798" y="22"/>
                      <a:pt x="510" y="176"/>
                    </a:cubicBezTo>
                    <a:cubicBezTo>
                      <a:pt x="222" y="328"/>
                      <a:pt x="0" y="649"/>
                      <a:pt x="60" y="971"/>
                    </a:cubicBezTo>
                    <a:cubicBezTo>
                      <a:pt x="109" y="1232"/>
                      <a:pt x="335" y="1432"/>
                      <a:pt x="583" y="1528"/>
                    </a:cubicBezTo>
                    <a:cubicBezTo>
                      <a:pt x="898" y="1648"/>
                      <a:pt x="1364" y="1720"/>
                      <a:pt x="1839" y="1720"/>
                    </a:cubicBezTo>
                    <a:cubicBezTo>
                      <a:pt x="2420" y="1720"/>
                      <a:pt x="3014" y="1612"/>
                      <a:pt x="3357" y="1349"/>
                    </a:cubicBezTo>
                    <a:cubicBezTo>
                      <a:pt x="4342" y="597"/>
                      <a:pt x="3138" y="87"/>
                      <a:pt x="2411" y="33"/>
                    </a:cubicBezTo>
                    <a:cubicBezTo>
                      <a:pt x="2114" y="12"/>
                      <a:pt x="1814" y="1"/>
                      <a:pt x="151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5" name="Google Shape;2275;p34"/>
              <p:cNvSpPr/>
              <p:nvPr/>
            </p:nvSpPr>
            <p:spPr>
              <a:xfrm>
                <a:off x="177036" y="2325002"/>
                <a:ext cx="239983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1352" extrusionOk="0">
                    <a:moveTo>
                      <a:pt x="2191" y="0"/>
                    </a:moveTo>
                    <a:cubicBezTo>
                      <a:pt x="1776" y="0"/>
                      <a:pt x="1366" y="46"/>
                      <a:pt x="1020" y="108"/>
                    </a:cubicBezTo>
                    <a:cubicBezTo>
                      <a:pt x="941" y="122"/>
                      <a:pt x="862" y="139"/>
                      <a:pt x="796" y="183"/>
                    </a:cubicBezTo>
                    <a:cubicBezTo>
                      <a:pt x="1" y="719"/>
                      <a:pt x="1673" y="1278"/>
                      <a:pt x="1981" y="1307"/>
                    </a:cubicBezTo>
                    <a:cubicBezTo>
                      <a:pt x="2226" y="1329"/>
                      <a:pt x="2509" y="1351"/>
                      <a:pt x="2794" y="1351"/>
                    </a:cubicBezTo>
                    <a:cubicBezTo>
                      <a:pt x="3150" y="1351"/>
                      <a:pt x="3509" y="1316"/>
                      <a:pt x="3801" y="1200"/>
                    </a:cubicBezTo>
                    <a:cubicBezTo>
                      <a:pt x="4355" y="980"/>
                      <a:pt x="4254" y="605"/>
                      <a:pt x="3751" y="324"/>
                    </a:cubicBezTo>
                    <a:cubicBezTo>
                      <a:pt x="3321" y="84"/>
                      <a:pt x="2751" y="0"/>
                      <a:pt x="21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6" name="Google Shape;2276;p34"/>
              <p:cNvSpPr/>
              <p:nvPr/>
            </p:nvSpPr>
            <p:spPr>
              <a:xfrm>
                <a:off x="390298" y="2407799"/>
                <a:ext cx="275738" cy="127032"/>
              </a:xfrm>
              <a:custGeom>
                <a:avLst/>
                <a:gdLst/>
                <a:ahLst/>
                <a:cxnLst/>
                <a:rect l="l" t="t" r="r" b="b"/>
                <a:pathLst>
                  <a:path w="5005" h="2306" extrusionOk="0">
                    <a:moveTo>
                      <a:pt x="2169" y="0"/>
                    </a:moveTo>
                    <a:cubicBezTo>
                      <a:pt x="1531" y="0"/>
                      <a:pt x="894" y="207"/>
                      <a:pt x="376" y="581"/>
                    </a:cubicBezTo>
                    <a:cubicBezTo>
                      <a:pt x="194" y="713"/>
                      <a:pt x="14" y="891"/>
                      <a:pt x="7" y="1116"/>
                    </a:cubicBezTo>
                    <a:cubicBezTo>
                      <a:pt x="0" y="1333"/>
                      <a:pt x="161" y="1519"/>
                      <a:pt x="333" y="1651"/>
                    </a:cubicBezTo>
                    <a:cubicBezTo>
                      <a:pt x="1207" y="2306"/>
                      <a:pt x="2404" y="2035"/>
                      <a:pt x="3410" y="2210"/>
                    </a:cubicBezTo>
                    <a:cubicBezTo>
                      <a:pt x="3493" y="2224"/>
                      <a:pt x="3574" y="2231"/>
                      <a:pt x="3653" y="2231"/>
                    </a:cubicBezTo>
                    <a:cubicBezTo>
                      <a:pt x="4457" y="2231"/>
                      <a:pt x="5005" y="1510"/>
                      <a:pt x="4221" y="795"/>
                    </a:cubicBezTo>
                    <a:cubicBezTo>
                      <a:pt x="3707" y="327"/>
                      <a:pt x="3029" y="43"/>
                      <a:pt x="2336" y="5"/>
                    </a:cubicBezTo>
                    <a:cubicBezTo>
                      <a:pt x="2281" y="2"/>
                      <a:pt x="2225" y="0"/>
                      <a:pt x="21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34"/>
              <p:cNvSpPr/>
              <p:nvPr/>
            </p:nvSpPr>
            <p:spPr>
              <a:xfrm>
                <a:off x="1523492" y="2603579"/>
                <a:ext cx="34268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9" extrusionOk="0">
                    <a:moveTo>
                      <a:pt x="174" y="1"/>
                    </a:moveTo>
                    <a:cubicBezTo>
                      <a:pt x="157" y="1"/>
                      <a:pt x="139" y="3"/>
                      <a:pt x="122" y="9"/>
                    </a:cubicBezTo>
                    <a:cubicBezTo>
                      <a:pt x="43" y="38"/>
                      <a:pt x="1" y="125"/>
                      <a:pt x="29" y="207"/>
                    </a:cubicBezTo>
                    <a:lnTo>
                      <a:pt x="302" y="976"/>
                    </a:lnTo>
                    <a:cubicBezTo>
                      <a:pt x="323" y="1035"/>
                      <a:pt x="378" y="1075"/>
                      <a:pt x="438" y="1078"/>
                    </a:cubicBezTo>
                    <a:cubicBezTo>
                      <a:pt x="443" y="1078"/>
                      <a:pt x="447" y="1079"/>
                      <a:pt x="452" y="1079"/>
                    </a:cubicBezTo>
                    <a:cubicBezTo>
                      <a:pt x="469" y="1079"/>
                      <a:pt x="485" y="1075"/>
                      <a:pt x="499" y="1069"/>
                    </a:cubicBezTo>
                    <a:cubicBezTo>
                      <a:pt x="580" y="1041"/>
                      <a:pt x="622" y="954"/>
                      <a:pt x="594" y="872"/>
                    </a:cubicBezTo>
                    <a:lnTo>
                      <a:pt x="320" y="102"/>
                    </a:lnTo>
                    <a:cubicBezTo>
                      <a:pt x="298" y="40"/>
                      <a:pt x="237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34"/>
              <p:cNvSpPr/>
              <p:nvPr/>
            </p:nvSpPr>
            <p:spPr>
              <a:xfrm>
                <a:off x="1566739" y="2581655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4" y="0"/>
                    </a:moveTo>
                    <a:cubicBezTo>
                      <a:pt x="203" y="0"/>
                      <a:pt x="137" y="58"/>
                      <a:pt x="129" y="138"/>
                    </a:cubicBezTo>
                    <a:lnTo>
                      <a:pt x="11" y="1172"/>
                    </a:lnTo>
                    <a:cubicBezTo>
                      <a:pt x="1" y="1257"/>
                      <a:pt x="61" y="1335"/>
                      <a:pt x="147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5" y="173"/>
                    </a:lnTo>
                    <a:cubicBezTo>
                      <a:pt x="447" y="88"/>
                      <a:pt x="385" y="11"/>
                      <a:pt x="300" y="1"/>
                    </a:cubicBezTo>
                    <a:cubicBezTo>
                      <a:pt x="294" y="0"/>
                      <a:pt x="289" y="0"/>
                      <a:pt x="2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34"/>
              <p:cNvSpPr/>
              <p:nvPr/>
            </p:nvSpPr>
            <p:spPr>
              <a:xfrm>
                <a:off x="-271195" y="2270410"/>
                <a:ext cx="34323" cy="59439"/>
              </a:xfrm>
              <a:custGeom>
                <a:avLst/>
                <a:gdLst/>
                <a:ahLst/>
                <a:cxnLst/>
                <a:rect l="l" t="t" r="r" b="b"/>
                <a:pathLst>
                  <a:path w="623" h="1079" extrusionOk="0">
                    <a:moveTo>
                      <a:pt x="174" y="0"/>
                    </a:moveTo>
                    <a:cubicBezTo>
                      <a:pt x="157" y="0"/>
                      <a:pt x="139" y="3"/>
                      <a:pt x="122" y="9"/>
                    </a:cubicBezTo>
                    <a:cubicBezTo>
                      <a:pt x="43" y="37"/>
                      <a:pt x="1" y="125"/>
                      <a:pt x="29" y="207"/>
                    </a:cubicBezTo>
                    <a:lnTo>
                      <a:pt x="303" y="976"/>
                    </a:lnTo>
                    <a:cubicBezTo>
                      <a:pt x="324" y="1035"/>
                      <a:pt x="378" y="1075"/>
                      <a:pt x="439" y="1078"/>
                    </a:cubicBezTo>
                    <a:cubicBezTo>
                      <a:pt x="444" y="1078"/>
                      <a:pt x="449" y="1079"/>
                      <a:pt x="454" y="1079"/>
                    </a:cubicBezTo>
                    <a:cubicBezTo>
                      <a:pt x="470" y="1079"/>
                      <a:pt x="486" y="1075"/>
                      <a:pt x="501" y="1068"/>
                    </a:cubicBezTo>
                    <a:cubicBezTo>
                      <a:pt x="580" y="1039"/>
                      <a:pt x="622" y="951"/>
                      <a:pt x="594" y="870"/>
                    </a:cubicBezTo>
                    <a:lnTo>
                      <a:pt x="320" y="102"/>
                    </a:lnTo>
                    <a:cubicBezTo>
                      <a:pt x="298" y="40"/>
                      <a:pt x="238" y="0"/>
                      <a:pt x="17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34"/>
              <p:cNvSpPr/>
              <p:nvPr/>
            </p:nvSpPr>
            <p:spPr>
              <a:xfrm>
                <a:off x="-227948" y="2248430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5" y="1"/>
                    </a:moveTo>
                    <a:cubicBezTo>
                      <a:pt x="204" y="1"/>
                      <a:pt x="138" y="59"/>
                      <a:pt x="129" y="138"/>
                    </a:cubicBezTo>
                    <a:lnTo>
                      <a:pt x="12" y="1173"/>
                    </a:lnTo>
                    <a:cubicBezTo>
                      <a:pt x="1" y="1258"/>
                      <a:pt x="63" y="1335"/>
                      <a:pt x="148" y="1345"/>
                    </a:cubicBezTo>
                    <a:lnTo>
                      <a:pt x="155" y="1345"/>
                    </a:lnTo>
                    <a:cubicBezTo>
                      <a:pt x="157" y="1345"/>
                      <a:pt x="160" y="1345"/>
                      <a:pt x="163" y="1345"/>
                    </a:cubicBezTo>
                    <a:cubicBezTo>
                      <a:pt x="240" y="1345"/>
                      <a:pt x="307" y="1287"/>
                      <a:pt x="318" y="1208"/>
                    </a:cubicBezTo>
                    <a:lnTo>
                      <a:pt x="437" y="174"/>
                    </a:lnTo>
                    <a:cubicBezTo>
                      <a:pt x="447" y="89"/>
                      <a:pt x="386" y="11"/>
                      <a:pt x="301" y="2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1" name="Google Shape;2281;p34"/>
              <p:cNvSpPr/>
              <p:nvPr/>
            </p:nvSpPr>
            <p:spPr>
              <a:xfrm>
                <a:off x="264633" y="2653103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3" y="1"/>
                    </a:moveTo>
                    <a:cubicBezTo>
                      <a:pt x="156" y="1"/>
                      <a:pt x="139" y="3"/>
                      <a:pt x="122" y="9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7" y="1075"/>
                      <a:pt x="438" y="1079"/>
                    </a:cubicBezTo>
                    <a:cubicBezTo>
                      <a:pt x="441" y="1080"/>
                      <a:pt x="443" y="1080"/>
                      <a:pt x="446" y="1080"/>
                    </a:cubicBezTo>
                    <a:cubicBezTo>
                      <a:pt x="464" y="1080"/>
                      <a:pt x="483" y="1076"/>
                      <a:pt x="500" y="1071"/>
                    </a:cubicBezTo>
                    <a:cubicBezTo>
                      <a:pt x="579" y="1043"/>
                      <a:pt x="621" y="954"/>
                      <a:pt x="593" y="873"/>
                    </a:cubicBezTo>
                    <a:lnTo>
                      <a:pt x="319" y="104"/>
                    </a:lnTo>
                    <a:cubicBezTo>
                      <a:pt x="297" y="40"/>
                      <a:pt x="238" y="1"/>
                      <a:pt x="1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2" name="Google Shape;2282;p34"/>
              <p:cNvSpPr/>
              <p:nvPr/>
            </p:nvSpPr>
            <p:spPr>
              <a:xfrm>
                <a:off x="307825" y="2631233"/>
                <a:ext cx="24681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345" extrusionOk="0">
                    <a:moveTo>
                      <a:pt x="285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1" y="1173"/>
                    </a:lnTo>
                    <a:cubicBezTo>
                      <a:pt x="1" y="1258"/>
                      <a:pt x="63" y="1335"/>
                      <a:pt x="148" y="1344"/>
                    </a:cubicBezTo>
                    <a:lnTo>
                      <a:pt x="155" y="1344"/>
                    </a:lnTo>
                    <a:cubicBezTo>
                      <a:pt x="158" y="1344"/>
                      <a:pt x="162" y="1344"/>
                      <a:pt x="165" y="1344"/>
                    </a:cubicBezTo>
                    <a:cubicBezTo>
                      <a:pt x="242" y="1344"/>
                      <a:pt x="309" y="1285"/>
                      <a:pt x="319" y="1208"/>
                    </a:cubicBezTo>
                    <a:lnTo>
                      <a:pt x="437" y="172"/>
                    </a:lnTo>
                    <a:cubicBezTo>
                      <a:pt x="447" y="87"/>
                      <a:pt x="385" y="10"/>
                      <a:pt x="302" y="1"/>
                    </a:cubicBezTo>
                    <a:cubicBezTo>
                      <a:pt x="296" y="1"/>
                      <a:pt x="290" y="1"/>
                      <a:pt x="28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34"/>
              <p:cNvSpPr/>
              <p:nvPr/>
            </p:nvSpPr>
            <p:spPr>
              <a:xfrm>
                <a:off x="103432" y="2363067"/>
                <a:ext cx="34268" cy="5949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80" extrusionOk="0">
                    <a:moveTo>
                      <a:pt x="174" y="1"/>
                    </a:moveTo>
                    <a:cubicBezTo>
                      <a:pt x="157" y="1"/>
                      <a:pt x="140" y="4"/>
                      <a:pt x="123" y="10"/>
                    </a:cubicBezTo>
                    <a:cubicBezTo>
                      <a:pt x="43" y="38"/>
                      <a:pt x="0" y="127"/>
                      <a:pt x="28" y="207"/>
                    </a:cubicBezTo>
                    <a:lnTo>
                      <a:pt x="302" y="976"/>
                    </a:lnTo>
                    <a:cubicBezTo>
                      <a:pt x="323" y="1037"/>
                      <a:pt x="378" y="1075"/>
                      <a:pt x="438" y="1079"/>
                    </a:cubicBezTo>
                    <a:cubicBezTo>
                      <a:pt x="441" y="1080"/>
                      <a:pt x="445" y="1080"/>
                      <a:pt x="448" y="1080"/>
                    </a:cubicBezTo>
                    <a:cubicBezTo>
                      <a:pt x="466" y="1080"/>
                      <a:pt x="483" y="1077"/>
                      <a:pt x="500" y="1070"/>
                    </a:cubicBezTo>
                    <a:cubicBezTo>
                      <a:pt x="579" y="1041"/>
                      <a:pt x="621" y="954"/>
                      <a:pt x="593" y="872"/>
                    </a:cubicBezTo>
                    <a:lnTo>
                      <a:pt x="321" y="104"/>
                    </a:lnTo>
                    <a:cubicBezTo>
                      <a:pt x="298" y="41"/>
                      <a:pt x="238" y="1"/>
                      <a:pt x="1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34"/>
              <p:cNvSpPr/>
              <p:nvPr/>
            </p:nvSpPr>
            <p:spPr>
              <a:xfrm>
                <a:off x="146735" y="2341198"/>
                <a:ext cx="24626" cy="74093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5" extrusionOk="0">
                    <a:moveTo>
                      <a:pt x="283" y="1"/>
                    </a:moveTo>
                    <a:cubicBezTo>
                      <a:pt x="203" y="1"/>
                      <a:pt x="137" y="58"/>
                      <a:pt x="129" y="137"/>
                    </a:cubicBezTo>
                    <a:lnTo>
                      <a:pt x="10" y="1173"/>
                    </a:lnTo>
                    <a:cubicBezTo>
                      <a:pt x="0" y="1258"/>
                      <a:pt x="61" y="1335"/>
                      <a:pt x="146" y="1344"/>
                    </a:cubicBezTo>
                    <a:lnTo>
                      <a:pt x="153" y="1344"/>
                    </a:lnTo>
                    <a:cubicBezTo>
                      <a:pt x="156" y="1344"/>
                      <a:pt x="160" y="1344"/>
                      <a:pt x="164" y="1344"/>
                    </a:cubicBezTo>
                    <a:cubicBezTo>
                      <a:pt x="242" y="1344"/>
                      <a:pt x="309" y="1285"/>
                      <a:pt x="318" y="1208"/>
                    </a:cubicBezTo>
                    <a:lnTo>
                      <a:pt x="435" y="172"/>
                    </a:lnTo>
                    <a:cubicBezTo>
                      <a:pt x="446" y="88"/>
                      <a:pt x="384" y="10"/>
                      <a:pt x="300" y="1"/>
                    </a:cubicBezTo>
                    <a:cubicBezTo>
                      <a:pt x="294" y="1"/>
                      <a:pt x="288" y="1"/>
                      <a:pt x="28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34"/>
              <p:cNvSpPr/>
              <p:nvPr/>
            </p:nvSpPr>
            <p:spPr>
              <a:xfrm>
                <a:off x="-295271" y="2789114"/>
                <a:ext cx="34268" cy="59384"/>
              </a:xfrm>
              <a:custGeom>
                <a:avLst/>
                <a:gdLst/>
                <a:ahLst/>
                <a:cxnLst/>
                <a:rect l="l" t="t" r="r" b="b"/>
                <a:pathLst>
                  <a:path w="622" h="1078" extrusionOk="0">
                    <a:moveTo>
                      <a:pt x="173" y="0"/>
                    </a:moveTo>
                    <a:cubicBezTo>
                      <a:pt x="156" y="0"/>
                      <a:pt x="139" y="3"/>
                      <a:pt x="122" y="9"/>
                    </a:cubicBezTo>
                    <a:cubicBezTo>
                      <a:pt x="43" y="37"/>
                      <a:pt x="0" y="125"/>
                      <a:pt x="29" y="207"/>
                    </a:cubicBezTo>
                    <a:lnTo>
                      <a:pt x="302" y="976"/>
                    </a:lnTo>
                    <a:cubicBezTo>
                      <a:pt x="324" y="1035"/>
                      <a:pt x="377" y="1075"/>
                      <a:pt x="438" y="1078"/>
                    </a:cubicBezTo>
                    <a:cubicBezTo>
                      <a:pt x="459" y="1078"/>
                      <a:pt x="479" y="1076"/>
                      <a:pt x="500" y="1069"/>
                    </a:cubicBezTo>
                    <a:cubicBezTo>
                      <a:pt x="579" y="1041"/>
                      <a:pt x="621" y="953"/>
                      <a:pt x="593" y="872"/>
                    </a:cubicBezTo>
                    <a:lnTo>
                      <a:pt x="319" y="102"/>
                    </a:lnTo>
                    <a:cubicBezTo>
                      <a:pt x="297" y="40"/>
                      <a:pt x="237" y="0"/>
                      <a:pt x="17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34"/>
              <p:cNvSpPr/>
              <p:nvPr/>
            </p:nvSpPr>
            <p:spPr>
              <a:xfrm>
                <a:off x="-252023" y="2767079"/>
                <a:ext cx="24626" cy="74148"/>
              </a:xfrm>
              <a:custGeom>
                <a:avLst/>
                <a:gdLst/>
                <a:ahLst/>
                <a:cxnLst/>
                <a:rect l="l" t="t" r="r" b="b"/>
                <a:pathLst>
                  <a:path w="447" h="1346" extrusionOk="0">
                    <a:moveTo>
                      <a:pt x="283" y="0"/>
                    </a:moveTo>
                    <a:cubicBezTo>
                      <a:pt x="203" y="0"/>
                      <a:pt x="137" y="59"/>
                      <a:pt x="129" y="138"/>
                    </a:cubicBezTo>
                    <a:lnTo>
                      <a:pt x="10" y="1173"/>
                    </a:lnTo>
                    <a:cubicBezTo>
                      <a:pt x="0" y="1257"/>
                      <a:pt x="62" y="1335"/>
                      <a:pt x="147" y="1345"/>
                    </a:cubicBezTo>
                    <a:lnTo>
                      <a:pt x="154" y="1345"/>
                    </a:lnTo>
                    <a:cubicBezTo>
                      <a:pt x="157" y="1345"/>
                      <a:pt x="160" y="1345"/>
                      <a:pt x="162" y="1345"/>
                    </a:cubicBezTo>
                    <a:cubicBezTo>
                      <a:pt x="240" y="1345"/>
                      <a:pt x="308" y="1288"/>
                      <a:pt x="318" y="1208"/>
                    </a:cubicBezTo>
                    <a:lnTo>
                      <a:pt x="436" y="173"/>
                    </a:lnTo>
                    <a:cubicBezTo>
                      <a:pt x="446" y="89"/>
                      <a:pt x="384" y="11"/>
                      <a:pt x="299" y="1"/>
                    </a:cubicBezTo>
                    <a:cubicBezTo>
                      <a:pt x="294" y="1"/>
                      <a:pt x="289" y="0"/>
                      <a:pt x="2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34"/>
              <p:cNvSpPr/>
              <p:nvPr/>
            </p:nvSpPr>
            <p:spPr>
              <a:xfrm>
                <a:off x="2090777" y="2429778"/>
                <a:ext cx="35920" cy="6296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143" extrusionOk="0">
                    <a:moveTo>
                      <a:pt x="183" y="0"/>
                    </a:moveTo>
                    <a:cubicBezTo>
                      <a:pt x="165" y="0"/>
                      <a:pt x="147" y="3"/>
                      <a:pt x="129" y="10"/>
                    </a:cubicBezTo>
                    <a:cubicBezTo>
                      <a:pt x="44" y="39"/>
                      <a:pt x="1" y="135"/>
                      <a:pt x="30" y="220"/>
                    </a:cubicBezTo>
                    <a:lnTo>
                      <a:pt x="315" y="1034"/>
                    </a:lnTo>
                    <a:cubicBezTo>
                      <a:pt x="337" y="1098"/>
                      <a:pt x="396" y="1139"/>
                      <a:pt x="457" y="1142"/>
                    </a:cubicBezTo>
                    <a:cubicBezTo>
                      <a:pt x="461" y="1142"/>
                      <a:pt x="466" y="1142"/>
                      <a:pt x="470" y="1142"/>
                    </a:cubicBezTo>
                    <a:cubicBezTo>
                      <a:pt x="487" y="1142"/>
                      <a:pt x="504" y="1140"/>
                      <a:pt x="523" y="1133"/>
                    </a:cubicBezTo>
                    <a:cubicBezTo>
                      <a:pt x="606" y="1104"/>
                      <a:pt x="651" y="1008"/>
                      <a:pt x="622" y="923"/>
                    </a:cubicBezTo>
                    <a:lnTo>
                      <a:pt x="335" y="108"/>
                    </a:lnTo>
                    <a:cubicBezTo>
                      <a:pt x="312" y="42"/>
                      <a:pt x="250" y="0"/>
                      <a:pt x="1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34"/>
              <p:cNvSpPr/>
              <p:nvPr/>
            </p:nvSpPr>
            <p:spPr>
              <a:xfrm>
                <a:off x="2136063" y="2406311"/>
                <a:ext cx="25728" cy="78610"/>
              </a:xfrm>
              <a:custGeom>
                <a:avLst/>
                <a:gdLst/>
                <a:ahLst/>
                <a:cxnLst/>
                <a:rect l="l" t="t" r="r" b="b"/>
                <a:pathLst>
                  <a:path w="467" h="1427" extrusionOk="0">
                    <a:moveTo>
                      <a:pt x="297" y="0"/>
                    </a:moveTo>
                    <a:cubicBezTo>
                      <a:pt x="212" y="0"/>
                      <a:pt x="144" y="61"/>
                      <a:pt x="134" y="146"/>
                    </a:cubicBezTo>
                    <a:lnTo>
                      <a:pt x="9" y="1244"/>
                    </a:lnTo>
                    <a:cubicBezTo>
                      <a:pt x="0" y="1335"/>
                      <a:pt x="64" y="1417"/>
                      <a:pt x="153" y="1426"/>
                    </a:cubicBezTo>
                    <a:lnTo>
                      <a:pt x="160" y="1426"/>
                    </a:lnTo>
                    <a:cubicBezTo>
                      <a:pt x="163" y="1427"/>
                      <a:pt x="167" y="1427"/>
                      <a:pt x="170" y="1427"/>
                    </a:cubicBezTo>
                    <a:cubicBezTo>
                      <a:pt x="250" y="1427"/>
                      <a:pt x="320" y="1365"/>
                      <a:pt x="331" y="1283"/>
                    </a:cubicBezTo>
                    <a:lnTo>
                      <a:pt x="455" y="183"/>
                    </a:lnTo>
                    <a:cubicBezTo>
                      <a:pt x="466" y="93"/>
                      <a:pt x="402" y="12"/>
                      <a:pt x="314" y="1"/>
                    </a:cubicBezTo>
                    <a:cubicBezTo>
                      <a:pt x="308" y="0"/>
                      <a:pt x="302" y="0"/>
                      <a:pt x="2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34"/>
              <p:cNvSpPr/>
              <p:nvPr/>
            </p:nvSpPr>
            <p:spPr>
              <a:xfrm>
                <a:off x="532601" y="2322688"/>
                <a:ext cx="39997" cy="57016"/>
              </a:xfrm>
              <a:custGeom>
                <a:avLst/>
                <a:gdLst/>
                <a:ahLst/>
                <a:cxnLst/>
                <a:rect l="l" t="t" r="r" b="b"/>
                <a:pathLst>
                  <a:path w="726" h="1035" extrusionOk="0">
                    <a:moveTo>
                      <a:pt x="548" y="1"/>
                    </a:moveTo>
                    <a:cubicBezTo>
                      <a:pt x="492" y="1"/>
                      <a:pt x="439" y="31"/>
                      <a:pt x="411" y="85"/>
                    </a:cubicBezTo>
                    <a:lnTo>
                      <a:pt x="38" y="810"/>
                    </a:lnTo>
                    <a:cubicBezTo>
                      <a:pt x="0" y="887"/>
                      <a:pt x="30" y="980"/>
                      <a:pt x="106" y="1018"/>
                    </a:cubicBezTo>
                    <a:cubicBezTo>
                      <a:pt x="126" y="1028"/>
                      <a:pt x="146" y="1032"/>
                      <a:pt x="167" y="1035"/>
                    </a:cubicBezTo>
                    <a:cubicBezTo>
                      <a:pt x="169" y="1035"/>
                      <a:pt x="172" y="1035"/>
                      <a:pt x="175" y="1035"/>
                    </a:cubicBezTo>
                    <a:cubicBezTo>
                      <a:pt x="231" y="1035"/>
                      <a:pt x="285" y="1005"/>
                      <a:pt x="315" y="951"/>
                    </a:cubicBezTo>
                    <a:lnTo>
                      <a:pt x="686" y="226"/>
                    </a:lnTo>
                    <a:cubicBezTo>
                      <a:pt x="726" y="150"/>
                      <a:pt x="696" y="57"/>
                      <a:pt x="620" y="18"/>
                    </a:cubicBezTo>
                    <a:cubicBezTo>
                      <a:pt x="597" y="7"/>
                      <a:pt x="573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34"/>
              <p:cNvSpPr/>
              <p:nvPr/>
            </p:nvSpPr>
            <p:spPr>
              <a:xfrm>
                <a:off x="507314" y="2294263"/>
                <a:ext cx="18346" cy="74588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354" extrusionOk="0">
                    <a:moveTo>
                      <a:pt x="176" y="1"/>
                    </a:moveTo>
                    <a:cubicBezTo>
                      <a:pt x="92" y="1"/>
                      <a:pt x="23" y="70"/>
                      <a:pt x="22" y="153"/>
                    </a:cubicBezTo>
                    <a:lnTo>
                      <a:pt x="2" y="1195"/>
                    </a:lnTo>
                    <a:cubicBezTo>
                      <a:pt x="0" y="1278"/>
                      <a:pt x="64" y="1347"/>
                      <a:pt x="147" y="1353"/>
                    </a:cubicBezTo>
                    <a:lnTo>
                      <a:pt x="154" y="1353"/>
                    </a:lnTo>
                    <a:cubicBezTo>
                      <a:pt x="155" y="1353"/>
                      <a:pt x="156" y="1353"/>
                      <a:pt x="157" y="1353"/>
                    </a:cubicBezTo>
                    <a:cubicBezTo>
                      <a:pt x="240" y="1353"/>
                      <a:pt x="310" y="1285"/>
                      <a:pt x="311" y="1201"/>
                    </a:cubicBezTo>
                    <a:lnTo>
                      <a:pt x="331" y="158"/>
                    </a:lnTo>
                    <a:cubicBezTo>
                      <a:pt x="332" y="73"/>
                      <a:pt x="267" y="5"/>
                      <a:pt x="178" y="1"/>
                    </a:cubicBezTo>
                    <a:cubicBezTo>
                      <a:pt x="177" y="1"/>
                      <a:pt x="177" y="1"/>
                      <a:pt x="17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34"/>
              <p:cNvSpPr/>
              <p:nvPr/>
            </p:nvSpPr>
            <p:spPr>
              <a:xfrm>
                <a:off x="1847214" y="2418651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5"/>
                    </a:cubicBezTo>
                    <a:lnTo>
                      <a:pt x="40" y="810"/>
                    </a:lnTo>
                    <a:cubicBezTo>
                      <a:pt x="1" y="885"/>
                      <a:pt x="32" y="979"/>
                      <a:pt x="107" y="1018"/>
                    </a:cubicBezTo>
                    <a:cubicBezTo>
                      <a:pt x="127" y="1026"/>
                      <a:pt x="146" y="1032"/>
                      <a:pt x="167" y="1033"/>
                    </a:cubicBezTo>
                    <a:cubicBezTo>
                      <a:pt x="171" y="1033"/>
                      <a:pt x="175" y="1033"/>
                      <a:pt x="179" y="1033"/>
                    </a:cubicBezTo>
                    <a:cubicBezTo>
                      <a:pt x="234" y="1033"/>
                      <a:pt x="288" y="1004"/>
                      <a:pt x="316" y="951"/>
                    </a:cubicBezTo>
                    <a:lnTo>
                      <a:pt x="688" y="226"/>
                    </a:lnTo>
                    <a:cubicBezTo>
                      <a:pt x="726" y="150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34"/>
              <p:cNvSpPr/>
              <p:nvPr/>
            </p:nvSpPr>
            <p:spPr>
              <a:xfrm>
                <a:off x="1821982" y="2390171"/>
                <a:ext cx="18236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1" h="1352" extrusionOk="0">
                    <a:moveTo>
                      <a:pt x="172" y="0"/>
                    </a:moveTo>
                    <a:cubicBezTo>
                      <a:pt x="89" y="0"/>
                      <a:pt x="21" y="68"/>
                      <a:pt x="20" y="151"/>
                    </a:cubicBezTo>
                    <a:lnTo>
                      <a:pt x="0" y="1194"/>
                    </a:lnTo>
                    <a:cubicBezTo>
                      <a:pt x="0" y="1278"/>
                      <a:pt x="64" y="1345"/>
                      <a:pt x="146" y="1351"/>
                    </a:cubicBezTo>
                    <a:lnTo>
                      <a:pt x="153" y="1351"/>
                    </a:lnTo>
                    <a:cubicBezTo>
                      <a:pt x="153" y="1351"/>
                      <a:pt x="154" y="1351"/>
                      <a:pt x="155" y="1351"/>
                    </a:cubicBezTo>
                    <a:cubicBezTo>
                      <a:pt x="239" y="1351"/>
                      <a:pt x="308" y="1282"/>
                      <a:pt x="309" y="1200"/>
                    </a:cubicBezTo>
                    <a:lnTo>
                      <a:pt x="329" y="157"/>
                    </a:lnTo>
                    <a:cubicBezTo>
                      <a:pt x="330" y="72"/>
                      <a:pt x="266" y="2"/>
                      <a:pt x="177" y="0"/>
                    </a:cubicBezTo>
                    <a:cubicBezTo>
                      <a:pt x="175" y="0"/>
                      <a:pt x="173" y="0"/>
                      <a:pt x="1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3" name="Google Shape;2293;p34"/>
              <p:cNvSpPr/>
              <p:nvPr/>
            </p:nvSpPr>
            <p:spPr>
              <a:xfrm>
                <a:off x="1895034" y="2677892"/>
                <a:ext cx="40052" cy="5696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034" extrusionOk="0">
                    <a:moveTo>
                      <a:pt x="551" y="0"/>
                    </a:moveTo>
                    <a:cubicBezTo>
                      <a:pt x="494" y="0"/>
                      <a:pt x="440" y="31"/>
                      <a:pt x="412" y="84"/>
                    </a:cubicBezTo>
                    <a:lnTo>
                      <a:pt x="41" y="809"/>
                    </a:lnTo>
                    <a:cubicBezTo>
                      <a:pt x="1" y="885"/>
                      <a:pt x="31" y="978"/>
                      <a:pt x="107" y="1017"/>
                    </a:cubicBezTo>
                    <a:cubicBezTo>
                      <a:pt x="127" y="1026"/>
                      <a:pt x="148" y="1032"/>
                      <a:pt x="168" y="1033"/>
                    </a:cubicBezTo>
                    <a:cubicBezTo>
                      <a:pt x="170" y="1033"/>
                      <a:pt x="173" y="1033"/>
                      <a:pt x="175" y="1033"/>
                    </a:cubicBezTo>
                    <a:cubicBezTo>
                      <a:pt x="232" y="1033"/>
                      <a:pt x="286" y="1004"/>
                      <a:pt x="316" y="950"/>
                    </a:cubicBezTo>
                    <a:lnTo>
                      <a:pt x="688" y="226"/>
                    </a:lnTo>
                    <a:cubicBezTo>
                      <a:pt x="727" y="149"/>
                      <a:pt x="697" y="56"/>
                      <a:pt x="621" y="17"/>
                    </a:cubicBezTo>
                    <a:cubicBezTo>
                      <a:pt x="598" y="6"/>
                      <a:pt x="574" y="0"/>
                      <a:pt x="5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4" name="Google Shape;2294;p34"/>
              <p:cNvSpPr/>
              <p:nvPr/>
            </p:nvSpPr>
            <p:spPr>
              <a:xfrm>
                <a:off x="1869802" y="2649467"/>
                <a:ext cx="18291" cy="74478"/>
              </a:xfrm>
              <a:custGeom>
                <a:avLst/>
                <a:gdLst/>
                <a:ahLst/>
                <a:cxnLst/>
                <a:rect l="l" t="t" r="r" b="b"/>
                <a:pathLst>
                  <a:path w="332" h="1352" extrusionOk="0">
                    <a:moveTo>
                      <a:pt x="175" y="1"/>
                    </a:moveTo>
                    <a:cubicBezTo>
                      <a:pt x="92" y="1"/>
                      <a:pt x="24" y="69"/>
                      <a:pt x="21" y="152"/>
                    </a:cubicBezTo>
                    <a:lnTo>
                      <a:pt x="3" y="1195"/>
                    </a:lnTo>
                    <a:cubicBezTo>
                      <a:pt x="0" y="1278"/>
                      <a:pt x="67" y="1346"/>
                      <a:pt x="147" y="1351"/>
                    </a:cubicBezTo>
                    <a:lnTo>
                      <a:pt x="154" y="1351"/>
                    </a:lnTo>
                    <a:cubicBezTo>
                      <a:pt x="155" y="1351"/>
                      <a:pt x="156" y="1351"/>
                      <a:pt x="157" y="1351"/>
                    </a:cubicBezTo>
                    <a:cubicBezTo>
                      <a:pt x="240" y="1351"/>
                      <a:pt x="309" y="1283"/>
                      <a:pt x="311" y="1200"/>
                    </a:cubicBezTo>
                    <a:lnTo>
                      <a:pt x="331" y="157"/>
                    </a:lnTo>
                    <a:cubicBezTo>
                      <a:pt x="332" y="73"/>
                      <a:pt x="267" y="2"/>
                      <a:pt x="180" y="1"/>
                    </a:cubicBezTo>
                    <a:cubicBezTo>
                      <a:pt x="178" y="1"/>
                      <a:pt x="176" y="1"/>
                      <a:pt x="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5" name="Google Shape;2295;p34"/>
            <p:cNvGrpSpPr/>
            <p:nvPr/>
          </p:nvGrpSpPr>
          <p:grpSpPr>
            <a:xfrm>
              <a:off x="1492833" y="308678"/>
              <a:ext cx="246464" cy="231319"/>
              <a:chOff x="5946283" y="1650903"/>
              <a:chExt cx="246464" cy="231319"/>
            </a:xfrm>
          </p:grpSpPr>
          <p:sp>
            <p:nvSpPr>
              <p:cNvPr id="2296" name="Google Shape;2296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7" name="Google Shape;2297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98" name="Google Shape;2298;p34"/>
            <p:cNvGrpSpPr/>
            <p:nvPr/>
          </p:nvGrpSpPr>
          <p:grpSpPr>
            <a:xfrm>
              <a:off x="8616233" y="1244603"/>
              <a:ext cx="246464" cy="231319"/>
              <a:chOff x="5946283" y="1650903"/>
              <a:chExt cx="246464" cy="231319"/>
            </a:xfrm>
          </p:grpSpPr>
          <p:sp>
            <p:nvSpPr>
              <p:cNvPr id="2299" name="Google Shape;2299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0" name="Google Shape;2300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1" name="Google Shape;2301;p34"/>
            <p:cNvGrpSpPr/>
            <p:nvPr/>
          </p:nvGrpSpPr>
          <p:grpSpPr>
            <a:xfrm>
              <a:off x="494908" y="784103"/>
              <a:ext cx="246464" cy="231319"/>
              <a:chOff x="5946283" y="1650903"/>
              <a:chExt cx="246464" cy="231319"/>
            </a:xfrm>
          </p:grpSpPr>
          <p:sp>
            <p:nvSpPr>
              <p:cNvPr id="2302" name="Google Shape;2302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04" name="Google Shape;2304;p34"/>
            <p:cNvGrpSpPr/>
            <p:nvPr/>
          </p:nvGrpSpPr>
          <p:grpSpPr>
            <a:xfrm>
              <a:off x="8573783" y="2027528"/>
              <a:ext cx="246464" cy="231319"/>
              <a:chOff x="5946283" y="1650903"/>
              <a:chExt cx="246464" cy="231319"/>
            </a:xfrm>
          </p:grpSpPr>
          <p:sp>
            <p:nvSpPr>
              <p:cNvPr id="2305" name="Google Shape;2305;p34"/>
              <p:cNvSpPr/>
              <p:nvPr/>
            </p:nvSpPr>
            <p:spPr>
              <a:xfrm>
                <a:off x="5946283" y="1650903"/>
                <a:ext cx="246464" cy="231319"/>
              </a:xfrm>
              <a:custGeom>
                <a:avLst/>
                <a:gdLst/>
                <a:ahLst/>
                <a:cxnLst/>
                <a:rect l="l" t="t" r="r" b="b"/>
                <a:pathLst>
                  <a:path w="8245" h="7739" extrusionOk="0">
                    <a:moveTo>
                      <a:pt x="4122" y="1"/>
                    </a:moveTo>
                    <a:cubicBezTo>
                      <a:pt x="3335" y="1"/>
                      <a:pt x="2652" y="475"/>
                      <a:pt x="2377" y="1209"/>
                    </a:cubicBezTo>
                    <a:lnTo>
                      <a:pt x="2260" y="1518"/>
                    </a:lnTo>
                    <a:lnTo>
                      <a:pt x="1930" y="1534"/>
                    </a:lnTo>
                    <a:cubicBezTo>
                      <a:pt x="1146" y="1569"/>
                      <a:pt x="483" y="2076"/>
                      <a:pt x="241" y="2822"/>
                    </a:cubicBezTo>
                    <a:cubicBezTo>
                      <a:pt x="0" y="3569"/>
                      <a:pt x="240" y="4366"/>
                      <a:pt x="851" y="4855"/>
                    </a:cubicBezTo>
                    <a:lnTo>
                      <a:pt x="1109" y="5061"/>
                    </a:lnTo>
                    <a:lnTo>
                      <a:pt x="1021" y="5378"/>
                    </a:lnTo>
                    <a:cubicBezTo>
                      <a:pt x="865" y="5944"/>
                      <a:pt x="978" y="6536"/>
                      <a:pt x="1335" y="7002"/>
                    </a:cubicBezTo>
                    <a:cubicBezTo>
                      <a:pt x="1687" y="7463"/>
                      <a:pt x="2242" y="7739"/>
                      <a:pt x="2820" y="7739"/>
                    </a:cubicBezTo>
                    <a:cubicBezTo>
                      <a:pt x="3186" y="7739"/>
                      <a:pt x="3540" y="7633"/>
                      <a:pt x="3846" y="7431"/>
                    </a:cubicBezTo>
                    <a:lnTo>
                      <a:pt x="4122" y="7249"/>
                    </a:lnTo>
                    <a:lnTo>
                      <a:pt x="4397" y="7431"/>
                    </a:lnTo>
                    <a:cubicBezTo>
                      <a:pt x="4703" y="7631"/>
                      <a:pt x="5059" y="7739"/>
                      <a:pt x="5422" y="7739"/>
                    </a:cubicBezTo>
                    <a:cubicBezTo>
                      <a:pt x="6000" y="7739"/>
                      <a:pt x="6556" y="7465"/>
                      <a:pt x="6908" y="7002"/>
                    </a:cubicBezTo>
                    <a:cubicBezTo>
                      <a:pt x="7262" y="6536"/>
                      <a:pt x="7377" y="5944"/>
                      <a:pt x="7221" y="5378"/>
                    </a:cubicBezTo>
                    <a:lnTo>
                      <a:pt x="7134" y="5061"/>
                    </a:lnTo>
                    <a:lnTo>
                      <a:pt x="7391" y="4855"/>
                    </a:lnTo>
                    <a:cubicBezTo>
                      <a:pt x="8005" y="4366"/>
                      <a:pt x="8245" y="3569"/>
                      <a:pt x="8002" y="2822"/>
                    </a:cubicBezTo>
                    <a:cubicBezTo>
                      <a:pt x="7759" y="2076"/>
                      <a:pt x="7096" y="1572"/>
                      <a:pt x="6312" y="1534"/>
                    </a:cubicBezTo>
                    <a:lnTo>
                      <a:pt x="5982" y="1518"/>
                    </a:lnTo>
                    <a:lnTo>
                      <a:pt x="5866" y="1209"/>
                    </a:lnTo>
                    <a:cubicBezTo>
                      <a:pt x="5591" y="475"/>
                      <a:pt x="4905" y="1"/>
                      <a:pt x="41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1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34"/>
              <p:cNvSpPr/>
              <p:nvPr/>
            </p:nvSpPr>
            <p:spPr>
              <a:xfrm>
                <a:off x="5996353" y="1699086"/>
                <a:ext cx="146384" cy="135103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4520" extrusionOk="0">
                    <a:moveTo>
                      <a:pt x="2447" y="1"/>
                    </a:moveTo>
                    <a:cubicBezTo>
                      <a:pt x="2349" y="1"/>
                      <a:pt x="2252" y="56"/>
                      <a:pt x="2212" y="166"/>
                    </a:cubicBezTo>
                    <a:lnTo>
                      <a:pt x="1782" y="1309"/>
                    </a:lnTo>
                    <a:cubicBezTo>
                      <a:pt x="1744" y="1406"/>
                      <a:pt x="1656" y="1470"/>
                      <a:pt x="1553" y="1474"/>
                    </a:cubicBezTo>
                    <a:lnTo>
                      <a:pt x="332" y="1531"/>
                    </a:lnTo>
                    <a:cubicBezTo>
                      <a:pt x="96" y="1543"/>
                      <a:pt x="1" y="1840"/>
                      <a:pt x="184" y="1987"/>
                    </a:cubicBezTo>
                    <a:lnTo>
                      <a:pt x="1140" y="2750"/>
                    </a:lnTo>
                    <a:cubicBezTo>
                      <a:pt x="1219" y="2814"/>
                      <a:pt x="1253" y="2918"/>
                      <a:pt x="1226" y="3017"/>
                    </a:cubicBezTo>
                    <a:lnTo>
                      <a:pt x="901" y="4196"/>
                    </a:lnTo>
                    <a:cubicBezTo>
                      <a:pt x="853" y="4371"/>
                      <a:pt x="992" y="4519"/>
                      <a:pt x="1148" y="4519"/>
                    </a:cubicBezTo>
                    <a:cubicBezTo>
                      <a:pt x="1195" y="4519"/>
                      <a:pt x="1243" y="4506"/>
                      <a:pt x="1288" y="4476"/>
                    </a:cubicBezTo>
                    <a:lnTo>
                      <a:pt x="2308" y="3803"/>
                    </a:lnTo>
                    <a:cubicBezTo>
                      <a:pt x="2351" y="3775"/>
                      <a:pt x="2400" y="3761"/>
                      <a:pt x="2449" y="3761"/>
                    </a:cubicBezTo>
                    <a:cubicBezTo>
                      <a:pt x="2498" y="3761"/>
                      <a:pt x="2547" y="3775"/>
                      <a:pt x="2589" y="3803"/>
                    </a:cubicBezTo>
                    <a:lnTo>
                      <a:pt x="3611" y="4476"/>
                    </a:lnTo>
                    <a:cubicBezTo>
                      <a:pt x="3656" y="4506"/>
                      <a:pt x="3704" y="4520"/>
                      <a:pt x="3751" y="4520"/>
                    </a:cubicBezTo>
                    <a:cubicBezTo>
                      <a:pt x="3906" y="4520"/>
                      <a:pt x="4045" y="4371"/>
                      <a:pt x="3998" y="4196"/>
                    </a:cubicBezTo>
                    <a:lnTo>
                      <a:pt x="3673" y="3017"/>
                    </a:lnTo>
                    <a:cubicBezTo>
                      <a:pt x="3645" y="2920"/>
                      <a:pt x="3680" y="2814"/>
                      <a:pt x="3759" y="2750"/>
                    </a:cubicBezTo>
                    <a:lnTo>
                      <a:pt x="4713" y="1987"/>
                    </a:lnTo>
                    <a:cubicBezTo>
                      <a:pt x="4897" y="1838"/>
                      <a:pt x="4800" y="1542"/>
                      <a:pt x="4565" y="1531"/>
                    </a:cubicBezTo>
                    <a:lnTo>
                      <a:pt x="3344" y="1474"/>
                    </a:lnTo>
                    <a:cubicBezTo>
                      <a:pt x="3243" y="1470"/>
                      <a:pt x="3152" y="1404"/>
                      <a:pt x="3117" y="1309"/>
                    </a:cubicBezTo>
                    <a:lnTo>
                      <a:pt x="2687" y="166"/>
                    </a:lnTo>
                    <a:cubicBezTo>
                      <a:pt x="2644" y="56"/>
                      <a:pt x="2545" y="1"/>
                      <a:pt x="24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07" name="Google Shape;2307;p34"/>
          <p:cNvGrpSpPr/>
          <p:nvPr/>
        </p:nvGrpSpPr>
        <p:grpSpPr>
          <a:xfrm>
            <a:off x="436428" y="1491268"/>
            <a:ext cx="1501789" cy="2554694"/>
            <a:chOff x="4977317" y="160408"/>
            <a:chExt cx="680682" cy="1157909"/>
          </a:xfrm>
        </p:grpSpPr>
        <p:sp>
          <p:nvSpPr>
            <p:cNvPr id="2308" name="Google Shape;2308;p34"/>
            <p:cNvSpPr/>
            <p:nvPr/>
          </p:nvSpPr>
          <p:spPr>
            <a:xfrm>
              <a:off x="4977317" y="160408"/>
              <a:ext cx="680682" cy="1157909"/>
            </a:xfrm>
            <a:custGeom>
              <a:avLst/>
              <a:gdLst/>
              <a:ahLst/>
              <a:cxnLst/>
              <a:rect l="l" t="t" r="r" b="b"/>
              <a:pathLst>
                <a:path w="22771" h="38739" extrusionOk="0">
                  <a:moveTo>
                    <a:pt x="9012" y="0"/>
                  </a:moveTo>
                  <a:cubicBezTo>
                    <a:pt x="8363" y="0"/>
                    <a:pt x="7772" y="168"/>
                    <a:pt x="7286" y="473"/>
                  </a:cubicBezTo>
                  <a:cubicBezTo>
                    <a:pt x="7168" y="459"/>
                    <a:pt x="7048" y="450"/>
                    <a:pt x="6926" y="450"/>
                  </a:cubicBezTo>
                  <a:cubicBezTo>
                    <a:pt x="5409" y="450"/>
                    <a:pt x="3906" y="1567"/>
                    <a:pt x="2332" y="3865"/>
                  </a:cubicBezTo>
                  <a:cubicBezTo>
                    <a:pt x="1646" y="4863"/>
                    <a:pt x="1214" y="5931"/>
                    <a:pt x="1047" y="7035"/>
                  </a:cubicBezTo>
                  <a:cubicBezTo>
                    <a:pt x="809" y="8631"/>
                    <a:pt x="1173" y="10050"/>
                    <a:pt x="1646" y="11128"/>
                  </a:cubicBezTo>
                  <a:cubicBezTo>
                    <a:pt x="1348" y="11521"/>
                    <a:pt x="1159" y="12002"/>
                    <a:pt x="1122" y="12534"/>
                  </a:cubicBezTo>
                  <a:cubicBezTo>
                    <a:pt x="1067" y="13317"/>
                    <a:pt x="1357" y="14073"/>
                    <a:pt x="1870" y="14650"/>
                  </a:cubicBezTo>
                  <a:cubicBezTo>
                    <a:pt x="1762" y="14781"/>
                    <a:pt x="1677" y="14908"/>
                    <a:pt x="1611" y="15028"/>
                  </a:cubicBezTo>
                  <a:cubicBezTo>
                    <a:pt x="1419" y="15374"/>
                    <a:pt x="1242" y="15892"/>
                    <a:pt x="1303" y="16584"/>
                  </a:cubicBezTo>
                  <a:cubicBezTo>
                    <a:pt x="1300" y="16591"/>
                    <a:pt x="1299" y="16599"/>
                    <a:pt x="1294" y="16606"/>
                  </a:cubicBezTo>
                  <a:cubicBezTo>
                    <a:pt x="793" y="17034"/>
                    <a:pt x="463" y="17446"/>
                    <a:pt x="277" y="17875"/>
                  </a:cubicBezTo>
                  <a:cubicBezTo>
                    <a:pt x="0" y="18509"/>
                    <a:pt x="68" y="19218"/>
                    <a:pt x="463" y="19823"/>
                  </a:cubicBezTo>
                  <a:cubicBezTo>
                    <a:pt x="800" y="20337"/>
                    <a:pt x="1386" y="20759"/>
                    <a:pt x="2030" y="20989"/>
                  </a:cubicBezTo>
                  <a:cubicBezTo>
                    <a:pt x="2301" y="22475"/>
                    <a:pt x="3601" y="23808"/>
                    <a:pt x="4034" y="24217"/>
                  </a:cubicBezTo>
                  <a:lnTo>
                    <a:pt x="5293" y="25403"/>
                  </a:lnTo>
                  <a:lnTo>
                    <a:pt x="5317" y="25372"/>
                  </a:lnTo>
                  <a:cubicBezTo>
                    <a:pt x="5571" y="25593"/>
                    <a:pt x="5928" y="25836"/>
                    <a:pt x="6345" y="25997"/>
                  </a:cubicBezTo>
                  <a:lnTo>
                    <a:pt x="5508" y="31410"/>
                  </a:lnTo>
                  <a:lnTo>
                    <a:pt x="4796" y="34169"/>
                  </a:lnTo>
                  <a:cubicBezTo>
                    <a:pt x="4676" y="34239"/>
                    <a:pt x="4563" y="34319"/>
                    <a:pt x="4463" y="34415"/>
                  </a:cubicBezTo>
                  <a:cubicBezTo>
                    <a:pt x="3851" y="34843"/>
                    <a:pt x="3134" y="35491"/>
                    <a:pt x="3053" y="36417"/>
                  </a:cubicBezTo>
                  <a:cubicBezTo>
                    <a:pt x="3014" y="36874"/>
                    <a:pt x="3127" y="37319"/>
                    <a:pt x="3385" y="37705"/>
                  </a:cubicBezTo>
                  <a:cubicBezTo>
                    <a:pt x="4009" y="38631"/>
                    <a:pt x="5163" y="38738"/>
                    <a:pt x="5981" y="38738"/>
                  </a:cubicBezTo>
                  <a:cubicBezTo>
                    <a:pt x="7585" y="38738"/>
                    <a:pt x="10317" y="38198"/>
                    <a:pt x="11207" y="37704"/>
                  </a:cubicBezTo>
                  <a:cubicBezTo>
                    <a:pt x="11955" y="37282"/>
                    <a:pt x="12344" y="36487"/>
                    <a:pt x="12219" y="35650"/>
                  </a:cubicBezTo>
                  <a:cubicBezTo>
                    <a:pt x="12215" y="35609"/>
                    <a:pt x="12207" y="35568"/>
                    <a:pt x="12200" y="35527"/>
                  </a:cubicBezTo>
                  <a:lnTo>
                    <a:pt x="12499" y="34140"/>
                  </a:lnTo>
                  <a:lnTo>
                    <a:pt x="12720" y="33116"/>
                  </a:lnTo>
                  <a:lnTo>
                    <a:pt x="13541" y="35657"/>
                  </a:lnTo>
                  <a:cubicBezTo>
                    <a:pt x="13531" y="36401"/>
                    <a:pt x="13910" y="37070"/>
                    <a:pt x="14581" y="37447"/>
                  </a:cubicBezTo>
                  <a:cubicBezTo>
                    <a:pt x="15464" y="37940"/>
                    <a:pt x="18197" y="38480"/>
                    <a:pt x="19803" y="38480"/>
                  </a:cubicBezTo>
                  <a:cubicBezTo>
                    <a:pt x="20618" y="38480"/>
                    <a:pt x="21775" y="38371"/>
                    <a:pt x="22402" y="37438"/>
                  </a:cubicBezTo>
                  <a:cubicBezTo>
                    <a:pt x="22656" y="37055"/>
                    <a:pt x="22770" y="36611"/>
                    <a:pt x="22729" y="36167"/>
                  </a:cubicBezTo>
                  <a:cubicBezTo>
                    <a:pt x="22642" y="35115"/>
                    <a:pt x="21765" y="34394"/>
                    <a:pt x="20824" y="33831"/>
                  </a:cubicBezTo>
                  <a:cubicBezTo>
                    <a:pt x="20814" y="33818"/>
                    <a:pt x="20801" y="33805"/>
                    <a:pt x="20789" y="33794"/>
                  </a:cubicBezTo>
                  <a:cubicBezTo>
                    <a:pt x="20673" y="33674"/>
                    <a:pt x="20542" y="33572"/>
                    <a:pt x="20399" y="33493"/>
                  </a:cubicBezTo>
                  <a:lnTo>
                    <a:pt x="19507" y="30806"/>
                  </a:lnTo>
                  <a:lnTo>
                    <a:pt x="19486" y="30813"/>
                  </a:lnTo>
                  <a:cubicBezTo>
                    <a:pt x="19014" y="29087"/>
                    <a:pt x="18406" y="26831"/>
                    <a:pt x="17930" y="25064"/>
                  </a:cubicBezTo>
                  <a:cubicBezTo>
                    <a:pt x="18580" y="24656"/>
                    <a:pt x="19003" y="24002"/>
                    <a:pt x="19150" y="23688"/>
                  </a:cubicBezTo>
                  <a:cubicBezTo>
                    <a:pt x="19242" y="23487"/>
                    <a:pt x="19328" y="23233"/>
                    <a:pt x="19369" y="22933"/>
                  </a:cubicBezTo>
                  <a:lnTo>
                    <a:pt x="19674" y="22407"/>
                  </a:lnTo>
                  <a:cubicBezTo>
                    <a:pt x="20271" y="21384"/>
                    <a:pt x="21537" y="18825"/>
                    <a:pt x="20436" y="17145"/>
                  </a:cubicBezTo>
                  <a:cubicBezTo>
                    <a:pt x="20398" y="17086"/>
                    <a:pt x="20358" y="17028"/>
                    <a:pt x="20319" y="16972"/>
                  </a:cubicBezTo>
                  <a:cubicBezTo>
                    <a:pt x="20800" y="16575"/>
                    <a:pt x="21163" y="16020"/>
                    <a:pt x="21346" y="15470"/>
                  </a:cubicBezTo>
                  <a:cubicBezTo>
                    <a:pt x="21669" y="14499"/>
                    <a:pt x="21412" y="13549"/>
                    <a:pt x="20673" y="12997"/>
                  </a:cubicBezTo>
                  <a:cubicBezTo>
                    <a:pt x="20300" y="12718"/>
                    <a:pt x="19819" y="12524"/>
                    <a:pt x="19185" y="12399"/>
                  </a:cubicBezTo>
                  <a:cubicBezTo>
                    <a:pt x="19175" y="12390"/>
                    <a:pt x="19164" y="12382"/>
                    <a:pt x="19155" y="12375"/>
                  </a:cubicBezTo>
                  <a:cubicBezTo>
                    <a:pt x="18860" y="11751"/>
                    <a:pt x="18457" y="11394"/>
                    <a:pt x="18127" y="11192"/>
                  </a:cubicBezTo>
                  <a:cubicBezTo>
                    <a:pt x="18057" y="11149"/>
                    <a:pt x="17990" y="11113"/>
                    <a:pt x="17916" y="11077"/>
                  </a:cubicBezTo>
                  <a:cubicBezTo>
                    <a:pt x="17977" y="10706"/>
                    <a:pt x="17966" y="10325"/>
                    <a:pt x="17872" y="9955"/>
                  </a:cubicBezTo>
                  <a:cubicBezTo>
                    <a:pt x="17693" y="9231"/>
                    <a:pt x="17237" y="8652"/>
                    <a:pt x="16630" y="8309"/>
                  </a:cubicBezTo>
                  <a:cubicBezTo>
                    <a:pt x="16637" y="8187"/>
                    <a:pt x="16642" y="8065"/>
                    <a:pt x="16642" y="7945"/>
                  </a:cubicBezTo>
                  <a:cubicBezTo>
                    <a:pt x="16659" y="6110"/>
                    <a:pt x="16091" y="3529"/>
                    <a:pt x="13284" y="1664"/>
                  </a:cubicBezTo>
                  <a:cubicBezTo>
                    <a:pt x="11600" y="546"/>
                    <a:pt x="10202" y="0"/>
                    <a:pt x="90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34"/>
            <p:cNvSpPr/>
            <p:nvPr/>
          </p:nvSpPr>
          <p:spPr>
            <a:xfrm>
              <a:off x="5083884" y="618532"/>
              <a:ext cx="484229" cy="260491"/>
            </a:xfrm>
            <a:custGeom>
              <a:avLst/>
              <a:gdLst/>
              <a:ahLst/>
              <a:cxnLst/>
              <a:rect l="l" t="t" r="r" b="b"/>
              <a:pathLst>
                <a:path w="16199" h="8715" extrusionOk="0">
                  <a:moveTo>
                    <a:pt x="9970" y="0"/>
                  </a:moveTo>
                  <a:cubicBezTo>
                    <a:pt x="9965" y="0"/>
                    <a:pt x="9961" y="0"/>
                    <a:pt x="9957" y="0"/>
                  </a:cubicBezTo>
                  <a:cubicBezTo>
                    <a:pt x="9233" y="2"/>
                    <a:pt x="8509" y="85"/>
                    <a:pt x="7796" y="256"/>
                  </a:cubicBezTo>
                  <a:lnTo>
                    <a:pt x="5848" y="722"/>
                  </a:lnTo>
                  <a:cubicBezTo>
                    <a:pt x="4800" y="973"/>
                    <a:pt x="3783" y="1384"/>
                    <a:pt x="2914" y="2020"/>
                  </a:cubicBezTo>
                  <a:cubicBezTo>
                    <a:pt x="1631" y="2959"/>
                    <a:pt x="51" y="4078"/>
                    <a:pt x="27" y="5099"/>
                  </a:cubicBezTo>
                  <a:cubicBezTo>
                    <a:pt x="1" y="6227"/>
                    <a:pt x="1576" y="7714"/>
                    <a:pt x="1576" y="7714"/>
                  </a:cubicBezTo>
                  <a:lnTo>
                    <a:pt x="2969" y="6012"/>
                  </a:lnTo>
                  <a:cubicBezTo>
                    <a:pt x="2969" y="6012"/>
                    <a:pt x="2640" y="5718"/>
                    <a:pt x="2723" y="5392"/>
                  </a:cubicBezTo>
                  <a:cubicBezTo>
                    <a:pt x="2802" y="5073"/>
                    <a:pt x="4602" y="4087"/>
                    <a:pt x="4634" y="4073"/>
                  </a:cubicBezTo>
                  <a:lnTo>
                    <a:pt x="4709" y="8715"/>
                  </a:lnTo>
                  <a:lnTo>
                    <a:pt x="12169" y="7758"/>
                  </a:lnTo>
                  <a:lnTo>
                    <a:pt x="10742" y="2853"/>
                  </a:lnTo>
                  <a:cubicBezTo>
                    <a:pt x="10742" y="2853"/>
                    <a:pt x="10742" y="2853"/>
                    <a:pt x="10743" y="2853"/>
                  </a:cubicBezTo>
                  <a:cubicBezTo>
                    <a:pt x="10815" y="2853"/>
                    <a:pt x="13245" y="3269"/>
                    <a:pt x="13408" y="3947"/>
                  </a:cubicBezTo>
                  <a:cubicBezTo>
                    <a:pt x="13456" y="4145"/>
                    <a:pt x="13047" y="5109"/>
                    <a:pt x="13047" y="5109"/>
                  </a:cubicBezTo>
                  <a:lnTo>
                    <a:pt x="14720" y="6269"/>
                  </a:lnTo>
                  <a:cubicBezTo>
                    <a:pt x="14720" y="6269"/>
                    <a:pt x="16199" y="3728"/>
                    <a:pt x="15526" y="2698"/>
                  </a:cubicBezTo>
                  <a:cubicBezTo>
                    <a:pt x="14270" y="782"/>
                    <a:pt x="11125" y="0"/>
                    <a:pt x="99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34"/>
            <p:cNvSpPr/>
            <p:nvPr/>
          </p:nvSpPr>
          <p:spPr>
            <a:xfrm>
              <a:off x="5377757" y="629771"/>
              <a:ext cx="22688" cy="69076"/>
            </a:xfrm>
            <a:custGeom>
              <a:avLst/>
              <a:gdLst/>
              <a:ahLst/>
              <a:cxnLst/>
              <a:rect l="l" t="t" r="r" b="b"/>
              <a:pathLst>
                <a:path w="759" h="2311" extrusionOk="0">
                  <a:moveTo>
                    <a:pt x="45" y="1"/>
                  </a:moveTo>
                  <a:cubicBezTo>
                    <a:pt x="23" y="1"/>
                    <a:pt x="1" y="19"/>
                    <a:pt x="9" y="46"/>
                  </a:cubicBezTo>
                  <a:cubicBezTo>
                    <a:pt x="226" y="779"/>
                    <a:pt x="379" y="1605"/>
                    <a:pt x="706" y="2296"/>
                  </a:cubicBezTo>
                  <a:cubicBezTo>
                    <a:pt x="711" y="2306"/>
                    <a:pt x="719" y="2310"/>
                    <a:pt x="726" y="2310"/>
                  </a:cubicBezTo>
                  <a:cubicBezTo>
                    <a:pt x="742" y="2310"/>
                    <a:pt x="759" y="2294"/>
                    <a:pt x="756" y="2275"/>
                  </a:cubicBezTo>
                  <a:cubicBezTo>
                    <a:pt x="641" y="1521"/>
                    <a:pt x="308" y="754"/>
                    <a:pt x="80" y="27"/>
                  </a:cubicBezTo>
                  <a:cubicBezTo>
                    <a:pt x="74" y="9"/>
                    <a:pt x="59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34"/>
            <p:cNvSpPr/>
            <p:nvPr/>
          </p:nvSpPr>
          <p:spPr>
            <a:xfrm>
              <a:off x="5402269" y="649678"/>
              <a:ext cx="18115" cy="49916"/>
            </a:xfrm>
            <a:custGeom>
              <a:avLst/>
              <a:gdLst/>
              <a:ahLst/>
              <a:cxnLst/>
              <a:rect l="l" t="t" r="r" b="b"/>
              <a:pathLst>
                <a:path w="606" h="1670" extrusionOk="0">
                  <a:moveTo>
                    <a:pt x="538" y="1"/>
                  </a:moveTo>
                  <a:cubicBezTo>
                    <a:pt x="523" y="1"/>
                    <a:pt x="509" y="8"/>
                    <a:pt x="500" y="26"/>
                  </a:cubicBezTo>
                  <a:cubicBezTo>
                    <a:pt x="266" y="544"/>
                    <a:pt x="84" y="1077"/>
                    <a:pt x="2" y="1640"/>
                  </a:cubicBezTo>
                  <a:cubicBezTo>
                    <a:pt x="0" y="1657"/>
                    <a:pt x="15" y="1669"/>
                    <a:pt x="29" y="1669"/>
                  </a:cubicBezTo>
                  <a:cubicBezTo>
                    <a:pt x="37" y="1669"/>
                    <a:pt x="45" y="1665"/>
                    <a:pt x="47" y="1653"/>
                  </a:cubicBezTo>
                  <a:cubicBezTo>
                    <a:pt x="162" y="1102"/>
                    <a:pt x="325" y="576"/>
                    <a:pt x="585" y="75"/>
                  </a:cubicBezTo>
                  <a:cubicBezTo>
                    <a:pt x="605" y="36"/>
                    <a:pt x="570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34"/>
            <p:cNvSpPr/>
            <p:nvPr/>
          </p:nvSpPr>
          <p:spPr>
            <a:xfrm>
              <a:off x="5192484" y="662829"/>
              <a:ext cx="35692" cy="73529"/>
            </a:xfrm>
            <a:custGeom>
              <a:avLst/>
              <a:gdLst/>
              <a:ahLst/>
              <a:cxnLst/>
              <a:rect l="l" t="t" r="r" b="b"/>
              <a:pathLst>
                <a:path w="1194" h="2460" extrusionOk="0">
                  <a:moveTo>
                    <a:pt x="916" y="1"/>
                  </a:moveTo>
                  <a:cubicBezTo>
                    <a:pt x="886" y="1"/>
                    <a:pt x="855" y="25"/>
                    <a:pt x="863" y="63"/>
                  </a:cubicBezTo>
                  <a:cubicBezTo>
                    <a:pt x="1025" y="782"/>
                    <a:pt x="1081" y="1502"/>
                    <a:pt x="1034" y="2236"/>
                  </a:cubicBezTo>
                  <a:cubicBezTo>
                    <a:pt x="804" y="1713"/>
                    <a:pt x="462" y="1236"/>
                    <a:pt x="70" y="821"/>
                  </a:cubicBezTo>
                  <a:cubicBezTo>
                    <a:pt x="63" y="814"/>
                    <a:pt x="55" y="811"/>
                    <a:pt x="47" y="811"/>
                  </a:cubicBezTo>
                  <a:cubicBezTo>
                    <a:pt x="22" y="811"/>
                    <a:pt x="0" y="845"/>
                    <a:pt x="22" y="869"/>
                  </a:cubicBezTo>
                  <a:cubicBezTo>
                    <a:pt x="431" y="1332"/>
                    <a:pt x="723" y="1840"/>
                    <a:pt x="975" y="2399"/>
                  </a:cubicBezTo>
                  <a:cubicBezTo>
                    <a:pt x="984" y="2418"/>
                    <a:pt x="1002" y="2427"/>
                    <a:pt x="1020" y="2427"/>
                  </a:cubicBezTo>
                  <a:cubicBezTo>
                    <a:pt x="1021" y="2427"/>
                    <a:pt x="1023" y="2427"/>
                    <a:pt x="1024" y="2427"/>
                  </a:cubicBezTo>
                  <a:cubicBezTo>
                    <a:pt x="1030" y="2449"/>
                    <a:pt x="1051" y="2460"/>
                    <a:pt x="1072" y="2460"/>
                  </a:cubicBezTo>
                  <a:cubicBezTo>
                    <a:pt x="1099" y="2460"/>
                    <a:pt x="1127" y="2442"/>
                    <a:pt x="1130" y="2407"/>
                  </a:cubicBezTo>
                  <a:cubicBezTo>
                    <a:pt x="1193" y="1607"/>
                    <a:pt x="1137" y="819"/>
                    <a:pt x="959" y="36"/>
                  </a:cubicBezTo>
                  <a:cubicBezTo>
                    <a:pt x="954" y="11"/>
                    <a:pt x="935" y="1"/>
                    <a:pt x="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34"/>
            <p:cNvSpPr/>
            <p:nvPr/>
          </p:nvSpPr>
          <p:spPr>
            <a:xfrm>
              <a:off x="5116288" y="1192988"/>
              <a:ext cx="179385" cy="77236"/>
            </a:xfrm>
            <a:custGeom>
              <a:avLst/>
              <a:gdLst/>
              <a:ahLst/>
              <a:cxnLst/>
              <a:rect l="l" t="t" r="r" b="b"/>
              <a:pathLst>
                <a:path w="6001" h="2584" extrusionOk="0">
                  <a:moveTo>
                    <a:pt x="2983" y="0"/>
                  </a:moveTo>
                  <a:cubicBezTo>
                    <a:pt x="2983" y="0"/>
                    <a:pt x="2256" y="302"/>
                    <a:pt x="1521" y="706"/>
                  </a:cubicBezTo>
                  <a:cubicBezTo>
                    <a:pt x="785" y="1108"/>
                    <a:pt x="43" y="1615"/>
                    <a:pt x="9" y="2016"/>
                  </a:cubicBezTo>
                  <a:cubicBezTo>
                    <a:pt x="1" y="2102"/>
                    <a:pt x="22" y="2184"/>
                    <a:pt x="73" y="2262"/>
                  </a:cubicBezTo>
                  <a:cubicBezTo>
                    <a:pt x="228" y="2494"/>
                    <a:pt x="708" y="2583"/>
                    <a:pt x="1329" y="2583"/>
                  </a:cubicBezTo>
                  <a:cubicBezTo>
                    <a:pt x="2862" y="2583"/>
                    <a:pt x="5255" y="2040"/>
                    <a:pt x="5768" y="1753"/>
                  </a:cubicBezTo>
                  <a:cubicBezTo>
                    <a:pt x="5947" y="1652"/>
                    <a:pt x="6001" y="1495"/>
                    <a:pt x="5975" y="1319"/>
                  </a:cubicBezTo>
                  <a:cubicBezTo>
                    <a:pt x="5903" y="784"/>
                    <a:pt x="5150" y="48"/>
                    <a:pt x="5150" y="48"/>
                  </a:cubicBezTo>
                  <a:lnTo>
                    <a:pt x="298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34"/>
            <p:cNvSpPr/>
            <p:nvPr/>
          </p:nvSpPr>
          <p:spPr>
            <a:xfrm>
              <a:off x="5160289" y="1208083"/>
              <a:ext cx="49173" cy="15094"/>
            </a:xfrm>
            <a:custGeom>
              <a:avLst/>
              <a:gdLst/>
              <a:ahLst/>
              <a:cxnLst/>
              <a:rect l="l" t="t" r="r" b="b"/>
              <a:pathLst>
                <a:path w="1645" h="505" extrusionOk="0">
                  <a:moveTo>
                    <a:pt x="760" y="1"/>
                  </a:moveTo>
                  <a:cubicBezTo>
                    <a:pt x="559" y="1"/>
                    <a:pt x="357" y="29"/>
                    <a:pt x="177" y="60"/>
                  </a:cubicBezTo>
                  <a:cubicBezTo>
                    <a:pt x="1" y="91"/>
                    <a:pt x="62" y="348"/>
                    <a:pt x="227" y="348"/>
                  </a:cubicBezTo>
                  <a:cubicBezTo>
                    <a:pt x="237" y="348"/>
                    <a:pt x="246" y="347"/>
                    <a:pt x="256" y="345"/>
                  </a:cubicBezTo>
                  <a:cubicBezTo>
                    <a:pt x="402" y="320"/>
                    <a:pt x="587" y="291"/>
                    <a:pt x="769" y="291"/>
                  </a:cubicBezTo>
                  <a:cubicBezTo>
                    <a:pt x="982" y="291"/>
                    <a:pt x="1190" y="330"/>
                    <a:pt x="1329" y="462"/>
                  </a:cubicBezTo>
                  <a:cubicBezTo>
                    <a:pt x="1360" y="492"/>
                    <a:pt x="1395" y="505"/>
                    <a:pt x="1428" y="505"/>
                  </a:cubicBezTo>
                  <a:cubicBezTo>
                    <a:pt x="1543" y="505"/>
                    <a:pt x="1645" y="357"/>
                    <a:pt x="1536" y="255"/>
                  </a:cubicBezTo>
                  <a:cubicBezTo>
                    <a:pt x="1330" y="59"/>
                    <a:pt x="1047" y="1"/>
                    <a:pt x="7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34"/>
            <p:cNvSpPr/>
            <p:nvPr/>
          </p:nvSpPr>
          <p:spPr>
            <a:xfrm>
              <a:off x="5140381" y="1221384"/>
              <a:ext cx="53179" cy="14616"/>
            </a:xfrm>
            <a:custGeom>
              <a:avLst/>
              <a:gdLst/>
              <a:ahLst/>
              <a:cxnLst/>
              <a:rect l="l" t="t" r="r" b="b"/>
              <a:pathLst>
                <a:path w="1779" h="489" extrusionOk="0">
                  <a:moveTo>
                    <a:pt x="673" y="0"/>
                  </a:moveTo>
                  <a:cubicBezTo>
                    <a:pt x="508" y="0"/>
                    <a:pt x="341" y="19"/>
                    <a:pt x="173" y="57"/>
                  </a:cubicBezTo>
                  <a:cubicBezTo>
                    <a:pt x="1" y="96"/>
                    <a:pt x="56" y="345"/>
                    <a:pt x="215" y="345"/>
                  </a:cubicBezTo>
                  <a:cubicBezTo>
                    <a:pt x="227" y="345"/>
                    <a:pt x="239" y="343"/>
                    <a:pt x="252" y="340"/>
                  </a:cubicBezTo>
                  <a:cubicBezTo>
                    <a:pt x="396" y="308"/>
                    <a:pt x="540" y="292"/>
                    <a:pt x="683" y="292"/>
                  </a:cubicBezTo>
                  <a:cubicBezTo>
                    <a:pt x="957" y="292"/>
                    <a:pt x="1227" y="352"/>
                    <a:pt x="1483" y="473"/>
                  </a:cubicBezTo>
                  <a:cubicBezTo>
                    <a:pt x="1505" y="484"/>
                    <a:pt x="1528" y="489"/>
                    <a:pt x="1549" y="489"/>
                  </a:cubicBezTo>
                  <a:cubicBezTo>
                    <a:pt x="1686" y="489"/>
                    <a:pt x="1779" y="289"/>
                    <a:pt x="1631" y="219"/>
                  </a:cubicBezTo>
                  <a:cubicBezTo>
                    <a:pt x="1321" y="74"/>
                    <a:pt x="1001" y="0"/>
                    <a:pt x="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34"/>
            <p:cNvSpPr/>
            <p:nvPr/>
          </p:nvSpPr>
          <p:spPr>
            <a:xfrm>
              <a:off x="5116288" y="1232383"/>
              <a:ext cx="179385" cy="37841"/>
            </a:xfrm>
            <a:custGeom>
              <a:avLst/>
              <a:gdLst/>
              <a:ahLst/>
              <a:cxnLst/>
              <a:rect l="l" t="t" r="r" b="b"/>
              <a:pathLst>
                <a:path w="6001" h="1266" extrusionOk="0">
                  <a:moveTo>
                    <a:pt x="5975" y="1"/>
                  </a:moveTo>
                  <a:lnTo>
                    <a:pt x="5975" y="1"/>
                  </a:lnTo>
                  <a:cubicBezTo>
                    <a:pt x="4219" y="644"/>
                    <a:pt x="2674" y="813"/>
                    <a:pt x="1543" y="813"/>
                  </a:cubicBezTo>
                  <a:cubicBezTo>
                    <a:pt x="871" y="813"/>
                    <a:pt x="346" y="753"/>
                    <a:pt x="9" y="698"/>
                  </a:cubicBezTo>
                  <a:lnTo>
                    <a:pt x="9" y="698"/>
                  </a:lnTo>
                  <a:cubicBezTo>
                    <a:pt x="1" y="784"/>
                    <a:pt x="22" y="866"/>
                    <a:pt x="73" y="944"/>
                  </a:cubicBezTo>
                  <a:cubicBezTo>
                    <a:pt x="228" y="1176"/>
                    <a:pt x="708" y="1265"/>
                    <a:pt x="1329" y="1265"/>
                  </a:cubicBezTo>
                  <a:cubicBezTo>
                    <a:pt x="2862" y="1265"/>
                    <a:pt x="5255" y="722"/>
                    <a:pt x="5768" y="435"/>
                  </a:cubicBezTo>
                  <a:cubicBezTo>
                    <a:pt x="5947" y="334"/>
                    <a:pt x="6001" y="177"/>
                    <a:pt x="59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34"/>
            <p:cNvSpPr/>
            <p:nvPr/>
          </p:nvSpPr>
          <p:spPr>
            <a:xfrm>
              <a:off x="5429621" y="1185277"/>
              <a:ext cx="179415" cy="77176"/>
            </a:xfrm>
            <a:custGeom>
              <a:avLst/>
              <a:gdLst/>
              <a:ahLst/>
              <a:cxnLst/>
              <a:rect l="l" t="t" r="r" b="b"/>
              <a:pathLst>
                <a:path w="6002" h="2582" extrusionOk="0">
                  <a:moveTo>
                    <a:pt x="3020" y="0"/>
                  </a:moveTo>
                  <a:lnTo>
                    <a:pt x="853" y="47"/>
                  </a:lnTo>
                  <a:cubicBezTo>
                    <a:pt x="853" y="47"/>
                    <a:pt x="99" y="783"/>
                    <a:pt x="27" y="1317"/>
                  </a:cubicBezTo>
                  <a:cubicBezTo>
                    <a:pt x="0" y="1492"/>
                    <a:pt x="53" y="1649"/>
                    <a:pt x="233" y="1752"/>
                  </a:cubicBezTo>
                  <a:cubicBezTo>
                    <a:pt x="746" y="2038"/>
                    <a:pt x="3139" y="2581"/>
                    <a:pt x="4672" y="2581"/>
                  </a:cubicBezTo>
                  <a:cubicBezTo>
                    <a:pt x="5293" y="2581"/>
                    <a:pt x="5774" y="2492"/>
                    <a:pt x="5930" y="2260"/>
                  </a:cubicBezTo>
                  <a:cubicBezTo>
                    <a:pt x="5981" y="2182"/>
                    <a:pt x="6002" y="2100"/>
                    <a:pt x="5994" y="2014"/>
                  </a:cubicBezTo>
                  <a:cubicBezTo>
                    <a:pt x="5960" y="1613"/>
                    <a:pt x="5217" y="1108"/>
                    <a:pt x="4482" y="706"/>
                  </a:cubicBezTo>
                  <a:cubicBezTo>
                    <a:pt x="3745" y="301"/>
                    <a:pt x="3020" y="0"/>
                    <a:pt x="30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34"/>
            <p:cNvSpPr/>
            <p:nvPr/>
          </p:nvSpPr>
          <p:spPr>
            <a:xfrm>
              <a:off x="5520703" y="1202972"/>
              <a:ext cx="46244" cy="20833"/>
            </a:xfrm>
            <a:custGeom>
              <a:avLst/>
              <a:gdLst/>
              <a:ahLst/>
              <a:cxnLst/>
              <a:rect l="l" t="t" r="r" b="b"/>
              <a:pathLst>
                <a:path w="1547" h="697" extrusionOk="0">
                  <a:moveTo>
                    <a:pt x="1364" y="1"/>
                  </a:moveTo>
                  <a:cubicBezTo>
                    <a:pt x="1362" y="1"/>
                    <a:pt x="1359" y="1"/>
                    <a:pt x="1357" y="1"/>
                  </a:cubicBezTo>
                  <a:cubicBezTo>
                    <a:pt x="897" y="16"/>
                    <a:pt x="438" y="102"/>
                    <a:pt x="104" y="443"/>
                  </a:cubicBezTo>
                  <a:cubicBezTo>
                    <a:pt x="1" y="548"/>
                    <a:pt x="101" y="696"/>
                    <a:pt x="214" y="696"/>
                  </a:cubicBezTo>
                  <a:cubicBezTo>
                    <a:pt x="248" y="696"/>
                    <a:pt x="282" y="683"/>
                    <a:pt x="313" y="652"/>
                  </a:cubicBezTo>
                  <a:cubicBezTo>
                    <a:pt x="591" y="368"/>
                    <a:pt x="973" y="309"/>
                    <a:pt x="1357" y="294"/>
                  </a:cubicBezTo>
                  <a:cubicBezTo>
                    <a:pt x="1544" y="287"/>
                    <a:pt x="1546" y="1"/>
                    <a:pt x="13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34"/>
            <p:cNvSpPr/>
            <p:nvPr/>
          </p:nvSpPr>
          <p:spPr>
            <a:xfrm>
              <a:off x="5501213" y="1193197"/>
              <a:ext cx="50608" cy="22358"/>
            </a:xfrm>
            <a:custGeom>
              <a:avLst/>
              <a:gdLst/>
              <a:ahLst/>
              <a:cxnLst/>
              <a:rect l="l" t="t" r="r" b="b"/>
              <a:pathLst>
                <a:path w="1693" h="748" extrusionOk="0">
                  <a:moveTo>
                    <a:pt x="1484" y="0"/>
                  </a:moveTo>
                  <a:cubicBezTo>
                    <a:pt x="975" y="0"/>
                    <a:pt x="508" y="176"/>
                    <a:pt x="115" y="501"/>
                  </a:cubicBezTo>
                  <a:cubicBezTo>
                    <a:pt x="1" y="598"/>
                    <a:pt x="106" y="747"/>
                    <a:pt x="226" y="747"/>
                  </a:cubicBezTo>
                  <a:cubicBezTo>
                    <a:pt x="259" y="747"/>
                    <a:pt x="293" y="736"/>
                    <a:pt x="324" y="710"/>
                  </a:cubicBezTo>
                  <a:cubicBezTo>
                    <a:pt x="655" y="432"/>
                    <a:pt x="1057" y="295"/>
                    <a:pt x="1488" y="295"/>
                  </a:cubicBezTo>
                  <a:cubicBezTo>
                    <a:pt x="1492" y="295"/>
                    <a:pt x="1497" y="295"/>
                    <a:pt x="1501" y="295"/>
                  </a:cubicBezTo>
                  <a:cubicBezTo>
                    <a:pt x="1501" y="295"/>
                    <a:pt x="1502" y="295"/>
                    <a:pt x="1502" y="295"/>
                  </a:cubicBezTo>
                  <a:cubicBezTo>
                    <a:pt x="1693" y="295"/>
                    <a:pt x="1693" y="3"/>
                    <a:pt x="1502" y="0"/>
                  </a:cubicBezTo>
                  <a:cubicBezTo>
                    <a:pt x="1496" y="0"/>
                    <a:pt x="1490" y="0"/>
                    <a:pt x="1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34"/>
            <p:cNvSpPr/>
            <p:nvPr/>
          </p:nvSpPr>
          <p:spPr>
            <a:xfrm>
              <a:off x="5429621" y="1224612"/>
              <a:ext cx="179415" cy="37841"/>
            </a:xfrm>
            <a:custGeom>
              <a:avLst/>
              <a:gdLst/>
              <a:ahLst/>
              <a:cxnLst/>
              <a:rect l="l" t="t" r="r" b="b"/>
              <a:pathLst>
                <a:path w="6002" h="1266" extrusionOk="0">
                  <a:moveTo>
                    <a:pt x="27" y="1"/>
                  </a:moveTo>
                  <a:lnTo>
                    <a:pt x="27" y="1"/>
                  </a:lnTo>
                  <a:cubicBezTo>
                    <a:pt x="0" y="176"/>
                    <a:pt x="53" y="333"/>
                    <a:pt x="233" y="436"/>
                  </a:cubicBezTo>
                  <a:cubicBezTo>
                    <a:pt x="746" y="722"/>
                    <a:pt x="3139" y="1265"/>
                    <a:pt x="4672" y="1265"/>
                  </a:cubicBezTo>
                  <a:cubicBezTo>
                    <a:pt x="5293" y="1265"/>
                    <a:pt x="5774" y="1176"/>
                    <a:pt x="5930" y="944"/>
                  </a:cubicBezTo>
                  <a:cubicBezTo>
                    <a:pt x="5981" y="866"/>
                    <a:pt x="6002" y="784"/>
                    <a:pt x="5994" y="698"/>
                  </a:cubicBezTo>
                  <a:lnTo>
                    <a:pt x="5994" y="698"/>
                  </a:lnTo>
                  <a:cubicBezTo>
                    <a:pt x="5656" y="754"/>
                    <a:pt x="5130" y="813"/>
                    <a:pt x="4457" y="813"/>
                  </a:cubicBezTo>
                  <a:cubicBezTo>
                    <a:pt x="3326" y="813"/>
                    <a:pt x="1782" y="644"/>
                    <a:pt x="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34"/>
            <p:cNvSpPr/>
            <p:nvPr/>
          </p:nvSpPr>
          <p:spPr>
            <a:xfrm>
              <a:off x="5251850" y="580781"/>
              <a:ext cx="82444" cy="83602"/>
            </a:xfrm>
            <a:custGeom>
              <a:avLst/>
              <a:gdLst/>
              <a:ahLst/>
              <a:cxnLst/>
              <a:rect l="l" t="t" r="r" b="b"/>
              <a:pathLst>
                <a:path w="2758" h="2797" extrusionOk="0">
                  <a:moveTo>
                    <a:pt x="2292" y="0"/>
                  </a:moveTo>
                  <a:lnTo>
                    <a:pt x="1" y="662"/>
                  </a:lnTo>
                  <a:cubicBezTo>
                    <a:pt x="70" y="812"/>
                    <a:pt x="262" y="2222"/>
                    <a:pt x="262" y="2222"/>
                  </a:cubicBezTo>
                  <a:lnTo>
                    <a:pt x="1181" y="2740"/>
                  </a:lnTo>
                  <a:cubicBezTo>
                    <a:pt x="1272" y="2778"/>
                    <a:pt x="1368" y="2797"/>
                    <a:pt x="1462" y="2797"/>
                  </a:cubicBezTo>
                  <a:cubicBezTo>
                    <a:pt x="1675" y="2797"/>
                    <a:pt x="1883" y="2703"/>
                    <a:pt x="2023" y="2532"/>
                  </a:cubicBezTo>
                  <a:lnTo>
                    <a:pt x="2757" y="1642"/>
                  </a:lnTo>
                  <a:lnTo>
                    <a:pt x="2292" y="0"/>
                  </a:ln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34"/>
            <p:cNvSpPr/>
            <p:nvPr/>
          </p:nvSpPr>
          <p:spPr>
            <a:xfrm>
              <a:off x="5087591" y="568915"/>
              <a:ext cx="73924" cy="64503"/>
            </a:xfrm>
            <a:custGeom>
              <a:avLst/>
              <a:gdLst/>
              <a:ahLst/>
              <a:cxnLst/>
              <a:rect l="l" t="t" r="r" b="b"/>
              <a:pathLst>
                <a:path w="2473" h="2158" extrusionOk="0">
                  <a:moveTo>
                    <a:pt x="1804" y="1"/>
                  </a:moveTo>
                  <a:cubicBezTo>
                    <a:pt x="1447" y="1"/>
                    <a:pt x="752" y="59"/>
                    <a:pt x="435" y="489"/>
                  </a:cubicBezTo>
                  <a:cubicBezTo>
                    <a:pt x="1" y="1080"/>
                    <a:pt x="447" y="2149"/>
                    <a:pt x="447" y="2149"/>
                  </a:cubicBezTo>
                  <a:cubicBezTo>
                    <a:pt x="447" y="2149"/>
                    <a:pt x="533" y="2157"/>
                    <a:pt x="668" y="2157"/>
                  </a:cubicBezTo>
                  <a:cubicBezTo>
                    <a:pt x="1025" y="2157"/>
                    <a:pt x="1719" y="2098"/>
                    <a:pt x="2036" y="1669"/>
                  </a:cubicBezTo>
                  <a:cubicBezTo>
                    <a:pt x="2472" y="1079"/>
                    <a:pt x="2025" y="9"/>
                    <a:pt x="2025" y="9"/>
                  </a:cubicBezTo>
                  <a:cubicBezTo>
                    <a:pt x="2025" y="9"/>
                    <a:pt x="1938" y="1"/>
                    <a:pt x="18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34"/>
            <p:cNvSpPr/>
            <p:nvPr/>
          </p:nvSpPr>
          <p:spPr>
            <a:xfrm>
              <a:off x="5056712" y="612584"/>
              <a:ext cx="73416" cy="69464"/>
            </a:xfrm>
            <a:custGeom>
              <a:avLst/>
              <a:gdLst/>
              <a:ahLst/>
              <a:cxnLst/>
              <a:rect l="l" t="t" r="r" b="b"/>
              <a:pathLst>
                <a:path w="2456" h="2324" extrusionOk="0">
                  <a:moveTo>
                    <a:pt x="1875" y="0"/>
                  </a:moveTo>
                  <a:cubicBezTo>
                    <a:pt x="1875" y="0"/>
                    <a:pt x="716" y="37"/>
                    <a:pt x="359" y="679"/>
                  </a:cubicBezTo>
                  <a:cubicBezTo>
                    <a:pt x="1" y="1320"/>
                    <a:pt x="582" y="2324"/>
                    <a:pt x="582" y="2324"/>
                  </a:cubicBezTo>
                  <a:cubicBezTo>
                    <a:pt x="582" y="2324"/>
                    <a:pt x="1741" y="2287"/>
                    <a:pt x="2097" y="1645"/>
                  </a:cubicBezTo>
                  <a:cubicBezTo>
                    <a:pt x="2455" y="1003"/>
                    <a:pt x="1875" y="0"/>
                    <a:pt x="18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34"/>
            <p:cNvSpPr/>
            <p:nvPr/>
          </p:nvSpPr>
          <p:spPr>
            <a:xfrm>
              <a:off x="5023202" y="668748"/>
              <a:ext cx="69739" cy="76518"/>
            </a:xfrm>
            <a:custGeom>
              <a:avLst/>
              <a:gdLst/>
              <a:ahLst/>
              <a:cxnLst/>
              <a:rect l="l" t="t" r="r" b="b"/>
              <a:pathLst>
                <a:path w="2333" h="2560" extrusionOk="0">
                  <a:moveTo>
                    <a:pt x="1984" y="0"/>
                  </a:moveTo>
                  <a:cubicBezTo>
                    <a:pt x="1984" y="0"/>
                    <a:pt x="510" y="837"/>
                    <a:pt x="215" y="1509"/>
                  </a:cubicBezTo>
                  <a:cubicBezTo>
                    <a:pt x="0" y="2001"/>
                    <a:pt x="919" y="2560"/>
                    <a:pt x="1542" y="2560"/>
                  </a:cubicBezTo>
                  <a:cubicBezTo>
                    <a:pt x="1770" y="2560"/>
                    <a:pt x="1959" y="2485"/>
                    <a:pt x="2038" y="2305"/>
                  </a:cubicBezTo>
                  <a:cubicBezTo>
                    <a:pt x="2333" y="1632"/>
                    <a:pt x="1984" y="0"/>
                    <a:pt x="19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34"/>
            <p:cNvSpPr/>
            <p:nvPr/>
          </p:nvSpPr>
          <p:spPr>
            <a:xfrm>
              <a:off x="5057907" y="667821"/>
              <a:ext cx="39518" cy="25436"/>
            </a:xfrm>
            <a:custGeom>
              <a:avLst/>
              <a:gdLst/>
              <a:ahLst/>
              <a:cxnLst/>
              <a:rect l="l" t="t" r="r" b="b"/>
              <a:pathLst>
                <a:path w="1322" h="851" extrusionOk="0">
                  <a:moveTo>
                    <a:pt x="330" y="0"/>
                  </a:moveTo>
                  <a:cubicBezTo>
                    <a:pt x="236" y="0"/>
                    <a:pt x="167" y="47"/>
                    <a:pt x="114" y="169"/>
                  </a:cubicBezTo>
                  <a:cubicBezTo>
                    <a:pt x="0" y="433"/>
                    <a:pt x="150" y="597"/>
                    <a:pt x="508" y="752"/>
                  </a:cubicBezTo>
                  <a:cubicBezTo>
                    <a:pt x="656" y="816"/>
                    <a:pt x="781" y="850"/>
                    <a:pt x="885" y="850"/>
                  </a:cubicBezTo>
                  <a:cubicBezTo>
                    <a:pt x="1034" y="850"/>
                    <a:pt x="1140" y="780"/>
                    <a:pt x="1207" y="624"/>
                  </a:cubicBezTo>
                  <a:cubicBezTo>
                    <a:pt x="1321" y="360"/>
                    <a:pt x="1136" y="304"/>
                    <a:pt x="778" y="148"/>
                  </a:cubicBezTo>
                  <a:cubicBezTo>
                    <a:pt x="584" y="65"/>
                    <a:pt x="440" y="0"/>
                    <a:pt x="330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34"/>
            <p:cNvSpPr/>
            <p:nvPr/>
          </p:nvSpPr>
          <p:spPr>
            <a:xfrm>
              <a:off x="5394796" y="507192"/>
              <a:ext cx="71593" cy="58405"/>
            </a:xfrm>
            <a:custGeom>
              <a:avLst/>
              <a:gdLst/>
              <a:ahLst/>
              <a:cxnLst/>
              <a:rect l="l" t="t" r="r" b="b"/>
              <a:pathLst>
                <a:path w="2395" h="1954" extrusionOk="0">
                  <a:moveTo>
                    <a:pt x="1180" y="1"/>
                  </a:moveTo>
                  <a:cubicBezTo>
                    <a:pt x="601" y="1"/>
                    <a:pt x="1" y="438"/>
                    <a:pt x="1" y="438"/>
                  </a:cubicBezTo>
                  <a:cubicBezTo>
                    <a:pt x="1" y="438"/>
                    <a:pt x="172" y="1579"/>
                    <a:pt x="832" y="1876"/>
                  </a:cubicBezTo>
                  <a:cubicBezTo>
                    <a:pt x="954" y="1931"/>
                    <a:pt x="1084" y="1954"/>
                    <a:pt x="1216" y="1954"/>
                  </a:cubicBezTo>
                  <a:cubicBezTo>
                    <a:pt x="1795" y="1954"/>
                    <a:pt x="2395" y="1516"/>
                    <a:pt x="2395" y="1516"/>
                  </a:cubicBezTo>
                  <a:cubicBezTo>
                    <a:pt x="2395" y="1516"/>
                    <a:pt x="2225" y="377"/>
                    <a:pt x="1563" y="78"/>
                  </a:cubicBezTo>
                  <a:cubicBezTo>
                    <a:pt x="1441" y="23"/>
                    <a:pt x="1311" y="1"/>
                    <a:pt x="1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34"/>
            <p:cNvSpPr/>
            <p:nvPr/>
          </p:nvSpPr>
          <p:spPr>
            <a:xfrm>
              <a:off x="5446121" y="531762"/>
              <a:ext cx="67288" cy="58435"/>
            </a:xfrm>
            <a:custGeom>
              <a:avLst/>
              <a:gdLst/>
              <a:ahLst/>
              <a:cxnLst/>
              <a:rect l="l" t="t" r="r" b="b"/>
              <a:pathLst>
                <a:path w="2251" h="1955" extrusionOk="0">
                  <a:moveTo>
                    <a:pt x="1063" y="1"/>
                  </a:moveTo>
                  <a:cubicBezTo>
                    <a:pt x="534" y="1"/>
                    <a:pt x="0" y="291"/>
                    <a:pt x="0" y="291"/>
                  </a:cubicBezTo>
                  <a:cubicBezTo>
                    <a:pt x="0" y="291"/>
                    <a:pt x="27" y="1440"/>
                    <a:pt x="648" y="1818"/>
                  </a:cubicBezTo>
                  <a:cubicBezTo>
                    <a:pt x="811" y="1918"/>
                    <a:pt x="1000" y="1955"/>
                    <a:pt x="1188" y="1955"/>
                  </a:cubicBezTo>
                  <a:cubicBezTo>
                    <a:pt x="1717" y="1955"/>
                    <a:pt x="2250" y="1666"/>
                    <a:pt x="2250" y="1666"/>
                  </a:cubicBezTo>
                  <a:cubicBezTo>
                    <a:pt x="2250" y="1666"/>
                    <a:pt x="2223" y="517"/>
                    <a:pt x="1602" y="137"/>
                  </a:cubicBezTo>
                  <a:cubicBezTo>
                    <a:pt x="1439" y="37"/>
                    <a:pt x="1251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34"/>
            <p:cNvSpPr/>
            <p:nvPr/>
          </p:nvSpPr>
          <p:spPr>
            <a:xfrm>
              <a:off x="5499689" y="574235"/>
              <a:ext cx="82115" cy="62470"/>
            </a:xfrm>
            <a:custGeom>
              <a:avLst/>
              <a:gdLst/>
              <a:ahLst/>
              <a:cxnLst/>
              <a:rect l="l" t="t" r="r" b="b"/>
              <a:pathLst>
                <a:path w="2747" h="2090" extrusionOk="0">
                  <a:moveTo>
                    <a:pt x="1" y="0"/>
                  </a:moveTo>
                  <a:cubicBezTo>
                    <a:pt x="1" y="0"/>
                    <a:pt x="537" y="1576"/>
                    <a:pt x="1123" y="2013"/>
                  </a:cubicBezTo>
                  <a:cubicBezTo>
                    <a:pt x="1193" y="2066"/>
                    <a:pt x="1271" y="2089"/>
                    <a:pt x="1352" y="2089"/>
                  </a:cubicBezTo>
                  <a:cubicBezTo>
                    <a:pt x="1949" y="2089"/>
                    <a:pt x="2747" y="823"/>
                    <a:pt x="2232" y="439"/>
                  </a:cubicBezTo>
                  <a:cubicBezTo>
                    <a:pt x="1648" y="2"/>
                    <a:pt x="1" y="0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34"/>
            <p:cNvSpPr/>
            <p:nvPr/>
          </p:nvSpPr>
          <p:spPr>
            <a:xfrm>
              <a:off x="5492275" y="565328"/>
              <a:ext cx="33958" cy="32311"/>
            </a:xfrm>
            <a:custGeom>
              <a:avLst/>
              <a:gdLst/>
              <a:ahLst/>
              <a:cxnLst/>
              <a:rect l="l" t="t" r="r" b="b"/>
              <a:pathLst>
                <a:path w="1136" h="1081" extrusionOk="0">
                  <a:moveTo>
                    <a:pt x="738" y="0"/>
                  </a:moveTo>
                  <a:cubicBezTo>
                    <a:pt x="606" y="0"/>
                    <a:pt x="503" y="151"/>
                    <a:pt x="345" y="375"/>
                  </a:cubicBezTo>
                  <a:cubicBezTo>
                    <a:pt x="125" y="684"/>
                    <a:pt x="0" y="822"/>
                    <a:pt x="229" y="996"/>
                  </a:cubicBezTo>
                  <a:cubicBezTo>
                    <a:pt x="306" y="1053"/>
                    <a:pt x="379" y="1081"/>
                    <a:pt x="450" y="1081"/>
                  </a:cubicBezTo>
                  <a:cubicBezTo>
                    <a:pt x="593" y="1081"/>
                    <a:pt x="730" y="970"/>
                    <a:pt x="876" y="764"/>
                  </a:cubicBezTo>
                  <a:cubicBezTo>
                    <a:pt x="1094" y="455"/>
                    <a:pt x="1135" y="242"/>
                    <a:pt x="905" y="70"/>
                  </a:cubicBezTo>
                  <a:cubicBezTo>
                    <a:pt x="842" y="22"/>
                    <a:pt x="788" y="0"/>
                    <a:pt x="738" y="0"/>
                  </a:cubicBezTo>
                  <a:close/>
                </a:path>
              </a:pathLst>
            </a:custGeom>
            <a:solidFill>
              <a:srgbClr val="8AC7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34"/>
            <p:cNvSpPr/>
            <p:nvPr/>
          </p:nvSpPr>
          <p:spPr>
            <a:xfrm>
              <a:off x="5057399" y="509583"/>
              <a:ext cx="79424" cy="71915"/>
            </a:xfrm>
            <a:custGeom>
              <a:avLst/>
              <a:gdLst/>
              <a:ahLst/>
              <a:cxnLst/>
              <a:rect l="l" t="t" r="r" b="b"/>
              <a:pathLst>
                <a:path w="2657" h="2406" extrusionOk="0">
                  <a:moveTo>
                    <a:pt x="1153" y="1"/>
                  </a:moveTo>
                  <a:cubicBezTo>
                    <a:pt x="561" y="1"/>
                    <a:pt x="87" y="394"/>
                    <a:pt x="47" y="964"/>
                  </a:cubicBezTo>
                  <a:cubicBezTo>
                    <a:pt x="0" y="1614"/>
                    <a:pt x="536" y="2248"/>
                    <a:pt x="1245" y="2381"/>
                  </a:cubicBezTo>
                  <a:cubicBezTo>
                    <a:pt x="1333" y="2397"/>
                    <a:pt x="1420" y="2405"/>
                    <a:pt x="1504" y="2405"/>
                  </a:cubicBezTo>
                  <a:cubicBezTo>
                    <a:pt x="2096" y="2405"/>
                    <a:pt x="2570" y="2012"/>
                    <a:pt x="2610" y="1442"/>
                  </a:cubicBezTo>
                  <a:cubicBezTo>
                    <a:pt x="2657" y="791"/>
                    <a:pt x="2120" y="158"/>
                    <a:pt x="1412" y="25"/>
                  </a:cubicBezTo>
                  <a:cubicBezTo>
                    <a:pt x="1324" y="8"/>
                    <a:pt x="1237" y="1"/>
                    <a:pt x="1153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34"/>
            <p:cNvSpPr/>
            <p:nvPr/>
          </p:nvSpPr>
          <p:spPr>
            <a:xfrm>
              <a:off x="5072286" y="532658"/>
              <a:ext cx="45765" cy="24002"/>
            </a:xfrm>
            <a:custGeom>
              <a:avLst/>
              <a:gdLst/>
              <a:ahLst/>
              <a:cxnLst/>
              <a:rect l="l" t="t" r="r" b="b"/>
              <a:pathLst>
                <a:path w="1531" h="803" extrusionOk="0">
                  <a:moveTo>
                    <a:pt x="574" y="1"/>
                  </a:moveTo>
                  <a:cubicBezTo>
                    <a:pt x="374" y="1"/>
                    <a:pt x="189" y="61"/>
                    <a:pt x="50" y="125"/>
                  </a:cubicBezTo>
                  <a:cubicBezTo>
                    <a:pt x="16" y="141"/>
                    <a:pt x="0" y="180"/>
                    <a:pt x="16" y="214"/>
                  </a:cubicBezTo>
                  <a:cubicBezTo>
                    <a:pt x="28" y="239"/>
                    <a:pt x="52" y="254"/>
                    <a:pt x="78" y="254"/>
                  </a:cubicBezTo>
                  <a:cubicBezTo>
                    <a:pt x="87" y="254"/>
                    <a:pt x="97" y="252"/>
                    <a:pt x="106" y="248"/>
                  </a:cubicBezTo>
                  <a:cubicBezTo>
                    <a:pt x="274" y="172"/>
                    <a:pt x="431" y="134"/>
                    <a:pt x="575" y="134"/>
                  </a:cubicBezTo>
                  <a:cubicBezTo>
                    <a:pt x="906" y="134"/>
                    <a:pt x="1174" y="333"/>
                    <a:pt x="1375" y="732"/>
                  </a:cubicBezTo>
                  <a:cubicBezTo>
                    <a:pt x="1384" y="749"/>
                    <a:pt x="1391" y="762"/>
                    <a:pt x="1395" y="769"/>
                  </a:cubicBezTo>
                  <a:cubicBezTo>
                    <a:pt x="1406" y="790"/>
                    <a:pt x="1430" y="803"/>
                    <a:pt x="1453" y="803"/>
                  </a:cubicBezTo>
                  <a:cubicBezTo>
                    <a:pt x="1465" y="803"/>
                    <a:pt x="1477" y="800"/>
                    <a:pt x="1487" y="791"/>
                  </a:cubicBezTo>
                  <a:cubicBezTo>
                    <a:pt x="1519" y="772"/>
                    <a:pt x="1530" y="729"/>
                    <a:pt x="1511" y="698"/>
                  </a:cubicBezTo>
                  <a:cubicBezTo>
                    <a:pt x="1508" y="693"/>
                    <a:pt x="1504" y="683"/>
                    <a:pt x="1497" y="670"/>
                  </a:cubicBezTo>
                  <a:cubicBezTo>
                    <a:pt x="1235" y="150"/>
                    <a:pt x="887" y="1"/>
                    <a:pt x="5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34"/>
            <p:cNvSpPr/>
            <p:nvPr/>
          </p:nvSpPr>
          <p:spPr>
            <a:xfrm>
              <a:off x="5084362" y="539623"/>
              <a:ext cx="24990" cy="21252"/>
            </a:xfrm>
            <a:custGeom>
              <a:avLst/>
              <a:gdLst/>
              <a:ahLst/>
              <a:cxnLst/>
              <a:rect l="l" t="t" r="r" b="b"/>
              <a:pathLst>
                <a:path w="836" h="711" extrusionOk="0">
                  <a:moveTo>
                    <a:pt x="665" y="1"/>
                  </a:moveTo>
                  <a:cubicBezTo>
                    <a:pt x="260" y="1"/>
                    <a:pt x="62" y="400"/>
                    <a:pt x="10" y="628"/>
                  </a:cubicBezTo>
                  <a:cubicBezTo>
                    <a:pt x="0" y="664"/>
                    <a:pt x="24" y="700"/>
                    <a:pt x="61" y="708"/>
                  </a:cubicBezTo>
                  <a:cubicBezTo>
                    <a:pt x="66" y="711"/>
                    <a:pt x="71" y="711"/>
                    <a:pt x="76" y="711"/>
                  </a:cubicBezTo>
                  <a:cubicBezTo>
                    <a:pt x="109" y="711"/>
                    <a:pt x="137" y="690"/>
                    <a:pt x="141" y="657"/>
                  </a:cubicBezTo>
                  <a:cubicBezTo>
                    <a:pt x="148" y="635"/>
                    <a:pt x="266" y="137"/>
                    <a:pt x="668" y="137"/>
                  </a:cubicBezTo>
                  <a:cubicBezTo>
                    <a:pt x="694" y="137"/>
                    <a:pt x="722" y="139"/>
                    <a:pt x="751" y="144"/>
                  </a:cubicBezTo>
                  <a:cubicBezTo>
                    <a:pt x="754" y="144"/>
                    <a:pt x="758" y="144"/>
                    <a:pt x="761" y="144"/>
                  </a:cubicBezTo>
                  <a:cubicBezTo>
                    <a:pt x="793" y="144"/>
                    <a:pt x="824" y="121"/>
                    <a:pt x="829" y="87"/>
                  </a:cubicBezTo>
                  <a:cubicBezTo>
                    <a:pt x="836" y="50"/>
                    <a:pt x="809" y="15"/>
                    <a:pt x="772" y="9"/>
                  </a:cubicBezTo>
                  <a:cubicBezTo>
                    <a:pt x="735" y="3"/>
                    <a:pt x="699" y="1"/>
                    <a:pt x="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34"/>
            <p:cNvSpPr/>
            <p:nvPr/>
          </p:nvSpPr>
          <p:spPr>
            <a:xfrm>
              <a:off x="5387084" y="446336"/>
              <a:ext cx="82503" cy="73769"/>
            </a:xfrm>
            <a:custGeom>
              <a:avLst/>
              <a:gdLst/>
              <a:ahLst/>
              <a:cxnLst/>
              <a:rect l="l" t="t" r="r" b="b"/>
              <a:pathLst>
                <a:path w="2760" h="2468" extrusionOk="0">
                  <a:moveTo>
                    <a:pt x="1567" y="1"/>
                  </a:moveTo>
                  <a:cubicBezTo>
                    <a:pt x="1414" y="1"/>
                    <a:pt x="1254" y="29"/>
                    <a:pt x="1094" y="89"/>
                  </a:cubicBezTo>
                  <a:cubicBezTo>
                    <a:pt x="421" y="341"/>
                    <a:pt x="1" y="1060"/>
                    <a:pt x="160" y="1691"/>
                  </a:cubicBezTo>
                  <a:cubicBezTo>
                    <a:pt x="280" y="2174"/>
                    <a:pt x="701" y="2468"/>
                    <a:pt x="1193" y="2468"/>
                  </a:cubicBezTo>
                  <a:cubicBezTo>
                    <a:pt x="1347" y="2468"/>
                    <a:pt x="1506" y="2439"/>
                    <a:pt x="1666" y="2379"/>
                  </a:cubicBezTo>
                  <a:cubicBezTo>
                    <a:pt x="2341" y="2127"/>
                    <a:pt x="2760" y="1408"/>
                    <a:pt x="2602" y="777"/>
                  </a:cubicBezTo>
                  <a:cubicBezTo>
                    <a:pt x="2480" y="294"/>
                    <a:pt x="2059" y="1"/>
                    <a:pt x="1567" y="1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34"/>
            <p:cNvSpPr/>
            <p:nvPr/>
          </p:nvSpPr>
          <p:spPr>
            <a:xfrm>
              <a:off x="5409324" y="468813"/>
              <a:ext cx="42268" cy="28665"/>
            </a:xfrm>
            <a:custGeom>
              <a:avLst/>
              <a:gdLst/>
              <a:ahLst/>
              <a:cxnLst/>
              <a:rect l="l" t="t" r="r" b="b"/>
              <a:pathLst>
                <a:path w="1414" h="959" extrusionOk="0">
                  <a:moveTo>
                    <a:pt x="1003" y="1"/>
                  </a:moveTo>
                  <a:cubicBezTo>
                    <a:pt x="644" y="1"/>
                    <a:pt x="225" y="163"/>
                    <a:pt x="23" y="834"/>
                  </a:cubicBezTo>
                  <a:cubicBezTo>
                    <a:pt x="19" y="848"/>
                    <a:pt x="16" y="860"/>
                    <a:pt x="13" y="865"/>
                  </a:cubicBezTo>
                  <a:cubicBezTo>
                    <a:pt x="0" y="901"/>
                    <a:pt x="17" y="939"/>
                    <a:pt x="53" y="953"/>
                  </a:cubicBezTo>
                  <a:cubicBezTo>
                    <a:pt x="61" y="957"/>
                    <a:pt x="68" y="958"/>
                    <a:pt x="77" y="958"/>
                  </a:cubicBezTo>
                  <a:cubicBezTo>
                    <a:pt x="103" y="958"/>
                    <a:pt x="130" y="940"/>
                    <a:pt x="143" y="915"/>
                  </a:cubicBezTo>
                  <a:cubicBezTo>
                    <a:pt x="146" y="908"/>
                    <a:pt x="150" y="894"/>
                    <a:pt x="154" y="875"/>
                  </a:cubicBezTo>
                  <a:cubicBezTo>
                    <a:pt x="304" y="383"/>
                    <a:pt x="585" y="135"/>
                    <a:pt x="994" y="135"/>
                  </a:cubicBezTo>
                  <a:cubicBezTo>
                    <a:pt x="1095" y="135"/>
                    <a:pt x="1205" y="150"/>
                    <a:pt x="1322" y="181"/>
                  </a:cubicBezTo>
                  <a:cubicBezTo>
                    <a:pt x="1327" y="182"/>
                    <a:pt x="1332" y="183"/>
                    <a:pt x="1337" y="183"/>
                  </a:cubicBezTo>
                  <a:cubicBezTo>
                    <a:pt x="1367" y="183"/>
                    <a:pt x="1396" y="163"/>
                    <a:pt x="1403" y="131"/>
                  </a:cubicBezTo>
                  <a:cubicBezTo>
                    <a:pt x="1413" y="96"/>
                    <a:pt x="1392" y="57"/>
                    <a:pt x="1354" y="48"/>
                  </a:cubicBezTo>
                  <a:cubicBezTo>
                    <a:pt x="1254" y="22"/>
                    <a:pt x="1132" y="1"/>
                    <a:pt x="1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34"/>
            <p:cNvSpPr/>
            <p:nvPr/>
          </p:nvSpPr>
          <p:spPr>
            <a:xfrm>
              <a:off x="5417843" y="480441"/>
              <a:ext cx="23137" cy="14078"/>
            </a:xfrm>
            <a:custGeom>
              <a:avLst/>
              <a:gdLst/>
              <a:ahLst/>
              <a:cxnLst/>
              <a:rect l="l" t="t" r="r" b="b"/>
              <a:pathLst>
                <a:path w="774" h="471" extrusionOk="0">
                  <a:moveTo>
                    <a:pt x="184" y="0"/>
                  </a:moveTo>
                  <a:cubicBezTo>
                    <a:pt x="127" y="0"/>
                    <a:pt x="66" y="10"/>
                    <a:pt x="1" y="33"/>
                  </a:cubicBezTo>
                  <a:lnTo>
                    <a:pt x="774" y="471"/>
                  </a:lnTo>
                  <a:cubicBezTo>
                    <a:pt x="774" y="471"/>
                    <a:pt x="577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34"/>
            <p:cNvSpPr/>
            <p:nvPr/>
          </p:nvSpPr>
          <p:spPr>
            <a:xfrm>
              <a:off x="5059253" y="233878"/>
              <a:ext cx="368664" cy="380828"/>
            </a:xfrm>
            <a:custGeom>
              <a:avLst/>
              <a:gdLst/>
              <a:ahLst/>
              <a:cxnLst/>
              <a:rect l="l" t="t" r="r" b="b"/>
              <a:pathLst>
                <a:path w="12333" h="12741" extrusionOk="0">
                  <a:moveTo>
                    <a:pt x="6130" y="1"/>
                  </a:moveTo>
                  <a:cubicBezTo>
                    <a:pt x="5634" y="1"/>
                    <a:pt x="5129" y="65"/>
                    <a:pt x="4623" y="198"/>
                  </a:cubicBezTo>
                  <a:cubicBezTo>
                    <a:pt x="1841" y="934"/>
                    <a:pt x="0" y="3651"/>
                    <a:pt x="349" y="6506"/>
                  </a:cubicBezTo>
                  <a:cubicBezTo>
                    <a:pt x="452" y="7365"/>
                    <a:pt x="734" y="8149"/>
                    <a:pt x="1149" y="8834"/>
                  </a:cubicBezTo>
                  <a:cubicBezTo>
                    <a:pt x="1465" y="9355"/>
                    <a:pt x="1652" y="9942"/>
                    <a:pt x="1746" y="10546"/>
                  </a:cubicBezTo>
                  <a:cubicBezTo>
                    <a:pt x="1887" y="11454"/>
                    <a:pt x="2625" y="12741"/>
                    <a:pt x="5270" y="12741"/>
                  </a:cubicBezTo>
                  <a:cubicBezTo>
                    <a:pt x="5868" y="12741"/>
                    <a:pt x="6565" y="12675"/>
                    <a:pt x="7374" y="12524"/>
                  </a:cubicBezTo>
                  <a:cubicBezTo>
                    <a:pt x="12073" y="11647"/>
                    <a:pt x="12332" y="9743"/>
                    <a:pt x="11991" y="8658"/>
                  </a:cubicBezTo>
                  <a:cubicBezTo>
                    <a:pt x="11797" y="8039"/>
                    <a:pt x="11764" y="7380"/>
                    <a:pt x="11867" y="6741"/>
                  </a:cubicBezTo>
                  <a:cubicBezTo>
                    <a:pt x="11968" y="6096"/>
                    <a:pt x="11964" y="5425"/>
                    <a:pt x="11840" y="4751"/>
                  </a:cubicBezTo>
                  <a:cubicBezTo>
                    <a:pt x="11319" y="1954"/>
                    <a:pt x="8876" y="1"/>
                    <a:pt x="6130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34"/>
            <p:cNvSpPr/>
            <p:nvPr/>
          </p:nvSpPr>
          <p:spPr>
            <a:xfrm>
              <a:off x="5235648" y="534541"/>
              <a:ext cx="73655" cy="42444"/>
            </a:xfrm>
            <a:custGeom>
              <a:avLst/>
              <a:gdLst/>
              <a:ahLst/>
              <a:cxnLst/>
              <a:rect l="l" t="t" r="r" b="b"/>
              <a:pathLst>
                <a:path w="2464" h="1420" extrusionOk="0">
                  <a:moveTo>
                    <a:pt x="2109" y="1"/>
                  </a:moveTo>
                  <a:cubicBezTo>
                    <a:pt x="2078" y="1"/>
                    <a:pt x="2046" y="5"/>
                    <a:pt x="2011" y="20"/>
                  </a:cubicBezTo>
                  <a:cubicBezTo>
                    <a:pt x="2011" y="20"/>
                    <a:pt x="1158" y="329"/>
                    <a:pt x="488" y="329"/>
                  </a:cubicBezTo>
                  <a:cubicBezTo>
                    <a:pt x="460" y="329"/>
                    <a:pt x="432" y="329"/>
                    <a:pt x="404" y="328"/>
                  </a:cubicBezTo>
                  <a:cubicBezTo>
                    <a:pt x="400" y="328"/>
                    <a:pt x="396" y="327"/>
                    <a:pt x="391" y="327"/>
                  </a:cubicBezTo>
                  <a:cubicBezTo>
                    <a:pt x="275" y="327"/>
                    <a:pt x="188" y="364"/>
                    <a:pt x="132" y="425"/>
                  </a:cubicBezTo>
                  <a:cubicBezTo>
                    <a:pt x="1" y="565"/>
                    <a:pt x="18" y="832"/>
                    <a:pt x="190" y="1053"/>
                  </a:cubicBezTo>
                  <a:cubicBezTo>
                    <a:pt x="344" y="1255"/>
                    <a:pt x="628" y="1419"/>
                    <a:pt x="1042" y="1419"/>
                  </a:cubicBezTo>
                  <a:cubicBezTo>
                    <a:pt x="1137" y="1419"/>
                    <a:pt x="1239" y="1411"/>
                    <a:pt x="1347" y="1392"/>
                  </a:cubicBezTo>
                  <a:cubicBezTo>
                    <a:pt x="1655" y="1337"/>
                    <a:pt x="1882" y="1213"/>
                    <a:pt x="2043" y="1057"/>
                  </a:cubicBezTo>
                  <a:cubicBezTo>
                    <a:pt x="2464" y="648"/>
                    <a:pt x="2419" y="34"/>
                    <a:pt x="2133" y="2"/>
                  </a:cubicBezTo>
                  <a:cubicBezTo>
                    <a:pt x="2125" y="1"/>
                    <a:pt x="2117" y="1"/>
                    <a:pt x="2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34"/>
            <p:cNvSpPr/>
            <p:nvPr/>
          </p:nvSpPr>
          <p:spPr>
            <a:xfrm>
              <a:off x="5239624" y="534541"/>
              <a:ext cx="59815" cy="16230"/>
            </a:xfrm>
            <a:custGeom>
              <a:avLst/>
              <a:gdLst/>
              <a:ahLst/>
              <a:cxnLst/>
              <a:rect l="l" t="t" r="r" b="b"/>
              <a:pathLst>
                <a:path w="2001" h="543" extrusionOk="0">
                  <a:moveTo>
                    <a:pt x="1975" y="1"/>
                  </a:moveTo>
                  <a:cubicBezTo>
                    <a:pt x="1945" y="1"/>
                    <a:pt x="1914" y="5"/>
                    <a:pt x="1880" y="17"/>
                  </a:cubicBezTo>
                  <a:cubicBezTo>
                    <a:pt x="1880" y="17"/>
                    <a:pt x="1026" y="328"/>
                    <a:pt x="356" y="328"/>
                  </a:cubicBezTo>
                  <a:cubicBezTo>
                    <a:pt x="328" y="328"/>
                    <a:pt x="300" y="327"/>
                    <a:pt x="273" y="326"/>
                  </a:cubicBezTo>
                  <a:cubicBezTo>
                    <a:pt x="268" y="326"/>
                    <a:pt x="264" y="326"/>
                    <a:pt x="260" y="326"/>
                  </a:cubicBezTo>
                  <a:cubicBezTo>
                    <a:pt x="145" y="326"/>
                    <a:pt x="58" y="362"/>
                    <a:pt x="0" y="424"/>
                  </a:cubicBezTo>
                  <a:cubicBezTo>
                    <a:pt x="222" y="503"/>
                    <a:pt x="457" y="543"/>
                    <a:pt x="692" y="543"/>
                  </a:cubicBezTo>
                  <a:cubicBezTo>
                    <a:pt x="1039" y="543"/>
                    <a:pt x="1385" y="456"/>
                    <a:pt x="1686" y="284"/>
                  </a:cubicBezTo>
                  <a:cubicBezTo>
                    <a:pt x="1807" y="215"/>
                    <a:pt x="1930" y="120"/>
                    <a:pt x="2000" y="2"/>
                  </a:cubicBezTo>
                  <a:cubicBezTo>
                    <a:pt x="1992" y="1"/>
                    <a:pt x="1984" y="1"/>
                    <a:pt x="19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34"/>
            <p:cNvSpPr/>
            <p:nvPr/>
          </p:nvSpPr>
          <p:spPr>
            <a:xfrm>
              <a:off x="5241298" y="557019"/>
              <a:ext cx="55451" cy="19967"/>
            </a:xfrm>
            <a:custGeom>
              <a:avLst/>
              <a:gdLst/>
              <a:ahLst/>
              <a:cxnLst/>
              <a:rect l="l" t="t" r="r" b="b"/>
              <a:pathLst>
                <a:path w="1855" h="668" extrusionOk="0">
                  <a:moveTo>
                    <a:pt x="921" y="0"/>
                  </a:moveTo>
                  <a:cubicBezTo>
                    <a:pt x="749" y="0"/>
                    <a:pt x="579" y="24"/>
                    <a:pt x="416" y="77"/>
                  </a:cubicBezTo>
                  <a:cubicBezTo>
                    <a:pt x="268" y="126"/>
                    <a:pt x="125" y="202"/>
                    <a:pt x="1" y="301"/>
                  </a:cubicBezTo>
                  <a:cubicBezTo>
                    <a:pt x="155" y="503"/>
                    <a:pt x="439" y="667"/>
                    <a:pt x="853" y="667"/>
                  </a:cubicBezTo>
                  <a:cubicBezTo>
                    <a:pt x="948" y="667"/>
                    <a:pt x="1050" y="659"/>
                    <a:pt x="1158" y="640"/>
                  </a:cubicBezTo>
                  <a:cubicBezTo>
                    <a:pt x="1466" y="585"/>
                    <a:pt x="1693" y="461"/>
                    <a:pt x="1854" y="305"/>
                  </a:cubicBezTo>
                  <a:cubicBezTo>
                    <a:pt x="1800" y="253"/>
                    <a:pt x="1741" y="209"/>
                    <a:pt x="1673" y="170"/>
                  </a:cubicBezTo>
                  <a:cubicBezTo>
                    <a:pt x="1551" y="99"/>
                    <a:pt x="1412" y="58"/>
                    <a:pt x="1275" y="33"/>
                  </a:cubicBezTo>
                  <a:cubicBezTo>
                    <a:pt x="1158" y="12"/>
                    <a:pt x="1039" y="0"/>
                    <a:pt x="9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34"/>
            <p:cNvSpPr/>
            <p:nvPr/>
          </p:nvSpPr>
          <p:spPr>
            <a:xfrm>
              <a:off x="5033097" y="307945"/>
              <a:ext cx="379246" cy="212847"/>
            </a:xfrm>
            <a:custGeom>
              <a:avLst/>
              <a:gdLst/>
              <a:ahLst/>
              <a:cxnLst/>
              <a:rect l="l" t="t" r="r" b="b"/>
              <a:pathLst>
                <a:path w="12687" h="7121" extrusionOk="0">
                  <a:moveTo>
                    <a:pt x="7250" y="0"/>
                  </a:moveTo>
                  <a:cubicBezTo>
                    <a:pt x="6802" y="0"/>
                    <a:pt x="6317" y="28"/>
                    <a:pt x="5793" y="88"/>
                  </a:cubicBezTo>
                  <a:cubicBezTo>
                    <a:pt x="0" y="744"/>
                    <a:pt x="2477" y="7121"/>
                    <a:pt x="2477" y="7121"/>
                  </a:cubicBezTo>
                  <a:lnTo>
                    <a:pt x="3028" y="5269"/>
                  </a:lnTo>
                  <a:cubicBezTo>
                    <a:pt x="5705" y="4672"/>
                    <a:pt x="6789" y="2086"/>
                    <a:pt x="6789" y="2086"/>
                  </a:cubicBezTo>
                  <a:cubicBezTo>
                    <a:pt x="7924" y="3305"/>
                    <a:pt x="10659" y="3363"/>
                    <a:pt x="11168" y="3363"/>
                  </a:cubicBezTo>
                  <a:cubicBezTo>
                    <a:pt x="11221" y="3363"/>
                    <a:pt x="11250" y="3362"/>
                    <a:pt x="11250" y="3362"/>
                  </a:cubicBezTo>
                  <a:cubicBezTo>
                    <a:pt x="11669" y="3530"/>
                    <a:pt x="12687" y="5076"/>
                    <a:pt x="12687" y="5076"/>
                  </a:cubicBezTo>
                  <a:cubicBezTo>
                    <a:pt x="12552" y="2828"/>
                    <a:pt x="11752" y="0"/>
                    <a:pt x="7250" y="0"/>
                  </a:cubicBezTo>
                  <a:close/>
                </a:path>
              </a:pathLst>
            </a:custGeom>
            <a:solidFill>
              <a:srgbClr val="9E71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34"/>
            <p:cNvSpPr/>
            <p:nvPr/>
          </p:nvSpPr>
          <p:spPr>
            <a:xfrm>
              <a:off x="5143759" y="440956"/>
              <a:ext cx="51116" cy="28635"/>
            </a:xfrm>
            <a:custGeom>
              <a:avLst/>
              <a:gdLst/>
              <a:ahLst/>
              <a:cxnLst/>
              <a:rect l="l" t="t" r="r" b="b"/>
              <a:pathLst>
                <a:path w="1710" h="958" extrusionOk="0">
                  <a:moveTo>
                    <a:pt x="1131" y="1"/>
                  </a:moveTo>
                  <a:cubicBezTo>
                    <a:pt x="778" y="1"/>
                    <a:pt x="312" y="138"/>
                    <a:pt x="30" y="765"/>
                  </a:cubicBezTo>
                  <a:cubicBezTo>
                    <a:pt x="0" y="833"/>
                    <a:pt x="30" y="914"/>
                    <a:pt x="99" y="945"/>
                  </a:cubicBezTo>
                  <a:cubicBezTo>
                    <a:pt x="119" y="953"/>
                    <a:pt x="136" y="957"/>
                    <a:pt x="156" y="957"/>
                  </a:cubicBezTo>
                  <a:cubicBezTo>
                    <a:pt x="207" y="957"/>
                    <a:pt x="256" y="928"/>
                    <a:pt x="279" y="877"/>
                  </a:cubicBezTo>
                  <a:cubicBezTo>
                    <a:pt x="502" y="380"/>
                    <a:pt x="863" y="272"/>
                    <a:pt x="1136" y="272"/>
                  </a:cubicBezTo>
                  <a:cubicBezTo>
                    <a:pt x="1337" y="272"/>
                    <a:pt x="1489" y="330"/>
                    <a:pt x="1504" y="336"/>
                  </a:cubicBezTo>
                  <a:cubicBezTo>
                    <a:pt x="1520" y="343"/>
                    <a:pt x="1537" y="346"/>
                    <a:pt x="1554" y="346"/>
                  </a:cubicBezTo>
                  <a:cubicBezTo>
                    <a:pt x="1609" y="346"/>
                    <a:pt x="1660" y="313"/>
                    <a:pt x="1682" y="260"/>
                  </a:cubicBezTo>
                  <a:cubicBezTo>
                    <a:pt x="1710" y="190"/>
                    <a:pt x="1676" y="111"/>
                    <a:pt x="1605" y="82"/>
                  </a:cubicBezTo>
                  <a:cubicBezTo>
                    <a:pt x="1601" y="80"/>
                    <a:pt x="1399" y="1"/>
                    <a:pt x="1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34"/>
            <p:cNvSpPr/>
            <p:nvPr/>
          </p:nvSpPr>
          <p:spPr>
            <a:xfrm>
              <a:off x="5298094" y="408914"/>
              <a:ext cx="54793" cy="19429"/>
            </a:xfrm>
            <a:custGeom>
              <a:avLst/>
              <a:gdLst/>
              <a:ahLst/>
              <a:cxnLst/>
              <a:rect l="l" t="t" r="r" b="b"/>
              <a:pathLst>
                <a:path w="1833" h="650" extrusionOk="0">
                  <a:moveTo>
                    <a:pt x="965" y="0"/>
                  </a:moveTo>
                  <a:cubicBezTo>
                    <a:pt x="423" y="0"/>
                    <a:pt x="55" y="417"/>
                    <a:pt x="51" y="423"/>
                  </a:cubicBezTo>
                  <a:cubicBezTo>
                    <a:pt x="1" y="480"/>
                    <a:pt x="8" y="567"/>
                    <a:pt x="64" y="615"/>
                  </a:cubicBezTo>
                  <a:cubicBezTo>
                    <a:pt x="91" y="639"/>
                    <a:pt x="123" y="649"/>
                    <a:pt x="155" y="649"/>
                  </a:cubicBezTo>
                  <a:cubicBezTo>
                    <a:pt x="194" y="649"/>
                    <a:pt x="231" y="633"/>
                    <a:pt x="258" y="604"/>
                  </a:cubicBezTo>
                  <a:cubicBezTo>
                    <a:pt x="273" y="584"/>
                    <a:pt x="548" y="276"/>
                    <a:pt x="958" y="276"/>
                  </a:cubicBezTo>
                  <a:cubicBezTo>
                    <a:pt x="1145" y="276"/>
                    <a:pt x="1361" y="341"/>
                    <a:pt x="1593" y="526"/>
                  </a:cubicBezTo>
                  <a:cubicBezTo>
                    <a:pt x="1618" y="547"/>
                    <a:pt x="1648" y="557"/>
                    <a:pt x="1678" y="557"/>
                  </a:cubicBezTo>
                  <a:cubicBezTo>
                    <a:pt x="1718" y="557"/>
                    <a:pt x="1758" y="539"/>
                    <a:pt x="1785" y="505"/>
                  </a:cubicBezTo>
                  <a:cubicBezTo>
                    <a:pt x="1833" y="444"/>
                    <a:pt x="1822" y="360"/>
                    <a:pt x="1764" y="312"/>
                  </a:cubicBezTo>
                  <a:cubicBezTo>
                    <a:pt x="1475" y="81"/>
                    <a:pt x="1203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34"/>
            <p:cNvSpPr/>
            <p:nvPr/>
          </p:nvSpPr>
          <p:spPr>
            <a:xfrm>
              <a:off x="5260997" y="492277"/>
              <a:ext cx="24930" cy="36406"/>
            </a:xfrm>
            <a:custGeom>
              <a:avLst/>
              <a:gdLst/>
              <a:ahLst/>
              <a:cxnLst/>
              <a:rect l="l" t="t" r="r" b="b"/>
              <a:pathLst>
                <a:path w="834" h="1218" extrusionOk="0">
                  <a:moveTo>
                    <a:pt x="76" y="1"/>
                  </a:moveTo>
                  <a:cubicBezTo>
                    <a:pt x="71" y="1"/>
                    <a:pt x="65" y="1"/>
                    <a:pt x="60" y="3"/>
                  </a:cubicBezTo>
                  <a:cubicBezTo>
                    <a:pt x="24" y="10"/>
                    <a:pt x="1" y="46"/>
                    <a:pt x="9" y="83"/>
                  </a:cubicBezTo>
                  <a:lnTo>
                    <a:pt x="156" y="728"/>
                  </a:lnTo>
                  <a:cubicBezTo>
                    <a:pt x="159" y="747"/>
                    <a:pt x="172" y="763"/>
                    <a:pt x="187" y="772"/>
                  </a:cubicBezTo>
                  <a:cubicBezTo>
                    <a:pt x="198" y="777"/>
                    <a:pt x="210" y="780"/>
                    <a:pt x="222" y="780"/>
                  </a:cubicBezTo>
                  <a:cubicBezTo>
                    <a:pt x="229" y="780"/>
                    <a:pt x="236" y="779"/>
                    <a:pt x="242" y="778"/>
                  </a:cubicBezTo>
                  <a:cubicBezTo>
                    <a:pt x="307" y="757"/>
                    <a:pt x="412" y="735"/>
                    <a:pt x="505" y="735"/>
                  </a:cubicBezTo>
                  <a:cubicBezTo>
                    <a:pt x="585" y="735"/>
                    <a:pt x="656" y="752"/>
                    <a:pt x="681" y="800"/>
                  </a:cubicBezTo>
                  <a:cubicBezTo>
                    <a:pt x="690" y="817"/>
                    <a:pt x="693" y="833"/>
                    <a:pt x="686" y="854"/>
                  </a:cubicBezTo>
                  <a:cubicBezTo>
                    <a:pt x="655" y="943"/>
                    <a:pt x="499" y="1043"/>
                    <a:pt x="407" y="1088"/>
                  </a:cubicBezTo>
                  <a:cubicBezTo>
                    <a:pt x="375" y="1105"/>
                    <a:pt x="361" y="1146"/>
                    <a:pt x="376" y="1180"/>
                  </a:cubicBezTo>
                  <a:cubicBezTo>
                    <a:pt x="389" y="1204"/>
                    <a:pt x="413" y="1218"/>
                    <a:pt x="439" y="1218"/>
                  </a:cubicBezTo>
                  <a:cubicBezTo>
                    <a:pt x="448" y="1218"/>
                    <a:pt x="457" y="1217"/>
                    <a:pt x="468" y="1211"/>
                  </a:cubicBezTo>
                  <a:cubicBezTo>
                    <a:pt x="498" y="1197"/>
                    <a:pt x="759" y="1070"/>
                    <a:pt x="815" y="899"/>
                  </a:cubicBezTo>
                  <a:cubicBezTo>
                    <a:pt x="834" y="842"/>
                    <a:pt x="830" y="787"/>
                    <a:pt x="803" y="737"/>
                  </a:cubicBezTo>
                  <a:cubicBezTo>
                    <a:pt x="745" y="629"/>
                    <a:pt x="624" y="599"/>
                    <a:pt x="504" y="599"/>
                  </a:cubicBezTo>
                  <a:cubicBezTo>
                    <a:pt x="417" y="599"/>
                    <a:pt x="331" y="615"/>
                    <a:pt x="272" y="629"/>
                  </a:cubicBezTo>
                  <a:lnTo>
                    <a:pt x="142" y="53"/>
                  </a:lnTo>
                  <a:cubicBezTo>
                    <a:pt x="136" y="22"/>
                    <a:pt x="107" y="1"/>
                    <a:pt x="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34"/>
            <p:cNvSpPr/>
            <p:nvPr/>
          </p:nvSpPr>
          <p:spPr>
            <a:xfrm>
              <a:off x="5313668" y="475270"/>
              <a:ext cx="47230" cy="21581"/>
            </a:xfrm>
            <a:custGeom>
              <a:avLst/>
              <a:gdLst/>
              <a:ahLst/>
              <a:cxnLst/>
              <a:rect l="l" t="t" r="r" b="b"/>
              <a:pathLst>
                <a:path w="1580" h="722" extrusionOk="0">
                  <a:moveTo>
                    <a:pt x="1293" y="1"/>
                  </a:moveTo>
                  <a:cubicBezTo>
                    <a:pt x="404" y="1"/>
                    <a:pt x="37" y="589"/>
                    <a:pt x="20" y="617"/>
                  </a:cubicBezTo>
                  <a:cubicBezTo>
                    <a:pt x="1" y="649"/>
                    <a:pt x="12" y="692"/>
                    <a:pt x="43" y="711"/>
                  </a:cubicBezTo>
                  <a:cubicBezTo>
                    <a:pt x="54" y="718"/>
                    <a:pt x="65" y="721"/>
                    <a:pt x="78" y="721"/>
                  </a:cubicBezTo>
                  <a:cubicBezTo>
                    <a:pt x="101" y="721"/>
                    <a:pt x="125" y="709"/>
                    <a:pt x="137" y="686"/>
                  </a:cubicBezTo>
                  <a:cubicBezTo>
                    <a:pt x="152" y="661"/>
                    <a:pt x="485" y="136"/>
                    <a:pt x="1295" y="136"/>
                  </a:cubicBezTo>
                  <a:cubicBezTo>
                    <a:pt x="1361" y="136"/>
                    <a:pt x="1429" y="139"/>
                    <a:pt x="1501" y="147"/>
                  </a:cubicBezTo>
                  <a:cubicBezTo>
                    <a:pt x="1503" y="147"/>
                    <a:pt x="1506" y="147"/>
                    <a:pt x="1508" y="147"/>
                  </a:cubicBezTo>
                  <a:cubicBezTo>
                    <a:pt x="1542" y="147"/>
                    <a:pt x="1573" y="120"/>
                    <a:pt x="1577" y="86"/>
                  </a:cubicBezTo>
                  <a:cubicBezTo>
                    <a:pt x="1580" y="49"/>
                    <a:pt x="1552" y="16"/>
                    <a:pt x="1515" y="13"/>
                  </a:cubicBezTo>
                  <a:cubicBezTo>
                    <a:pt x="1438" y="5"/>
                    <a:pt x="1364" y="1"/>
                    <a:pt x="1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34"/>
            <p:cNvSpPr/>
            <p:nvPr/>
          </p:nvSpPr>
          <p:spPr>
            <a:xfrm>
              <a:off x="5164893" y="508776"/>
              <a:ext cx="50668" cy="11478"/>
            </a:xfrm>
            <a:custGeom>
              <a:avLst/>
              <a:gdLst/>
              <a:ahLst/>
              <a:cxnLst/>
              <a:rect l="l" t="t" r="r" b="b"/>
              <a:pathLst>
                <a:path w="1695" h="384" extrusionOk="0">
                  <a:moveTo>
                    <a:pt x="869" y="0"/>
                  </a:moveTo>
                  <a:cubicBezTo>
                    <a:pt x="362" y="0"/>
                    <a:pt x="53" y="249"/>
                    <a:pt x="34" y="264"/>
                  </a:cubicBezTo>
                  <a:cubicBezTo>
                    <a:pt x="6" y="286"/>
                    <a:pt x="1" y="331"/>
                    <a:pt x="26" y="360"/>
                  </a:cubicBezTo>
                  <a:cubicBezTo>
                    <a:pt x="39" y="375"/>
                    <a:pt x="58" y="384"/>
                    <a:pt x="78" y="384"/>
                  </a:cubicBezTo>
                  <a:cubicBezTo>
                    <a:pt x="94" y="384"/>
                    <a:pt x="108" y="381"/>
                    <a:pt x="121" y="371"/>
                  </a:cubicBezTo>
                  <a:cubicBezTo>
                    <a:pt x="125" y="367"/>
                    <a:pt x="407" y="141"/>
                    <a:pt x="872" y="141"/>
                  </a:cubicBezTo>
                  <a:cubicBezTo>
                    <a:pt x="1077" y="141"/>
                    <a:pt x="1318" y="185"/>
                    <a:pt x="1587" y="312"/>
                  </a:cubicBezTo>
                  <a:cubicBezTo>
                    <a:pt x="1596" y="316"/>
                    <a:pt x="1605" y="318"/>
                    <a:pt x="1614" y="318"/>
                  </a:cubicBezTo>
                  <a:cubicBezTo>
                    <a:pt x="1639" y="318"/>
                    <a:pt x="1665" y="303"/>
                    <a:pt x="1676" y="278"/>
                  </a:cubicBezTo>
                  <a:cubicBezTo>
                    <a:pt x="1694" y="243"/>
                    <a:pt x="1679" y="202"/>
                    <a:pt x="1645" y="186"/>
                  </a:cubicBezTo>
                  <a:cubicBezTo>
                    <a:pt x="1353" y="48"/>
                    <a:pt x="1092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34"/>
            <p:cNvSpPr/>
            <p:nvPr/>
          </p:nvSpPr>
          <p:spPr>
            <a:xfrm>
              <a:off x="5334294" y="495176"/>
              <a:ext cx="75389" cy="61663"/>
            </a:xfrm>
            <a:custGeom>
              <a:avLst/>
              <a:gdLst/>
              <a:ahLst/>
              <a:cxnLst/>
              <a:rect l="l" t="t" r="r" b="b"/>
              <a:pathLst>
                <a:path w="2522" h="2063" extrusionOk="0">
                  <a:moveTo>
                    <a:pt x="1327" y="0"/>
                  </a:moveTo>
                  <a:cubicBezTo>
                    <a:pt x="1230" y="0"/>
                    <a:pt x="1131" y="11"/>
                    <a:pt x="1031" y="34"/>
                  </a:cubicBezTo>
                  <a:cubicBezTo>
                    <a:pt x="406" y="177"/>
                    <a:pt x="1" y="741"/>
                    <a:pt x="128" y="1292"/>
                  </a:cubicBezTo>
                  <a:cubicBezTo>
                    <a:pt x="235" y="1755"/>
                    <a:pt x="683" y="2062"/>
                    <a:pt x="1196" y="2062"/>
                  </a:cubicBezTo>
                  <a:cubicBezTo>
                    <a:pt x="1293" y="2062"/>
                    <a:pt x="1392" y="2051"/>
                    <a:pt x="1491" y="2029"/>
                  </a:cubicBezTo>
                  <a:cubicBezTo>
                    <a:pt x="2117" y="1885"/>
                    <a:pt x="2522" y="1320"/>
                    <a:pt x="2395" y="769"/>
                  </a:cubicBezTo>
                  <a:cubicBezTo>
                    <a:pt x="2288" y="307"/>
                    <a:pt x="1839" y="0"/>
                    <a:pt x="1327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34"/>
            <p:cNvSpPr/>
            <p:nvPr/>
          </p:nvSpPr>
          <p:spPr>
            <a:xfrm>
              <a:off x="5134014" y="536036"/>
              <a:ext cx="70576" cy="61245"/>
            </a:xfrm>
            <a:custGeom>
              <a:avLst/>
              <a:gdLst/>
              <a:ahLst/>
              <a:cxnLst/>
              <a:rect l="l" t="t" r="r" b="b"/>
              <a:pathLst>
                <a:path w="2361" h="2049" extrusionOk="0">
                  <a:moveTo>
                    <a:pt x="1189" y="0"/>
                  </a:moveTo>
                  <a:cubicBezTo>
                    <a:pt x="1176" y="0"/>
                    <a:pt x="1162" y="1"/>
                    <a:pt x="1148" y="1"/>
                  </a:cubicBezTo>
                  <a:cubicBezTo>
                    <a:pt x="506" y="21"/>
                    <a:pt x="0" y="495"/>
                    <a:pt x="17" y="1060"/>
                  </a:cubicBezTo>
                  <a:cubicBezTo>
                    <a:pt x="35" y="1612"/>
                    <a:pt x="546" y="2048"/>
                    <a:pt x="1170" y="2048"/>
                  </a:cubicBezTo>
                  <a:cubicBezTo>
                    <a:pt x="1184" y="2048"/>
                    <a:pt x="1198" y="2048"/>
                    <a:pt x="1211" y="2048"/>
                  </a:cubicBezTo>
                  <a:cubicBezTo>
                    <a:pt x="1854" y="2028"/>
                    <a:pt x="2360" y="1554"/>
                    <a:pt x="2343" y="989"/>
                  </a:cubicBezTo>
                  <a:cubicBezTo>
                    <a:pt x="2327" y="437"/>
                    <a:pt x="1816" y="0"/>
                    <a:pt x="1189" y="0"/>
                  </a:cubicBezTo>
                  <a:close/>
                </a:path>
              </a:pathLst>
            </a:custGeom>
            <a:solidFill>
              <a:srgbClr val="A05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34"/>
            <p:cNvSpPr/>
            <p:nvPr/>
          </p:nvSpPr>
          <p:spPr>
            <a:xfrm>
              <a:off x="5042901" y="208412"/>
              <a:ext cx="384178" cy="323798"/>
            </a:xfrm>
            <a:custGeom>
              <a:avLst/>
              <a:gdLst/>
              <a:ahLst/>
              <a:cxnLst/>
              <a:rect l="l" t="t" r="r" b="b"/>
              <a:pathLst>
                <a:path w="12852" h="10833" extrusionOk="0">
                  <a:moveTo>
                    <a:pt x="6812" y="1"/>
                  </a:moveTo>
                  <a:cubicBezTo>
                    <a:pt x="5938" y="1"/>
                    <a:pt x="5610" y="500"/>
                    <a:pt x="5504" y="734"/>
                  </a:cubicBezTo>
                  <a:cubicBezTo>
                    <a:pt x="5370" y="615"/>
                    <a:pt x="5112" y="450"/>
                    <a:pt x="4727" y="450"/>
                  </a:cubicBezTo>
                  <a:cubicBezTo>
                    <a:pt x="4047" y="450"/>
                    <a:pt x="2967" y="966"/>
                    <a:pt x="1460" y="3165"/>
                  </a:cubicBezTo>
                  <a:cubicBezTo>
                    <a:pt x="868" y="4029"/>
                    <a:pt x="560" y="4871"/>
                    <a:pt x="440" y="5662"/>
                  </a:cubicBezTo>
                  <a:cubicBezTo>
                    <a:pt x="1" y="8605"/>
                    <a:pt x="2192" y="10832"/>
                    <a:pt x="2192" y="10832"/>
                  </a:cubicBezTo>
                  <a:cubicBezTo>
                    <a:pt x="2180" y="10057"/>
                    <a:pt x="2240" y="9148"/>
                    <a:pt x="2432" y="8517"/>
                  </a:cubicBezTo>
                  <a:cubicBezTo>
                    <a:pt x="4299" y="7490"/>
                    <a:pt x="5852" y="6229"/>
                    <a:pt x="6137" y="4390"/>
                  </a:cubicBezTo>
                  <a:cubicBezTo>
                    <a:pt x="6785" y="5642"/>
                    <a:pt x="9452" y="6170"/>
                    <a:pt x="11268" y="6375"/>
                  </a:cubicBezTo>
                  <a:cubicBezTo>
                    <a:pt x="11682" y="6888"/>
                    <a:pt x="12105" y="8057"/>
                    <a:pt x="12381" y="8780"/>
                  </a:cubicBezTo>
                  <a:cubicBezTo>
                    <a:pt x="12381" y="8780"/>
                    <a:pt x="12820" y="7723"/>
                    <a:pt x="12834" y="6322"/>
                  </a:cubicBezTo>
                  <a:cubicBezTo>
                    <a:pt x="12851" y="4782"/>
                    <a:pt x="12352" y="2829"/>
                    <a:pt x="10192" y="1396"/>
                  </a:cubicBezTo>
                  <a:cubicBezTo>
                    <a:pt x="8590" y="330"/>
                    <a:pt x="7521" y="1"/>
                    <a:pt x="68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34"/>
            <p:cNvSpPr/>
            <p:nvPr/>
          </p:nvSpPr>
          <p:spPr>
            <a:xfrm>
              <a:off x="5056174" y="208471"/>
              <a:ext cx="370906" cy="188935"/>
            </a:xfrm>
            <a:custGeom>
              <a:avLst/>
              <a:gdLst/>
              <a:ahLst/>
              <a:cxnLst/>
              <a:rect l="l" t="t" r="r" b="b"/>
              <a:pathLst>
                <a:path w="12408" h="6321" extrusionOk="0">
                  <a:moveTo>
                    <a:pt x="6371" y="1"/>
                  </a:moveTo>
                  <a:cubicBezTo>
                    <a:pt x="5497" y="1"/>
                    <a:pt x="5169" y="500"/>
                    <a:pt x="5063" y="734"/>
                  </a:cubicBezTo>
                  <a:cubicBezTo>
                    <a:pt x="4929" y="615"/>
                    <a:pt x="4672" y="450"/>
                    <a:pt x="4287" y="450"/>
                  </a:cubicBezTo>
                  <a:cubicBezTo>
                    <a:pt x="3607" y="450"/>
                    <a:pt x="2528" y="966"/>
                    <a:pt x="1019" y="3166"/>
                  </a:cubicBezTo>
                  <a:cubicBezTo>
                    <a:pt x="426" y="4028"/>
                    <a:pt x="120" y="4871"/>
                    <a:pt x="0" y="5661"/>
                  </a:cubicBezTo>
                  <a:cubicBezTo>
                    <a:pt x="946" y="4061"/>
                    <a:pt x="2777" y="1400"/>
                    <a:pt x="4507" y="1400"/>
                  </a:cubicBezTo>
                  <a:cubicBezTo>
                    <a:pt x="4739" y="1400"/>
                    <a:pt x="4970" y="1447"/>
                    <a:pt x="5196" y="1552"/>
                  </a:cubicBezTo>
                  <a:cubicBezTo>
                    <a:pt x="5196" y="1552"/>
                    <a:pt x="5628" y="788"/>
                    <a:pt x="6529" y="788"/>
                  </a:cubicBezTo>
                  <a:cubicBezTo>
                    <a:pt x="6747" y="788"/>
                    <a:pt x="6993" y="833"/>
                    <a:pt x="7267" y="944"/>
                  </a:cubicBezTo>
                  <a:cubicBezTo>
                    <a:pt x="8603" y="1487"/>
                    <a:pt x="11450" y="2734"/>
                    <a:pt x="12390" y="6320"/>
                  </a:cubicBezTo>
                  <a:cubicBezTo>
                    <a:pt x="12407" y="4780"/>
                    <a:pt x="11908" y="2827"/>
                    <a:pt x="9751" y="1396"/>
                  </a:cubicBezTo>
                  <a:cubicBezTo>
                    <a:pt x="8149" y="330"/>
                    <a:pt x="7080" y="1"/>
                    <a:pt x="6371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34"/>
            <p:cNvSpPr/>
            <p:nvPr/>
          </p:nvSpPr>
          <p:spPr>
            <a:xfrm>
              <a:off x="5176252" y="719052"/>
              <a:ext cx="363403" cy="480840"/>
            </a:xfrm>
            <a:custGeom>
              <a:avLst/>
              <a:gdLst/>
              <a:ahLst/>
              <a:cxnLst/>
              <a:rect l="l" t="t" r="r" b="b"/>
              <a:pathLst>
                <a:path w="12157" h="16087" extrusionOk="0">
                  <a:moveTo>
                    <a:pt x="6710" y="0"/>
                  </a:moveTo>
                  <a:cubicBezTo>
                    <a:pt x="6662" y="0"/>
                    <a:pt x="6613" y="5"/>
                    <a:pt x="6564" y="15"/>
                  </a:cubicBezTo>
                  <a:lnTo>
                    <a:pt x="2861" y="746"/>
                  </a:lnTo>
                  <a:cubicBezTo>
                    <a:pt x="2516" y="814"/>
                    <a:pt x="2247" y="1119"/>
                    <a:pt x="2190" y="1506"/>
                  </a:cubicBezTo>
                  <a:lnTo>
                    <a:pt x="1618" y="5351"/>
                  </a:lnTo>
                  <a:lnTo>
                    <a:pt x="0" y="15820"/>
                  </a:lnTo>
                  <a:lnTo>
                    <a:pt x="3909" y="16086"/>
                  </a:lnTo>
                  <a:lnTo>
                    <a:pt x="5725" y="8845"/>
                  </a:lnTo>
                  <a:lnTo>
                    <a:pt x="8376" y="15892"/>
                  </a:lnTo>
                  <a:cubicBezTo>
                    <a:pt x="8376" y="15892"/>
                    <a:pt x="12156" y="15522"/>
                    <a:pt x="12019" y="15193"/>
                  </a:cubicBezTo>
                  <a:cubicBezTo>
                    <a:pt x="11879" y="14865"/>
                    <a:pt x="9078" y="4395"/>
                    <a:pt x="9078" y="4395"/>
                  </a:cubicBezTo>
                  <a:lnTo>
                    <a:pt x="7450" y="523"/>
                  </a:lnTo>
                  <a:cubicBezTo>
                    <a:pt x="7312" y="198"/>
                    <a:pt x="7021" y="0"/>
                    <a:pt x="6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34"/>
            <p:cNvSpPr/>
            <p:nvPr/>
          </p:nvSpPr>
          <p:spPr>
            <a:xfrm>
              <a:off x="5337372" y="612465"/>
              <a:ext cx="47798" cy="127810"/>
            </a:xfrm>
            <a:custGeom>
              <a:avLst/>
              <a:gdLst/>
              <a:ahLst/>
              <a:cxnLst/>
              <a:rect l="l" t="t" r="r" b="b"/>
              <a:pathLst>
                <a:path w="1599" h="4276" extrusionOk="0">
                  <a:moveTo>
                    <a:pt x="610" y="0"/>
                  </a:moveTo>
                  <a:cubicBezTo>
                    <a:pt x="420" y="0"/>
                    <a:pt x="216" y="54"/>
                    <a:pt x="1" y="144"/>
                  </a:cubicBezTo>
                  <a:lnTo>
                    <a:pt x="873" y="4276"/>
                  </a:lnTo>
                  <a:lnTo>
                    <a:pt x="1599" y="4150"/>
                  </a:lnTo>
                  <a:lnTo>
                    <a:pt x="773" y="14"/>
                  </a:lnTo>
                  <a:cubicBezTo>
                    <a:pt x="720" y="5"/>
                    <a:pt x="665" y="0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34"/>
            <p:cNvSpPr/>
            <p:nvPr/>
          </p:nvSpPr>
          <p:spPr>
            <a:xfrm>
              <a:off x="5366906" y="723416"/>
              <a:ext cx="13063" cy="13092"/>
            </a:xfrm>
            <a:custGeom>
              <a:avLst/>
              <a:gdLst/>
              <a:ahLst/>
              <a:cxnLst/>
              <a:rect l="l" t="t" r="r" b="b"/>
              <a:pathLst>
                <a:path w="437" h="438" extrusionOk="0">
                  <a:moveTo>
                    <a:pt x="222" y="0"/>
                  </a:moveTo>
                  <a:cubicBezTo>
                    <a:pt x="221" y="0"/>
                    <a:pt x="220" y="0"/>
                    <a:pt x="220" y="0"/>
                  </a:cubicBezTo>
                  <a:cubicBezTo>
                    <a:pt x="100" y="0"/>
                    <a:pt x="1" y="98"/>
                    <a:pt x="1" y="219"/>
                  </a:cubicBezTo>
                  <a:cubicBezTo>
                    <a:pt x="1" y="339"/>
                    <a:pt x="97" y="438"/>
                    <a:pt x="220" y="438"/>
                  </a:cubicBezTo>
                  <a:cubicBezTo>
                    <a:pt x="338" y="438"/>
                    <a:pt x="437" y="342"/>
                    <a:pt x="437" y="219"/>
                  </a:cubicBezTo>
                  <a:cubicBezTo>
                    <a:pt x="437" y="99"/>
                    <a:pt x="341" y="0"/>
                    <a:pt x="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34"/>
            <p:cNvSpPr/>
            <p:nvPr/>
          </p:nvSpPr>
          <p:spPr>
            <a:xfrm>
              <a:off x="5233257" y="636676"/>
              <a:ext cx="44749" cy="125090"/>
            </a:xfrm>
            <a:custGeom>
              <a:avLst/>
              <a:gdLst/>
              <a:ahLst/>
              <a:cxnLst/>
              <a:rect l="l" t="t" r="r" b="b"/>
              <a:pathLst>
                <a:path w="1497" h="4185" extrusionOk="0">
                  <a:moveTo>
                    <a:pt x="707" y="0"/>
                  </a:moveTo>
                  <a:cubicBezTo>
                    <a:pt x="421" y="20"/>
                    <a:pt x="189" y="112"/>
                    <a:pt x="0" y="260"/>
                  </a:cubicBezTo>
                  <a:lnTo>
                    <a:pt x="748" y="4184"/>
                  </a:lnTo>
                  <a:lnTo>
                    <a:pt x="1496" y="4017"/>
                  </a:lnTo>
                  <a:cubicBezTo>
                    <a:pt x="1496" y="3957"/>
                    <a:pt x="707" y="0"/>
                    <a:pt x="7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34"/>
            <p:cNvSpPr/>
            <p:nvPr/>
          </p:nvSpPr>
          <p:spPr>
            <a:xfrm>
              <a:off x="5259144" y="745266"/>
              <a:ext cx="13422" cy="13421"/>
            </a:xfrm>
            <a:custGeom>
              <a:avLst/>
              <a:gdLst/>
              <a:ahLst/>
              <a:cxnLst/>
              <a:rect l="l" t="t" r="r" b="b"/>
              <a:pathLst>
                <a:path w="449" h="449" extrusionOk="0">
                  <a:moveTo>
                    <a:pt x="225" y="1"/>
                  </a:moveTo>
                  <a:cubicBezTo>
                    <a:pt x="101" y="1"/>
                    <a:pt x="1" y="101"/>
                    <a:pt x="1" y="224"/>
                  </a:cubicBezTo>
                  <a:cubicBezTo>
                    <a:pt x="1" y="348"/>
                    <a:pt x="101" y="448"/>
                    <a:pt x="225" y="448"/>
                  </a:cubicBezTo>
                  <a:cubicBezTo>
                    <a:pt x="348" y="448"/>
                    <a:pt x="448" y="348"/>
                    <a:pt x="448" y="224"/>
                  </a:cubicBezTo>
                  <a:cubicBezTo>
                    <a:pt x="448" y="101"/>
                    <a:pt x="348" y="1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34"/>
            <p:cNvSpPr/>
            <p:nvPr/>
          </p:nvSpPr>
          <p:spPr>
            <a:xfrm>
              <a:off x="5226621" y="849044"/>
              <a:ext cx="218514" cy="31504"/>
            </a:xfrm>
            <a:custGeom>
              <a:avLst/>
              <a:gdLst/>
              <a:ahLst/>
              <a:cxnLst/>
              <a:rect l="l" t="t" r="r" b="b"/>
              <a:pathLst>
                <a:path w="7310" h="1054" extrusionOk="0">
                  <a:moveTo>
                    <a:pt x="7233" y="0"/>
                  </a:moveTo>
                  <a:cubicBezTo>
                    <a:pt x="7228" y="0"/>
                    <a:pt x="7223" y="1"/>
                    <a:pt x="7218" y="2"/>
                  </a:cubicBezTo>
                  <a:cubicBezTo>
                    <a:pt x="4944" y="567"/>
                    <a:pt x="2537" y="875"/>
                    <a:pt x="67" y="918"/>
                  </a:cubicBezTo>
                  <a:cubicBezTo>
                    <a:pt x="30" y="918"/>
                    <a:pt x="1" y="949"/>
                    <a:pt x="1" y="987"/>
                  </a:cubicBezTo>
                  <a:cubicBezTo>
                    <a:pt x="2" y="1024"/>
                    <a:pt x="32" y="1054"/>
                    <a:pt x="68" y="1054"/>
                  </a:cubicBezTo>
                  <a:cubicBezTo>
                    <a:pt x="2551" y="1010"/>
                    <a:pt x="4966" y="700"/>
                    <a:pt x="7251" y="135"/>
                  </a:cubicBezTo>
                  <a:cubicBezTo>
                    <a:pt x="7288" y="126"/>
                    <a:pt x="7309" y="87"/>
                    <a:pt x="7301" y="52"/>
                  </a:cubicBezTo>
                  <a:cubicBezTo>
                    <a:pt x="7294" y="21"/>
                    <a:pt x="7265" y="0"/>
                    <a:pt x="72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34"/>
            <p:cNvSpPr/>
            <p:nvPr/>
          </p:nvSpPr>
          <p:spPr>
            <a:xfrm>
              <a:off x="5223871" y="862674"/>
              <a:ext cx="226077" cy="31923"/>
            </a:xfrm>
            <a:custGeom>
              <a:avLst/>
              <a:gdLst/>
              <a:ahLst/>
              <a:cxnLst/>
              <a:rect l="l" t="t" r="r" b="b"/>
              <a:pathLst>
                <a:path w="7563" h="1068" extrusionOk="0">
                  <a:moveTo>
                    <a:pt x="7486" y="1"/>
                  </a:moveTo>
                  <a:cubicBezTo>
                    <a:pt x="7480" y="1"/>
                    <a:pt x="7474" y="2"/>
                    <a:pt x="7468" y="4"/>
                  </a:cubicBezTo>
                  <a:cubicBezTo>
                    <a:pt x="5235" y="620"/>
                    <a:pt x="3003" y="932"/>
                    <a:pt x="816" y="932"/>
                  </a:cubicBezTo>
                  <a:cubicBezTo>
                    <a:pt x="568" y="932"/>
                    <a:pt x="320" y="928"/>
                    <a:pt x="73" y="920"/>
                  </a:cubicBezTo>
                  <a:cubicBezTo>
                    <a:pt x="31" y="920"/>
                    <a:pt x="4" y="948"/>
                    <a:pt x="2" y="985"/>
                  </a:cubicBezTo>
                  <a:cubicBezTo>
                    <a:pt x="1" y="1021"/>
                    <a:pt x="31" y="1054"/>
                    <a:pt x="67" y="1055"/>
                  </a:cubicBezTo>
                  <a:cubicBezTo>
                    <a:pt x="318" y="1064"/>
                    <a:pt x="567" y="1068"/>
                    <a:pt x="817" y="1068"/>
                  </a:cubicBezTo>
                  <a:cubicBezTo>
                    <a:pt x="3016" y="1068"/>
                    <a:pt x="5262" y="754"/>
                    <a:pt x="7504" y="136"/>
                  </a:cubicBezTo>
                  <a:cubicBezTo>
                    <a:pt x="7541" y="125"/>
                    <a:pt x="7562" y="88"/>
                    <a:pt x="7551" y="52"/>
                  </a:cubicBezTo>
                  <a:cubicBezTo>
                    <a:pt x="7543" y="22"/>
                    <a:pt x="7516" y="1"/>
                    <a:pt x="74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34"/>
            <p:cNvSpPr/>
            <p:nvPr/>
          </p:nvSpPr>
          <p:spPr>
            <a:xfrm>
              <a:off x="5270413" y="759673"/>
              <a:ext cx="117029" cy="88833"/>
            </a:xfrm>
            <a:custGeom>
              <a:avLst/>
              <a:gdLst/>
              <a:ahLst/>
              <a:cxnLst/>
              <a:rect l="l" t="t" r="r" b="b"/>
              <a:pathLst>
                <a:path w="3915" h="2972" extrusionOk="0">
                  <a:moveTo>
                    <a:pt x="3491" y="148"/>
                  </a:moveTo>
                  <a:lnTo>
                    <a:pt x="3491" y="148"/>
                  </a:lnTo>
                  <a:cubicBezTo>
                    <a:pt x="3657" y="972"/>
                    <a:pt x="3760" y="1694"/>
                    <a:pt x="3431" y="2179"/>
                  </a:cubicBezTo>
                  <a:cubicBezTo>
                    <a:pt x="3225" y="2484"/>
                    <a:pt x="2859" y="2680"/>
                    <a:pt x="2313" y="2781"/>
                  </a:cubicBezTo>
                  <a:cubicBezTo>
                    <a:pt x="2114" y="2817"/>
                    <a:pt x="1930" y="2836"/>
                    <a:pt x="1761" y="2836"/>
                  </a:cubicBezTo>
                  <a:cubicBezTo>
                    <a:pt x="1392" y="2836"/>
                    <a:pt x="1095" y="2748"/>
                    <a:pt x="860" y="2570"/>
                  </a:cubicBezTo>
                  <a:cubicBezTo>
                    <a:pt x="368" y="2200"/>
                    <a:pt x="221" y="1490"/>
                    <a:pt x="146" y="769"/>
                  </a:cubicBezTo>
                  <a:lnTo>
                    <a:pt x="3491" y="148"/>
                  </a:lnTo>
                  <a:close/>
                  <a:moveTo>
                    <a:pt x="3547" y="0"/>
                  </a:moveTo>
                  <a:cubicBezTo>
                    <a:pt x="3543" y="0"/>
                    <a:pt x="3539" y="0"/>
                    <a:pt x="3535" y="1"/>
                  </a:cubicBezTo>
                  <a:lnTo>
                    <a:pt x="61" y="648"/>
                  </a:lnTo>
                  <a:cubicBezTo>
                    <a:pt x="26" y="655"/>
                    <a:pt x="1" y="686"/>
                    <a:pt x="5" y="721"/>
                  </a:cubicBezTo>
                  <a:cubicBezTo>
                    <a:pt x="83" y="1495"/>
                    <a:pt x="231" y="2267"/>
                    <a:pt x="778" y="2680"/>
                  </a:cubicBezTo>
                  <a:cubicBezTo>
                    <a:pt x="1038" y="2874"/>
                    <a:pt x="1363" y="2971"/>
                    <a:pt x="1762" y="2971"/>
                  </a:cubicBezTo>
                  <a:cubicBezTo>
                    <a:pt x="1939" y="2971"/>
                    <a:pt x="2131" y="2954"/>
                    <a:pt x="2341" y="2915"/>
                  </a:cubicBezTo>
                  <a:cubicBezTo>
                    <a:pt x="2925" y="2807"/>
                    <a:pt x="3321" y="2591"/>
                    <a:pt x="3548" y="2255"/>
                  </a:cubicBezTo>
                  <a:cubicBezTo>
                    <a:pt x="3915" y="1713"/>
                    <a:pt x="3795" y="937"/>
                    <a:pt x="3614" y="55"/>
                  </a:cubicBezTo>
                  <a:cubicBezTo>
                    <a:pt x="3608" y="24"/>
                    <a:pt x="3578" y="0"/>
                    <a:pt x="35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34"/>
            <p:cNvSpPr/>
            <p:nvPr/>
          </p:nvSpPr>
          <p:spPr>
            <a:xfrm>
              <a:off x="5415571" y="1143759"/>
              <a:ext cx="130959" cy="66685"/>
            </a:xfrm>
            <a:custGeom>
              <a:avLst/>
              <a:gdLst/>
              <a:ahLst/>
              <a:cxnLst/>
              <a:rect l="l" t="t" r="r" b="b"/>
              <a:pathLst>
                <a:path w="4381" h="2231" extrusionOk="0">
                  <a:moveTo>
                    <a:pt x="3845" y="0"/>
                  </a:moveTo>
                  <a:cubicBezTo>
                    <a:pt x="2448" y="522"/>
                    <a:pt x="1135" y="901"/>
                    <a:pt x="0" y="984"/>
                  </a:cubicBezTo>
                  <a:lnTo>
                    <a:pt x="403" y="2230"/>
                  </a:lnTo>
                  <a:cubicBezTo>
                    <a:pt x="1461" y="2218"/>
                    <a:pt x="2849" y="1968"/>
                    <a:pt x="4380" y="1611"/>
                  </a:cubicBezTo>
                  <a:lnTo>
                    <a:pt x="384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34"/>
            <p:cNvSpPr/>
            <p:nvPr/>
          </p:nvSpPr>
          <p:spPr>
            <a:xfrm>
              <a:off x="5164683" y="1153414"/>
              <a:ext cx="139239" cy="61932"/>
            </a:xfrm>
            <a:custGeom>
              <a:avLst/>
              <a:gdLst/>
              <a:ahLst/>
              <a:cxnLst/>
              <a:rect l="l" t="t" r="r" b="b"/>
              <a:pathLst>
                <a:path w="4658" h="2072" extrusionOk="0">
                  <a:moveTo>
                    <a:pt x="432" y="0"/>
                  </a:moveTo>
                  <a:lnTo>
                    <a:pt x="1" y="1677"/>
                  </a:lnTo>
                  <a:cubicBezTo>
                    <a:pt x="1556" y="1891"/>
                    <a:pt x="3043" y="2071"/>
                    <a:pt x="4044" y="2071"/>
                  </a:cubicBezTo>
                  <a:cubicBezTo>
                    <a:pt x="4146" y="2071"/>
                    <a:pt x="4243" y="2069"/>
                    <a:pt x="4335" y="2065"/>
                  </a:cubicBezTo>
                  <a:lnTo>
                    <a:pt x="4657" y="576"/>
                  </a:lnTo>
                  <a:cubicBezTo>
                    <a:pt x="3442" y="552"/>
                    <a:pt x="1991" y="321"/>
                    <a:pt x="4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34"/>
            <p:cNvSpPr/>
            <p:nvPr/>
          </p:nvSpPr>
          <p:spPr>
            <a:xfrm>
              <a:off x="5419816" y="779729"/>
              <a:ext cx="93952" cy="92390"/>
            </a:xfrm>
            <a:custGeom>
              <a:avLst/>
              <a:gdLst/>
              <a:ahLst/>
              <a:cxnLst/>
              <a:rect l="l" t="t" r="r" b="b"/>
              <a:pathLst>
                <a:path w="3143" h="3091" extrusionOk="0">
                  <a:moveTo>
                    <a:pt x="1247" y="0"/>
                  </a:moveTo>
                  <a:cubicBezTo>
                    <a:pt x="1019" y="0"/>
                    <a:pt x="783" y="67"/>
                    <a:pt x="560" y="241"/>
                  </a:cubicBezTo>
                  <a:cubicBezTo>
                    <a:pt x="231" y="495"/>
                    <a:pt x="224" y="738"/>
                    <a:pt x="409" y="928"/>
                  </a:cubicBezTo>
                  <a:cubicBezTo>
                    <a:pt x="235" y="1093"/>
                    <a:pt x="91" y="1288"/>
                    <a:pt x="43" y="1518"/>
                  </a:cubicBezTo>
                  <a:cubicBezTo>
                    <a:pt x="1" y="1729"/>
                    <a:pt x="101" y="2052"/>
                    <a:pt x="332" y="2052"/>
                  </a:cubicBezTo>
                  <a:cubicBezTo>
                    <a:pt x="340" y="2052"/>
                    <a:pt x="349" y="2051"/>
                    <a:pt x="358" y="2050"/>
                  </a:cubicBezTo>
                  <a:lnTo>
                    <a:pt x="358" y="2050"/>
                  </a:lnTo>
                  <a:cubicBezTo>
                    <a:pt x="335" y="2136"/>
                    <a:pt x="337" y="2230"/>
                    <a:pt x="373" y="2320"/>
                  </a:cubicBezTo>
                  <a:cubicBezTo>
                    <a:pt x="436" y="2470"/>
                    <a:pt x="613" y="2598"/>
                    <a:pt x="783" y="2598"/>
                  </a:cubicBezTo>
                  <a:cubicBezTo>
                    <a:pt x="830" y="2598"/>
                    <a:pt x="875" y="2588"/>
                    <a:pt x="918" y="2567"/>
                  </a:cubicBezTo>
                  <a:cubicBezTo>
                    <a:pt x="921" y="2565"/>
                    <a:pt x="921" y="2563"/>
                    <a:pt x="923" y="2563"/>
                  </a:cubicBezTo>
                  <a:lnTo>
                    <a:pt x="923" y="2563"/>
                  </a:lnTo>
                  <a:cubicBezTo>
                    <a:pt x="921" y="2709"/>
                    <a:pt x="1010" y="2846"/>
                    <a:pt x="1155" y="2900"/>
                  </a:cubicBezTo>
                  <a:cubicBezTo>
                    <a:pt x="1219" y="2923"/>
                    <a:pt x="1298" y="2946"/>
                    <a:pt x="1382" y="2946"/>
                  </a:cubicBezTo>
                  <a:cubicBezTo>
                    <a:pt x="1470" y="2946"/>
                    <a:pt x="1561" y="2921"/>
                    <a:pt x="1642" y="2845"/>
                  </a:cubicBezTo>
                  <a:cubicBezTo>
                    <a:pt x="1655" y="2963"/>
                    <a:pt x="1693" y="3021"/>
                    <a:pt x="1823" y="3069"/>
                  </a:cubicBezTo>
                  <a:cubicBezTo>
                    <a:pt x="1862" y="3084"/>
                    <a:pt x="1903" y="3091"/>
                    <a:pt x="1944" y="3091"/>
                  </a:cubicBezTo>
                  <a:cubicBezTo>
                    <a:pt x="2321" y="3091"/>
                    <a:pt x="2771" y="2536"/>
                    <a:pt x="2883" y="2292"/>
                  </a:cubicBezTo>
                  <a:cubicBezTo>
                    <a:pt x="3143" y="1734"/>
                    <a:pt x="2834" y="1161"/>
                    <a:pt x="2530" y="683"/>
                  </a:cubicBezTo>
                  <a:cubicBezTo>
                    <a:pt x="2384" y="452"/>
                    <a:pt x="1840" y="0"/>
                    <a:pt x="1247" y="0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34"/>
            <p:cNvSpPr/>
            <p:nvPr/>
          </p:nvSpPr>
          <p:spPr>
            <a:xfrm>
              <a:off x="5432520" y="789115"/>
              <a:ext cx="26156" cy="17366"/>
            </a:xfrm>
            <a:custGeom>
              <a:avLst/>
              <a:gdLst/>
              <a:ahLst/>
              <a:cxnLst/>
              <a:rect l="l" t="t" r="r" b="b"/>
              <a:pathLst>
                <a:path w="875" h="581" extrusionOk="0">
                  <a:moveTo>
                    <a:pt x="362" y="1"/>
                  </a:moveTo>
                  <a:cubicBezTo>
                    <a:pt x="353" y="1"/>
                    <a:pt x="344" y="5"/>
                    <a:pt x="337" y="16"/>
                  </a:cubicBezTo>
                  <a:cubicBezTo>
                    <a:pt x="275" y="103"/>
                    <a:pt x="260" y="216"/>
                    <a:pt x="273" y="322"/>
                  </a:cubicBezTo>
                  <a:cubicBezTo>
                    <a:pt x="179" y="393"/>
                    <a:pt x="88" y="470"/>
                    <a:pt x="6" y="565"/>
                  </a:cubicBezTo>
                  <a:cubicBezTo>
                    <a:pt x="1" y="571"/>
                    <a:pt x="7" y="581"/>
                    <a:pt x="14" y="581"/>
                  </a:cubicBezTo>
                  <a:cubicBezTo>
                    <a:pt x="15" y="581"/>
                    <a:pt x="17" y="580"/>
                    <a:pt x="19" y="579"/>
                  </a:cubicBezTo>
                  <a:cubicBezTo>
                    <a:pt x="252" y="350"/>
                    <a:pt x="543" y="226"/>
                    <a:pt x="836" y="95"/>
                  </a:cubicBezTo>
                  <a:cubicBezTo>
                    <a:pt x="875" y="75"/>
                    <a:pt x="852" y="22"/>
                    <a:pt x="817" y="22"/>
                  </a:cubicBezTo>
                  <a:cubicBezTo>
                    <a:pt x="813" y="22"/>
                    <a:pt x="808" y="23"/>
                    <a:pt x="802" y="26"/>
                  </a:cubicBezTo>
                  <a:cubicBezTo>
                    <a:pt x="639" y="102"/>
                    <a:pt x="478" y="181"/>
                    <a:pt x="331" y="282"/>
                  </a:cubicBezTo>
                  <a:cubicBezTo>
                    <a:pt x="330" y="199"/>
                    <a:pt x="354" y="123"/>
                    <a:pt x="390" y="47"/>
                  </a:cubicBezTo>
                  <a:cubicBezTo>
                    <a:pt x="402" y="22"/>
                    <a:pt x="383" y="1"/>
                    <a:pt x="3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34"/>
            <p:cNvSpPr/>
            <p:nvPr/>
          </p:nvSpPr>
          <p:spPr>
            <a:xfrm>
              <a:off x="5475356" y="775604"/>
              <a:ext cx="42089" cy="53174"/>
            </a:xfrm>
            <a:custGeom>
              <a:avLst/>
              <a:gdLst/>
              <a:ahLst/>
              <a:cxnLst/>
              <a:rect l="l" t="t" r="r" b="b"/>
              <a:pathLst>
                <a:path w="1408" h="1779" extrusionOk="0">
                  <a:moveTo>
                    <a:pt x="158" y="0"/>
                  </a:moveTo>
                  <a:lnTo>
                    <a:pt x="0" y="397"/>
                  </a:lnTo>
                  <a:lnTo>
                    <a:pt x="929" y="1779"/>
                  </a:lnTo>
                  <a:lnTo>
                    <a:pt x="1408" y="866"/>
                  </a:lnTo>
                  <a:lnTo>
                    <a:pt x="158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34"/>
            <p:cNvSpPr/>
            <p:nvPr/>
          </p:nvSpPr>
          <p:spPr>
            <a:xfrm>
              <a:off x="5152248" y="798231"/>
              <a:ext cx="90365" cy="96425"/>
            </a:xfrm>
            <a:custGeom>
              <a:avLst/>
              <a:gdLst/>
              <a:ahLst/>
              <a:cxnLst/>
              <a:rect l="l" t="t" r="r" b="b"/>
              <a:pathLst>
                <a:path w="3023" h="3226" extrusionOk="0">
                  <a:moveTo>
                    <a:pt x="1644" y="1"/>
                  </a:moveTo>
                  <a:cubicBezTo>
                    <a:pt x="914" y="1"/>
                    <a:pt x="387" y="750"/>
                    <a:pt x="298" y="1056"/>
                  </a:cubicBezTo>
                  <a:cubicBezTo>
                    <a:pt x="137" y="1601"/>
                    <a:pt x="0" y="2237"/>
                    <a:pt x="404" y="2703"/>
                  </a:cubicBezTo>
                  <a:cubicBezTo>
                    <a:pt x="561" y="2884"/>
                    <a:pt x="1042" y="3225"/>
                    <a:pt x="1401" y="3225"/>
                  </a:cubicBezTo>
                  <a:cubicBezTo>
                    <a:pt x="1490" y="3225"/>
                    <a:pt x="1572" y="3204"/>
                    <a:pt x="1639" y="3155"/>
                  </a:cubicBezTo>
                  <a:cubicBezTo>
                    <a:pt x="1750" y="3071"/>
                    <a:pt x="1772" y="3006"/>
                    <a:pt x="1750" y="2888"/>
                  </a:cubicBezTo>
                  <a:lnTo>
                    <a:pt x="1750" y="2888"/>
                  </a:lnTo>
                  <a:cubicBezTo>
                    <a:pt x="1807" y="2917"/>
                    <a:pt x="1863" y="2929"/>
                    <a:pt x="1916" y="2929"/>
                  </a:cubicBezTo>
                  <a:cubicBezTo>
                    <a:pt x="2042" y="2929"/>
                    <a:pt x="2154" y="2862"/>
                    <a:pt x="2233" y="2805"/>
                  </a:cubicBezTo>
                  <a:cubicBezTo>
                    <a:pt x="2357" y="2716"/>
                    <a:pt x="2405" y="2556"/>
                    <a:pt x="2364" y="2416"/>
                  </a:cubicBezTo>
                  <a:lnTo>
                    <a:pt x="2364" y="2416"/>
                  </a:lnTo>
                  <a:cubicBezTo>
                    <a:pt x="2366" y="2416"/>
                    <a:pt x="2366" y="2418"/>
                    <a:pt x="2370" y="2421"/>
                  </a:cubicBezTo>
                  <a:cubicBezTo>
                    <a:pt x="2387" y="2424"/>
                    <a:pt x="2404" y="2425"/>
                    <a:pt x="2421" y="2425"/>
                  </a:cubicBezTo>
                  <a:cubicBezTo>
                    <a:pt x="2622" y="2425"/>
                    <a:pt x="2804" y="2223"/>
                    <a:pt x="2825" y="2031"/>
                  </a:cubicBezTo>
                  <a:cubicBezTo>
                    <a:pt x="2836" y="1934"/>
                    <a:pt x="2812" y="1843"/>
                    <a:pt x="2765" y="1766"/>
                  </a:cubicBezTo>
                  <a:cubicBezTo>
                    <a:pt x="3014" y="1722"/>
                    <a:pt x="3022" y="1365"/>
                    <a:pt x="2918" y="1167"/>
                  </a:cubicBezTo>
                  <a:cubicBezTo>
                    <a:pt x="2809" y="957"/>
                    <a:pt x="2617" y="813"/>
                    <a:pt x="2403" y="702"/>
                  </a:cubicBezTo>
                  <a:cubicBezTo>
                    <a:pt x="2527" y="467"/>
                    <a:pt x="2452" y="239"/>
                    <a:pt x="2068" y="85"/>
                  </a:cubicBezTo>
                  <a:cubicBezTo>
                    <a:pt x="1921" y="26"/>
                    <a:pt x="1779" y="1"/>
                    <a:pt x="1644" y="1"/>
                  </a:cubicBez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34"/>
            <p:cNvSpPr/>
            <p:nvPr/>
          </p:nvSpPr>
          <p:spPr>
            <a:xfrm>
              <a:off x="5193829" y="804717"/>
              <a:ext cx="29474" cy="13779"/>
            </a:xfrm>
            <a:custGeom>
              <a:avLst/>
              <a:gdLst/>
              <a:ahLst/>
              <a:cxnLst/>
              <a:rect l="l" t="t" r="r" b="b"/>
              <a:pathLst>
                <a:path w="986" h="461" extrusionOk="0">
                  <a:moveTo>
                    <a:pt x="487" y="1"/>
                  </a:moveTo>
                  <a:cubicBezTo>
                    <a:pt x="463" y="1"/>
                    <a:pt x="444" y="31"/>
                    <a:pt x="465" y="54"/>
                  </a:cubicBezTo>
                  <a:cubicBezTo>
                    <a:pt x="522" y="118"/>
                    <a:pt x="564" y="184"/>
                    <a:pt x="585" y="264"/>
                  </a:cubicBezTo>
                  <a:cubicBezTo>
                    <a:pt x="416" y="209"/>
                    <a:pt x="239" y="177"/>
                    <a:pt x="62" y="150"/>
                  </a:cubicBezTo>
                  <a:cubicBezTo>
                    <a:pt x="59" y="150"/>
                    <a:pt x="57" y="149"/>
                    <a:pt x="55" y="149"/>
                  </a:cubicBezTo>
                  <a:cubicBezTo>
                    <a:pt x="12" y="149"/>
                    <a:pt x="0" y="215"/>
                    <a:pt x="49" y="222"/>
                  </a:cubicBezTo>
                  <a:cubicBezTo>
                    <a:pt x="366" y="264"/>
                    <a:pt x="683" y="304"/>
                    <a:pt x="968" y="459"/>
                  </a:cubicBezTo>
                  <a:cubicBezTo>
                    <a:pt x="970" y="460"/>
                    <a:pt x="971" y="461"/>
                    <a:pt x="973" y="461"/>
                  </a:cubicBezTo>
                  <a:cubicBezTo>
                    <a:pt x="981" y="461"/>
                    <a:pt x="986" y="448"/>
                    <a:pt x="976" y="442"/>
                  </a:cubicBezTo>
                  <a:cubicBezTo>
                    <a:pt x="875" y="377"/>
                    <a:pt x="765" y="326"/>
                    <a:pt x="654" y="285"/>
                  </a:cubicBezTo>
                  <a:cubicBezTo>
                    <a:pt x="636" y="181"/>
                    <a:pt x="592" y="78"/>
                    <a:pt x="508" y="9"/>
                  </a:cubicBezTo>
                  <a:cubicBezTo>
                    <a:pt x="501" y="3"/>
                    <a:pt x="494" y="1"/>
                    <a:pt x="4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34"/>
            <p:cNvSpPr/>
            <p:nvPr/>
          </p:nvSpPr>
          <p:spPr>
            <a:xfrm>
              <a:off x="5140471" y="802266"/>
              <a:ext cx="36439" cy="57209"/>
            </a:xfrm>
            <a:custGeom>
              <a:avLst/>
              <a:gdLst/>
              <a:ahLst/>
              <a:cxnLst/>
              <a:rect l="l" t="t" r="r" b="b"/>
              <a:pathLst>
                <a:path w="1219" h="1914" extrusionOk="0">
                  <a:moveTo>
                    <a:pt x="963" y="0"/>
                  </a:moveTo>
                  <a:lnTo>
                    <a:pt x="0" y="1176"/>
                  </a:lnTo>
                  <a:lnTo>
                    <a:pt x="710" y="1913"/>
                  </a:lnTo>
                  <a:lnTo>
                    <a:pt x="1218" y="329"/>
                  </a:lnTo>
                  <a:lnTo>
                    <a:pt x="963" y="0"/>
                  </a:lnTo>
                  <a:close/>
                </a:path>
              </a:pathLst>
            </a:custGeom>
            <a:solidFill>
              <a:srgbClr val="B591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6" name="Google Shape;2366;p34"/>
          <p:cNvGrpSpPr/>
          <p:nvPr/>
        </p:nvGrpSpPr>
        <p:grpSpPr>
          <a:xfrm>
            <a:off x="1974994" y="2681027"/>
            <a:ext cx="697687" cy="764538"/>
            <a:chOff x="7969377" y="2856516"/>
            <a:chExt cx="402682" cy="441266"/>
          </a:xfrm>
        </p:grpSpPr>
        <p:sp>
          <p:nvSpPr>
            <p:cNvPr id="2367" name="Google Shape;2367;p34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34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34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34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34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34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34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34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34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34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34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78" name="Google Shape;2378;p34"/>
          <p:cNvGrpSpPr/>
          <p:nvPr/>
        </p:nvGrpSpPr>
        <p:grpSpPr>
          <a:xfrm>
            <a:off x="165296" y="3777431"/>
            <a:ext cx="464572" cy="718913"/>
            <a:chOff x="7706772" y="521151"/>
            <a:chExt cx="268136" cy="414933"/>
          </a:xfrm>
        </p:grpSpPr>
        <p:sp>
          <p:nvSpPr>
            <p:cNvPr id="2379" name="Google Shape;2379;p34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34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34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34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34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34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74500"/>
            <a:ext cx="7704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61" r:id="rId5"/>
    <p:sldLayoutId id="2147483663" r:id="rId6"/>
    <p:sldLayoutId id="2147483678" r:id="rId7"/>
    <p:sldLayoutId id="2147483679" r:id="rId8"/>
    <p:sldLayoutId id="2147483680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helsea Market"/>
              <a:buNone/>
              <a:defRPr sz="4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helsea Market"/>
              <a:buNone/>
              <a:defRPr sz="4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helsea Market"/>
              <a:buNone/>
              <a:defRPr sz="4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helsea Market"/>
              <a:buNone/>
              <a:defRPr sz="4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helsea Market"/>
              <a:buNone/>
              <a:defRPr sz="4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helsea Market"/>
              <a:buNone/>
              <a:defRPr sz="4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helsea Market"/>
              <a:buNone/>
              <a:defRPr sz="4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helsea Market"/>
              <a:buNone/>
              <a:defRPr sz="4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helsea Market"/>
              <a:buNone/>
              <a:defRPr sz="4500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683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Didact Gothic"/>
              <a:buChar char="🐝"/>
              <a:defRPr sz="22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idact Gothic"/>
              <a:buChar char="🐞"/>
              <a:defRPr sz="20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idact Gothic"/>
              <a:buChar char="🐝"/>
              <a:defRPr sz="20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idact Gothic"/>
              <a:buChar char="🐞"/>
              <a:defRPr sz="20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idact Gothic"/>
              <a:buChar char="🐝"/>
              <a:defRPr sz="20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idact Gothic"/>
              <a:buChar char="🐞"/>
              <a:defRPr sz="20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idact Gothic"/>
              <a:buChar char="🐝"/>
              <a:defRPr sz="20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idact Gothic"/>
              <a:buChar char="🐞"/>
              <a:defRPr sz="20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55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Didact Gothic"/>
              <a:buChar char="🐝"/>
              <a:defRPr sz="2000">
                <a:solidFill>
                  <a:schemeClr val="dk2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r">
              <a:buNone/>
              <a:defRPr sz="975">
                <a:solidFill>
                  <a:schemeClr val="dk2"/>
                </a:solidFill>
              </a:defRPr>
            </a:lvl1pPr>
            <a:lvl2pPr lvl="1" algn="r">
              <a:buNone/>
              <a:defRPr sz="975">
                <a:solidFill>
                  <a:schemeClr val="dk2"/>
                </a:solidFill>
              </a:defRPr>
            </a:lvl2pPr>
            <a:lvl3pPr lvl="2" algn="r">
              <a:buNone/>
              <a:defRPr sz="975">
                <a:solidFill>
                  <a:schemeClr val="dk2"/>
                </a:solidFill>
              </a:defRPr>
            </a:lvl3pPr>
            <a:lvl4pPr lvl="3" algn="r">
              <a:buNone/>
              <a:defRPr sz="975">
                <a:solidFill>
                  <a:schemeClr val="dk2"/>
                </a:solidFill>
              </a:defRPr>
            </a:lvl4pPr>
            <a:lvl5pPr lvl="4" algn="r">
              <a:buNone/>
              <a:defRPr sz="975">
                <a:solidFill>
                  <a:schemeClr val="dk2"/>
                </a:solidFill>
              </a:defRPr>
            </a:lvl5pPr>
            <a:lvl6pPr lvl="5" algn="r">
              <a:buNone/>
              <a:defRPr sz="975">
                <a:solidFill>
                  <a:schemeClr val="dk2"/>
                </a:solidFill>
              </a:defRPr>
            </a:lvl6pPr>
            <a:lvl7pPr lvl="6" algn="r">
              <a:buNone/>
              <a:defRPr sz="975">
                <a:solidFill>
                  <a:schemeClr val="dk2"/>
                </a:solidFill>
              </a:defRPr>
            </a:lvl7pPr>
            <a:lvl8pPr lvl="7" algn="r">
              <a:buNone/>
              <a:defRPr sz="975">
                <a:solidFill>
                  <a:schemeClr val="dk2"/>
                </a:solidFill>
              </a:defRPr>
            </a:lvl8pPr>
            <a:lvl9pPr lvl="8" algn="r">
              <a:buNone/>
              <a:defRPr sz="975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9" name="Google Shape;9;p1"/>
          <p:cNvSpPr/>
          <p:nvPr/>
        </p:nvSpPr>
        <p:spPr>
          <a:xfrm>
            <a:off x="-6" y="5056748"/>
            <a:ext cx="848509" cy="85942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1"/>
          <p:cNvSpPr txBox="1"/>
          <p:nvPr/>
        </p:nvSpPr>
        <p:spPr>
          <a:xfrm>
            <a:off x="7448850" y="10069"/>
            <a:ext cx="1695150" cy="3000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lt1"/>
                </a:solidFill>
              </a:rPr>
              <a:t>slidesmania.com</a:t>
            </a:r>
            <a:endParaRPr sz="105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8285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0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87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DA32E19-93B2-4CB5-9B78-B0D26461A3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4D31387-7E6C-4BBB-A1ED-D542BE4BB3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7136771-5D9C-4398-9711-5D46B2AE7CB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36CA63C-64B9-4437-9365-4DB7B5968F7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23F8426-9DA1-4D26-AC86-9655C911248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D1747A30-9A0A-4FAD-9FA2-28A9BB2925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009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6350"/>
            <a:ext cx="9144000" cy="5149850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457200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1620443"/>
            <a:ext cx="6447501" cy="29105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4531035"/>
            <a:ext cx="68395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DB6D9-E431-4B5C-98CF-6DCA9C8DADF0}" type="datetimeFigureOut">
              <a:rPr lang="en-US" smtClean="0"/>
              <a:t>10/30/2024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4531035"/>
            <a:ext cx="472320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9" y="4531035"/>
            <a:ext cx="51250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accent1"/>
                </a:solidFill>
              </a:defRPr>
            </a:lvl1pPr>
          </a:lstStyle>
          <a:p>
            <a:fld id="{0FE1D09C-754D-4862-B08B-B0D984E91C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465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  <p:sldLayoutId id="2147483860" r:id="rId13"/>
    <p:sldLayoutId id="2147483861" r:id="rId14"/>
    <p:sldLayoutId id="2147483862" r:id="rId15"/>
    <p:sldLayoutId id="2147483863" r:id="rId16"/>
  </p:sldLayoutIdLst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175" indent="-257175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45925A4-675F-4C5A-B55A-712779C981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58F9501-96BE-4E56-B83B-D4C3352C2B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BFC42C7-4ED1-4DEE-A2C6-C8F3E3414CA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50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82F9EFF-CD18-4C01-B026-8C1F246E168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AD4645-1007-49E7-920A-721759A1934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fld id="{2CAF07DA-2D35-4056-9710-4CCE60C91D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70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24.gif"/><Relationship Id="rId3" Type="http://schemas.openxmlformats.org/officeDocument/2006/relationships/slide" Target="slide19.xml"/><Relationship Id="rId7" Type="http://schemas.openxmlformats.org/officeDocument/2006/relationships/image" Target="../media/image16.png"/><Relationship Id="rId12" Type="http://schemas.openxmlformats.org/officeDocument/2006/relationships/slide" Target="slide22.xml"/><Relationship Id="rId17" Type="http://schemas.openxmlformats.org/officeDocument/2006/relationships/image" Target="../media/image23.png"/><Relationship Id="rId2" Type="http://schemas.openxmlformats.org/officeDocument/2006/relationships/image" Target="../media/image13.jpeg"/><Relationship Id="rId16" Type="http://schemas.openxmlformats.org/officeDocument/2006/relationships/image" Target="../media/image22.png"/><Relationship Id="rId20" Type="http://schemas.openxmlformats.org/officeDocument/2006/relationships/slide" Target="slide2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20.xml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slide" Target="slide23.xml"/><Relationship Id="rId10" Type="http://schemas.openxmlformats.org/officeDocument/2006/relationships/image" Target="../media/image18.png"/><Relationship Id="rId19" Type="http://schemas.openxmlformats.org/officeDocument/2006/relationships/slide" Target="slide6.xml"/><Relationship Id="rId4" Type="http://schemas.openxmlformats.org/officeDocument/2006/relationships/image" Target="../media/image14.png"/><Relationship Id="rId9" Type="http://schemas.openxmlformats.org/officeDocument/2006/relationships/slide" Target="slide21.xml"/><Relationship Id="rId1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1.gif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12" Type="http://schemas.openxmlformats.org/officeDocument/2006/relationships/image" Target="../media/image30.gif"/><Relationship Id="rId2" Type="http://schemas.openxmlformats.org/officeDocument/2006/relationships/audio" Target="../media/audio2.wav"/><Relationship Id="rId16" Type="http://schemas.openxmlformats.org/officeDocument/2006/relationships/audio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9.gif"/><Relationship Id="rId5" Type="http://schemas.openxmlformats.org/officeDocument/2006/relationships/image" Target="../media/image14.png"/><Relationship Id="rId10" Type="http://schemas.openxmlformats.org/officeDocument/2006/relationships/image" Target="../media/image28.gif"/><Relationship Id="rId4" Type="http://schemas.openxmlformats.org/officeDocument/2006/relationships/image" Target="../media/image25.gif"/><Relationship Id="rId9" Type="http://schemas.openxmlformats.org/officeDocument/2006/relationships/image" Target="../media/image27.gif"/><Relationship Id="rId1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1.gif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12" Type="http://schemas.openxmlformats.org/officeDocument/2006/relationships/image" Target="../media/image30.gif"/><Relationship Id="rId2" Type="http://schemas.openxmlformats.org/officeDocument/2006/relationships/audio" Target="../media/audio2.wav"/><Relationship Id="rId16" Type="http://schemas.openxmlformats.org/officeDocument/2006/relationships/audio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9.gif"/><Relationship Id="rId5" Type="http://schemas.openxmlformats.org/officeDocument/2006/relationships/image" Target="../media/image14.png"/><Relationship Id="rId10" Type="http://schemas.openxmlformats.org/officeDocument/2006/relationships/image" Target="../media/image28.gif"/><Relationship Id="rId4" Type="http://schemas.openxmlformats.org/officeDocument/2006/relationships/image" Target="../media/image25.gif"/><Relationship Id="rId9" Type="http://schemas.openxmlformats.org/officeDocument/2006/relationships/image" Target="../media/image27.gif"/><Relationship Id="rId14" Type="http://schemas.openxmlformats.org/officeDocument/2006/relationships/image" Target="../media/image32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1.gif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12" Type="http://schemas.openxmlformats.org/officeDocument/2006/relationships/image" Target="../media/image30.gif"/><Relationship Id="rId2" Type="http://schemas.openxmlformats.org/officeDocument/2006/relationships/audio" Target="../media/audio2.wav"/><Relationship Id="rId16" Type="http://schemas.openxmlformats.org/officeDocument/2006/relationships/audio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9.gif"/><Relationship Id="rId5" Type="http://schemas.openxmlformats.org/officeDocument/2006/relationships/image" Target="../media/image14.png"/><Relationship Id="rId10" Type="http://schemas.openxmlformats.org/officeDocument/2006/relationships/image" Target="../media/image28.gif"/><Relationship Id="rId4" Type="http://schemas.openxmlformats.org/officeDocument/2006/relationships/image" Target="../media/image25.gif"/><Relationship Id="rId9" Type="http://schemas.openxmlformats.org/officeDocument/2006/relationships/image" Target="../media/image27.gif"/><Relationship Id="rId1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1.gif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12" Type="http://schemas.openxmlformats.org/officeDocument/2006/relationships/image" Target="../media/image30.gif"/><Relationship Id="rId2" Type="http://schemas.openxmlformats.org/officeDocument/2006/relationships/audio" Target="../media/audio2.wav"/><Relationship Id="rId16" Type="http://schemas.openxmlformats.org/officeDocument/2006/relationships/audio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9.gif"/><Relationship Id="rId5" Type="http://schemas.openxmlformats.org/officeDocument/2006/relationships/image" Target="../media/image14.png"/><Relationship Id="rId10" Type="http://schemas.openxmlformats.org/officeDocument/2006/relationships/image" Target="../media/image28.gif"/><Relationship Id="rId4" Type="http://schemas.openxmlformats.org/officeDocument/2006/relationships/image" Target="../media/image25.gif"/><Relationship Id="rId9" Type="http://schemas.openxmlformats.org/officeDocument/2006/relationships/image" Target="../media/image27.gif"/><Relationship Id="rId14" Type="http://schemas.openxmlformats.org/officeDocument/2006/relationships/image" Target="../media/image32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0.gif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12" Type="http://schemas.openxmlformats.org/officeDocument/2006/relationships/image" Target="../media/image29.gif"/><Relationship Id="rId2" Type="http://schemas.openxmlformats.org/officeDocument/2006/relationships/audio" Target="../media/audio2.wav"/><Relationship Id="rId16" Type="http://schemas.openxmlformats.org/officeDocument/2006/relationships/audio" Target="NUL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8.gif"/><Relationship Id="rId5" Type="http://schemas.openxmlformats.org/officeDocument/2006/relationships/image" Target="../media/image14.png"/><Relationship Id="rId15" Type="http://schemas.openxmlformats.org/officeDocument/2006/relationships/image" Target="../media/image32.gif"/><Relationship Id="rId10" Type="http://schemas.openxmlformats.org/officeDocument/2006/relationships/slide" Target="slide15.xml"/><Relationship Id="rId4" Type="http://schemas.openxmlformats.org/officeDocument/2006/relationships/image" Target="../media/image25.gif"/><Relationship Id="rId9" Type="http://schemas.openxmlformats.org/officeDocument/2006/relationships/image" Target="../media/image27.gif"/><Relationship Id="rId14" Type="http://schemas.openxmlformats.org/officeDocument/2006/relationships/image" Target="../media/image31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30.gif"/><Relationship Id="rId3" Type="http://schemas.openxmlformats.org/officeDocument/2006/relationships/audio" Target="../media/audio3.wav"/><Relationship Id="rId7" Type="http://schemas.openxmlformats.org/officeDocument/2006/relationships/image" Target="../media/image26.jpeg"/><Relationship Id="rId12" Type="http://schemas.openxmlformats.org/officeDocument/2006/relationships/image" Target="../media/image29.gif"/><Relationship Id="rId17" Type="http://schemas.openxmlformats.org/officeDocument/2006/relationships/audio" Target="NULL"/><Relationship Id="rId2" Type="http://schemas.openxmlformats.org/officeDocument/2006/relationships/audio" Target="../media/audio2.wav"/><Relationship Id="rId16" Type="http://schemas.openxmlformats.org/officeDocument/2006/relationships/image" Target="../media/image3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11" Type="http://schemas.openxmlformats.org/officeDocument/2006/relationships/image" Target="../media/image28.gif"/><Relationship Id="rId5" Type="http://schemas.openxmlformats.org/officeDocument/2006/relationships/image" Target="../media/image14.png"/><Relationship Id="rId15" Type="http://schemas.openxmlformats.org/officeDocument/2006/relationships/image" Target="../media/image32.gif"/><Relationship Id="rId10" Type="http://schemas.openxmlformats.org/officeDocument/2006/relationships/slide" Target="slide15.xml"/><Relationship Id="rId4" Type="http://schemas.openxmlformats.org/officeDocument/2006/relationships/image" Target="../media/image25.gif"/><Relationship Id="rId9" Type="http://schemas.openxmlformats.org/officeDocument/2006/relationships/image" Target="../media/image27.gif"/><Relationship Id="rId14" Type="http://schemas.openxmlformats.org/officeDocument/2006/relationships/image" Target="../media/image31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image" Target="../media/image34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1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6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26" Type="http://schemas.openxmlformats.org/officeDocument/2006/relationships/audio" Target="../media/media14.mp3"/><Relationship Id="rId21" Type="http://schemas.microsoft.com/office/2007/relationships/media" Target="../media/media12.mp3"/><Relationship Id="rId34" Type="http://schemas.openxmlformats.org/officeDocument/2006/relationships/audio" Target="../media/media18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5" Type="http://schemas.microsoft.com/office/2007/relationships/media" Target="../media/media14.mp3"/><Relationship Id="rId33" Type="http://schemas.microsoft.com/office/2007/relationships/media" Target="../media/media18.mp3"/><Relationship Id="rId38" Type="http://schemas.openxmlformats.org/officeDocument/2006/relationships/image" Target="../media/image5.png"/><Relationship Id="rId2" Type="http://schemas.openxmlformats.org/officeDocument/2006/relationships/video" Target="../media/media2.mp4"/><Relationship Id="rId16" Type="http://schemas.openxmlformats.org/officeDocument/2006/relationships/audio" Target="../media/media9.mp3"/><Relationship Id="rId20" Type="http://schemas.openxmlformats.org/officeDocument/2006/relationships/audio" Target="../media/media11.mp3"/><Relationship Id="rId29" Type="http://schemas.microsoft.com/office/2007/relationships/media" Target="../media/media16.mp3"/><Relationship Id="rId1" Type="http://schemas.microsoft.com/office/2007/relationships/media" Target="../media/media2.mp4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24" Type="http://schemas.openxmlformats.org/officeDocument/2006/relationships/audio" Target="../media/media13.mp3"/><Relationship Id="rId32" Type="http://schemas.openxmlformats.org/officeDocument/2006/relationships/audio" Target="../media/media17.mp3"/><Relationship Id="rId37" Type="http://schemas.openxmlformats.org/officeDocument/2006/relationships/image" Target="../media/image4.png"/><Relationship Id="rId5" Type="http://schemas.microsoft.com/office/2007/relationships/media" Target="../media/media4.mp3"/><Relationship Id="rId15" Type="http://schemas.microsoft.com/office/2007/relationships/media" Target="../media/media9.mp3"/><Relationship Id="rId23" Type="http://schemas.microsoft.com/office/2007/relationships/media" Target="../media/media13.mp3"/><Relationship Id="rId28" Type="http://schemas.openxmlformats.org/officeDocument/2006/relationships/audio" Target="../media/media15.mp3"/><Relationship Id="rId36" Type="http://schemas.openxmlformats.org/officeDocument/2006/relationships/image" Target="../media/image3.png"/><Relationship Id="rId10" Type="http://schemas.openxmlformats.org/officeDocument/2006/relationships/audio" Target="../media/media6.mp3"/><Relationship Id="rId19" Type="http://schemas.microsoft.com/office/2007/relationships/media" Target="../media/media11.mp3"/><Relationship Id="rId31" Type="http://schemas.microsoft.com/office/2007/relationships/media" Target="../media/media17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Relationship Id="rId22" Type="http://schemas.openxmlformats.org/officeDocument/2006/relationships/audio" Target="../media/media12.mp3"/><Relationship Id="rId27" Type="http://schemas.microsoft.com/office/2007/relationships/media" Target="../media/media15.mp3"/><Relationship Id="rId30" Type="http://schemas.openxmlformats.org/officeDocument/2006/relationships/audio" Target="../media/media16.mp3"/><Relationship Id="rId35" Type="http://schemas.openxmlformats.org/officeDocument/2006/relationships/slideLayout" Target="../slideLayouts/slideLayout54.xml"/><Relationship Id="rId8" Type="http://schemas.openxmlformats.org/officeDocument/2006/relationships/audio" Target="../media/media5.mp3"/><Relationship Id="rId3" Type="http://schemas.microsoft.com/office/2007/relationships/media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" name="Google Shape;2396;p38"/>
          <p:cNvSpPr txBox="1">
            <a:spLocks noGrp="1"/>
          </p:cNvSpPr>
          <p:nvPr>
            <p:ph type="ctrTitle"/>
          </p:nvPr>
        </p:nvSpPr>
        <p:spPr>
          <a:xfrm>
            <a:off x="199392" y="725075"/>
            <a:ext cx="8168317" cy="284577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>
                <a:solidFill>
                  <a:srgbClr val="FF0000"/>
                </a:solidFill>
              </a:rPr>
              <a:t>WELLCOME TO OUR CLASS 7A1</a:t>
            </a:r>
            <a:endParaRPr dirty="0">
              <a:solidFill>
                <a:srgbClr val="FF0000"/>
              </a:solidFill>
            </a:endParaRPr>
          </a:p>
        </p:txBody>
      </p:sp>
      <p:grpSp>
        <p:nvGrpSpPr>
          <p:cNvPr id="2397" name="Google Shape;2397;p38"/>
          <p:cNvGrpSpPr/>
          <p:nvPr/>
        </p:nvGrpSpPr>
        <p:grpSpPr>
          <a:xfrm>
            <a:off x="80479" y="331359"/>
            <a:ext cx="1668623" cy="977349"/>
            <a:chOff x="6479176" y="2546587"/>
            <a:chExt cx="992401" cy="581271"/>
          </a:xfrm>
        </p:grpSpPr>
        <p:sp>
          <p:nvSpPr>
            <p:cNvPr id="2398" name="Google Shape;2398;p38"/>
            <p:cNvSpPr/>
            <p:nvPr/>
          </p:nvSpPr>
          <p:spPr>
            <a:xfrm>
              <a:off x="6479176" y="2546587"/>
              <a:ext cx="992401" cy="581271"/>
            </a:xfrm>
            <a:custGeom>
              <a:avLst/>
              <a:gdLst/>
              <a:ahLst/>
              <a:cxnLst/>
              <a:rect l="l" t="t" r="r" b="b"/>
              <a:pathLst>
                <a:path w="33199" h="19447" extrusionOk="0">
                  <a:moveTo>
                    <a:pt x="18221" y="11659"/>
                  </a:moveTo>
                  <a:cubicBezTo>
                    <a:pt x="18283" y="11659"/>
                    <a:pt x="18347" y="11668"/>
                    <a:pt x="18413" y="11688"/>
                  </a:cubicBezTo>
                  <a:cubicBezTo>
                    <a:pt x="18584" y="11739"/>
                    <a:pt x="18762" y="11795"/>
                    <a:pt x="18948" y="11856"/>
                  </a:cubicBezTo>
                  <a:cubicBezTo>
                    <a:pt x="19304" y="11972"/>
                    <a:pt x="19661" y="12096"/>
                    <a:pt x="20011" y="12228"/>
                  </a:cubicBezTo>
                  <a:cubicBezTo>
                    <a:pt x="20433" y="12387"/>
                    <a:pt x="20556" y="12927"/>
                    <a:pt x="20250" y="13256"/>
                  </a:cubicBezTo>
                  <a:lnTo>
                    <a:pt x="18365" y="15282"/>
                  </a:lnTo>
                  <a:cubicBezTo>
                    <a:pt x="18372" y="15138"/>
                    <a:pt x="18372" y="14992"/>
                    <a:pt x="18365" y="14847"/>
                  </a:cubicBezTo>
                  <a:cubicBezTo>
                    <a:pt x="18330" y="14065"/>
                    <a:pt x="18091" y="13313"/>
                    <a:pt x="17686" y="12631"/>
                  </a:cubicBezTo>
                  <a:cubicBezTo>
                    <a:pt x="17421" y="12184"/>
                    <a:pt x="17752" y="11659"/>
                    <a:pt x="18221" y="11659"/>
                  </a:cubicBezTo>
                  <a:close/>
                  <a:moveTo>
                    <a:pt x="11153" y="12694"/>
                  </a:moveTo>
                  <a:cubicBezTo>
                    <a:pt x="11188" y="12694"/>
                    <a:pt x="11223" y="12697"/>
                    <a:pt x="11258" y="12703"/>
                  </a:cubicBezTo>
                  <a:lnTo>
                    <a:pt x="11439" y="12734"/>
                  </a:lnTo>
                  <a:cubicBezTo>
                    <a:pt x="13168" y="13037"/>
                    <a:pt x="14170" y="13510"/>
                    <a:pt x="14685" y="14270"/>
                  </a:cubicBezTo>
                  <a:cubicBezTo>
                    <a:pt x="14829" y="14477"/>
                    <a:pt x="14989" y="14809"/>
                    <a:pt x="14941" y="15208"/>
                  </a:cubicBezTo>
                  <a:cubicBezTo>
                    <a:pt x="14923" y="15352"/>
                    <a:pt x="14859" y="15617"/>
                    <a:pt x="14622" y="15752"/>
                  </a:cubicBezTo>
                  <a:cubicBezTo>
                    <a:pt x="14131" y="16027"/>
                    <a:pt x="13289" y="16028"/>
                    <a:pt x="13003" y="16028"/>
                  </a:cubicBezTo>
                  <a:cubicBezTo>
                    <a:pt x="12330" y="16028"/>
                    <a:pt x="11745" y="15914"/>
                    <a:pt x="11267" y="15688"/>
                  </a:cubicBezTo>
                  <a:cubicBezTo>
                    <a:pt x="10547" y="15349"/>
                    <a:pt x="9898" y="14555"/>
                    <a:pt x="10059" y="13816"/>
                  </a:cubicBezTo>
                  <a:cubicBezTo>
                    <a:pt x="10131" y="13485"/>
                    <a:pt x="10363" y="13156"/>
                    <a:pt x="10752" y="12837"/>
                  </a:cubicBezTo>
                  <a:cubicBezTo>
                    <a:pt x="10865" y="12743"/>
                    <a:pt x="11009" y="12694"/>
                    <a:pt x="11153" y="12694"/>
                  </a:cubicBezTo>
                  <a:close/>
                  <a:moveTo>
                    <a:pt x="1837" y="1"/>
                  </a:moveTo>
                  <a:cubicBezTo>
                    <a:pt x="936" y="1"/>
                    <a:pt x="184" y="702"/>
                    <a:pt x="123" y="1599"/>
                  </a:cubicBezTo>
                  <a:cubicBezTo>
                    <a:pt x="0" y="3429"/>
                    <a:pt x="603" y="5323"/>
                    <a:pt x="1972" y="7388"/>
                  </a:cubicBezTo>
                  <a:cubicBezTo>
                    <a:pt x="3080" y="9061"/>
                    <a:pt x="4366" y="10334"/>
                    <a:pt x="5799" y="11174"/>
                  </a:cubicBezTo>
                  <a:cubicBezTo>
                    <a:pt x="6058" y="11327"/>
                    <a:pt x="6328" y="11465"/>
                    <a:pt x="6609" y="11592"/>
                  </a:cubicBezTo>
                  <a:cubicBezTo>
                    <a:pt x="6911" y="11730"/>
                    <a:pt x="7048" y="12083"/>
                    <a:pt x="6931" y="12394"/>
                  </a:cubicBezTo>
                  <a:cubicBezTo>
                    <a:pt x="6643" y="13143"/>
                    <a:pt x="6552" y="13959"/>
                    <a:pt x="6678" y="14758"/>
                  </a:cubicBezTo>
                  <a:cubicBezTo>
                    <a:pt x="6842" y="15802"/>
                    <a:pt x="7365" y="16819"/>
                    <a:pt x="8154" y="17619"/>
                  </a:cubicBezTo>
                  <a:cubicBezTo>
                    <a:pt x="9332" y="18816"/>
                    <a:pt x="11010" y="19447"/>
                    <a:pt x="13010" y="19447"/>
                  </a:cubicBezTo>
                  <a:cubicBezTo>
                    <a:pt x="13370" y="19447"/>
                    <a:pt x="13738" y="19426"/>
                    <a:pt x="14104" y="19383"/>
                  </a:cubicBezTo>
                  <a:cubicBezTo>
                    <a:pt x="15511" y="19220"/>
                    <a:pt x="16550" y="18755"/>
                    <a:pt x="17278" y="17963"/>
                  </a:cubicBezTo>
                  <a:cubicBezTo>
                    <a:pt x="17702" y="17505"/>
                    <a:pt x="18011" y="16937"/>
                    <a:pt x="18189" y="16319"/>
                  </a:cubicBezTo>
                  <a:cubicBezTo>
                    <a:pt x="18268" y="16046"/>
                    <a:pt x="18526" y="15865"/>
                    <a:pt x="18807" y="15865"/>
                  </a:cubicBezTo>
                  <a:cubicBezTo>
                    <a:pt x="18815" y="15865"/>
                    <a:pt x="18824" y="15866"/>
                    <a:pt x="18832" y="15866"/>
                  </a:cubicBezTo>
                  <a:lnTo>
                    <a:pt x="21192" y="15953"/>
                  </a:lnTo>
                  <a:cubicBezTo>
                    <a:pt x="21542" y="15966"/>
                    <a:pt x="21818" y="16265"/>
                    <a:pt x="21802" y="16615"/>
                  </a:cubicBezTo>
                  <a:cubicBezTo>
                    <a:pt x="21786" y="16982"/>
                    <a:pt x="22081" y="17281"/>
                    <a:pt x="22436" y="17281"/>
                  </a:cubicBezTo>
                  <a:cubicBezTo>
                    <a:pt x="22462" y="17281"/>
                    <a:pt x="22489" y="17279"/>
                    <a:pt x="22515" y="17276"/>
                  </a:cubicBezTo>
                  <a:lnTo>
                    <a:pt x="32460" y="16056"/>
                  </a:lnTo>
                  <a:cubicBezTo>
                    <a:pt x="32969" y="15994"/>
                    <a:pt x="33199" y="15387"/>
                    <a:pt x="32861" y="15005"/>
                  </a:cubicBezTo>
                  <a:lnTo>
                    <a:pt x="26580" y="7880"/>
                  </a:lnTo>
                  <a:cubicBezTo>
                    <a:pt x="26455" y="7738"/>
                    <a:pt x="26280" y="7665"/>
                    <a:pt x="26103" y="7665"/>
                  </a:cubicBezTo>
                  <a:cubicBezTo>
                    <a:pt x="25967" y="7665"/>
                    <a:pt x="25831" y="7708"/>
                    <a:pt x="25716" y="7795"/>
                  </a:cubicBezTo>
                  <a:lnTo>
                    <a:pt x="23392" y="9576"/>
                  </a:lnTo>
                  <a:cubicBezTo>
                    <a:pt x="23279" y="9662"/>
                    <a:pt x="23144" y="9706"/>
                    <a:pt x="23007" y="9706"/>
                  </a:cubicBezTo>
                  <a:cubicBezTo>
                    <a:pt x="22918" y="9706"/>
                    <a:pt x="22829" y="9687"/>
                    <a:pt x="22745" y="9650"/>
                  </a:cubicBezTo>
                  <a:cubicBezTo>
                    <a:pt x="21298" y="9006"/>
                    <a:pt x="19849" y="8499"/>
                    <a:pt x="18423" y="8144"/>
                  </a:cubicBezTo>
                  <a:cubicBezTo>
                    <a:pt x="17308" y="7864"/>
                    <a:pt x="16316" y="7729"/>
                    <a:pt x="15388" y="7729"/>
                  </a:cubicBezTo>
                  <a:cubicBezTo>
                    <a:pt x="15302" y="7729"/>
                    <a:pt x="15216" y="7730"/>
                    <a:pt x="15130" y="7731"/>
                  </a:cubicBezTo>
                  <a:cubicBezTo>
                    <a:pt x="14087" y="7760"/>
                    <a:pt x="13007" y="7993"/>
                    <a:pt x="11827" y="8444"/>
                  </a:cubicBezTo>
                  <a:cubicBezTo>
                    <a:pt x="11419" y="8600"/>
                    <a:pt x="10960" y="8783"/>
                    <a:pt x="10490" y="9005"/>
                  </a:cubicBezTo>
                  <a:cubicBezTo>
                    <a:pt x="10404" y="9046"/>
                    <a:pt x="10311" y="9068"/>
                    <a:pt x="10216" y="9068"/>
                  </a:cubicBezTo>
                  <a:cubicBezTo>
                    <a:pt x="10180" y="9068"/>
                    <a:pt x="10144" y="9065"/>
                    <a:pt x="10108" y="9058"/>
                  </a:cubicBezTo>
                  <a:cubicBezTo>
                    <a:pt x="9707" y="8991"/>
                    <a:pt x="9319" y="8913"/>
                    <a:pt x="8951" y="8811"/>
                  </a:cubicBezTo>
                  <a:cubicBezTo>
                    <a:pt x="8283" y="8631"/>
                    <a:pt x="7666" y="8343"/>
                    <a:pt x="7117" y="7960"/>
                  </a:cubicBezTo>
                  <a:cubicBezTo>
                    <a:pt x="6603" y="7602"/>
                    <a:pt x="6102" y="7136"/>
                    <a:pt x="5626" y="6574"/>
                  </a:cubicBezTo>
                  <a:cubicBezTo>
                    <a:pt x="5161" y="6026"/>
                    <a:pt x="4737" y="5414"/>
                    <a:pt x="4366" y="4752"/>
                  </a:cubicBezTo>
                  <a:cubicBezTo>
                    <a:pt x="3959" y="4023"/>
                    <a:pt x="3705" y="3366"/>
                    <a:pt x="3590" y="2742"/>
                  </a:cubicBezTo>
                  <a:cubicBezTo>
                    <a:pt x="3533" y="2434"/>
                    <a:pt x="3516" y="2124"/>
                    <a:pt x="3537" y="1817"/>
                  </a:cubicBezTo>
                  <a:cubicBezTo>
                    <a:pt x="3568" y="1349"/>
                    <a:pt x="3405" y="883"/>
                    <a:pt x="3086" y="540"/>
                  </a:cubicBezTo>
                  <a:cubicBezTo>
                    <a:pt x="2764" y="198"/>
                    <a:pt x="2309" y="1"/>
                    <a:pt x="18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38"/>
            <p:cNvSpPr/>
            <p:nvPr/>
          </p:nvSpPr>
          <p:spPr>
            <a:xfrm>
              <a:off x="7119713" y="2910677"/>
              <a:ext cx="269182" cy="74845"/>
            </a:xfrm>
            <a:custGeom>
              <a:avLst/>
              <a:gdLst/>
              <a:ahLst/>
              <a:cxnLst/>
              <a:rect l="l" t="t" r="r" b="b"/>
              <a:pathLst>
                <a:path w="9005" h="2504" extrusionOk="0">
                  <a:moveTo>
                    <a:pt x="2019" y="1"/>
                  </a:moveTo>
                  <a:lnTo>
                    <a:pt x="0" y="2169"/>
                  </a:lnTo>
                  <a:lnTo>
                    <a:pt x="9004" y="2503"/>
                  </a:lnTo>
                  <a:cubicBezTo>
                    <a:pt x="6684" y="1642"/>
                    <a:pt x="4355" y="807"/>
                    <a:pt x="20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38"/>
            <p:cNvSpPr/>
            <p:nvPr/>
          </p:nvSpPr>
          <p:spPr>
            <a:xfrm>
              <a:off x="7180454" y="2977810"/>
              <a:ext cx="208440" cy="33238"/>
            </a:xfrm>
            <a:custGeom>
              <a:avLst/>
              <a:gdLst/>
              <a:ahLst/>
              <a:cxnLst/>
              <a:rect l="l" t="t" r="r" b="b"/>
              <a:pathLst>
                <a:path w="6973" h="1112" extrusionOk="0">
                  <a:moveTo>
                    <a:pt x="50" y="1"/>
                  </a:moveTo>
                  <a:lnTo>
                    <a:pt x="1" y="1111"/>
                  </a:lnTo>
                  <a:lnTo>
                    <a:pt x="6972" y="257"/>
                  </a:lnTo>
                  <a:lnTo>
                    <a:pt x="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38"/>
            <p:cNvSpPr/>
            <p:nvPr/>
          </p:nvSpPr>
          <p:spPr>
            <a:xfrm>
              <a:off x="7200751" y="2834338"/>
              <a:ext cx="188143" cy="151184"/>
            </a:xfrm>
            <a:custGeom>
              <a:avLst/>
              <a:gdLst/>
              <a:ahLst/>
              <a:cxnLst/>
              <a:rect l="l" t="t" r="r" b="b"/>
              <a:pathLst>
                <a:path w="6294" h="5058" extrusionOk="0">
                  <a:moveTo>
                    <a:pt x="1834" y="0"/>
                  </a:moveTo>
                  <a:lnTo>
                    <a:pt x="1" y="1405"/>
                  </a:lnTo>
                  <a:lnTo>
                    <a:pt x="6293" y="5057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38"/>
            <p:cNvSpPr/>
            <p:nvPr/>
          </p:nvSpPr>
          <p:spPr>
            <a:xfrm>
              <a:off x="7199586" y="2876303"/>
              <a:ext cx="189309" cy="109218"/>
            </a:xfrm>
            <a:custGeom>
              <a:avLst/>
              <a:gdLst/>
              <a:ahLst/>
              <a:cxnLst/>
              <a:rect l="l" t="t" r="r" b="b"/>
              <a:pathLst>
                <a:path w="6333" h="3654" extrusionOk="0">
                  <a:moveTo>
                    <a:pt x="40" y="1"/>
                  </a:moveTo>
                  <a:lnTo>
                    <a:pt x="0" y="1377"/>
                  </a:lnTo>
                  <a:lnTo>
                    <a:pt x="6332" y="3653"/>
                  </a:lnTo>
                  <a:lnTo>
                    <a:pt x="4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38"/>
            <p:cNvSpPr/>
            <p:nvPr/>
          </p:nvSpPr>
          <p:spPr>
            <a:xfrm>
              <a:off x="6527423" y="2594769"/>
              <a:ext cx="654018" cy="484995"/>
            </a:xfrm>
            <a:custGeom>
              <a:avLst/>
              <a:gdLst/>
              <a:ahLst/>
              <a:cxnLst/>
              <a:rect l="l" t="t" r="r" b="b"/>
              <a:pathLst>
                <a:path w="21879" h="16226" extrusionOk="0">
                  <a:moveTo>
                    <a:pt x="9027" y="9365"/>
                  </a:moveTo>
                  <a:lnTo>
                    <a:pt x="9027" y="9365"/>
                  </a:lnTo>
                  <a:cubicBezTo>
                    <a:pt x="9388" y="9420"/>
                    <a:pt x="9748" y="9474"/>
                    <a:pt x="10107" y="9537"/>
                  </a:cubicBezTo>
                  <a:cubicBezTo>
                    <a:pt x="11705" y="9816"/>
                    <a:pt x="13445" y="10338"/>
                    <a:pt x="14407" y="11753"/>
                  </a:cubicBezTo>
                  <a:cubicBezTo>
                    <a:pt x="14815" y="12350"/>
                    <a:pt x="15014" y="13063"/>
                    <a:pt x="14928" y="13787"/>
                  </a:cubicBezTo>
                  <a:cubicBezTo>
                    <a:pt x="14840" y="14519"/>
                    <a:pt x="14449" y="15176"/>
                    <a:pt x="13800" y="15540"/>
                  </a:cubicBezTo>
                  <a:cubicBezTo>
                    <a:pt x="13088" y="15941"/>
                    <a:pt x="12203" y="16024"/>
                    <a:pt x="11402" y="16025"/>
                  </a:cubicBezTo>
                  <a:cubicBezTo>
                    <a:pt x="11397" y="16025"/>
                    <a:pt x="11393" y="16025"/>
                    <a:pt x="11389" y="16025"/>
                  </a:cubicBezTo>
                  <a:cubicBezTo>
                    <a:pt x="10562" y="16025"/>
                    <a:pt x="9722" y="15887"/>
                    <a:pt x="8971" y="15531"/>
                  </a:cubicBezTo>
                  <a:cubicBezTo>
                    <a:pt x="7624" y="14896"/>
                    <a:pt x="6540" y="13406"/>
                    <a:pt x="6875" y="11863"/>
                  </a:cubicBezTo>
                  <a:cubicBezTo>
                    <a:pt x="7123" y="10718"/>
                    <a:pt x="8036" y="9930"/>
                    <a:pt x="9027" y="9365"/>
                  </a:cubicBezTo>
                  <a:close/>
                  <a:moveTo>
                    <a:pt x="224" y="0"/>
                  </a:moveTo>
                  <a:cubicBezTo>
                    <a:pt x="174" y="0"/>
                    <a:pt x="121" y="32"/>
                    <a:pt x="117" y="97"/>
                  </a:cubicBezTo>
                  <a:cubicBezTo>
                    <a:pt x="1" y="1827"/>
                    <a:pt x="767" y="3477"/>
                    <a:pt x="1702" y="4889"/>
                  </a:cubicBezTo>
                  <a:cubicBezTo>
                    <a:pt x="2563" y="6187"/>
                    <a:pt x="3645" y="7380"/>
                    <a:pt x="5001" y="8173"/>
                  </a:cubicBezTo>
                  <a:cubicBezTo>
                    <a:pt x="5742" y="8608"/>
                    <a:pt x="6548" y="8890"/>
                    <a:pt x="7385" y="9075"/>
                  </a:cubicBezTo>
                  <a:cubicBezTo>
                    <a:pt x="7818" y="9172"/>
                    <a:pt x="8256" y="9245"/>
                    <a:pt x="8694" y="9314"/>
                  </a:cubicBezTo>
                  <a:lnTo>
                    <a:pt x="8694" y="9314"/>
                  </a:lnTo>
                  <a:cubicBezTo>
                    <a:pt x="8057" y="9705"/>
                    <a:pt x="7488" y="10188"/>
                    <a:pt x="7090" y="10817"/>
                  </a:cubicBezTo>
                  <a:cubicBezTo>
                    <a:pt x="6696" y="11438"/>
                    <a:pt x="6538" y="12169"/>
                    <a:pt x="6652" y="12896"/>
                  </a:cubicBezTo>
                  <a:cubicBezTo>
                    <a:pt x="6771" y="13643"/>
                    <a:pt x="7159" y="14343"/>
                    <a:pt x="7687" y="14878"/>
                  </a:cubicBezTo>
                  <a:cubicBezTo>
                    <a:pt x="8650" y="15859"/>
                    <a:pt x="10040" y="16225"/>
                    <a:pt x="11395" y="16225"/>
                  </a:cubicBezTo>
                  <a:cubicBezTo>
                    <a:pt x="11701" y="16225"/>
                    <a:pt x="12005" y="16207"/>
                    <a:pt x="12302" y="16172"/>
                  </a:cubicBezTo>
                  <a:cubicBezTo>
                    <a:pt x="13088" y="16080"/>
                    <a:pt x="13923" y="15863"/>
                    <a:pt x="14479" y="15260"/>
                  </a:cubicBezTo>
                  <a:cubicBezTo>
                    <a:pt x="14963" y="14735"/>
                    <a:pt x="15175" y="14007"/>
                    <a:pt x="15142" y="13305"/>
                  </a:cubicBezTo>
                  <a:cubicBezTo>
                    <a:pt x="15070" y="11719"/>
                    <a:pt x="13787" y="10542"/>
                    <a:pt x="12408" y="9957"/>
                  </a:cubicBezTo>
                  <a:cubicBezTo>
                    <a:pt x="11419" y="9540"/>
                    <a:pt x="10369" y="9367"/>
                    <a:pt x="9316" y="9207"/>
                  </a:cubicBezTo>
                  <a:lnTo>
                    <a:pt x="9316" y="9207"/>
                  </a:lnTo>
                  <a:cubicBezTo>
                    <a:pt x="9480" y="9121"/>
                    <a:pt x="9643" y="9041"/>
                    <a:pt x="9805" y="8966"/>
                  </a:cubicBezTo>
                  <a:cubicBezTo>
                    <a:pt x="10603" y="8598"/>
                    <a:pt x="11438" y="8271"/>
                    <a:pt x="12298" y="8084"/>
                  </a:cubicBezTo>
                  <a:cubicBezTo>
                    <a:pt x="12790" y="7978"/>
                    <a:pt x="13290" y="7931"/>
                    <a:pt x="13791" y="7931"/>
                  </a:cubicBezTo>
                  <a:cubicBezTo>
                    <a:pt x="14228" y="7931"/>
                    <a:pt x="14666" y="7967"/>
                    <a:pt x="15100" y="8031"/>
                  </a:cubicBezTo>
                  <a:cubicBezTo>
                    <a:pt x="16029" y="8169"/>
                    <a:pt x="16939" y="8423"/>
                    <a:pt x="17830" y="8712"/>
                  </a:cubicBezTo>
                  <a:cubicBezTo>
                    <a:pt x="18717" y="9000"/>
                    <a:pt x="19590" y="9333"/>
                    <a:pt x="20444" y="9713"/>
                  </a:cubicBezTo>
                  <a:cubicBezTo>
                    <a:pt x="20860" y="9898"/>
                    <a:pt x="21272" y="10094"/>
                    <a:pt x="21677" y="10299"/>
                  </a:cubicBezTo>
                  <a:cubicBezTo>
                    <a:pt x="21693" y="10307"/>
                    <a:pt x="21709" y="10310"/>
                    <a:pt x="21724" y="10310"/>
                  </a:cubicBezTo>
                  <a:cubicBezTo>
                    <a:pt x="21816" y="10310"/>
                    <a:pt x="21878" y="10174"/>
                    <a:pt x="21778" y="10124"/>
                  </a:cubicBezTo>
                  <a:cubicBezTo>
                    <a:pt x="20075" y="9263"/>
                    <a:pt x="18273" y="8557"/>
                    <a:pt x="16419" y="8093"/>
                  </a:cubicBezTo>
                  <a:cubicBezTo>
                    <a:pt x="15556" y="7877"/>
                    <a:pt x="14669" y="7727"/>
                    <a:pt x="13776" y="7727"/>
                  </a:cubicBezTo>
                  <a:cubicBezTo>
                    <a:pt x="13704" y="7727"/>
                    <a:pt x="13632" y="7728"/>
                    <a:pt x="13560" y="7730"/>
                  </a:cubicBezTo>
                  <a:cubicBezTo>
                    <a:pt x="12601" y="7755"/>
                    <a:pt x="11678" y="7995"/>
                    <a:pt x="10786" y="8336"/>
                  </a:cubicBezTo>
                  <a:cubicBezTo>
                    <a:pt x="10186" y="8565"/>
                    <a:pt x="9555" y="8825"/>
                    <a:pt x="8967" y="9154"/>
                  </a:cubicBezTo>
                  <a:lnTo>
                    <a:pt x="8967" y="9154"/>
                  </a:lnTo>
                  <a:cubicBezTo>
                    <a:pt x="8276" y="9048"/>
                    <a:pt x="7586" y="8937"/>
                    <a:pt x="6913" y="8753"/>
                  </a:cubicBezTo>
                  <a:cubicBezTo>
                    <a:pt x="6077" y="8523"/>
                    <a:pt x="5294" y="8163"/>
                    <a:pt x="4583" y="7668"/>
                  </a:cubicBezTo>
                  <a:cubicBezTo>
                    <a:pt x="3912" y="7201"/>
                    <a:pt x="3315" y="6629"/>
                    <a:pt x="2786" y="6005"/>
                  </a:cubicBezTo>
                  <a:cubicBezTo>
                    <a:pt x="2241" y="5363"/>
                    <a:pt x="1760" y="4661"/>
                    <a:pt x="1349" y="3927"/>
                  </a:cubicBezTo>
                  <a:cubicBezTo>
                    <a:pt x="911" y="3145"/>
                    <a:pt x="556" y="2306"/>
                    <a:pt x="393" y="1419"/>
                  </a:cubicBezTo>
                  <a:cubicBezTo>
                    <a:pt x="314" y="984"/>
                    <a:pt x="288" y="540"/>
                    <a:pt x="319" y="97"/>
                  </a:cubicBezTo>
                  <a:cubicBezTo>
                    <a:pt x="323" y="32"/>
                    <a:pt x="274" y="0"/>
                    <a:pt x="2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4" name="Google Shape;2404;p38"/>
          <p:cNvGrpSpPr/>
          <p:nvPr/>
        </p:nvGrpSpPr>
        <p:grpSpPr>
          <a:xfrm>
            <a:off x="820858" y="1563528"/>
            <a:ext cx="246464" cy="231319"/>
            <a:chOff x="5946283" y="1650903"/>
            <a:chExt cx="246464" cy="231319"/>
          </a:xfrm>
        </p:grpSpPr>
        <p:sp>
          <p:nvSpPr>
            <p:cNvPr id="2405" name="Google Shape;2405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07" name="Google Shape;2407;p38"/>
          <p:cNvGrpSpPr/>
          <p:nvPr/>
        </p:nvGrpSpPr>
        <p:grpSpPr>
          <a:xfrm>
            <a:off x="-131056" y="2978439"/>
            <a:ext cx="1536034" cy="766470"/>
            <a:chOff x="3928210" y="1337178"/>
            <a:chExt cx="913545" cy="455852"/>
          </a:xfrm>
        </p:grpSpPr>
        <p:sp>
          <p:nvSpPr>
            <p:cNvPr id="2408" name="Google Shape;2408;p38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38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38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38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38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13" name="Google Shape;2413;p38"/>
          <p:cNvGrpSpPr/>
          <p:nvPr/>
        </p:nvGrpSpPr>
        <p:grpSpPr>
          <a:xfrm>
            <a:off x="6262012" y="3963018"/>
            <a:ext cx="677069" cy="741945"/>
            <a:chOff x="7969377" y="2856516"/>
            <a:chExt cx="402682" cy="441266"/>
          </a:xfrm>
        </p:grpSpPr>
        <p:sp>
          <p:nvSpPr>
            <p:cNvPr id="2414" name="Google Shape;2414;p38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38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38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38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5" name="Google Shape;2425;p38"/>
          <p:cNvGrpSpPr/>
          <p:nvPr/>
        </p:nvGrpSpPr>
        <p:grpSpPr>
          <a:xfrm>
            <a:off x="2917076" y="4565411"/>
            <a:ext cx="450843" cy="697668"/>
            <a:chOff x="7706772" y="521151"/>
            <a:chExt cx="268136" cy="414933"/>
          </a:xfrm>
        </p:grpSpPr>
        <p:sp>
          <p:nvSpPr>
            <p:cNvPr id="2426" name="Google Shape;2426;p38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2" name="Google Shape;2432;p38"/>
          <p:cNvGrpSpPr/>
          <p:nvPr/>
        </p:nvGrpSpPr>
        <p:grpSpPr>
          <a:xfrm>
            <a:off x="889886" y="2715340"/>
            <a:ext cx="2081318" cy="2174271"/>
            <a:chOff x="7391346" y="1205004"/>
            <a:chExt cx="1237848" cy="1293131"/>
          </a:xfrm>
        </p:grpSpPr>
        <p:sp>
          <p:nvSpPr>
            <p:cNvPr id="2433" name="Google Shape;2433;p38"/>
            <p:cNvSpPr/>
            <p:nvPr/>
          </p:nvSpPr>
          <p:spPr>
            <a:xfrm>
              <a:off x="7391346" y="1205004"/>
              <a:ext cx="1237848" cy="1293131"/>
            </a:xfrm>
            <a:custGeom>
              <a:avLst/>
              <a:gdLst/>
              <a:ahLst/>
              <a:cxnLst/>
              <a:rect l="l" t="t" r="r" b="b"/>
              <a:pathLst>
                <a:path w="41410" h="43263" extrusionOk="0">
                  <a:moveTo>
                    <a:pt x="12872" y="1"/>
                  </a:moveTo>
                  <a:cubicBezTo>
                    <a:pt x="11093" y="1"/>
                    <a:pt x="10052" y="500"/>
                    <a:pt x="9445" y="1123"/>
                  </a:cubicBezTo>
                  <a:lnTo>
                    <a:pt x="9377" y="1123"/>
                  </a:lnTo>
                  <a:cubicBezTo>
                    <a:pt x="6455" y="1123"/>
                    <a:pt x="2750" y="4098"/>
                    <a:pt x="2168" y="8079"/>
                  </a:cubicBezTo>
                  <a:cubicBezTo>
                    <a:pt x="1677" y="11429"/>
                    <a:pt x="2756" y="14697"/>
                    <a:pt x="4895" y="16641"/>
                  </a:cubicBezTo>
                  <a:cubicBezTo>
                    <a:pt x="4790" y="17320"/>
                    <a:pt x="4894" y="18011"/>
                    <a:pt x="5220" y="18617"/>
                  </a:cubicBezTo>
                  <a:cubicBezTo>
                    <a:pt x="5495" y="19129"/>
                    <a:pt x="5912" y="19546"/>
                    <a:pt x="6413" y="19836"/>
                  </a:cubicBezTo>
                  <a:cubicBezTo>
                    <a:pt x="5155" y="20600"/>
                    <a:pt x="3772" y="21663"/>
                    <a:pt x="2818" y="23032"/>
                  </a:cubicBezTo>
                  <a:cubicBezTo>
                    <a:pt x="2486" y="23176"/>
                    <a:pt x="2222" y="23364"/>
                    <a:pt x="2019" y="23509"/>
                  </a:cubicBezTo>
                  <a:lnTo>
                    <a:pt x="2013" y="23513"/>
                  </a:lnTo>
                  <a:lnTo>
                    <a:pt x="1969" y="23513"/>
                  </a:lnTo>
                  <a:cubicBezTo>
                    <a:pt x="1697" y="23513"/>
                    <a:pt x="1447" y="23563"/>
                    <a:pt x="1203" y="23663"/>
                  </a:cubicBezTo>
                  <a:cubicBezTo>
                    <a:pt x="476" y="23962"/>
                    <a:pt x="29" y="24594"/>
                    <a:pt x="7" y="25351"/>
                  </a:cubicBezTo>
                  <a:cubicBezTo>
                    <a:pt x="2" y="25522"/>
                    <a:pt x="22" y="25701"/>
                    <a:pt x="65" y="25880"/>
                  </a:cubicBezTo>
                  <a:cubicBezTo>
                    <a:pt x="0" y="26182"/>
                    <a:pt x="10" y="26500"/>
                    <a:pt x="101" y="26816"/>
                  </a:cubicBezTo>
                  <a:cubicBezTo>
                    <a:pt x="178" y="27080"/>
                    <a:pt x="322" y="27350"/>
                    <a:pt x="540" y="27585"/>
                  </a:cubicBezTo>
                  <a:cubicBezTo>
                    <a:pt x="602" y="27803"/>
                    <a:pt x="703" y="28009"/>
                    <a:pt x="844" y="28201"/>
                  </a:cubicBezTo>
                  <a:cubicBezTo>
                    <a:pt x="1035" y="28456"/>
                    <a:pt x="1275" y="28658"/>
                    <a:pt x="1554" y="28801"/>
                  </a:cubicBezTo>
                  <a:cubicBezTo>
                    <a:pt x="1567" y="28829"/>
                    <a:pt x="1578" y="28857"/>
                    <a:pt x="1593" y="28884"/>
                  </a:cubicBezTo>
                  <a:cubicBezTo>
                    <a:pt x="1886" y="29473"/>
                    <a:pt x="2472" y="29851"/>
                    <a:pt x="3155" y="29896"/>
                  </a:cubicBezTo>
                  <a:lnTo>
                    <a:pt x="3226" y="29900"/>
                  </a:lnTo>
                  <a:lnTo>
                    <a:pt x="3279" y="29900"/>
                  </a:lnTo>
                  <a:cubicBezTo>
                    <a:pt x="4006" y="29900"/>
                    <a:pt x="4511" y="29488"/>
                    <a:pt x="4797" y="29190"/>
                  </a:cubicBezTo>
                  <a:cubicBezTo>
                    <a:pt x="4978" y="29250"/>
                    <a:pt x="5173" y="29284"/>
                    <a:pt x="5381" y="29284"/>
                  </a:cubicBezTo>
                  <a:cubicBezTo>
                    <a:pt x="5484" y="29284"/>
                    <a:pt x="5589" y="29276"/>
                    <a:pt x="5699" y="29258"/>
                  </a:cubicBezTo>
                  <a:cubicBezTo>
                    <a:pt x="6133" y="29187"/>
                    <a:pt x="6512" y="28938"/>
                    <a:pt x="6778" y="28589"/>
                  </a:cubicBezTo>
                  <a:cubicBezTo>
                    <a:pt x="7387" y="27789"/>
                    <a:pt x="7220" y="26994"/>
                    <a:pt x="7154" y="26689"/>
                  </a:cubicBezTo>
                  <a:cubicBezTo>
                    <a:pt x="7144" y="26634"/>
                    <a:pt x="7131" y="26580"/>
                    <a:pt x="7119" y="26527"/>
                  </a:cubicBezTo>
                  <a:cubicBezTo>
                    <a:pt x="7641" y="26232"/>
                    <a:pt x="8283" y="25897"/>
                    <a:pt x="8961" y="25604"/>
                  </a:cubicBezTo>
                  <a:lnTo>
                    <a:pt x="9349" y="26507"/>
                  </a:lnTo>
                  <a:cubicBezTo>
                    <a:pt x="9483" y="26820"/>
                    <a:pt x="9788" y="27004"/>
                    <a:pt x="10106" y="27004"/>
                  </a:cubicBezTo>
                  <a:cubicBezTo>
                    <a:pt x="10231" y="27004"/>
                    <a:pt x="10358" y="26976"/>
                    <a:pt x="10478" y="26915"/>
                  </a:cubicBezTo>
                  <a:lnTo>
                    <a:pt x="12708" y="25777"/>
                  </a:lnTo>
                  <a:lnTo>
                    <a:pt x="12711" y="25777"/>
                  </a:lnTo>
                  <a:cubicBezTo>
                    <a:pt x="12784" y="26047"/>
                    <a:pt x="12856" y="26311"/>
                    <a:pt x="12924" y="26578"/>
                  </a:cubicBezTo>
                  <a:cubicBezTo>
                    <a:pt x="13058" y="27094"/>
                    <a:pt x="13181" y="27628"/>
                    <a:pt x="13294" y="28164"/>
                  </a:cubicBezTo>
                  <a:cubicBezTo>
                    <a:pt x="13487" y="29089"/>
                    <a:pt x="13621" y="29937"/>
                    <a:pt x="13671" y="30552"/>
                  </a:cubicBezTo>
                  <a:lnTo>
                    <a:pt x="13805" y="32226"/>
                  </a:lnTo>
                  <a:lnTo>
                    <a:pt x="14038" y="32198"/>
                  </a:lnTo>
                  <a:cubicBezTo>
                    <a:pt x="14084" y="32674"/>
                    <a:pt x="14115" y="33109"/>
                    <a:pt x="14125" y="33485"/>
                  </a:cubicBezTo>
                  <a:cubicBezTo>
                    <a:pt x="13700" y="33391"/>
                    <a:pt x="13199" y="33231"/>
                    <a:pt x="12750" y="33065"/>
                  </a:cubicBezTo>
                  <a:cubicBezTo>
                    <a:pt x="12443" y="32071"/>
                    <a:pt x="11822" y="30785"/>
                    <a:pt x="10496" y="30729"/>
                  </a:cubicBezTo>
                  <a:lnTo>
                    <a:pt x="10460" y="30727"/>
                  </a:lnTo>
                  <a:lnTo>
                    <a:pt x="10426" y="30727"/>
                  </a:lnTo>
                  <a:cubicBezTo>
                    <a:pt x="9926" y="30727"/>
                    <a:pt x="9241" y="30727"/>
                    <a:pt x="6557" y="33672"/>
                  </a:cubicBezTo>
                  <a:cubicBezTo>
                    <a:pt x="3933" y="36546"/>
                    <a:pt x="3804" y="37576"/>
                    <a:pt x="3755" y="37964"/>
                  </a:cubicBezTo>
                  <a:cubicBezTo>
                    <a:pt x="3629" y="38962"/>
                    <a:pt x="4201" y="39826"/>
                    <a:pt x="5145" y="40067"/>
                  </a:cubicBezTo>
                  <a:cubicBezTo>
                    <a:pt x="5375" y="40127"/>
                    <a:pt x="5622" y="40156"/>
                    <a:pt x="5879" y="40156"/>
                  </a:cubicBezTo>
                  <a:cubicBezTo>
                    <a:pt x="6646" y="40156"/>
                    <a:pt x="7555" y="39894"/>
                    <a:pt x="8649" y="39352"/>
                  </a:cubicBezTo>
                  <a:cubicBezTo>
                    <a:pt x="8879" y="39288"/>
                    <a:pt x="9086" y="39177"/>
                    <a:pt x="9264" y="39028"/>
                  </a:cubicBezTo>
                  <a:cubicBezTo>
                    <a:pt x="9299" y="39014"/>
                    <a:pt x="9333" y="38995"/>
                    <a:pt x="9367" y="38978"/>
                  </a:cubicBezTo>
                  <a:cubicBezTo>
                    <a:pt x="9442" y="38954"/>
                    <a:pt x="9515" y="38924"/>
                    <a:pt x="9587" y="38892"/>
                  </a:cubicBezTo>
                  <a:cubicBezTo>
                    <a:pt x="9644" y="38865"/>
                    <a:pt x="9699" y="38835"/>
                    <a:pt x="9751" y="38803"/>
                  </a:cubicBezTo>
                  <a:cubicBezTo>
                    <a:pt x="11059" y="39445"/>
                    <a:pt x="13624" y="40529"/>
                    <a:pt x="16782" y="40976"/>
                  </a:cubicBezTo>
                  <a:cubicBezTo>
                    <a:pt x="17054" y="41016"/>
                    <a:pt x="17325" y="41036"/>
                    <a:pt x="17588" y="41036"/>
                  </a:cubicBezTo>
                  <a:lnTo>
                    <a:pt x="17589" y="41036"/>
                  </a:lnTo>
                  <a:cubicBezTo>
                    <a:pt x="21239" y="41036"/>
                    <a:pt x="22443" y="37573"/>
                    <a:pt x="23088" y="35711"/>
                  </a:cubicBezTo>
                  <a:cubicBezTo>
                    <a:pt x="23094" y="35697"/>
                    <a:pt x="23099" y="35683"/>
                    <a:pt x="23102" y="35669"/>
                  </a:cubicBezTo>
                  <a:cubicBezTo>
                    <a:pt x="25013" y="36606"/>
                    <a:pt x="29152" y="39027"/>
                    <a:pt x="32761" y="41257"/>
                  </a:cubicBezTo>
                  <a:cubicBezTo>
                    <a:pt x="33130" y="42159"/>
                    <a:pt x="33797" y="43263"/>
                    <a:pt x="35055" y="43263"/>
                  </a:cubicBezTo>
                  <a:lnTo>
                    <a:pt x="35103" y="43263"/>
                  </a:lnTo>
                  <a:cubicBezTo>
                    <a:pt x="35639" y="43249"/>
                    <a:pt x="36308" y="43232"/>
                    <a:pt x="38812" y="40083"/>
                  </a:cubicBezTo>
                  <a:cubicBezTo>
                    <a:pt x="41219" y="37054"/>
                    <a:pt x="41301" y="36019"/>
                    <a:pt x="41330" y="35630"/>
                  </a:cubicBezTo>
                  <a:cubicBezTo>
                    <a:pt x="41409" y="34601"/>
                    <a:pt x="40781" y="33756"/>
                    <a:pt x="39800" y="33577"/>
                  </a:cubicBezTo>
                  <a:cubicBezTo>
                    <a:pt x="39638" y="33548"/>
                    <a:pt x="39469" y="33533"/>
                    <a:pt x="39294" y="33533"/>
                  </a:cubicBezTo>
                  <a:cubicBezTo>
                    <a:pt x="38720" y="33533"/>
                    <a:pt x="38081" y="33697"/>
                    <a:pt x="37351" y="34032"/>
                  </a:cubicBezTo>
                  <a:cubicBezTo>
                    <a:pt x="37034" y="34081"/>
                    <a:pt x="36733" y="34222"/>
                    <a:pt x="36492" y="34437"/>
                  </a:cubicBezTo>
                  <a:cubicBezTo>
                    <a:pt x="36376" y="34478"/>
                    <a:pt x="36263" y="34536"/>
                    <a:pt x="36154" y="34606"/>
                  </a:cubicBezTo>
                  <a:lnTo>
                    <a:pt x="27071" y="27506"/>
                  </a:lnTo>
                  <a:lnTo>
                    <a:pt x="26933" y="27231"/>
                  </a:lnTo>
                  <a:cubicBezTo>
                    <a:pt x="26933" y="27231"/>
                    <a:pt x="26309" y="25992"/>
                    <a:pt x="25474" y="24346"/>
                  </a:cubicBezTo>
                  <a:cubicBezTo>
                    <a:pt x="25225" y="23855"/>
                    <a:pt x="24957" y="23330"/>
                    <a:pt x="24679" y="22792"/>
                  </a:cubicBezTo>
                  <a:lnTo>
                    <a:pt x="23969" y="21402"/>
                  </a:lnTo>
                  <a:lnTo>
                    <a:pt x="23166" y="19846"/>
                  </a:lnTo>
                  <a:lnTo>
                    <a:pt x="26083" y="17400"/>
                  </a:lnTo>
                  <a:cubicBezTo>
                    <a:pt x="26407" y="17129"/>
                    <a:pt x="26435" y="16642"/>
                    <a:pt x="26147" y="16336"/>
                  </a:cubicBezTo>
                  <a:lnTo>
                    <a:pt x="25846" y="16013"/>
                  </a:lnTo>
                  <a:cubicBezTo>
                    <a:pt x="25889" y="15953"/>
                    <a:pt x="25931" y="15891"/>
                    <a:pt x="25976" y="15828"/>
                  </a:cubicBezTo>
                  <a:cubicBezTo>
                    <a:pt x="27180" y="14085"/>
                    <a:pt x="27987" y="12442"/>
                    <a:pt x="28384" y="10937"/>
                  </a:cubicBezTo>
                  <a:cubicBezTo>
                    <a:pt x="29337" y="10268"/>
                    <a:pt x="29718" y="9969"/>
                    <a:pt x="29934" y="9726"/>
                  </a:cubicBezTo>
                  <a:cubicBezTo>
                    <a:pt x="29978" y="9676"/>
                    <a:pt x="30027" y="9627"/>
                    <a:pt x="30076" y="9576"/>
                  </a:cubicBezTo>
                  <a:cubicBezTo>
                    <a:pt x="30259" y="9390"/>
                    <a:pt x="30486" y="9157"/>
                    <a:pt x="30683" y="8844"/>
                  </a:cubicBezTo>
                  <a:cubicBezTo>
                    <a:pt x="31033" y="8285"/>
                    <a:pt x="31101" y="7642"/>
                    <a:pt x="30871" y="7083"/>
                  </a:cubicBezTo>
                  <a:cubicBezTo>
                    <a:pt x="30818" y="6955"/>
                    <a:pt x="30751" y="6832"/>
                    <a:pt x="30669" y="6722"/>
                  </a:cubicBezTo>
                  <a:cubicBezTo>
                    <a:pt x="30744" y="6153"/>
                    <a:pt x="30546" y="5707"/>
                    <a:pt x="30307" y="5388"/>
                  </a:cubicBezTo>
                  <a:cubicBezTo>
                    <a:pt x="30031" y="5026"/>
                    <a:pt x="29647" y="4786"/>
                    <a:pt x="29220" y="4697"/>
                  </a:cubicBezTo>
                  <a:cubicBezTo>
                    <a:pt x="29060" y="4452"/>
                    <a:pt x="28877" y="4289"/>
                    <a:pt x="28750" y="4196"/>
                  </a:cubicBezTo>
                  <a:cubicBezTo>
                    <a:pt x="28412" y="3944"/>
                    <a:pt x="28020" y="3810"/>
                    <a:pt x="27613" y="3810"/>
                  </a:cubicBezTo>
                  <a:cubicBezTo>
                    <a:pt x="27523" y="3810"/>
                    <a:pt x="27436" y="3817"/>
                    <a:pt x="27349" y="3830"/>
                  </a:cubicBezTo>
                  <a:cubicBezTo>
                    <a:pt x="27035" y="3597"/>
                    <a:pt x="26654" y="3469"/>
                    <a:pt x="26258" y="3469"/>
                  </a:cubicBezTo>
                  <a:cubicBezTo>
                    <a:pt x="26068" y="3469"/>
                    <a:pt x="25877" y="3497"/>
                    <a:pt x="25684" y="3556"/>
                  </a:cubicBezTo>
                  <a:cubicBezTo>
                    <a:pt x="24854" y="3816"/>
                    <a:pt x="24508" y="4503"/>
                    <a:pt x="24350" y="5004"/>
                  </a:cubicBezTo>
                  <a:cubicBezTo>
                    <a:pt x="24312" y="5003"/>
                    <a:pt x="24275" y="5002"/>
                    <a:pt x="24239" y="5002"/>
                  </a:cubicBezTo>
                  <a:cubicBezTo>
                    <a:pt x="23689" y="5002"/>
                    <a:pt x="23176" y="5236"/>
                    <a:pt x="22837" y="5637"/>
                  </a:cubicBezTo>
                  <a:cubicBezTo>
                    <a:pt x="22418" y="6127"/>
                    <a:pt x="22293" y="6722"/>
                    <a:pt x="22467" y="7410"/>
                  </a:cubicBezTo>
                  <a:cubicBezTo>
                    <a:pt x="22051" y="7139"/>
                    <a:pt x="21576" y="6972"/>
                    <a:pt x="21070" y="6920"/>
                  </a:cubicBezTo>
                  <a:cubicBezTo>
                    <a:pt x="20200" y="2915"/>
                    <a:pt x="17640" y="392"/>
                    <a:pt x="14000" y="56"/>
                  </a:cubicBezTo>
                  <a:cubicBezTo>
                    <a:pt x="13602" y="19"/>
                    <a:pt x="13222" y="1"/>
                    <a:pt x="1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437889" y="1801280"/>
              <a:ext cx="299792" cy="249462"/>
            </a:xfrm>
            <a:custGeom>
              <a:avLst/>
              <a:gdLst/>
              <a:ahLst/>
              <a:cxnLst/>
              <a:rect l="l" t="t" r="r" b="b"/>
              <a:pathLst>
                <a:path w="10029" h="8346" extrusionOk="0">
                  <a:moveTo>
                    <a:pt x="8274" y="0"/>
                  </a:moveTo>
                  <a:cubicBezTo>
                    <a:pt x="8274" y="0"/>
                    <a:pt x="7559" y="257"/>
                    <a:pt x="6602" y="754"/>
                  </a:cubicBezTo>
                  <a:cubicBezTo>
                    <a:pt x="5197" y="1485"/>
                    <a:pt x="3264" y="2739"/>
                    <a:pt x="2283" y="4475"/>
                  </a:cubicBezTo>
                  <a:cubicBezTo>
                    <a:pt x="1899" y="4487"/>
                    <a:pt x="1619" y="4716"/>
                    <a:pt x="1297" y="4942"/>
                  </a:cubicBezTo>
                  <a:cubicBezTo>
                    <a:pt x="1072" y="5099"/>
                    <a:pt x="850" y="5141"/>
                    <a:pt x="583" y="5176"/>
                  </a:cubicBezTo>
                  <a:cubicBezTo>
                    <a:pt x="558" y="5179"/>
                    <a:pt x="534" y="5180"/>
                    <a:pt x="511" y="5180"/>
                  </a:cubicBezTo>
                  <a:cubicBezTo>
                    <a:pt x="476" y="5180"/>
                    <a:pt x="444" y="5178"/>
                    <a:pt x="411" y="5178"/>
                  </a:cubicBezTo>
                  <a:cubicBezTo>
                    <a:pt x="362" y="5178"/>
                    <a:pt x="314" y="5183"/>
                    <a:pt x="260" y="5204"/>
                  </a:cubicBezTo>
                  <a:cubicBezTo>
                    <a:pt x="141" y="5252"/>
                    <a:pt x="59" y="5315"/>
                    <a:pt x="55" y="5454"/>
                  </a:cubicBezTo>
                  <a:cubicBezTo>
                    <a:pt x="48" y="5724"/>
                    <a:pt x="370" y="5864"/>
                    <a:pt x="673" y="5934"/>
                  </a:cubicBezTo>
                  <a:cubicBezTo>
                    <a:pt x="350" y="5998"/>
                    <a:pt x="0" y="6128"/>
                    <a:pt x="83" y="6413"/>
                  </a:cubicBezTo>
                  <a:cubicBezTo>
                    <a:pt x="151" y="6642"/>
                    <a:pt x="411" y="6706"/>
                    <a:pt x="685" y="6706"/>
                  </a:cubicBezTo>
                  <a:cubicBezTo>
                    <a:pt x="761" y="6706"/>
                    <a:pt x="839" y="6701"/>
                    <a:pt x="913" y="6694"/>
                  </a:cubicBezTo>
                  <a:lnTo>
                    <a:pt x="913" y="6694"/>
                  </a:lnTo>
                  <a:cubicBezTo>
                    <a:pt x="654" y="6847"/>
                    <a:pt x="405" y="7062"/>
                    <a:pt x="576" y="7293"/>
                  </a:cubicBezTo>
                  <a:cubicBezTo>
                    <a:pt x="683" y="7437"/>
                    <a:pt x="861" y="7490"/>
                    <a:pt x="1058" y="7490"/>
                  </a:cubicBezTo>
                  <a:cubicBezTo>
                    <a:pt x="1295" y="7490"/>
                    <a:pt x="1561" y="7414"/>
                    <a:pt x="1770" y="7329"/>
                  </a:cubicBezTo>
                  <a:lnTo>
                    <a:pt x="1770" y="7329"/>
                  </a:lnTo>
                  <a:cubicBezTo>
                    <a:pt x="1535" y="7687"/>
                    <a:pt x="1217" y="8314"/>
                    <a:pt x="1705" y="8345"/>
                  </a:cubicBezTo>
                  <a:cubicBezTo>
                    <a:pt x="1711" y="8345"/>
                    <a:pt x="1716" y="8346"/>
                    <a:pt x="1722" y="8346"/>
                  </a:cubicBezTo>
                  <a:cubicBezTo>
                    <a:pt x="1940" y="8346"/>
                    <a:pt x="2140" y="8054"/>
                    <a:pt x="2266" y="7915"/>
                  </a:cubicBezTo>
                  <a:cubicBezTo>
                    <a:pt x="2545" y="7611"/>
                    <a:pt x="2794" y="7284"/>
                    <a:pt x="3024" y="6941"/>
                  </a:cubicBezTo>
                  <a:cubicBezTo>
                    <a:pt x="3167" y="7262"/>
                    <a:pt x="3587" y="7729"/>
                    <a:pt x="3824" y="7729"/>
                  </a:cubicBezTo>
                  <a:cubicBezTo>
                    <a:pt x="3868" y="7729"/>
                    <a:pt x="3906" y="7713"/>
                    <a:pt x="3934" y="7677"/>
                  </a:cubicBezTo>
                  <a:cubicBezTo>
                    <a:pt x="4105" y="7459"/>
                    <a:pt x="4068" y="7292"/>
                    <a:pt x="4022" y="7077"/>
                  </a:cubicBezTo>
                  <a:cubicBezTo>
                    <a:pt x="3934" y="6657"/>
                    <a:pt x="3810" y="6252"/>
                    <a:pt x="3645" y="5857"/>
                  </a:cubicBezTo>
                  <a:cubicBezTo>
                    <a:pt x="4232" y="5480"/>
                    <a:pt x="5687" y="4595"/>
                    <a:pt x="7244" y="3986"/>
                  </a:cubicBezTo>
                  <a:cubicBezTo>
                    <a:pt x="8176" y="3620"/>
                    <a:pt x="9147" y="3354"/>
                    <a:pt x="9984" y="3354"/>
                  </a:cubicBezTo>
                  <a:cubicBezTo>
                    <a:pt x="9999" y="3354"/>
                    <a:pt x="10014" y="3354"/>
                    <a:pt x="10029" y="3354"/>
                  </a:cubicBezTo>
                  <a:lnTo>
                    <a:pt x="8274" y="0"/>
                  </a:ln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635269" y="1801310"/>
              <a:ext cx="102412" cy="119142"/>
            </a:xfrm>
            <a:custGeom>
              <a:avLst/>
              <a:gdLst/>
              <a:ahLst/>
              <a:cxnLst/>
              <a:rect l="l" t="t" r="r" b="b"/>
              <a:pathLst>
                <a:path w="3426" h="3986" extrusionOk="0">
                  <a:moveTo>
                    <a:pt x="1673" y="1"/>
                  </a:moveTo>
                  <a:cubicBezTo>
                    <a:pt x="1673" y="1"/>
                    <a:pt x="959" y="256"/>
                    <a:pt x="0" y="754"/>
                  </a:cubicBezTo>
                  <a:cubicBezTo>
                    <a:pt x="263" y="1522"/>
                    <a:pt x="690" y="2942"/>
                    <a:pt x="642" y="3985"/>
                  </a:cubicBezTo>
                  <a:cubicBezTo>
                    <a:pt x="1574" y="3619"/>
                    <a:pt x="2544" y="3353"/>
                    <a:pt x="3381" y="3353"/>
                  </a:cubicBezTo>
                  <a:cubicBezTo>
                    <a:pt x="3396" y="3353"/>
                    <a:pt x="3411" y="3353"/>
                    <a:pt x="3426" y="3353"/>
                  </a:cubicBezTo>
                  <a:lnTo>
                    <a:pt x="1673" y="1"/>
                  </a:ln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8008327" y="1356965"/>
              <a:ext cx="263472" cy="332945"/>
            </a:xfrm>
            <a:custGeom>
              <a:avLst/>
              <a:gdLst/>
              <a:ahLst/>
              <a:cxnLst/>
              <a:rect l="l" t="t" r="r" b="b"/>
              <a:pathLst>
                <a:path w="8814" h="11139" extrusionOk="0">
                  <a:moveTo>
                    <a:pt x="5618" y="1"/>
                  </a:moveTo>
                  <a:cubicBezTo>
                    <a:pt x="5589" y="1"/>
                    <a:pt x="5557" y="6"/>
                    <a:pt x="5522" y="16"/>
                  </a:cubicBezTo>
                  <a:cubicBezTo>
                    <a:pt x="5253" y="100"/>
                    <a:pt x="5194" y="644"/>
                    <a:pt x="5134" y="843"/>
                  </a:cubicBezTo>
                  <a:cubicBezTo>
                    <a:pt x="4975" y="1370"/>
                    <a:pt x="4817" y="1895"/>
                    <a:pt x="4664" y="2423"/>
                  </a:cubicBezTo>
                  <a:cubicBezTo>
                    <a:pt x="4637" y="2403"/>
                    <a:pt x="4613" y="2383"/>
                    <a:pt x="4592" y="2361"/>
                  </a:cubicBezTo>
                  <a:cubicBezTo>
                    <a:pt x="4403" y="2153"/>
                    <a:pt x="4331" y="1906"/>
                    <a:pt x="4091" y="1730"/>
                  </a:cubicBezTo>
                  <a:cubicBezTo>
                    <a:pt x="3995" y="1659"/>
                    <a:pt x="3772" y="1536"/>
                    <a:pt x="3596" y="1536"/>
                  </a:cubicBezTo>
                  <a:cubicBezTo>
                    <a:pt x="3525" y="1536"/>
                    <a:pt x="3462" y="1556"/>
                    <a:pt x="3418" y="1607"/>
                  </a:cubicBezTo>
                  <a:cubicBezTo>
                    <a:pt x="3237" y="1822"/>
                    <a:pt x="3507" y="2276"/>
                    <a:pt x="3606" y="2472"/>
                  </a:cubicBezTo>
                  <a:cubicBezTo>
                    <a:pt x="3886" y="3012"/>
                    <a:pt x="4149" y="3545"/>
                    <a:pt x="4375" y="4105"/>
                  </a:cubicBezTo>
                  <a:cubicBezTo>
                    <a:pt x="3793" y="5065"/>
                    <a:pt x="2510" y="7027"/>
                    <a:pt x="1073" y="8233"/>
                  </a:cubicBezTo>
                  <a:cubicBezTo>
                    <a:pt x="723" y="8528"/>
                    <a:pt x="363" y="8776"/>
                    <a:pt x="1" y="8954"/>
                  </a:cubicBezTo>
                  <a:lnTo>
                    <a:pt x="3089" y="11139"/>
                  </a:lnTo>
                  <a:cubicBezTo>
                    <a:pt x="3062" y="11105"/>
                    <a:pt x="3469" y="10611"/>
                    <a:pt x="4008" y="9832"/>
                  </a:cubicBezTo>
                  <a:cubicBezTo>
                    <a:pt x="4828" y="8642"/>
                    <a:pt x="5956" y="6786"/>
                    <a:pt x="6310" y="4892"/>
                  </a:cubicBezTo>
                  <a:cubicBezTo>
                    <a:pt x="6683" y="4632"/>
                    <a:pt x="7881" y="3808"/>
                    <a:pt x="8087" y="3575"/>
                  </a:cubicBezTo>
                  <a:cubicBezTo>
                    <a:pt x="8275" y="3364"/>
                    <a:pt x="8523" y="3148"/>
                    <a:pt x="8674" y="2910"/>
                  </a:cubicBezTo>
                  <a:cubicBezTo>
                    <a:pt x="8770" y="2760"/>
                    <a:pt x="8814" y="2558"/>
                    <a:pt x="8587" y="2506"/>
                  </a:cubicBezTo>
                  <a:cubicBezTo>
                    <a:pt x="8556" y="2499"/>
                    <a:pt x="8526" y="2495"/>
                    <a:pt x="8495" y="2495"/>
                  </a:cubicBezTo>
                  <a:cubicBezTo>
                    <a:pt x="8334" y="2495"/>
                    <a:pt x="8171" y="2589"/>
                    <a:pt x="8011" y="2671"/>
                  </a:cubicBezTo>
                  <a:cubicBezTo>
                    <a:pt x="7777" y="2791"/>
                    <a:pt x="7685" y="2800"/>
                    <a:pt x="7452" y="2924"/>
                  </a:cubicBezTo>
                  <a:cubicBezTo>
                    <a:pt x="7726" y="2609"/>
                    <a:pt x="7813" y="2481"/>
                    <a:pt x="8046" y="2134"/>
                  </a:cubicBezTo>
                  <a:cubicBezTo>
                    <a:pt x="8158" y="1967"/>
                    <a:pt x="8567" y="1527"/>
                    <a:pt x="8383" y="1282"/>
                  </a:cubicBezTo>
                  <a:cubicBezTo>
                    <a:pt x="8331" y="1214"/>
                    <a:pt x="8269" y="1189"/>
                    <a:pt x="8204" y="1189"/>
                  </a:cubicBezTo>
                  <a:cubicBezTo>
                    <a:pt x="8083" y="1189"/>
                    <a:pt x="7951" y="1275"/>
                    <a:pt x="7844" y="1329"/>
                  </a:cubicBezTo>
                  <a:cubicBezTo>
                    <a:pt x="7482" y="1513"/>
                    <a:pt x="7157" y="1745"/>
                    <a:pt x="6853" y="2007"/>
                  </a:cubicBezTo>
                  <a:cubicBezTo>
                    <a:pt x="7002" y="1699"/>
                    <a:pt x="7134" y="1381"/>
                    <a:pt x="7227" y="1055"/>
                  </a:cubicBezTo>
                  <a:cubicBezTo>
                    <a:pt x="7288" y="845"/>
                    <a:pt x="7353" y="561"/>
                    <a:pt x="7146" y="406"/>
                  </a:cubicBezTo>
                  <a:cubicBezTo>
                    <a:pt x="7084" y="360"/>
                    <a:pt x="7027" y="341"/>
                    <a:pt x="6972" y="341"/>
                  </a:cubicBezTo>
                  <a:cubicBezTo>
                    <a:pt x="6880" y="341"/>
                    <a:pt x="6796" y="394"/>
                    <a:pt x="6711" y="469"/>
                  </a:cubicBezTo>
                  <a:cubicBezTo>
                    <a:pt x="6395" y="750"/>
                    <a:pt x="6128" y="1144"/>
                    <a:pt x="5864" y="1491"/>
                  </a:cubicBezTo>
                  <a:cubicBezTo>
                    <a:pt x="5925" y="1023"/>
                    <a:pt x="6033" y="1"/>
                    <a:pt x="5618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8008327" y="1603019"/>
              <a:ext cx="119809" cy="86890"/>
            </a:xfrm>
            <a:custGeom>
              <a:avLst/>
              <a:gdLst/>
              <a:ahLst/>
              <a:cxnLst/>
              <a:rect l="l" t="t" r="r" b="b"/>
              <a:pathLst>
                <a:path w="4008" h="2907" extrusionOk="0">
                  <a:moveTo>
                    <a:pt x="1073" y="1"/>
                  </a:moveTo>
                  <a:cubicBezTo>
                    <a:pt x="723" y="296"/>
                    <a:pt x="363" y="544"/>
                    <a:pt x="1" y="722"/>
                  </a:cubicBezTo>
                  <a:lnTo>
                    <a:pt x="3089" y="2907"/>
                  </a:lnTo>
                  <a:cubicBezTo>
                    <a:pt x="3061" y="2873"/>
                    <a:pt x="3469" y="2379"/>
                    <a:pt x="4008" y="1601"/>
                  </a:cubicBezTo>
                  <a:cubicBezTo>
                    <a:pt x="2680" y="1538"/>
                    <a:pt x="1590" y="558"/>
                    <a:pt x="1073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8148702" y="1429956"/>
              <a:ext cx="31985" cy="27529"/>
            </a:xfrm>
            <a:custGeom>
              <a:avLst/>
              <a:gdLst/>
              <a:ahLst/>
              <a:cxnLst/>
              <a:rect l="l" t="t" r="r" b="b"/>
              <a:pathLst>
                <a:path w="1070" h="921" extrusionOk="0">
                  <a:moveTo>
                    <a:pt x="111" y="0"/>
                  </a:moveTo>
                  <a:cubicBezTo>
                    <a:pt x="65" y="0"/>
                    <a:pt x="24" y="32"/>
                    <a:pt x="15" y="78"/>
                  </a:cubicBezTo>
                  <a:cubicBezTo>
                    <a:pt x="1" y="132"/>
                    <a:pt x="33" y="187"/>
                    <a:pt x="88" y="200"/>
                  </a:cubicBezTo>
                  <a:cubicBezTo>
                    <a:pt x="431" y="280"/>
                    <a:pt x="728" y="533"/>
                    <a:pt x="862" y="859"/>
                  </a:cubicBezTo>
                  <a:cubicBezTo>
                    <a:pt x="877" y="898"/>
                    <a:pt x="915" y="921"/>
                    <a:pt x="955" y="921"/>
                  </a:cubicBezTo>
                  <a:cubicBezTo>
                    <a:pt x="968" y="921"/>
                    <a:pt x="982" y="920"/>
                    <a:pt x="993" y="914"/>
                  </a:cubicBezTo>
                  <a:cubicBezTo>
                    <a:pt x="1045" y="893"/>
                    <a:pt x="1069" y="835"/>
                    <a:pt x="1048" y="784"/>
                  </a:cubicBezTo>
                  <a:cubicBezTo>
                    <a:pt x="890" y="399"/>
                    <a:pt x="540" y="101"/>
                    <a:pt x="136" y="4"/>
                  </a:cubicBezTo>
                  <a:cubicBezTo>
                    <a:pt x="128" y="1"/>
                    <a:pt x="119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518210" y="2171706"/>
              <a:ext cx="215346" cy="185587"/>
            </a:xfrm>
            <a:custGeom>
              <a:avLst/>
              <a:gdLst/>
              <a:ahLst/>
              <a:cxnLst/>
              <a:rect l="l" t="t" r="r" b="b"/>
              <a:pathLst>
                <a:path w="7204" h="6209" extrusionOk="0">
                  <a:moveTo>
                    <a:pt x="6183" y="0"/>
                  </a:moveTo>
                  <a:cubicBezTo>
                    <a:pt x="5558" y="0"/>
                    <a:pt x="1" y="5839"/>
                    <a:pt x="1299" y="6170"/>
                  </a:cubicBezTo>
                  <a:cubicBezTo>
                    <a:pt x="1403" y="6196"/>
                    <a:pt x="1516" y="6208"/>
                    <a:pt x="1636" y="6208"/>
                  </a:cubicBezTo>
                  <a:cubicBezTo>
                    <a:pt x="3028" y="6208"/>
                    <a:pt x="5391" y="4580"/>
                    <a:pt x="5391" y="4580"/>
                  </a:cubicBezTo>
                  <a:lnTo>
                    <a:pt x="7204" y="2123"/>
                  </a:lnTo>
                  <a:cubicBezTo>
                    <a:pt x="7204" y="2123"/>
                    <a:pt x="6791" y="27"/>
                    <a:pt x="6187" y="0"/>
                  </a:cubicBezTo>
                  <a:cubicBezTo>
                    <a:pt x="6186" y="0"/>
                    <a:pt x="6185" y="0"/>
                    <a:pt x="6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645163" y="2282808"/>
              <a:ext cx="32374" cy="30069"/>
            </a:xfrm>
            <a:custGeom>
              <a:avLst/>
              <a:gdLst/>
              <a:ahLst/>
              <a:cxnLst/>
              <a:rect l="l" t="t" r="r" b="b"/>
              <a:pathLst>
                <a:path w="1083" h="1006" extrusionOk="0">
                  <a:moveTo>
                    <a:pt x="123" y="1"/>
                  </a:moveTo>
                  <a:cubicBezTo>
                    <a:pt x="64" y="1"/>
                    <a:pt x="0" y="64"/>
                    <a:pt x="31" y="138"/>
                  </a:cubicBezTo>
                  <a:cubicBezTo>
                    <a:pt x="179" y="494"/>
                    <a:pt x="483" y="1006"/>
                    <a:pt x="927" y="1006"/>
                  </a:cubicBezTo>
                  <a:cubicBezTo>
                    <a:pt x="953" y="1006"/>
                    <a:pt x="979" y="1004"/>
                    <a:pt x="1006" y="1000"/>
                  </a:cubicBezTo>
                  <a:cubicBezTo>
                    <a:pt x="1082" y="992"/>
                    <a:pt x="1075" y="886"/>
                    <a:pt x="1013" y="863"/>
                  </a:cubicBezTo>
                  <a:cubicBezTo>
                    <a:pt x="808" y="787"/>
                    <a:pt x="636" y="731"/>
                    <a:pt x="486" y="560"/>
                  </a:cubicBezTo>
                  <a:cubicBezTo>
                    <a:pt x="355" y="412"/>
                    <a:pt x="270" y="234"/>
                    <a:pt x="194" y="52"/>
                  </a:cubicBezTo>
                  <a:cubicBezTo>
                    <a:pt x="179" y="16"/>
                    <a:pt x="152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627228" y="2298679"/>
              <a:ext cx="31686" cy="26124"/>
            </a:xfrm>
            <a:custGeom>
              <a:avLst/>
              <a:gdLst/>
              <a:ahLst/>
              <a:cxnLst/>
              <a:rect l="l" t="t" r="r" b="b"/>
              <a:pathLst>
                <a:path w="1060" h="874" extrusionOk="0">
                  <a:moveTo>
                    <a:pt x="115" y="0"/>
                  </a:moveTo>
                  <a:cubicBezTo>
                    <a:pt x="59" y="0"/>
                    <a:pt x="0" y="59"/>
                    <a:pt x="31" y="128"/>
                  </a:cubicBezTo>
                  <a:cubicBezTo>
                    <a:pt x="128" y="341"/>
                    <a:pt x="251" y="550"/>
                    <a:pt x="441" y="694"/>
                  </a:cubicBezTo>
                  <a:cubicBezTo>
                    <a:pt x="554" y="781"/>
                    <a:pt x="720" y="874"/>
                    <a:pt x="874" y="874"/>
                  </a:cubicBezTo>
                  <a:cubicBezTo>
                    <a:pt x="922" y="874"/>
                    <a:pt x="969" y="865"/>
                    <a:pt x="1013" y="843"/>
                  </a:cubicBezTo>
                  <a:cubicBezTo>
                    <a:pt x="1060" y="821"/>
                    <a:pt x="1041" y="762"/>
                    <a:pt x="1005" y="743"/>
                  </a:cubicBezTo>
                  <a:cubicBezTo>
                    <a:pt x="931" y="709"/>
                    <a:pt x="855" y="708"/>
                    <a:pt x="777" y="684"/>
                  </a:cubicBezTo>
                  <a:cubicBezTo>
                    <a:pt x="666" y="646"/>
                    <a:pt x="567" y="582"/>
                    <a:pt x="482" y="502"/>
                  </a:cubicBezTo>
                  <a:cubicBezTo>
                    <a:pt x="348" y="375"/>
                    <a:pt x="258" y="213"/>
                    <a:pt x="183" y="46"/>
                  </a:cubicBezTo>
                  <a:cubicBezTo>
                    <a:pt x="168" y="14"/>
                    <a:pt x="142" y="0"/>
                    <a:pt x="1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7607678" y="2314431"/>
              <a:ext cx="31507" cy="20714"/>
            </a:xfrm>
            <a:custGeom>
              <a:avLst/>
              <a:gdLst/>
              <a:ahLst/>
              <a:cxnLst/>
              <a:rect l="l" t="t" r="r" b="b"/>
              <a:pathLst>
                <a:path w="1054" h="693" extrusionOk="0">
                  <a:moveTo>
                    <a:pt x="136" y="1"/>
                  </a:moveTo>
                  <a:cubicBezTo>
                    <a:pt x="67" y="1"/>
                    <a:pt x="1" y="65"/>
                    <a:pt x="48" y="139"/>
                  </a:cubicBezTo>
                  <a:cubicBezTo>
                    <a:pt x="221" y="412"/>
                    <a:pt x="561" y="692"/>
                    <a:pt x="906" y="692"/>
                  </a:cubicBezTo>
                  <a:cubicBezTo>
                    <a:pt x="927" y="692"/>
                    <a:pt x="948" y="691"/>
                    <a:pt x="970" y="689"/>
                  </a:cubicBezTo>
                  <a:cubicBezTo>
                    <a:pt x="1053" y="681"/>
                    <a:pt x="1039" y="563"/>
                    <a:pt x="975" y="537"/>
                  </a:cubicBezTo>
                  <a:cubicBezTo>
                    <a:pt x="834" y="482"/>
                    <a:pt x="692" y="458"/>
                    <a:pt x="558" y="377"/>
                  </a:cubicBezTo>
                  <a:cubicBezTo>
                    <a:pt x="421" y="292"/>
                    <a:pt x="309" y="181"/>
                    <a:pt x="220" y="47"/>
                  </a:cubicBezTo>
                  <a:cubicBezTo>
                    <a:pt x="199" y="14"/>
                    <a:pt x="167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8404642" y="2255398"/>
              <a:ext cx="207304" cy="194644"/>
            </a:xfrm>
            <a:custGeom>
              <a:avLst/>
              <a:gdLst/>
              <a:ahLst/>
              <a:cxnLst/>
              <a:rect l="l" t="t" r="r" b="b"/>
              <a:pathLst>
                <a:path w="6935" h="6512" extrusionOk="0">
                  <a:moveTo>
                    <a:pt x="5395" y="1"/>
                  </a:moveTo>
                  <a:cubicBezTo>
                    <a:pt x="4015" y="1"/>
                    <a:pt x="1587" y="1987"/>
                    <a:pt x="1587" y="1987"/>
                  </a:cubicBezTo>
                  <a:lnTo>
                    <a:pt x="1" y="4465"/>
                  </a:lnTo>
                  <a:cubicBezTo>
                    <a:pt x="1" y="4465"/>
                    <a:pt x="552" y="6512"/>
                    <a:pt x="1154" y="6512"/>
                  </a:cubicBezTo>
                  <a:cubicBezTo>
                    <a:pt x="1156" y="6512"/>
                    <a:pt x="1159" y="6512"/>
                    <a:pt x="1161" y="6512"/>
                  </a:cubicBezTo>
                  <a:cubicBezTo>
                    <a:pt x="1767" y="6496"/>
                    <a:pt x="6934" y="262"/>
                    <a:pt x="5611" y="19"/>
                  </a:cubicBezTo>
                  <a:cubicBezTo>
                    <a:pt x="5543" y="6"/>
                    <a:pt x="5471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8472109" y="2289891"/>
              <a:ext cx="13511" cy="36077"/>
            </a:xfrm>
            <a:custGeom>
              <a:avLst/>
              <a:gdLst/>
              <a:ahLst/>
              <a:cxnLst/>
              <a:rect l="l" t="t" r="r" b="b"/>
              <a:pathLst>
                <a:path w="452" h="1207" extrusionOk="0">
                  <a:moveTo>
                    <a:pt x="362" y="1"/>
                  </a:moveTo>
                  <a:cubicBezTo>
                    <a:pt x="347" y="1"/>
                    <a:pt x="330" y="6"/>
                    <a:pt x="316" y="18"/>
                  </a:cubicBezTo>
                  <a:cubicBezTo>
                    <a:pt x="1" y="275"/>
                    <a:pt x="66" y="837"/>
                    <a:pt x="235" y="1154"/>
                  </a:cubicBezTo>
                  <a:cubicBezTo>
                    <a:pt x="255" y="1191"/>
                    <a:pt x="287" y="1207"/>
                    <a:pt x="318" y="1207"/>
                  </a:cubicBezTo>
                  <a:cubicBezTo>
                    <a:pt x="385" y="1207"/>
                    <a:pt x="452" y="1139"/>
                    <a:pt x="412" y="1063"/>
                  </a:cubicBezTo>
                  <a:cubicBezTo>
                    <a:pt x="328" y="905"/>
                    <a:pt x="284" y="734"/>
                    <a:pt x="299" y="556"/>
                  </a:cubicBezTo>
                  <a:cubicBezTo>
                    <a:pt x="313" y="388"/>
                    <a:pt x="390" y="251"/>
                    <a:pt x="431" y="92"/>
                  </a:cubicBezTo>
                  <a:cubicBezTo>
                    <a:pt x="444" y="41"/>
                    <a:pt x="405" y="1"/>
                    <a:pt x="3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489417" y="2279430"/>
              <a:ext cx="14916" cy="35748"/>
            </a:xfrm>
            <a:custGeom>
              <a:avLst/>
              <a:gdLst/>
              <a:ahLst/>
              <a:cxnLst/>
              <a:rect l="l" t="t" r="r" b="b"/>
              <a:pathLst>
                <a:path w="499" h="1196" extrusionOk="0">
                  <a:moveTo>
                    <a:pt x="334" y="0"/>
                  </a:moveTo>
                  <a:cubicBezTo>
                    <a:pt x="319" y="0"/>
                    <a:pt x="305" y="4"/>
                    <a:pt x="293" y="12"/>
                  </a:cubicBezTo>
                  <a:cubicBezTo>
                    <a:pt x="0" y="230"/>
                    <a:pt x="118" y="936"/>
                    <a:pt x="336" y="1166"/>
                  </a:cubicBezTo>
                  <a:cubicBezTo>
                    <a:pt x="356" y="1186"/>
                    <a:pt x="378" y="1195"/>
                    <a:pt x="400" y="1195"/>
                  </a:cubicBezTo>
                  <a:cubicBezTo>
                    <a:pt x="451" y="1195"/>
                    <a:pt x="498" y="1144"/>
                    <a:pt x="490" y="1084"/>
                  </a:cubicBezTo>
                  <a:cubicBezTo>
                    <a:pt x="469" y="916"/>
                    <a:pt x="383" y="761"/>
                    <a:pt x="358" y="591"/>
                  </a:cubicBezTo>
                  <a:cubicBezTo>
                    <a:pt x="332" y="418"/>
                    <a:pt x="329" y="248"/>
                    <a:pt x="399" y="82"/>
                  </a:cubicBezTo>
                  <a:cubicBezTo>
                    <a:pt x="418" y="32"/>
                    <a:pt x="376" y="0"/>
                    <a:pt x="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506844" y="2269746"/>
              <a:ext cx="16022" cy="33208"/>
            </a:xfrm>
            <a:custGeom>
              <a:avLst/>
              <a:gdLst/>
              <a:ahLst/>
              <a:cxnLst/>
              <a:rect l="l" t="t" r="r" b="b"/>
              <a:pathLst>
                <a:path w="536" h="1111" extrusionOk="0">
                  <a:moveTo>
                    <a:pt x="290" y="0"/>
                  </a:moveTo>
                  <a:cubicBezTo>
                    <a:pt x="267" y="0"/>
                    <a:pt x="243" y="11"/>
                    <a:pt x="225" y="37"/>
                  </a:cubicBezTo>
                  <a:cubicBezTo>
                    <a:pt x="0" y="343"/>
                    <a:pt x="89" y="782"/>
                    <a:pt x="302" y="1068"/>
                  </a:cubicBezTo>
                  <a:cubicBezTo>
                    <a:pt x="325" y="1098"/>
                    <a:pt x="353" y="1111"/>
                    <a:pt x="380" y="1111"/>
                  </a:cubicBezTo>
                  <a:cubicBezTo>
                    <a:pt x="460" y="1111"/>
                    <a:pt x="535" y="1001"/>
                    <a:pt x="472" y="912"/>
                  </a:cubicBezTo>
                  <a:cubicBezTo>
                    <a:pt x="293" y="660"/>
                    <a:pt x="304" y="391"/>
                    <a:pt x="367" y="104"/>
                  </a:cubicBezTo>
                  <a:cubicBezTo>
                    <a:pt x="381" y="45"/>
                    <a:pt x="337" y="0"/>
                    <a:pt x="2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679390" y="2026830"/>
              <a:ext cx="790358" cy="376763"/>
            </a:xfrm>
            <a:custGeom>
              <a:avLst/>
              <a:gdLst/>
              <a:ahLst/>
              <a:cxnLst/>
              <a:rect l="l" t="t" r="r" b="b"/>
              <a:pathLst>
                <a:path w="26440" h="12605" extrusionOk="0">
                  <a:moveTo>
                    <a:pt x="14804" y="0"/>
                  </a:moveTo>
                  <a:lnTo>
                    <a:pt x="5775" y="2779"/>
                  </a:lnTo>
                  <a:cubicBezTo>
                    <a:pt x="5775" y="2779"/>
                    <a:pt x="6241" y="5561"/>
                    <a:pt x="6071" y="7086"/>
                  </a:cubicBezTo>
                  <a:cubicBezTo>
                    <a:pt x="6022" y="7531"/>
                    <a:pt x="5633" y="7689"/>
                    <a:pt x="5108" y="7689"/>
                  </a:cubicBezTo>
                  <a:cubicBezTo>
                    <a:pt x="3838" y="7689"/>
                    <a:pt x="1766" y="6765"/>
                    <a:pt x="1766" y="6765"/>
                  </a:cubicBezTo>
                  <a:lnTo>
                    <a:pt x="1" y="9429"/>
                  </a:lnTo>
                  <a:cubicBezTo>
                    <a:pt x="1" y="9429"/>
                    <a:pt x="3114" y="11285"/>
                    <a:pt x="7373" y="11891"/>
                  </a:cubicBezTo>
                  <a:cubicBezTo>
                    <a:pt x="7575" y="11919"/>
                    <a:pt x="7767" y="11933"/>
                    <a:pt x="7951" y="11933"/>
                  </a:cubicBezTo>
                  <a:cubicBezTo>
                    <a:pt x="11645" y="11933"/>
                    <a:pt x="11812" y="6411"/>
                    <a:pt x="12711" y="6205"/>
                  </a:cubicBezTo>
                  <a:cubicBezTo>
                    <a:pt x="12726" y="6202"/>
                    <a:pt x="12744" y="6200"/>
                    <a:pt x="12764" y="6200"/>
                  </a:cubicBezTo>
                  <a:cubicBezTo>
                    <a:pt x="13993" y="6200"/>
                    <a:pt x="24308" y="12605"/>
                    <a:pt x="24308" y="12605"/>
                  </a:cubicBezTo>
                  <a:lnTo>
                    <a:pt x="26439" y="9096"/>
                  </a:lnTo>
                  <a:lnTo>
                    <a:pt x="148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1959" y="2026830"/>
              <a:ext cx="296354" cy="102044"/>
            </a:xfrm>
            <a:custGeom>
              <a:avLst/>
              <a:gdLst/>
              <a:ahLst/>
              <a:cxnLst/>
              <a:rect l="l" t="t" r="r" b="b"/>
              <a:pathLst>
                <a:path w="9914" h="3414" extrusionOk="0">
                  <a:moveTo>
                    <a:pt x="9031" y="0"/>
                  </a:moveTo>
                  <a:lnTo>
                    <a:pt x="1" y="2778"/>
                  </a:lnTo>
                  <a:cubicBezTo>
                    <a:pt x="1" y="2778"/>
                    <a:pt x="42" y="3025"/>
                    <a:pt x="97" y="3413"/>
                  </a:cubicBezTo>
                  <a:cubicBezTo>
                    <a:pt x="136" y="3413"/>
                    <a:pt x="175" y="3413"/>
                    <a:pt x="214" y="3413"/>
                  </a:cubicBezTo>
                  <a:cubicBezTo>
                    <a:pt x="5280" y="3413"/>
                    <a:pt x="8573" y="1433"/>
                    <a:pt x="9914" y="689"/>
                  </a:cubicBezTo>
                  <a:lnTo>
                    <a:pt x="9031" y="0"/>
                  </a:lnTo>
                  <a:close/>
                </a:path>
              </a:pathLst>
            </a:custGeom>
            <a:solidFill>
              <a:srgbClr val="63A3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8010390" y="2052953"/>
              <a:ext cx="45855" cy="154053"/>
            </a:xfrm>
            <a:custGeom>
              <a:avLst/>
              <a:gdLst/>
              <a:ahLst/>
              <a:cxnLst/>
              <a:rect l="l" t="t" r="r" b="b"/>
              <a:pathLst>
                <a:path w="1534" h="5154" extrusionOk="0">
                  <a:moveTo>
                    <a:pt x="117" y="1"/>
                  </a:moveTo>
                  <a:cubicBezTo>
                    <a:pt x="101" y="1"/>
                    <a:pt x="85" y="4"/>
                    <a:pt x="70" y="13"/>
                  </a:cubicBezTo>
                  <a:cubicBezTo>
                    <a:pt x="21" y="38"/>
                    <a:pt x="1" y="99"/>
                    <a:pt x="28" y="148"/>
                  </a:cubicBezTo>
                  <a:cubicBezTo>
                    <a:pt x="464" y="986"/>
                    <a:pt x="1229" y="3880"/>
                    <a:pt x="1328" y="5061"/>
                  </a:cubicBezTo>
                  <a:cubicBezTo>
                    <a:pt x="1333" y="5115"/>
                    <a:pt x="1377" y="5153"/>
                    <a:pt x="1428" y="5153"/>
                  </a:cubicBezTo>
                  <a:lnTo>
                    <a:pt x="1436" y="5153"/>
                  </a:lnTo>
                  <a:cubicBezTo>
                    <a:pt x="1491" y="5148"/>
                    <a:pt x="1534" y="5098"/>
                    <a:pt x="1529" y="5045"/>
                  </a:cubicBezTo>
                  <a:cubicBezTo>
                    <a:pt x="1426" y="3818"/>
                    <a:pt x="659" y="926"/>
                    <a:pt x="205" y="55"/>
                  </a:cubicBezTo>
                  <a:cubicBezTo>
                    <a:pt x="187" y="21"/>
                    <a:pt x="152" y="1"/>
                    <a:pt x="1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8036725" y="2046467"/>
              <a:ext cx="33450" cy="116571"/>
            </a:xfrm>
            <a:custGeom>
              <a:avLst/>
              <a:gdLst/>
              <a:ahLst/>
              <a:cxnLst/>
              <a:rect l="l" t="t" r="r" b="b"/>
              <a:pathLst>
                <a:path w="1119" h="3900" extrusionOk="0">
                  <a:moveTo>
                    <a:pt x="114" y="1"/>
                  </a:moveTo>
                  <a:cubicBezTo>
                    <a:pt x="96" y="1"/>
                    <a:pt x="78" y="5"/>
                    <a:pt x="61" y="15"/>
                  </a:cubicBezTo>
                  <a:cubicBezTo>
                    <a:pt x="15" y="43"/>
                    <a:pt x="1" y="105"/>
                    <a:pt x="29" y="153"/>
                  </a:cubicBezTo>
                  <a:cubicBezTo>
                    <a:pt x="152" y="357"/>
                    <a:pt x="715" y="2299"/>
                    <a:pt x="877" y="2997"/>
                  </a:cubicBezTo>
                  <a:cubicBezTo>
                    <a:pt x="911" y="3140"/>
                    <a:pt x="893" y="3263"/>
                    <a:pt x="825" y="3372"/>
                  </a:cubicBezTo>
                  <a:cubicBezTo>
                    <a:pt x="664" y="3620"/>
                    <a:pt x="281" y="3699"/>
                    <a:pt x="277" y="3699"/>
                  </a:cubicBezTo>
                  <a:cubicBezTo>
                    <a:pt x="222" y="3710"/>
                    <a:pt x="187" y="3762"/>
                    <a:pt x="198" y="3818"/>
                  </a:cubicBezTo>
                  <a:cubicBezTo>
                    <a:pt x="207" y="3866"/>
                    <a:pt x="249" y="3899"/>
                    <a:pt x="297" y="3899"/>
                  </a:cubicBezTo>
                  <a:cubicBezTo>
                    <a:pt x="301" y="3899"/>
                    <a:pt x="305" y="3898"/>
                    <a:pt x="309" y="3898"/>
                  </a:cubicBezTo>
                  <a:cubicBezTo>
                    <a:pt x="311" y="3898"/>
                    <a:pt x="313" y="3898"/>
                    <a:pt x="315" y="3899"/>
                  </a:cubicBezTo>
                  <a:cubicBezTo>
                    <a:pt x="335" y="3894"/>
                    <a:pt x="784" y="3803"/>
                    <a:pt x="991" y="3483"/>
                  </a:cubicBezTo>
                  <a:cubicBezTo>
                    <a:pt x="1092" y="3326"/>
                    <a:pt x="1118" y="3148"/>
                    <a:pt x="1073" y="2951"/>
                  </a:cubicBezTo>
                  <a:cubicBezTo>
                    <a:pt x="934" y="2357"/>
                    <a:pt x="353" y="302"/>
                    <a:pt x="200" y="49"/>
                  </a:cubicBezTo>
                  <a:cubicBezTo>
                    <a:pt x="181" y="17"/>
                    <a:pt x="148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6903" y="2089808"/>
              <a:ext cx="165455" cy="189801"/>
            </a:xfrm>
            <a:custGeom>
              <a:avLst/>
              <a:gdLst/>
              <a:ahLst/>
              <a:cxnLst/>
              <a:rect l="l" t="t" r="r" b="b"/>
              <a:pathLst>
                <a:path w="5535" h="6350" extrusionOk="0">
                  <a:moveTo>
                    <a:pt x="4325" y="1"/>
                  </a:moveTo>
                  <a:cubicBezTo>
                    <a:pt x="4318" y="1"/>
                    <a:pt x="4310" y="2"/>
                    <a:pt x="4303" y="3"/>
                  </a:cubicBezTo>
                  <a:cubicBezTo>
                    <a:pt x="4249" y="13"/>
                    <a:pt x="4215" y="67"/>
                    <a:pt x="4225" y="122"/>
                  </a:cubicBezTo>
                  <a:cubicBezTo>
                    <a:pt x="4536" y="1612"/>
                    <a:pt x="5124" y="5570"/>
                    <a:pt x="4125" y="5973"/>
                  </a:cubicBezTo>
                  <a:cubicBezTo>
                    <a:pt x="3816" y="6097"/>
                    <a:pt x="3479" y="6147"/>
                    <a:pt x="3135" y="6147"/>
                  </a:cubicBezTo>
                  <a:cubicBezTo>
                    <a:pt x="1712" y="6147"/>
                    <a:pt x="184" y="5288"/>
                    <a:pt x="166" y="5277"/>
                  </a:cubicBezTo>
                  <a:cubicBezTo>
                    <a:pt x="150" y="5268"/>
                    <a:pt x="133" y="5263"/>
                    <a:pt x="116" y="5263"/>
                  </a:cubicBezTo>
                  <a:cubicBezTo>
                    <a:pt x="80" y="5263"/>
                    <a:pt x="46" y="5282"/>
                    <a:pt x="29" y="5315"/>
                  </a:cubicBezTo>
                  <a:cubicBezTo>
                    <a:pt x="0" y="5364"/>
                    <a:pt x="17" y="5423"/>
                    <a:pt x="65" y="5452"/>
                  </a:cubicBezTo>
                  <a:cubicBezTo>
                    <a:pt x="144" y="5497"/>
                    <a:pt x="1663" y="6349"/>
                    <a:pt x="3124" y="6349"/>
                  </a:cubicBezTo>
                  <a:cubicBezTo>
                    <a:pt x="3495" y="6349"/>
                    <a:pt x="3862" y="6296"/>
                    <a:pt x="4200" y="6160"/>
                  </a:cubicBezTo>
                  <a:cubicBezTo>
                    <a:pt x="5535" y="5622"/>
                    <a:pt x="4540" y="647"/>
                    <a:pt x="4421" y="81"/>
                  </a:cubicBezTo>
                  <a:cubicBezTo>
                    <a:pt x="4413" y="33"/>
                    <a:pt x="4371" y="1"/>
                    <a:pt x="43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38"/>
            <p:cNvSpPr/>
            <p:nvPr/>
          </p:nvSpPr>
          <p:spPr>
            <a:xfrm>
              <a:off x="7872376" y="2094112"/>
              <a:ext cx="34227" cy="59182"/>
            </a:xfrm>
            <a:custGeom>
              <a:avLst/>
              <a:gdLst/>
              <a:ahLst/>
              <a:cxnLst/>
              <a:rect l="l" t="t" r="r" b="b"/>
              <a:pathLst>
                <a:path w="1145" h="1980" extrusionOk="0">
                  <a:moveTo>
                    <a:pt x="764" y="1"/>
                  </a:moveTo>
                  <a:cubicBezTo>
                    <a:pt x="752" y="1"/>
                    <a:pt x="740" y="3"/>
                    <a:pt x="728" y="7"/>
                  </a:cubicBezTo>
                  <a:cubicBezTo>
                    <a:pt x="674" y="29"/>
                    <a:pt x="650" y="87"/>
                    <a:pt x="670" y="137"/>
                  </a:cubicBezTo>
                  <a:cubicBezTo>
                    <a:pt x="913" y="768"/>
                    <a:pt x="935" y="1244"/>
                    <a:pt x="738" y="1512"/>
                  </a:cubicBezTo>
                  <a:cubicBezTo>
                    <a:pt x="555" y="1761"/>
                    <a:pt x="223" y="1778"/>
                    <a:pt x="134" y="1778"/>
                  </a:cubicBezTo>
                  <a:cubicBezTo>
                    <a:pt x="121" y="1778"/>
                    <a:pt x="113" y="1778"/>
                    <a:pt x="112" y="1778"/>
                  </a:cubicBezTo>
                  <a:cubicBezTo>
                    <a:pt x="111" y="1777"/>
                    <a:pt x="109" y="1777"/>
                    <a:pt x="107" y="1777"/>
                  </a:cubicBezTo>
                  <a:cubicBezTo>
                    <a:pt x="54" y="1777"/>
                    <a:pt x="8" y="1817"/>
                    <a:pt x="4" y="1871"/>
                  </a:cubicBezTo>
                  <a:cubicBezTo>
                    <a:pt x="1" y="1927"/>
                    <a:pt x="43" y="1975"/>
                    <a:pt x="98" y="1978"/>
                  </a:cubicBezTo>
                  <a:cubicBezTo>
                    <a:pt x="101" y="1978"/>
                    <a:pt x="115" y="1979"/>
                    <a:pt x="141" y="1979"/>
                  </a:cubicBezTo>
                  <a:cubicBezTo>
                    <a:pt x="270" y="1979"/>
                    <a:pt x="664" y="1953"/>
                    <a:pt x="899" y="1632"/>
                  </a:cubicBezTo>
                  <a:cubicBezTo>
                    <a:pt x="1144" y="1300"/>
                    <a:pt x="1130" y="774"/>
                    <a:pt x="858" y="65"/>
                  </a:cubicBezTo>
                  <a:cubicBezTo>
                    <a:pt x="841" y="25"/>
                    <a:pt x="804" y="1"/>
                    <a:pt x="7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38"/>
            <p:cNvSpPr/>
            <p:nvPr/>
          </p:nvSpPr>
          <p:spPr>
            <a:xfrm>
              <a:off x="7690839" y="2235731"/>
              <a:ext cx="56258" cy="77624"/>
            </a:xfrm>
            <a:custGeom>
              <a:avLst/>
              <a:gdLst/>
              <a:ahLst/>
              <a:cxnLst/>
              <a:rect l="l" t="t" r="r" b="b"/>
              <a:pathLst>
                <a:path w="1882" h="2597" extrusionOk="0">
                  <a:moveTo>
                    <a:pt x="1768" y="1"/>
                  </a:moveTo>
                  <a:cubicBezTo>
                    <a:pt x="1737" y="1"/>
                    <a:pt x="1706" y="16"/>
                    <a:pt x="1685" y="45"/>
                  </a:cubicBezTo>
                  <a:lnTo>
                    <a:pt x="33" y="2440"/>
                  </a:lnTo>
                  <a:cubicBezTo>
                    <a:pt x="0" y="2485"/>
                    <a:pt x="11" y="2547"/>
                    <a:pt x="57" y="2580"/>
                  </a:cubicBezTo>
                  <a:cubicBezTo>
                    <a:pt x="75" y="2591"/>
                    <a:pt x="95" y="2597"/>
                    <a:pt x="113" y="2597"/>
                  </a:cubicBezTo>
                  <a:cubicBezTo>
                    <a:pt x="146" y="2597"/>
                    <a:pt x="175" y="2581"/>
                    <a:pt x="196" y="2553"/>
                  </a:cubicBezTo>
                  <a:lnTo>
                    <a:pt x="1849" y="156"/>
                  </a:lnTo>
                  <a:cubicBezTo>
                    <a:pt x="1882" y="111"/>
                    <a:pt x="1870" y="49"/>
                    <a:pt x="1825" y="18"/>
                  </a:cubicBezTo>
                  <a:cubicBezTo>
                    <a:pt x="1807" y="6"/>
                    <a:pt x="1788" y="1"/>
                    <a:pt x="17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38"/>
            <p:cNvSpPr/>
            <p:nvPr/>
          </p:nvSpPr>
          <p:spPr>
            <a:xfrm>
              <a:off x="8386796" y="2285677"/>
              <a:ext cx="67766" cy="106349"/>
            </a:xfrm>
            <a:custGeom>
              <a:avLst/>
              <a:gdLst/>
              <a:ahLst/>
              <a:cxnLst/>
              <a:rect l="l" t="t" r="r" b="b"/>
              <a:pathLst>
                <a:path w="2267" h="3558" extrusionOk="0">
                  <a:moveTo>
                    <a:pt x="2152" y="1"/>
                  </a:moveTo>
                  <a:cubicBezTo>
                    <a:pt x="2118" y="1"/>
                    <a:pt x="2084" y="18"/>
                    <a:pt x="2066" y="49"/>
                  </a:cubicBezTo>
                  <a:lnTo>
                    <a:pt x="32" y="3407"/>
                  </a:lnTo>
                  <a:cubicBezTo>
                    <a:pt x="1" y="3455"/>
                    <a:pt x="18" y="3516"/>
                    <a:pt x="64" y="3544"/>
                  </a:cubicBezTo>
                  <a:cubicBezTo>
                    <a:pt x="83" y="3554"/>
                    <a:pt x="100" y="3558"/>
                    <a:pt x="118" y="3558"/>
                  </a:cubicBezTo>
                  <a:cubicBezTo>
                    <a:pt x="152" y="3558"/>
                    <a:pt x="184" y="3541"/>
                    <a:pt x="203" y="3511"/>
                  </a:cubicBezTo>
                  <a:lnTo>
                    <a:pt x="2237" y="153"/>
                  </a:lnTo>
                  <a:cubicBezTo>
                    <a:pt x="2266" y="105"/>
                    <a:pt x="2251" y="43"/>
                    <a:pt x="2203" y="15"/>
                  </a:cubicBezTo>
                  <a:cubicBezTo>
                    <a:pt x="2187" y="5"/>
                    <a:pt x="2169" y="1"/>
                    <a:pt x="21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38"/>
            <p:cNvSpPr/>
            <p:nvPr/>
          </p:nvSpPr>
          <p:spPr>
            <a:xfrm>
              <a:off x="8112263" y="2036036"/>
              <a:ext cx="63253" cy="44566"/>
            </a:xfrm>
            <a:custGeom>
              <a:avLst/>
              <a:gdLst/>
              <a:ahLst/>
              <a:cxnLst/>
              <a:rect l="l" t="t" r="r" b="b"/>
              <a:pathLst>
                <a:path w="2116" h="1491" extrusionOk="0">
                  <a:moveTo>
                    <a:pt x="114" y="0"/>
                  </a:moveTo>
                  <a:cubicBezTo>
                    <a:pt x="93" y="0"/>
                    <a:pt x="71" y="7"/>
                    <a:pt x="52" y="21"/>
                  </a:cubicBezTo>
                  <a:cubicBezTo>
                    <a:pt x="9" y="53"/>
                    <a:pt x="0" y="117"/>
                    <a:pt x="34" y="162"/>
                  </a:cubicBezTo>
                  <a:cubicBezTo>
                    <a:pt x="72" y="213"/>
                    <a:pt x="975" y="1403"/>
                    <a:pt x="1661" y="1485"/>
                  </a:cubicBezTo>
                  <a:cubicBezTo>
                    <a:pt x="1688" y="1488"/>
                    <a:pt x="1714" y="1490"/>
                    <a:pt x="1738" y="1490"/>
                  </a:cubicBezTo>
                  <a:cubicBezTo>
                    <a:pt x="1862" y="1490"/>
                    <a:pt x="1972" y="1451"/>
                    <a:pt x="2067" y="1372"/>
                  </a:cubicBezTo>
                  <a:cubicBezTo>
                    <a:pt x="2110" y="1336"/>
                    <a:pt x="2116" y="1273"/>
                    <a:pt x="2081" y="1231"/>
                  </a:cubicBezTo>
                  <a:cubicBezTo>
                    <a:pt x="2061" y="1206"/>
                    <a:pt x="2032" y="1193"/>
                    <a:pt x="2003" y="1193"/>
                  </a:cubicBezTo>
                  <a:cubicBezTo>
                    <a:pt x="1981" y="1193"/>
                    <a:pt x="1958" y="1201"/>
                    <a:pt x="1940" y="1217"/>
                  </a:cubicBezTo>
                  <a:cubicBezTo>
                    <a:pt x="1881" y="1264"/>
                    <a:pt x="1813" y="1287"/>
                    <a:pt x="1734" y="1287"/>
                  </a:cubicBezTo>
                  <a:cubicBezTo>
                    <a:pt x="1718" y="1287"/>
                    <a:pt x="1702" y="1286"/>
                    <a:pt x="1685" y="1284"/>
                  </a:cubicBezTo>
                  <a:cubicBezTo>
                    <a:pt x="1186" y="1225"/>
                    <a:pt x="439" y="367"/>
                    <a:pt x="194" y="39"/>
                  </a:cubicBezTo>
                  <a:cubicBezTo>
                    <a:pt x="175" y="14"/>
                    <a:pt x="145" y="0"/>
                    <a:pt x="1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38"/>
            <p:cNvSpPr/>
            <p:nvPr/>
          </p:nvSpPr>
          <p:spPr>
            <a:xfrm>
              <a:off x="7639812" y="1581349"/>
              <a:ext cx="513613" cy="533178"/>
            </a:xfrm>
            <a:custGeom>
              <a:avLst/>
              <a:gdLst/>
              <a:ahLst/>
              <a:cxnLst/>
              <a:rect l="l" t="t" r="r" b="b"/>
              <a:pathLst>
                <a:path w="17182" h="17838" extrusionOk="0">
                  <a:moveTo>
                    <a:pt x="12114" y="0"/>
                  </a:moveTo>
                  <a:cubicBezTo>
                    <a:pt x="12114" y="0"/>
                    <a:pt x="8098" y="3365"/>
                    <a:pt x="8159" y="3838"/>
                  </a:cubicBezTo>
                  <a:lnTo>
                    <a:pt x="2097" y="6507"/>
                  </a:lnTo>
                  <a:lnTo>
                    <a:pt x="1" y="7432"/>
                  </a:lnTo>
                  <a:lnTo>
                    <a:pt x="2187" y="12510"/>
                  </a:lnTo>
                  <a:lnTo>
                    <a:pt x="5370" y="10886"/>
                  </a:lnTo>
                  <a:cubicBezTo>
                    <a:pt x="5418" y="11023"/>
                    <a:pt x="5462" y="11161"/>
                    <a:pt x="5504" y="11296"/>
                  </a:cubicBezTo>
                  <a:cubicBezTo>
                    <a:pt x="5685" y="11840"/>
                    <a:pt x="5847" y="12379"/>
                    <a:pt x="5994" y="12907"/>
                  </a:cubicBezTo>
                  <a:cubicBezTo>
                    <a:pt x="6055" y="13137"/>
                    <a:pt x="6117" y="13364"/>
                    <a:pt x="6173" y="13586"/>
                  </a:cubicBezTo>
                  <a:cubicBezTo>
                    <a:pt x="6323" y="14167"/>
                    <a:pt x="6453" y="14725"/>
                    <a:pt x="6561" y="15249"/>
                  </a:cubicBezTo>
                  <a:cubicBezTo>
                    <a:pt x="6779" y="16287"/>
                    <a:pt x="6913" y="17184"/>
                    <a:pt x="6965" y="17837"/>
                  </a:cubicBezTo>
                  <a:cubicBezTo>
                    <a:pt x="10731" y="17374"/>
                    <a:pt x="14244" y="16659"/>
                    <a:pt x="17181" y="15363"/>
                  </a:cubicBezTo>
                  <a:cubicBezTo>
                    <a:pt x="17181" y="15363"/>
                    <a:pt x="16559" y="14126"/>
                    <a:pt x="15729" y="12485"/>
                  </a:cubicBezTo>
                  <a:cubicBezTo>
                    <a:pt x="15479" y="11995"/>
                    <a:pt x="15212" y="11470"/>
                    <a:pt x="14937" y="10932"/>
                  </a:cubicBezTo>
                  <a:cubicBezTo>
                    <a:pt x="14704" y="10475"/>
                    <a:pt x="14464" y="10009"/>
                    <a:pt x="14227" y="9547"/>
                  </a:cubicBezTo>
                  <a:cubicBezTo>
                    <a:pt x="13965" y="9035"/>
                    <a:pt x="13702" y="8531"/>
                    <a:pt x="13454" y="8047"/>
                  </a:cubicBezTo>
                  <a:cubicBezTo>
                    <a:pt x="13235" y="7631"/>
                    <a:pt x="13026" y="7228"/>
                    <a:pt x="12828" y="6854"/>
                  </a:cubicBezTo>
                  <a:lnTo>
                    <a:pt x="16027" y="4171"/>
                  </a:lnTo>
                  <a:lnTo>
                    <a:pt x="13298" y="1263"/>
                  </a:lnTo>
                  <a:lnTo>
                    <a:pt x="121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38"/>
            <p:cNvSpPr/>
            <p:nvPr/>
          </p:nvSpPr>
          <p:spPr>
            <a:xfrm>
              <a:off x="7702437" y="1581409"/>
              <a:ext cx="334826" cy="210784"/>
            </a:xfrm>
            <a:custGeom>
              <a:avLst/>
              <a:gdLst/>
              <a:ahLst/>
              <a:cxnLst/>
              <a:rect l="l" t="t" r="r" b="b"/>
              <a:pathLst>
                <a:path w="11201" h="7052" extrusionOk="0">
                  <a:moveTo>
                    <a:pt x="10018" y="1"/>
                  </a:moveTo>
                  <a:cubicBezTo>
                    <a:pt x="10018" y="1"/>
                    <a:pt x="6002" y="3365"/>
                    <a:pt x="6063" y="3837"/>
                  </a:cubicBezTo>
                  <a:lnTo>
                    <a:pt x="0" y="6508"/>
                  </a:lnTo>
                  <a:cubicBezTo>
                    <a:pt x="908" y="6761"/>
                    <a:pt x="2257" y="7052"/>
                    <a:pt x="3646" y="7052"/>
                  </a:cubicBezTo>
                  <a:cubicBezTo>
                    <a:pt x="4647" y="7052"/>
                    <a:pt x="5669" y="6900"/>
                    <a:pt x="6561" y="6474"/>
                  </a:cubicBezTo>
                  <a:cubicBezTo>
                    <a:pt x="8667" y="5466"/>
                    <a:pt x="10579" y="3240"/>
                    <a:pt x="11201" y="1264"/>
                  </a:cubicBezTo>
                  <a:lnTo>
                    <a:pt x="10018" y="1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38"/>
            <p:cNvSpPr/>
            <p:nvPr/>
          </p:nvSpPr>
          <p:spPr>
            <a:xfrm>
              <a:off x="7804281" y="1821934"/>
              <a:ext cx="260752" cy="145265"/>
            </a:xfrm>
            <a:custGeom>
              <a:avLst/>
              <a:gdLst/>
              <a:ahLst/>
              <a:cxnLst/>
              <a:rect l="l" t="t" r="r" b="b"/>
              <a:pathLst>
                <a:path w="8723" h="4860" extrusionOk="0">
                  <a:moveTo>
                    <a:pt x="7947" y="1"/>
                  </a:moveTo>
                  <a:cubicBezTo>
                    <a:pt x="5644" y="1096"/>
                    <a:pt x="2924" y="2177"/>
                    <a:pt x="1" y="3249"/>
                  </a:cubicBezTo>
                  <a:cubicBezTo>
                    <a:pt x="181" y="3792"/>
                    <a:pt x="344" y="4333"/>
                    <a:pt x="489" y="4859"/>
                  </a:cubicBezTo>
                  <a:cubicBezTo>
                    <a:pt x="3569" y="3716"/>
                    <a:pt x="6410" y="2591"/>
                    <a:pt x="8722" y="1500"/>
                  </a:cubicBezTo>
                  <a:cubicBezTo>
                    <a:pt x="8460" y="989"/>
                    <a:pt x="8199" y="484"/>
                    <a:pt x="79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38"/>
            <p:cNvSpPr/>
            <p:nvPr/>
          </p:nvSpPr>
          <p:spPr>
            <a:xfrm>
              <a:off x="7824339" y="1908107"/>
              <a:ext cx="285593" cy="129035"/>
            </a:xfrm>
            <a:custGeom>
              <a:avLst/>
              <a:gdLst/>
              <a:ahLst/>
              <a:cxnLst/>
              <a:rect l="l" t="t" r="r" b="b"/>
              <a:pathLst>
                <a:path w="9554" h="4317" extrusionOk="0">
                  <a:moveTo>
                    <a:pt x="8760" y="0"/>
                  </a:moveTo>
                  <a:cubicBezTo>
                    <a:pt x="6149" y="957"/>
                    <a:pt x="3170" y="1828"/>
                    <a:pt x="0" y="2654"/>
                  </a:cubicBezTo>
                  <a:cubicBezTo>
                    <a:pt x="150" y="3235"/>
                    <a:pt x="280" y="3793"/>
                    <a:pt x="388" y="4317"/>
                  </a:cubicBezTo>
                  <a:cubicBezTo>
                    <a:pt x="3776" y="3454"/>
                    <a:pt x="6929" y="2548"/>
                    <a:pt x="9553" y="1553"/>
                  </a:cubicBezTo>
                  <a:cubicBezTo>
                    <a:pt x="9303" y="1064"/>
                    <a:pt x="9038" y="541"/>
                    <a:pt x="87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38"/>
            <p:cNvSpPr/>
            <p:nvPr/>
          </p:nvSpPr>
          <p:spPr>
            <a:xfrm>
              <a:off x="7807778" y="1681331"/>
              <a:ext cx="112605" cy="88773"/>
            </a:xfrm>
            <a:custGeom>
              <a:avLst/>
              <a:gdLst/>
              <a:ahLst/>
              <a:cxnLst/>
              <a:rect l="l" t="t" r="r" b="b"/>
              <a:pathLst>
                <a:path w="3767" h="2970" extrusionOk="0">
                  <a:moveTo>
                    <a:pt x="3767" y="0"/>
                  </a:moveTo>
                  <a:lnTo>
                    <a:pt x="1" y="1614"/>
                  </a:lnTo>
                  <a:cubicBezTo>
                    <a:pt x="1" y="1614"/>
                    <a:pt x="1269" y="2970"/>
                    <a:pt x="2212" y="2970"/>
                  </a:cubicBezTo>
                  <a:cubicBezTo>
                    <a:pt x="2290" y="2970"/>
                    <a:pt x="2366" y="2961"/>
                    <a:pt x="2438" y="2941"/>
                  </a:cubicBezTo>
                  <a:cubicBezTo>
                    <a:pt x="3390" y="2678"/>
                    <a:pt x="3767" y="1"/>
                    <a:pt x="3767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38"/>
            <p:cNvSpPr/>
            <p:nvPr/>
          </p:nvSpPr>
          <p:spPr>
            <a:xfrm>
              <a:off x="7935330" y="1459577"/>
              <a:ext cx="128059" cy="121234"/>
            </a:xfrm>
            <a:custGeom>
              <a:avLst/>
              <a:gdLst/>
              <a:ahLst/>
              <a:cxnLst/>
              <a:rect l="l" t="t" r="r" b="b"/>
              <a:pathLst>
                <a:path w="4284" h="4056" extrusionOk="0">
                  <a:moveTo>
                    <a:pt x="2516" y="0"/>
                  </a:moveTo>
                  <a:cubicBezTo>
                    <a:pt x="1899" y="0"/>
                    <a:pt x="1235" y="316"/>
                    <a:pt x="760" y="901"/>
                  </a:cubicBezTo>
                  <a:cubicBezTo>
                    <a:pt x="1" y="1830"/>
                    <a:pt x="5" y="3090"/>
                    <a:pt x="769" y="3713"/>
                  </a:cubicBezTo>
                  <a:cubicBezTo>
                    <a:pt x="1052" y="3944"/>
                    <a:pt x="1401" y="4055"/>
                    <a:pt x="1767" y="4055"/>
                  </a:cubicBezTo>
                  <a:cubicBezTo>
                    <a:pt x="2384" y="4055"/>
                    <a:pt x="3048" y="3739"/>
                    <a:pt x="3525" y="3155"/>
                  </a:cubicBezTo>
                  <a:cubicBezTo>
                    <a:pt x="4283" y="2225"/>
                    <a:pt x="4280" y="966"/>
                    <a:pt x="3515" y="344"/>
                  </a:cubicBezTo>
                  <a:cubicBezTo>
                    <a:pt x="3231" y="111"/>
                    <a:pt x="2882" y="0"/>
                    <a:pt x="2516" y="0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38"/>
            <p:cNvSpPr/>
            <p:nvPr/>
          </p:nvSpPr>
          <p:spPr>
            <a:xfrm>
              <a:off x="7985131" y="1488003"/>
              <a:ext cx="46423" cy="58525"/>
            </a:xfrm>
            <a:custGeom>
              <a:avLst/>
              <a:gdLst/>
              <a:ahLst/>
              <a:cxnLst/>
              <a:rect l="l" t="t" r="r" b="b"/>
              <a:pathLst>
                <a:path w="1553" h="1958" extrusionOk="0">
                  <a:moveTo>
                    <a:pt x="1447" y="1"/>
                  </a:moveTo>
                  <a:cubicBezTo>
                    <a:pt x="1433" y="2"/>
                    <a:pt x="74" y="71"/>
                    <a:pt x="3" y="1853"/>
                  </a:cubicBezTo>
                  <a:cubicBezTo>
                    <a:pt x="0" y="1908"/>
                    <a:pt x="43" y="1956"/>
                    <a:pt x="99" y="1957"/>
                  </a:cubicBezTo>
                  <a:lnTo>
                    <a:pt x="103" y="1957"/>
                  </a:lnTo>
                  <a:cubicBezTo>
                    <a:pt x="158" y="1957"/>
                    <a:pt x="202" y="1915"/>
                    <a:pt x="204" y="1860"/>
                  </a:cubicBezTo>
                  <a:cubicBezTo>
                    <a:pt x="267" y="271"/>
                    <a:pt x="1408" y="204"/>
                    <a:pt x="1454" y="201"/>
                  </a:cubicBezTo>
                  <a:cubicBezTo>
                    <a:pt x="1511" y="200"/>
                    <a:pt x="1553" y="152"/>
                    <a:pt x="1552" y="98"/>
                  </a:cubicBezTo>
                  <a:cubicBezTo>
                    <a:pt x="1550" y="43"/>
                    <a:pt x="1506" y="1"/>
                    <a:pt x="14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38"/>
            <p:cNvSpPr/>
            <p:nvPr/>
          </p:nvSpPr>
          <p:spPr>
            <a:xfrm>
              <a:off x="7989764" y="1510480"/>
              <a:ext cx="40086" cy="21730"/>
            </a:xfrm>
            <a:custGeom>
              <a:avLst/>
              <a:gdLst/>
              <a:ahLst/>
              <a:cxnLst/>
              <a:rect l="l" t="t" r="r" b="b"/>
              <a:pathLst>
                <a:path w="1341" h="727" extrusionOk="0">
                  <a:moveTo>
                    <a:pt x="638" y="0"/>
                  </a:moveTo>
                  <a:cubicBezTo>
                    <a:pt x="466" y="0"/>
                    <a:pt x="274" y="61"/>
                    <a:pt x="64" y="183"/>
                  </a:cubicBezTo>
                  <a:cubicBezTo>
                    <a:pt x="18" y="212"/>
                    <a:pt x="1" y="274"/>
                    <a:pt x="29" y="322"/>
                  </a:cubicBezTo>
                  <a:cubicBezTo>
                    <a:pt x="48" y="353"/>
                    <a:pt x="82" y="371"/>
                    <a:pt x="117" y="371"/>
                  </a:cubicBezTo>
                  <a:cubicBezTo>
                    <a:pt x="134" y="371"/>
                    <a:pt x="151" y="366"/>
                    <a:pt x="167" y="357"/>
                  </a:cubicBezTo>
                  <a:cubicBezTo>
                    <a:pt x="343" y="253"/>
                    <a:pt x="501" y="200"/>
                    <a:pt x="636" y="200"/>
                  </a:cubicBezTo>
                  <a:cubicBezTo>
                    <a:pt x="700" y="200"/>
                    <a:pt x="759" y="212"/>
                    <a:pt x="812" y="236"/>
                  </a:cubicBezTo>
                  <a:cubicBezTo>
                    <a:pt x="1055" y="337"/>
                    <a:pt x="1133" y="646"/>
                    <a:pt x="1133" y="649"/>
                  </a:cubicBezTo>
                  <a:cubicBezTo>
                    <a:pt x="1142" y="696"/>
                    <a:pt x="1183" y="727"/>
                    <a:pt x="1229" y="727"/>
                  </a:cubicBezTo>
                  <a:cubicBezTo>
                    <a:pt x="1236" y="727"/>
                    <a:pt x="1243" y="725"/>
                    <a:pt x="1254" y="725"/>
                  </a:cubicBezTo>
                  <a:cubicBezTo>
                    <a:pt x="1306" y="713"/>
                    <a:pt x="1340" y="660"/>
                    <a:pt x="1327" y="605"/>
                  </a:cubicBezTo>
                  <a:cubicBezTo>
                    <a:pt x="1323" y="588"/>
                    <a:pt x="1227" y="196"/>
                    <a:pt x="893" y="51"/>
                  </a:cubicBezTo>
                  <a:cubicBezTo>
                    <a:pt x="813" y="17"/>
                    <a:pt x="728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38"/>
            <p:cNvSpPr/>
            <p:nvPr/>
          </p:nvSpPr>
          <p:spPr>
            <a:xfrm>
              <a:off x="7488467" y="1284691"/>
              <a:ext cx="545807" cy="455882"/>
            </a:xfrm>
            <a:custGeom>
              <a:avLst/>
              <a:gdLst/>
              <a:ahLst/>
              <a:cxnLst/>
              <a:rect l="l" t="t" r="r" b="b"/>
              <a:pathLst>
                <a:path w="18259" h="15252" extrusionOk="0">
                  <a:moveTo>
                    <a:pt x="9306" y="1"/>
                  </a:moveTo>
                  <a:cubicBezTo>
                    <a:pt x="8693" y="1"/>
                    <a:pt x="8077" y="59"/>
                    <a:pt x="7476" y="160"/>
                  </a:cubicBezTo>
                  <a:cubicBezTo>
                    <a:pt x="2719" y="958"/>
                    <a:pt x="1" y="4971"/>
                    <a:pt x="953" y="9068"/>
                  </a:cubicBezTo>
                  <a:cubicBezTo>
                    <a:pt x="1502" y="11433"/>
                    <a:pt x="2867" y="13404"/>
                    <a:pt x="5168" y="14233"/>
                  </a:cubicBezTo>
                  <a:cubicBezTo>
                    <a:pt x="5431" y="14328"/>
                    <a:pt x="5682" y="14448"/>
                    <a:pt x="5929" y="14572"/>
                  </a:cubicBezTo>
                  <a:cubicBezTo>
                    <a:pt x="6809" y="15011"/>
                    <a:pt x="7968" y="15252"/>
                    <a:pt x="9264" y="15252"/>
                  </a:cubicBezTo>
                  <a:cubicBezTo>
                    <a:pt x="10100" y="15252"/>
                    <a:pt x="10992" y="15152"/>
                    <a:pt x="11904" y="14940"/>
                  </a:cubicBezTo>
                  <a:cubicBezTo>
                    <a:pt x="15631" y="14074"/>
                    <a:pt x="18258" y="11668"/>
                    <a:pt x="17771" y="9569"/>
                  </a:cubicBezTo>
                  <a:cubicBezTo>
                    <a:pt x="17699" y="9262"/>
                    <a:pt x="17565" y="8978"/>
                    <a:pt x="17376" y="8721"/>
                  </a:cubicBezTo>
                  <a:cubicBezTo>
                    <a:pt x="16936" y="8121"/>
                    <a:pt x="16604" y="7458"/>
                    <a:pt x="16473" y="6735"/>
                  </a:cubicBezTo>
                  <a:cubicBezTo>
                    <a:pt x="15533" y="1533"/>
                    <a:pt x="12445" y="1"/>
                    <a:pt x="9306" y="1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38"/>
            <p:cNvSpPr/>
            <p:nvPr/>
          </p:nvSpPr>
          <p:spPr>
            <a:xfrm>
              <a:off x="7611086" y="1342737"/>
              <a:ext cx="366422" cy="361490"/>
            </a:xfrm>
            <a:custGeom>
              <a:avLst/>
              <a:gdLst/>
              <a:ahLst/>
              <a:cxnLst/>
              <a:rect l="l" t="t" r="r" b="b"/>
              <a:pathLst>
                <a:path w="12258" h="12094" extrusionOk="0">
                  <a:moveTo>
                    <a:pt x="6185" y="1"/>
                  </a:moveTo>
                  <a:cubicBezTo>
                    <a:pt x="3606" y="1"/>
                    <a:pt x="683" y="600"/>
                    <a:pt x="585" y="2686"/>
                  </a:cubicBezTo>
                  <a:cubicBezTo>
                    <a:pt x="431" y="5942"/>
                    <a:pt x="0" y="11371"/>
                    <a:pt x="2039" y="12093"/>
                  </a:cubicBezTo>
                  <a:cubicBezTo>
                    <a:pt x="2039" y="12093"/>
                    <a:pt x="2771" y="7863"/>
                    <a:pt x="2102" y="6733"/>
                  </a:cubicBezTo>
                  <a:cubicBezTo>
                    <a:pt x="2102" y="6733"/>
                    <a:pt x="5560" y="4416"/>
                    <a:pt x="4986" y="1667"/>
                  </a:cubicBezTo>
                  <a:lnTo>
                    <a:pt x="4986" y="1667"/>
                  </a:lnTo>
                  <a:cubicBezTo>
                    <a:pt x="4986" y="1667"/>
                    <a:pt x="10227" y="2476"/>
                    <a:pt x="11067" y="2864"/>
                  </a:cubicBezTo>
                  <a:cubicBezTo>
                    <a:pt x="11067" y="2864"/>
                    <a:pt x="11769" y="3699"/>
                    <a:pt x="12258" y="4614"/>
                  </a:cubicBezTo>
                  <a:cubicBezTo>
                    <a:pt x="12258" y="4614"/>
                    <a:pt x="11508" y="1020"/>
                    <a:pt x="9637" y="408"/>
                  </a:cubicBezTo>
                  <a:cubicBezTo>
                    <a:pt x="8964" y="188"/>
                    <a:pt x="7629" y="1"/>
                    <a:pt x="6185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38"/>
            <p:cNvSpPr/>
            <p:nvPr/>
          </p:nvSpPr>
          <p:spPr>
            <a:xfrm>
              <a:off x="7687880" y="1253336"/>
              <a:ext cx="294322" cy="238582"/>
            </a:xfrm>
            <a:custGeom>
              <a:avLst/>
              <a:gdLst/>
              <a:ahLst/>
              <a:cxnLst/>
              <a:rect l="l" t="t" r="r" b="b"/>
              <a:pathLst>
                <a:path w="9846" h="7982" extrusionOk="0">
                  <a:moveTo>
                    <a:pt x="2947" y="0"/>
                  </a:moveTo>
                  <a:cubicBezTo>
                    <a:pt x="1294" y="0"/>
                    <a:pt x="599" y="488"/>
                    <a:pt x="386" y="1112"/>
                  </a:cubicBezTo>
                  <a:cubicBezTo>
                    <a:pt x="0" y="2236"/>
                    <a:pt x="1183" y="3808"/>
                    <a:pt x="1183" y="3808"/>
                  </a:cubicBezTo>
                  <a:cubicBezTo>
                    <a:pt x="1183" y="3808"/>
                    <a:pt x="7436" y="5044"/>
                    <a:pt x="8674" y="5571"/>
                  </a:cubicBezTo>
                  <a:lnTo>
                    <a:pt x="9843" y="7982"/>
                  </a:lnTo>
                  <a:cubicBezTo>
                    <a:pt x="9843" y="7982"/>
                    <a:pt x="9846" y="7670"/>
                    <a:pt x="9802" y="7169"/>
                  </a:cubicBezTo>
                  <a:cubicBezTo>
                    <a:pt x="9800" y="7167"/>
                    <a:pt x="9800" y="7167"/>
                    <a:pt x="9800" y="7166"/>
                  </a:cubicBezTo>
                  <a:cubicBezTo>
                    <a:pt x="9624" y="5229"/>
                    <a:pt x="8704" y="490"/>
                    <a:pt x="3927" y="49"/>
                  </a:cubicBezTo>
                  <a:cubicBezTo>
                    <a:pt x="3568" y="16"/>
                    <a:pt x="3242" y="0"/>
                    <a:pt x="2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38"/>
            <p:cNvSpPr/>
            <p:nvPr/>
          </p:nvSpPr>
          <p:spPr>
            <a:xfrm>
              <a:off x="7486494" y="1286843"/>
              <a:ext cx="311689" cy="423213"/>
            </a:xfrm>
            <a:custGeom>
              <a:avLst/>
              <a:gdLst/>
              <a:ahLst/>
              <a:cxnLst/>
              <a:rect l="l" t="t" r="r" b="b"/>
              <a:pathLst>
                <a:path w="10427" h="14159" extrusionOk="0">
                  <a:moveTo>
                    <a:pt x="6191" y="0"/>
                  </a:moveTo>
                  <a:cubicBezTo>
                    <a:pt x="4044" y="0"/>
                    <a:pt x="1040" y="2394"/>
                    <a:pt x="572" y="5581"/>
                  </a:cubicBezTo>
                  <a:cubicBezTo>
                    <a:pt x="0" y="9489"/>
                    <a:pt x="1962" y="13972"/>
                    <a:pt x="6392" y="14158"/>
                  </a:cubicBezTo>
                  <a:cubicBezTo>
                    <a:pt x="6392" y="14158"/>
                    <a:pt x="6393" y="14158"/>
                    <a:pt x="6394" y="14158"/>
                  </a:cubicBezTo>
                  <a:cubicBezTo>
                    <a:pt x="6800" y="14158"/>
                    <a:pt x="6665" y="10146"/>
                    <a:pt x="5738" y="8476"/>
                  </a:cubicBezTo>
                  <a:cubicBezTo>
                    <a:pt x="5738" y="8476"/>
                    <a:pt x="10427" y="5410"/>
                    <a:pt x="8032" y="1031"/>
                  </a:cubicBezTo>
                  <a:cubicBezTo>
                    <a:pt x="7642" y="318"/>
                    <a:pt x="6973" y="0"/>
                    <a:pt x="6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38"/>
            <p:cNvSpPr/>
            <p:nvPr/>
          </p:nvSpPr>
          <p:spPr>
            <a:xfrm>
              <a:off x="7576141" y="1655088"/>
              <a:ext cx="136728" cy="108650"/>
            </a:xfrm>
            <a:custGeom>
              <a:avLst/>
              <a:gdLst/>
              <a:ahLst/>
              <a:cxnLst/>
              <a:rect l="l" t="t" r="r" b="b"/>
              <a:pathLst>
                <a:path w="4574" h="3635" extrusionOk="0">
                  <a:moveTo>
                    <a:pt x="2589" y="0"/>
                  </a:moveTo>
                  <a:cubicBezTo>
                    <a:pt x="2220" y="0"/>
                    <a:pt x="1832" y="94"/>
                    <a:pt x="1466" y="291"/>
                  </a:cubicBezTo>
                  <a:cubicBezTo>
                    <a:pt x="454" y="836"/>
                    <a:pt x="1" y="1961"/>
                    <a:pt x="454" y="2804"/>
                  </a:cubicBezTo>
                  <a:cubicBezTo>
                    <a:pt x="743" y="3341"/>
                    <a:pt x="1332" y="3634"/>
                    <a:pt x="1984" y="3634"/>
                  </a:cubicBezTo>
                  <a:cubicBezTo>
                    <a:pt x="2353" y="3634"/>
                    <a:pt x="2741" y="3541"/>
                    <a:pt x="3107" y="3344"/>
                  </a:cubicBezTo>
                  <a:cubicBezTo>
                    <a:pt x="4119" y="2798"/>
                    <a:pt x="4574" y="1674"/>
                    <a:pt x="4119" y="832"/>
                  </a:cubicBezTo>
                  <a:cubicBezTo>
                    <a:pt x="3830" y="294"/>
                    <a:pt x="3241" y="0"/>
                    <a:pt x="2589" y="0"/>
                  </a:cubicBezTo>
                  <a:close/>
                </a:path>
              </a:pathLst>
            </a:custGeom>
            <a:solidFill>
              <a:srgbClr val="A45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38"/>
            <p:cNvSpPr/>
            <p:nvPr/>
          </p:nvSpPr>
          <p:spPr>
            <a:xfrm>
              <a:off x="7612461" y="1691643"/>
              <a:ext cx="62356" cy="41308"/>
            </a:xfrm>
            <a:custGeom>
              <a:avLst/>
              <a:gdLst/>
              <a:ahLst/>
              <a:cxnLst/>
              <a:rect l="l" t="t" r="r" b="b"/>
              <a:pathLst>
                <a:path w="2086" h="1382" extrusionOk="0">
                  <a:moveTo>
                    <a:pt x="1806" y="0"/>
                  </a:moveTo>
                  <a:cubicBezTo>
                    <a:pt x="192" y="0"/>
                    <a:pt x="9" y="1254"/>
                    <a:pt x="8" y="1267"/>
                  </a:cubicBezTo>
                  <a:cubicBezTo>
                    <a:pt x="1" y="1321"/>
                    <a:pt x="39" y="1373"/>
                    <a:pt x="94" y="1380"/>
                  </a:cubicBezTo>
                  <a:cubicBezTo>
                    <a:pt x="100" y="1382"/>
                    <a:pt x="103" y="1382"/>
                    <a:pt x="108" y="1382"/>
                  </a:cubicBezTo>
                  <a:cubicBezTo>
                    <a:pt x="158" y="1382"/>
                    <a:pt x="201" y="1345"/>
                    <a:pt x="207" y="1293"/>
                  </a:cubicBezTo>
                  <a:cubicBezTo>
                    <a:pt x="214" y="1248"/>
                    <a:pt x="379" y="201"/>
                    <a:pt x="1807" y="201"/>
                  </a:cubicBezTo>
                  <a:cubicBezTo>
                    <a:pt x="1862" y="201"/>
                    <a:pt x="1919" y="203"/>
                    <a:pt x="1978" y="206"/>
                  </a:cubicBezTo>
                  <a:cubicBezTo>
                    <a:pt x="1981" y="206"/>
                    <a:pt x="1984" y="206"/>
                    <a:pt x="1987" y="206"/>
                  </a:cubicBezTo>
                  <a:cubicBezTo>
                    <a:pt x="2044" y="206"/>
                    <a:pt x="2080" y="164"/>
                    <a:pt x="2084" y="111"/>
                  </a:cubicBezTo>
                  <a:cubicBezTo>
                    <a:pt x="2086" y="56"/>
                    <a:pt x="2043" y="8"/>
                    <a:pt x="1990" y="5"/>
                  </a:cubicBezTo>
                  <a:cubicBezTo>
                    <a:pt x="1927" y="2"/>
                    <a:pt x="1866" y="0"/>
                    <a:pt x="18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38"/>
            <p:cNvSpPr/>
            <p:nvPr/>
          </p:nvSpPr>
          <p:spPr>
            <a:xfrm>
              <a:off x="7635418" y="1694393"/>
              <a:ext cx="21881" cy="40202"/>
            </a:xfrm>
            <a:custGeom>
              <a:avLst/>
              <a:gdLst/>
              <a:ahLst/>
              <a:cxnLst/>
              <a:rect l="l" t="t" r="r" b="b"/>
              <a:pathLst>
                <a:path w="732" h="1345" extrusionOk="0">
                  <a:moveTo>
                    <a:pt x="370" y="0"/>
                  </a:moveTo>
                  <a:cubicBezTo>
                    <a:pt x="339" y="0"/>
                    <a:pt x="308" y="15"/>
                    <a:pt x="287" y="42"/>
                  </a:cubicBezTo>
                  <a:cubicBezTo>
                    <a:pt x="71" y="340"/>
                    <a:pt x="1" y="614"/>
                    <a:pt x="76" y="853"/>
                  </a:cubicBezTo>
                  <a:cubicBezTo>
                    <a:pt x="187" y="1201"/>
                    <a:pt x="570" y="1333"/>
                    <a:pt x="587" y="1339"/>
                  </a:cubicBezTo>
                  <a:cubicBezTo>
                    <a:pt x="596" y="1342"/>
                    <a:pt x="608" y="1345"/>
                    <a:pt x="618" y="1345"/>
                  </a:cubicBezTo>
                  <a:cubicBezTo>
                    <a:pt x="659" y="1345"/>
                    <a:pt x="697" y="1318"/>
                    <a:pt x="715" y="1277"/>
                  </a:cubicBezTo>
                  <a:cubicBezTo>
                    <a:pt x="732" y="1226"/>
                    <a:pt x="704" y="1168"/>
                    <a:pt x="652" y="1150"/>
                  </a:cubicBezTo>
                  <a:cubicBezTo>
                    <a:pt x="647" y="1148"/>
                    <a:pt x="348" y="1043"/>
                    <a:pt x="269" y="791"/>
                  </a:cubicBezTo>
                  <a:cubicBezTo>
                    <a:pt x="214" y="618"/>
                    <a:pt x="276" y="403"/>
                    <a:pt x="453" y="160"/>
                  </a:cubicBezTo>
                  <a:cubicBezTo>
                    <a:pt x="484" y="114"/>
                    <a:pt x="475" y="50"/>
                    <a:pt x="429" y="19"/>
                  </a:cubicBezTo>
                  <a:cubicBezTo>
                    <a:pt x="411" y="6"/>
                    <a:pt x="390" y="0"/>
                    <a:pt x="3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38"/>
            <p:cNvSpPr/>
            <p:nvPr/>
          </p:nvSpPr>
          <p:spPr>
            <a:xfrm>
              <a:off x="7786555" y="1563116"/>
              <a:ext cx="28846" cy="37482"/>
            </a:xfrm>
            <a:custGeom>
              <a:avLst/>
              <a:gdLst/>
              <a:ahLst/>
              <a:cxnLst/>
              <a:rect l="l" t="t" r="r" b="b"/>
              <a:pathLst>
                <a:path w="965" h="1254" extrusionOk="0">
                  <a:moveTo>
                    <a:pt x="312" y="1"/>
                  </a:moveTo>
                  <a:cubicBezTo>
                    <a:pt x="282" y="1"/>
                    <a:pt x="254" y="6"/>
                    <a:pt x="227" y="17"/>
                  </a:cubicBezTo>
                  <a:cubicBezTo>
                    <a:pt x="40" y="95"/>
                    <a:pt x="1" y="432"/>
                    <a:pt x="142" y="770"/>
                  </a:cubicBezTo>
                  <a:cubicBezTo>
                    <a:pt x="263" y="1059"/>
                    <a:pt x="476" y="1254"/>
                    <a:pt x="654" y="1254"/>
                  </a:cubicBezTo>
                  <a:cubicBezTo>
                    <a:pt x="683" y="1254"/>
                    <a:pt x="712" y="1248"/>
                    <a:pt x="739" y="1237"/>
                  </a:cubicBezTo>
                  <a:cubicBezTo>
                    <a:pt x="925" y="1159"/>
                    <a:pt x="965" y="822"/>
                    <a:pt x="824" y="486"/>
                  </a:cubicBezTo>
                  <a:cubicBezTo>
                    <a:pt x="703" y="197"/>
                    <a:pt x="489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38"/>
            <p:cNvSpPr/>
            <p:nvPr/>
          </p:nvSpPr>
          <p:spPr>
            <a:xfrm>
              <a:off x="7914465" y="1490454"/>
              <a:ext cx="28846" cy="37422"/>
            </a:xfrm>
            <a:custGeom>
              <a:avLst/>
              <a:gdLst/>
              <a:ahLst/>
              <a:cxnLst/>
              <a:rect l="l" t="t" r="r" b="b"/>
              <a:pathLst>
                <a:path w="965" h="1252" extrusionOk="0">
                  <a:moveTo>
                    <a:pt x="310" y="0"/>
                  </a:moveTo>
                  <a:cubicBezTo>
                    <a:pt x="281" y="0"/>
                    <a:pt x="253" y="5"/>
                    <a:pt x="226" y="16"/>
                  </a:cubicBezTo>
                  <a:cubicBezTo>
                    <a:pt x="40" y="94"/>
                    <a:pt x="0" y="430"/>
                    <a:pt x="141" y="767"/>
                  </a:cubicBezTo>
                  <a:cubicBezTo>
                    <a:pt x="262" y="1056"/>
                    <a:pt x="475" y="1252"/>
                    <a:pt x="652" y="1252"/>
                  </a:cubicBezTo>
                  <a:cubicBezTo>
                    <a:pt x="682" y="1252"/>
                    <a:pt x="711" y="1246"/>
                    <a:pt x="738" y="1234"/>
                  </a:cubicBezTo>
                  <a:cubicBezTo>
                    <a:pt x="925" y="1157"/>
                    <a:pt x="964" y="821"/>
                    <a:pt x="823" y="484"/>
                  </a:cubicBezTo>
                  <a:cubicBezTo>
                    <a:pt x="702" y="194"/>
                    <a:pt x="488" y="0"/>
                    <a:pt x="3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38"/>
            <p:cNvSpPr/>
            <p:nvPr/>
          </p:nvSpPr>
          <p:spPr>
            <a:xfrm>
              <a:off x="7872645" y="1430046"/>
              <a:ext cx="66870" cy="32461"/>
            </a:xfrm>
            <a:custGeom>
              <a:avLst/>
              <a:gdLst/>
              <a:ahLst/>
              <a:cxnLst/>
              <a:rect l="l" t="t" r="r" b="b"/>
              <a:pathLst>
                <a:path w="2237" h="1086" extrusionOk="0">
                  <a:moveTo>
                    <a:pt x="1314" y="1"/>
                  </a:moveTo>
                  <a:cubicBezTo>
                    <a:pt x="405" y="1"/>
                    <a:pt x="49" y="795"/>
                    <a:pt x="44" y="805"/>
                  </a:cubicBezTo>
                  <a:cubicBezTo>
                    <a:pt x="0" y="908"/>
                    <a:pt x="47" y="1025"/>
                    <a:pt x="148" y="1070"/>
                  </a:cubicBezTo>
                  <a:cubicBezTo>
                    <a:pt x="174" y="1080"/>
                    <a:pt x="202" y="1086"/>
                    <a:pt x="228" y="1086"/>
                  </a:cubicBezTo>
                  <a:cubicBezTo>
                    <a:pt x="305" y="1086"/>
                    <a:pt x="380" y="1039"/>
                    <a:pt x="411" y="967"/>
                  </a:cubicBezTo>
                  <a:cubicBezTo>
                    <a:pt x="424" y="938"/>
                    <a:pt x="665" y="407"/>
                    <a:pt x="1317" y="407"/>
                  </a:cubicBezTo>
                  <a:cubicBezTo>
                    <a:pt x="1492" y="407"/>
                    <a:pt x="1696" y="445"/>
                    <a:pt x="1933" y="541"/>
                  </a:cubicBezTo>
                  <a:cubicBezTo>
                    <a:pt x="1957" y="551"/>
                    <a:pt x="1983" y="556"/>
                    <a:pt x="2008" y="556"/>
                  </a:cubicBezTo>
                  <a:cubicBezTo>
                    <a:pt x="2088" y="556"/>
                    <a:pt x="2163" y="507"/>
                    <a:pt x="2195" y="430"/>
                  </a:cubicBezTo>
                  <a:cubicBezTo>
                    <a:pt x="2236" y="325"/>
                    <a:pt x="2187" y="209"/>
                    <a:pt x="2084" y="167"/>
                  </a:cubicBezTo>
                  <a:cubicBezTo>
                    <a:pt x="1792" y="48"/>
                    <a:pt x="1536" y="1"/>
                    <a:pt x="13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38"/>
            <p:cNvSpPr/>
            <p:nvPr/>
          </p:nvSpPr>
          <p:spPr>
            <a:xfrm>
              <a:off x="7834413" y="1608190"/>
              <a:ext cx="77451" cy="24151"/>
            </a:xfrm>
            <a:custGeom>
              <a:avLst/>
              <a:gdLst/>
              <a:ahLst/>
              <a:cxnLst/>
              <a:rect l="l" t="t" r="r" b="b"/>
              <a:pathLst>
                <a:path w="2591" h="808" extrusionOk="0">
                  <a:moveTo>
                    <a:pt x="2367" y="0"/>
                  </a:moveTo>
                  <a:cubicBezTo>
                    <a:pt x="2319" y="0"/>
                    <a:pt x="2271" y="17"/>
                    <a:pt x="2232" y="52"/>
                  </a:cubicBezTo>
                  <a:cubicBezTo>
                    <a:pt x="2209" y="72"/>
                    <a:pt x="1826" y="405"/>
                    <a:pt x="1249" y="405"/>
                  </a:cubicBezTo>
                  <a:cubicBezTo>
                    <a:pt x="981" y="405"/>
                    <a:pt x="671" y="334"/>
                    <a:pt x="335" y="125"/>
                  </a:cubicBezTo>
                  <a:cubicBezTo>
                    <a:pt x="302" y="105"/>
                    <a:pt x="265" y="96"/>
                    <a:pt x="229" y="96"/>
                  </a:cubicBezTo>
                  <a:cubicBezTo>
                    <a:pt x="162" y="96"/>
                    <a:pt x="96" y="129"/>
                    <a:pt x="58" y="192"/>
                  </a:cubicBezTo>
                  <a:cubicBezTo>
                    <a:pt x="0" y="285"/>
                    <a:pt x="29" y="411"/>
                    <a:pt x="123" y="468"/>
                  </a:cubicBezTo>
                  <a:cubicBezTo>
                    <a:pt x="528" y="721"/>
                    <a:pt x="905" y="807"/>
                    <a:pt x="1237" y="807"/>
                  </a:cubicBezTo>
                  <a:cubicBezTo>
                    <a:pt x="1986" y="807"/>
                    <a:pt x="2493" y="357"/>
                    <a:pt x="2502" y="351"/>
                  </a:cubicBezTo>
                  <a:cubicBezTo>
                    <a:pt x="2585" y="277"/>
                    <a:pt x="2591" y="151"/>
                    <a:pt x="2516" y="68"/>
                  </a:cubicBezTo>
                  <a:cubicBezTo>
                    <a:pt x="2476" y="23"/>
                    <a:pt x="2422" y="0"/>
                    <a:pt x="2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38"/>
            <p:cNvSpPr/>
            <p:nvPr/>
          </p:nvSpPr>
          <p:spPr>
            <a:xfrm>
              <a:off x="7724588" y="1496461"/>
              <a:ext cx="58589" cy="43520"/>
            </a:xfrm>
            <a:custGeom>
              <a:avLst/>
              <a:gdLst/>
              <a:ahLst/>
              <a:cxnLst/>
              <a:rect l="l" t="t" r="r" b="b"/>
              <a:pathLst>
                <a:path w="1960" h="1456" extrusionOk="0">
                  <a:moveTo>
                    <a:pt x="1559" y="0"/>
                  </a:moveTo>
                  <a:cubicBezTo>
                    <a:pt x="156" y="0"/>
                    <a:pt x="13" y="1220"/>
                    <a:pt x="12" y="1234"/>
                  </a:cubicBezTo>
                  <a:cubicBezTo>
                    <a:pt x="0" y="1344"/>
                    <a:pt x="81" y="1441"/>
                    <a:pt x="189" y="1454"/>
                  </a:cubicBezTo>
                  <a:cubicBezTo>
                    <a:pt x="198" y="1455"/>
                    <a:pt x="205" y="1455"/>
                    <a:pt x="212" y="1455"/>
                  </a:cubicBezTo>
                  <a:cubicBezTo>
                    <a:pt x="314" y="1455"/>
                    <a:pt x="400" y="1379"/>
                    <a:pt x="412" y="1276"/>
                  </a:cubicBezTo>
                  <a:cubicBezTo>
                    <a:pt x="423" y="1184"/>
                    <a:pt x="541" y="404"/>
                    <a:pt x="1561" y="404"/>
                  </a:cubicBezTo>
                  <a:cubicBezTo>
                    <a:pt x="1616" y="404"/>
                    <a:pt x="1673" y="406"/>
                    <a:pt x="1734" y="411"/>
                  </a:cubicBezTo>
                  <a:cubicBezTo>
                    <a:pt x="1739" y="411"/>
                    <a:pt x="1744" y="412"/>
                    <a:pt x="1750" y="412"/>
                  </a:cubicBezTo>
                  <a:cubicBezTo>
                    <a:pt x="1857" y="412"/>
                    <a:pt x="1942" y="332"/>
                    <a:pt x="1951" y="226"/>
                  </a:cubicBezTo>
                  <a:cubicBezTo>
                    <a:pt x="1959" y="115"/>
                    <a:pt x="1876" y="17"/>
                    <a:pt x="1765" y="9"/>
                  </a:cubicBezTo>
                  <a:cubicBezTo>
                    <a:pt x="1693" y="3"/>
                    <a:pt x="1624" y="0"/>
                    <a:pt x="1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38"/>
            <p:cNvSpPr/>
            <p:nvPr/>
          </p:nvSpPr>
          <p:spPr>
            <a:xfrm>
              <a:off x="7872256" y="1510241"/>
              <a:ext cx="65016" cy="61633"/>
            </a:xfrm>
            <a:custGeom>
              <a:avLst/>
              <a:gdLst/>
              <a:ahLst/>
              <a:cxnLst/>
              <a:rect l="l" t="t" r="r" b="b"/>
              <a:pathLst>
                <a:path w="2175" h="2062" extrusionOk="0">
                  <a:moveTo>
                    <a:pt x="224" y="0"/>
                  </a:moveTo>
                  <a:cubicBezTo>
                    <a:pt x="208" y="0"/>
                    <a:pt x="192" y="2"/>
                    <a:pt x="176" y="6"/>
                  </a:cubicBezTo>
                  <a:cubicBezTo>
                    <a:pt x="67" y="33"/>
                    <a:pt x="1" y="142"/>
                    <a:pt x="27" y="251"/>
                  </a:cubicBezTo>
                  <a:cubicBezTo>
                    <a:pt x="63" y="393"/>
                    <a:pt x="260" y="1113"/>
                    <a:pt x="711" y="1268"/>
                  </a:cubicBezTo>
                  <a:cubicBezTo>
                    <a:pt x="732" y="1276"/>
                    <a:pt x="755" y="1280"/>
                    <a:pt x="777" y="1280"/>
                  </a:cubicBezTo>
                  <a:cubicBezTo>
                    <a:pt x="816" y="1280"/>
                    <a:pt x="855" y="1268"/>
                    <a:pt x="888" y="1246"/>
                  </a:cubicBezTo>
                  <a:cubicBezTo>
                    <a:pt x="970" y="1192"/>
                    <a:pt x="1184" y="1080"/>
                    <a:pt x="1367" y="1080"/>
                  </a:cubicBezTo>
                  <a:cubicBezTo>
                    <a:pt x="1432" y="1080"/>
                    <a:pt x="1493" y="1094"/>
                    <a:pt x="1543" y="1130"/>
                  </a:cubicBezTo>
                  <a:cubicBezTo>
                    <a:pt x="1690" y="1234"/>
                    <a:pt x="1508" y="1623"/>
                    <a:pt x="1425" y="1751"/>
                  </a:cubicBezTo>
                  <a:cubicBezTo>
                    <a:pt x="1365" y="1846"/>
                    <a:pt x="1391" y="1970"/>
                    <a:pt x="1485" y="2031"/>
                  </a:cubicBezTo>
                  <a:cubicBezTo>
                    <a:pt x="1521" y="2052"/>
                    <a:pt x="1557" y="2062"/>
                    <a:pt x="1594" y="2062"/>
                  </a:cubicBezTo>
                  <a:cubicBezTo>
                    <a:pt x="1659" y="2062"/>
                    <a:pt x="1725" y="2031"/>
                    <a:pt x="1762" y="1967"/>
                  </a:cubicBezTo>
                  <a:cubicBezTo>
                    <a:pt x="1954" y="1666"/>
                    <a:pt x="2174" y="1086"/>
                    <a:pt x="1776" y="801"/>
                  </a:cubicBezTo>
                  <a:cubicBezTo>
                    <a:pt x="1648" y="709"/>
                    <a:pt x="1506" y="675"/>
                    <a:pt x="1368" y="675"/>
                  </a:cubicBezTo>
                  <a:cubicBezTo>
                    <a:pt x="1129" y="675"/>
                    <a:pt x="901" y="775"/>
                    <a:pt x="771" y="845"/>
                  </a:cubicBezTo>
                  <a:cubicBezTo>
                    <a:pt x="617" y="719"/>
                    <a:pt x="476" y="379"/>
                    <a:pt x="418" y="153"/>
                  </a:cubicBezTo>
                  <a:cubicBezTo>
                    <a:pt x="397" y="62"/>
                    <a:pt x="314" y="0"/>
                    <a:pt x="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38"/>
            <p:cNvSpPr/>
            <p:nvPr/>
          </p:nvSpPr>
          <p:spPr>
            <a:xfrm>
              <a:off x="7725634" y="1611299"/>
              <a:ext cx="100319" cy="79986"/>
            </a:xfrm>
            <a:custGeom>
              <a:avLst/>
              <a:gdLst/>
              <a:ahLst/>
              <a:cxnLst/>
              <a:rect l="l" t="t" r="r" b="b"/>
              <a:pathLst>
                <a:path w="3356" h="2676" extrusionOk="0">
                  <a:moveTo>
                    <a:pt x="1886" y="1"/>
                  </a:moveTo>
                  <a:cubicBezTo>
                    <a:pt x="1623" y="1"/>
                    <a:pt x="1347" y="66"/>
                    <a:pt x="1086" y="202"/>
                  </a:cubicBezTo>
                  <a:cubicBezTo>
                    <a:pt x="339" y="590"/>
                    <a:pt x="1" y="1415"/>
                    <a:pt x="328" y="2043"/>
                  </a:cubicBezTo>
                  <a:cubicBezTo>
                    <a:pt x="540" y="2451"/>
                    <a:pt x="982" y="2675"/>
                    <a:pt x="1470" y="2675"/>
                  </a:cubicBezTo>
                  <a:cubicBezTo>
                    <a:pt x="1733" y="2675"/>
                    <a:pt x="2009" y="2610"/>
                    <a:pt x="2270" y="2475"/>
                  </a:cubicBezTo>
                  <a:cubicBezTo>
                    <a:pt x="3017" y="2086"/>
                    <a:pt x="3356" y="1262"/>
                    <a:pt x="3028" y="634"/>
                  </a:cubicBezTo>
                  <a:cubicBezTo>
                    <a:pt x="2816" y="226"/>
                    <a:pt x="2374" y="1"/>
                    <a:pt x="1886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38"/>
            <p:cNvSpPr/>
            <p:nvPr/>
          </p:nvSpPr>
          <p:spPr>
            <a:xfrm>
              <a:off x="7934254" y="1515442"/>
              <a:ext cx="73057" cy="73440"/>
            </a:xfrm>
            <a:custGeom>
              <a:avLst/>
              <a:gdLst/>
              <a:ahLst/>
              <a:cxnLst/>
              <a:rect l="l" t="t" r="r" b="b"/>
              <a:pathLst>
                <a:path w="2444" h="2457" extrusionOk="0">
                  <a:moveTo>
                    <a:pt x="1012" y="1"/>
                  </a:moveTo>
                  <a:cubicBezTo>
                    <a:pt x="879" y="1"/>
                    <a:pt x="749" y="30"/>
                    <a:pt x="630" y="92"/>
                  </a:cubicBezTo>
                  <a:cubicBezTo>
                    <a:pt x="134" y="349"/>
                    <a:pt x="0" y="1066"/>
                    <a:pt x="326" y="1694"/>
                  </a:cubicBezTo>
                  <a:cubicBezTo>
                    <a:pt x="574" y="2170"/>
                    <a:pt x="1016" y="2457"/>
                    <a:pt x="1430" y="2457"/>
                  </a:cubicBezTo>
                  <a:cubicBezTo>
                    <a:pt x="1564" y="2457"/>
                    <a:pt x="1694" y="2427"/>
                    <a:pt x="1814" y="2365"/>
                  </a:cubicBezTo>
                  <a:cubicBezTo>
                    <a:pt x="2309" y="2106"/>
                    <a:pt x="2443" y="1391"/>
                    <a:pt x="2117" y="763"/>
                  </a:cubicBezTo>
                  <a:cubicBezTo>
                    <a:pt x="1869" y="288"/>
                    <a:pt x="1427" y="1"/>
                    <a:pt x="1012" y="1"/>
                  </a:cubicBezTo>
                  <a:close/>
                </a:path>
              </a:pathLst>
            </a:custGeom>
            <a:solidFill>
              <a:srgbClr val="933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38"/>
            <p:cNvSpPr/>
            <p:nvPr/>
          </p:nvSpPr>
          <p:spPr>
            <a:xfrm>
              <a:off x="7699448" y="1253336"/>
              <a:ext cx="281438" cy="214192"/>
            </a:xfrm>
            <a:custGeom>
              <a:avLst/>
              <a:gdLst/>
              <a:ahLst/>
              <a:cxnLst/>
              <a:rect l="l" t="t" r="r" b="b"/>
              <a:pathLst>
                <a:path w="9415" h="7166" extrusionOk="0">
                  <a:moveTo>
                    <a:pt x="2561" y="0"/>
                  </a:moveTo>
                  <a:cubicBezTo>
                    <a:pt x="909" y="0"/>
                    <a:pt x="214" y="488"/>
                    <a:pt x="0" y="1112"/>
                  </a:cubicBezTo>
                  <a:cubicBezTo>
                    <a:pt x="298" y="1080"/>
                    <a:pt x="735" y="1047"/>
                    <a:pt x="1262" y="1047"/>
                  </a:cubicBezTo>
                  <a:cubicBezTo>
                    <a:pt x="3783" y="1047"/>
                    <a:pt x="8348" y="1810"/>
                    <a:pt x="9415" y="7166"/>
                  </a:cubicBezTo>
                  <a:cubicBezTo>
                    <a:pt x="9238" y="5228"/>
                    <a:pt x="8319" y="490"/>
                    <a:pt x="3542" y="49"/>
                  </a:cubicBezTo>
                  <a:cubicBezTo>
                    <a:pt x="3182" y="16"/>
                    <a:pt x="2856" y="0"/>
                    <a:pt x="2561" y="0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80" name="Google Shape;2480;p38"/>
          <p:cNvGrpSpPr/>
          <p:nvPr/>
        </p:nvGrpSpPr>
        <p:grpSpPr>
          <a:xfrm>
            <a:off x="6677700" y="2453925"/>
            <a:ext cx="1686717" cy="2492548"/>
            <a:chOff x="7633326" y="3473715"/>
            <a:chExt cx="1003162" cy="1482424"/>
          </a:xfrm>
        </p:grpSpPr>
        <p:sp>
          <p:nvSpPr>
            <p:cNvPr id="2481" name="Google Shape;2481;p38"/>
            <p:cNvSpPr/>
            <p:nvPr/>
          </p:nvSpPr>
          <p:spPr>
            <a:xfrm>
              <a:off x="7633326" y="3473715"/>
              <a:ext cx="1003162" cy="1482424"/>
            </a:xfrm>
            <a:custGeom>
              <a:avLst/>
              <a:gdLst/>
              <a:ahLst/>
              <a:cxnLst/>
              <a:rect l="l" t="t" r="r" b="b"/>
              <a:pathLst>
                <a:path w="33559" h="49596" extrusionOk="0">
                  <a:moveTo>
                    <a:pt x="19249" y="0"/>
                  </a:moveTo>
                  <a:cubicBezTo>
                    <a:pt x="17542" y="0"/>
                    <a:pt x="16124" y="429"/>
                    <a:pt x="15202" y="1201"/>
                  </a:cubicBezTo>
                  <a:cubicBezTo>
                    <a:pt x="15054" y="1326"/>
                    <a:pt x="14362" y="1293"/>
                    <a:pt x="14146" y="1343"/>
                  </a:cubicBezTo>
                  <a:cubicBezTo>
                    <a:pt x="13752" y="1432"/>
                    <a:pt x="13367" y="1559"/>
                    <a:pt x="12997" y="1722"/>
                  </a:cubicBezTo>
                  <a:cubicBezTo>
                    <a:pt x="12160" y="2095"/>
                    <a:pt x="11416" y="2661"/>
                    <a:pt x="10836" y="3370"/>
                  </a:cubicBezTo>
                  <a:cubicBezTo>
                    <a:pt x="9377" y="5152"/>
                    <a:pt x="8958" y="7730"/>
                    <a:pt x="9268" y="9961"/>
                  </a:cubicBezTo>
                  <a:cubicBezTo>
                    <a:pt x="9284" y="10078"/>
                    <a:pt x="9303" y="10198"/>
                    <a:pt x="9275" y="10313"/>
                  </a:cubicBezTo>
                  <a:cubicBezTo>
                    <a:pt x="9236" y="10474"/>
                    <a:pt x="9071" y="10589"/>
                    <a:pt x="8924" y="10629"/>
                  </a:cubicBezTo>
                  <a:cubicBezTo>
                    <a:pt x="8705" y="10074"/>
                    <a:pt x="8215" y="9654"/>
                    <a:pt x="7629" y="9536"/>
                  </a:cubicBezTo>
                  <a:cubicBezTo>
                    <a:pt x="7509" y="9514"/>
                    <a:pt x="7387" y="9501"/>
                    <a:pt x="7265" y="9501"/>
                  </a:cubicBezTo>
                  <a:cubicBezTo>
                    <a:pt x="7179" y="9501"/>
                    <a:pt x="7079" y="9508"/>
                    <a:pt x="6967" y="9526"/>
                  </a:cubicBezTo>
                  <a:cubicBezTo>
                    <a:pt x="6967" y="9526"/>
                    <a:pt x="6967" y="9526"/>
                    <a:pt x="6967" y="9526"/>
                  </a:cubicBezTo>
                  <a:cubicBezTo>
                    <a:pt x="6933" y="9526"/>
                    <a:pt x="6027" y="8674"/>
                    <a:pt x="5820" y="8603"/>
                  </a:cubicBezTo>
                  <a:cubicBezTo>
                    <a:pt x="5653" y="8546"/>
                    <a:pt x="5486" y="8522"/>
                    <a:pt x="5320" y="8522"/>
                  </a:cubicBezTo>
                  <a:cubicBezTo>
                    <a:pt x="4851" y="8522"/>
                    <a:pt x="4386" y="8709"/>
                    <a:pt x="3927" y="8842"/>
                  </a:cubicBezTo>
                  <a:cubicBezTo>
                    <a:pt x="3703" y="8907"/>
                    <a:pt x="3480" y="8970"/>
                    <a:pt x="3268" y="9068"/>
                  </a:cubicBezTo>
                  <a:cubicBezTo>
                    <a:pt x="2952" y="9212"/>
                    <a:pt x="2668" y="9432"/>
                    <a:pt x="2459" y="9710"/>
                  </a:cubicBezTo>
                  <a:cubicBezTo>
                    <a:pt x="2387" y="9805"/>
                    <a:pt x="2324" y="9909"/>
                    <a:pt x="2239" y="9994"/>
                  </a:cubicBezTo>
                  <a:cubicBezTo>
                    <a:pt x="2134" y="10095"/>
                    <a:pt x="2005" y="10164"/>
                    <a:pt x="1886" y="10248"/>
                  </a:cubicBezTo>
                  <a:cubicBezTo>
                    <a:pt x="1595" y="10452"/>
                    <a:pt x="1381" y="10745"/>
                    <a:pt x="1258" y="11079"/>
                  </a:cubicBezTo>
                  <a:cubicBezTo>
                    <a:pt x="1187" y="11271"/>
                    <a:pt x="1235" y="11771"/>
                    <a:pt x="1144" y="11899"/>
                  </a:cubicBezTo>
                  <a:cubicBezTo>
                    <a:pt x="1122" y="11930"/>
                    <a:pt x="1101" y="11963"/>
                    <a:pt x="1080" y="11997"/>
                  </a:cubicBezTo>
                  <a:cubicBezTo>
                    <a:pt x="0" y="13750"/>
                    <a:pt x="2453" y="15349"/>
                    <a:pt x="3525" y="16360"/>
                  </a:cubicBezTo>
                  <a:cubicBezTo>
                    <a:pt x="4246" y="17043"/>
                    <a:pt x="4972" y="17727"/>
                    <a:pt x="5608" y="18491"/>
                  </a:cubicBezTo>
                  <a:cubicBezTo>
                    <a:pt x="6283" y="19298"/>
                    <a:pt x="6881" y="20233"/>
                    <a:pt x="7772" y="20825"/>
                  </a:cubicBezTo>
                  <a:cubicBezTo>
                    <a:pt x="8551" y="21342"/>
                    <a:pt x="9320" y="21873"/>
                    <a:pt x="10087" y="22422"/>
                  </a:cubicBezTo>
                  <a:lnTo>
                    <a:pt x="10238" y="22516"/>
                  </a:lnTo>
                  <a:cubicBezTo>
                    <a:pt x="10520" y="22696"/>
                    <a:pt x="10809" y="22881"/>
                    <a:pt x="11123" y="23060"/>
                  </a:cubicBezTo>
                  <a:cubicBezTo>
                    <a:pt x="11645" y="23361"/>
                    <a:pt x="10993" y="25455"/>
                    <a:pt x="10883" y="26008"/>
                  </a:cubicBezTo>
                  <a:cubicBezTo>
                    <a:pt x="10498" y="27911"/>
                    <a:pt x="9875" y="29591"/>
                    <a:pt x="9143" y="31376"/>
                  </a:cubicBezTo>
                  <a:lnTo>
                    <a:pt x="8184" y="33710"/>
                  </a:lnTo>
                  <a:cubicBezTo>
                    <a:pt x="7850" y="34528"/>
                    <a:pt x="7220" y="35480"/>
                    <a:pt x="7363" y="36384"/>
                  </a:cubicBezTo>
                  <a:cubicBezTo>
                    <a:pt x="7442" y="36885"/>
                    <a:pt x="7751" y="37327"/>
                    <a:pt x="8130" y="37662"/>
                  </a:cubicBezTo>
                  <a:cubicBezTo>
                    <a:pt x="9028" y="38456"/>
                    <a:pt x="10306" y="39020"/>
                    <a:pt x="11459" y="39303"/>
                  </a:cubicBezTo>
                  <a:cubicBezTo>
                    <a:pt x="11634" y="39347"/>
                    <a:pt x="11932" y="42387"/>
                    <a:pt x="11977" y="42640"/>
                  </a:cubicBezTo>
                  <a:cubicBezTo>
                    <a:pt x="12077" y="43220"/>
                    <a:pt x="12183" y="43802"/>
                    <a:pt x="12275" y="44296"/>
                  </a:cubicBezTo>
                  <a:cubicBezTo>
                    <a:pt x="12211" y="44324"/>
                    <a:pt x="12148" y="44352"/>
                    <a:pt x="12084" y="44383"/>
                  </a:cubicBezTo>
                  <a:cubicBezTo>
                    <a:pt x="10865" y="44942"/>
                    <a:pt x="9591" y="45679"/>
                    <a:pt x="9391" y="46911"/>
                  </a:cubicBezTo>
                  <a:cubicBezTo>
                    <a:pt x="9318" y="47376"/>
                    <a:pt x="9402" y="47836"/>
                    <a:pt x="9637" y="48244"/>
                  </a:cubicBezTo>
                  <a:cubicBezTo>
                    <a:pt x="10251" y="49311"/>
                    <a:pt x="11591" y="49596"/>
                    <a:pt x="12969" y="49596"/>
                  </a:cubicBezTo>
                  <a:cubicBezTo>
                    <a:pt x="14078" y="49596"/>
                    <a:pt x="15213" y="49411"/>
                    <a:pt x="16015" y="49302"/>
                  </a:cubicBezTo>
                  <a:cubicBezTo>
                    <a:pt x="16890" y="49182"/>
                    <a:pt x="17811" y="49030"/>
                    <a:pt x="18498" y="48472"/>
                  </a:cubicBezTo>
                  <a:cubicBezTo>
                    <a:pt x="19596" y="47576"/>
                    <a:pt x="19163" y="46342"/>
                    <a:pt x="18640" y="45274"/>
                  </a:cubicBezTo>
                  <a:cubicBezTo>
                    <a:pt x="18217" y="44409"/>
                    <a:pt x="18258" y="43367"/>
                    <a:pt x="18175" y="42421"/>
                  </a:cubicBezTo>
                  <a:lnTo>
                    <a:pt x="18175" y="42421"/>
                  </a:lnTo>
                  <a:cubicBezTo>
                    <a:pt x="18869" y="43035"/>
                    <a:pt x="19643" y="43531"/>
                    <a:pt x="20484" y="43899"/>
                  </a:cubicBezTo>
                  <a:cubicBezTo>
                    <a:pt x="20752" y="44018"/>
                    <a:pt x="21452" y="44133"/>
                    <a:pt x="21586" y="44419"/>
                  </a:cubicBezTo>
                  <a:cubicBezTo>
                    <a:pt x="21653" y="44557"/>
                    <a:pt x="21648" y="44716"/>
                    <a:pt x="21650" y="44870"/>
                  </a:cubicBezTo>
                  <a:cubicBezTo>
                    <a:pt x="21655" y="46052"/>
                    <a:pt x="21929" y="47450"/>
                    <a:pt x="22895" y="48237"/>
                  </a:cubicBezTo>
                  <a:cubicBezTo>
                    <a:pt x="23317" y="48580"/>
                    <a:pt x="23783" y="48732"/>
                    <a:pt x="24242" y="48732"/>
                  </a:cubicBezTo>
                  <a:cubicBezTo>
                    <a:pt x="25024" y="48732"/>
                    <a:pt x="25786" y="48290"/>
                    <a:pt x="26275" y="47594"/>
                  </a:cubicBezTo>
                  <a:cubicBezTo>
                    <a:pt x="27194" y="46286"/>
                    <a:pt x="27526" y="44543"/>
                    <a:pt x="27800" y="43004"/>
                  </a:cubicBezTo>
                  <a:cubicBezTo>
                    <a:pt x="27896" y="42459"/>
                    <a:pt x="28113" y="41111"/>
                    <a:pt x="28042" y="40363"/>
                  </a:cubicBezTo>
                  <a:cubicBezTo>
                    <a:pt x="27935" y="39214"/>
                    <a:pt x="26887" y="38459"/>
                    <a:pt x="25795" y="38459"/>
                  </a:cubicBezTo>
                  <a:cubicBezTo>
                    <a:pt x="25652" y="38459"/>
                    <a:pt x="25509" y="38472"/>
                    <a:pt x="25366" y="38499"/>
                  </a:cubicBezTo>
                  <a:cubicBezTo>
                    <a:pt x="25069" y="38554"/>
                    <a:pt x="24778" y="38643"/>
                    <a:pt x="24488" y="38643"/>
                  </a:cubicBezTo>
                  <a:cubicBezTo>
                    <a:pt x="24320" y="38643"/>
                    <a:pt x="24152" y="38613"/>
                    <a:pt x="23984" y="38528"/>
                  </a:cubicBezTo>
                  <a:cubicBezTo>
                    <a:pt x="24134" y="38442"/>
                    <a:pt x="24296" y="38375"/>
                    <a:pt x="24457" y="38304"/>
                  </a:cubicBezTo>
                  <a:cubicBezTo>
                    <a:pt x="24895" y="38112"/>
                    <a:pt x="25125" y="37625"/>
                    <a:pt x="24995" y="37165"/>
                  </a:cubicBezTo>
                  <a:cubicBezTo>
                    <a:pt x="24295" y="34669"/>
                    <a:pt x="23595" y="32175"/>
                    <a:pt x="22896" y="29680"/>
                  </a:cubicBezTo>
                  <a:cubicBezTo>
                    <a:pt x="22770" y="29235"/>
                    <a:pt x="22645" y="28786"/>
                    <a:pt x="22651" y="28323"/>
                  </a:cubicBezTo>
                  <a:lnTo>
                    <a:pt x="22651" y="28323"/>
                  </a:lnTo>
                  <a:cubicBezTo>
                    <a:pt x="22924" y="28706"/>
                    <a:pt x="23835" y="28798"/>
                    <a:pt x="24268" y="28872"/>
                  </a:cubicBezTo>
                  <a:cubicBezTo>
                    <a:pt x="24451" y="28904"/>
                    <a:pt x="24636" y="28918"/>
                    <a:pt x="24821" y="28918"/>
                  </a:cubicBezTo>
                  <a:cubicBezTo>
                    <a:pt x="25301" y="28918"/>
                    <a:pt x="25782" y="28821"/>
                    <a:pt x="26234" y="28671"/>
                  </a:cubicBezTo>
                  <a:cubicBezTo>
                    <a:pt x="27080" y="28391"/>
                    <a:pt x="27850" y="27928"/>
                    <a:pt x="28644" y="27523"/>
                  </a:cubicBezTo>
                  <a:cubicBezTo>
                    <a:pt x="30363" y="26644"/>
                    <a:pt x="33128" y="26220"/>
                    <a:pt x="33391" y="23938"/>
                  </a:cubicBezTo>
                  <a:cubicBezTo>
                    <a:pt x="33372" y="23931"/>
                    <a:pt x="33375" y="23929"/>
                    <a:pt x="33375" y="23927"/>
                  </a:cubicBezTo>
                  <a:cubicBezTo>
                    <a:pt x="33396" y="23753"/>
                    <a:pt x="33458" y="23586"/>
                    <a:pt x="33494" y="23413"/>
                  </a:cubicBezTo>
                  <a:cubicBezTo>
                    <a:pt x="33559" y="23101"/>
                    <a:pt x="33532" y="22771"/>
                    <a:pt x="33417" y="22474"/>
                  </a:cubicBezTo>
                  <a:cubicBezTo>
                    <a:pt x="33344" y="22288"/>
                    <a:pt x="33238" y="22117"/>
                    <a:pt x="33163" y="21934"/>
                  </a:cubicBezTo>
                  <a:cubicBezTo>
                    <a:pt x="32727" y="20890"/>
                    <a:pt x="32388" y="20317"/>
                    <a:pt x="31472" y="19590"/>
                  </a:cubicBezTo>
                  <a:cubicBezTo>
                    <a:pt x="31259" y="19421"/>
                    <a:pt x="31005" y="19305"/>
                    <a:pt x="30738" y="19254"/>
                  </a:cubicBezTo>
                  <a:cubicBezTo>
                    <a:pt x="30606" y="19230"/>
                    <a:pt x="30467" y="19219"/>
                    <a:pt x="30350" y="19150"/>
                  </a:cubicBezTo>
                  <a:cubicBezTo>
                    <a:pt x="30158" y="19038"/>
                    <a:pt x="28434" y="16824"/>
                    <a:pt x="28234" y="16824"/>
                  </a:cubicBezTo>
                  <a:cubicBezTo>
                    <a:pt x="28227" y="16824"/>
                    <a:pt x="28222" y="16826"/>
                    <a:pt x="28219" y="16832"/>
                  </a:cubicBezTo>
                  <a:cubicBezTo>
                    <a:pt x="28395" y="16492"/>
                    <a:pt x="28510" y="16118"/>
                    <a:pt x="28552" y="15724"/>
                  </a:cubicBezTo>
                  <a:cubicBezTo>
                    <a:pt x="28639" y="14893"/>
                    <a:pt x="28381" y="14095"/>
                    <a:pt x="27825" y="13479"/>
                  </a:cubicBezTo>
                  <a:cubicBezTo>
                    <a:pt x="27787" y="13433"/>
                    <a:pt x="27746" y="13394"/>
                    <a:pt x="27705" y="13352"/>
                  </a:cubicBezTo>
                  <a:cubicBezTo>
                    <a:pt x="28035" y="12704"/>
                    <a:pt x="28280" y="12025"/>
                    <a:pt x="28429" y="11322"/>
                  </a:cubicBezTo>
                  <a:cubicBezTo>
                    <a:pt x="28929" y="9018"/>
                    <a:pt x="28449" y="6567"/>
                    <a:pt x="27002" y="4039"/>
                  </a:cubicBezTo>
                  <a:cubicBezTo>
                    <a:pt x="25296" y="1059"/>
                    <a:pt x="21758" y="0"/>
                    <a:pt x="19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38"/>
            <p:cNvSpPr/>
            <p:nvPr/>
          </p:nvSpPr>
          <p:spPr>
            <a:xfrm>
              <a:off x="8326383" y="4671497"/>
              <a:ext cx="99632" cy="211292"/>
            </a:xfrm>
            <a:custGeom>
              <a:avLst/>
              <a:gdLst/>
              <a:ahLst/>
              <a:cxnLst/>
              <a:rect l="l" t="t" r="r" b="b"/>
              <a:pathLst>
                <a:path w="3333" h="7069" extrusionOk="0">
                  <a:moveTo>
                    <a:pt x="2658" y="1"/>
                  </a:moveTo>
                  <a:cubicBezTo>
                    <a:pt x="2575" y="1"/>
                    <a:pt x="2489" y="8"/>
                    <a:pt x="2403" y="19"/>
                  </a:cubicBezTo>
                  <a:cubicBezTo>
                    <a:pt x="2232" y="42"/>
                    <a:pt x="2050" y="89"/>
                    <a:pt x="1885" y="139"/>
                  </a:cubicBezTo>
                  <a:cubicBezTo>
                    <a:pt x="1627" y="220"/>
                    <a:pt x="1419" y="305"/>
                    <a:pt x="1334" y="338"/>
                  </a:cubicBezTo>
                  <a:cubicBezTo>
                    <a:pt x="1308" y="351"/>
                    <a:pt x="1292" y="357"/>
                    <a:pt x="1292" y="357"/>
                  </a:cubicBezTo>
                  <a:cubicBezTo>
                    <a:pt x="1292" y="357"/>
                    <a:pt x="1011" y="940"/>
                    <a:pt x="708" y="1521"/>
                  </a:cubicBezTo>
                  <a:cubicBezTo>
                    <a:pt x="408" y="2103"/>
                    <a:pt x="84" y="2676"/>
                    <a:pt x="84" y="2676"/>
                  </a:cubicBezTo>
                  <a:cubicBezTo>
                    <a:pt x="84" y="2676"/>
                    <a:pt x="0" y="3421"/>
                    <a:pt x="24" y="4305"/>
                  </a:cubicBezTo>
                  <a:cubicBezTo>
                    <a:pt x="29" y="4415"/>
                    <a:pt x="32" y="4528"/>
                    <a:pt x="39" y="4641"/>
                  </a:cubicBezTo>
                  <a:cubicBezTo>
                    <a:pt x="94" y="5670"/>
                    <a:pt x="324" y="6751"/>
                    <a:pt x="815" y="7005"/>
                  </a:cubicBezTo>
                  <a:cubicBezTo>
                    <a:pt x="894" y="7045"/>
                    <a:pt x="980" y="7069"/>
                    <a:pt x="1070" y="7069"/>
                  </a:cubicBezTo>
                  <a:cubicBezTo>
                    <a:pt x="1099" y="7069"/>
                    <a:pt x="1128" y="7067"/>
                    <a:pt x="1158" y="7061"/>
                  </a:cubicBezTo>
                  <a:cubicBezTo>
                    <a:pt x="2448" y="6854"/>
                    <a:pt x="3333" y="1445"/>
                    <a:pt x="3241" y="453"/>
                  </a:cubicBezTo>
                  <a:cubicBezTo>
                    <a:pt x="3213" y="206"/>
                    <a:pt x="3080" y="76"/>
                    <a:pt x="2894" y="28"/>
                  </a:cubicBezTo>
                  <a:cubicBezTo>
                    <a:pt x="2823" y="9"/>
                    <a:pt x="2743" y="1"/>
                    <a:pt x="2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38"/>
            <p:cNvSpPr/>
            <p:nvPr/>
          </p:nvSpPr>
          <p:spPr>
            <a:xfrm>
              <a:off x="8350686" y="4672304"/>
              <a:ext cx="75329" cy="210485"/>
            </a:xfrm>
            <a:custGeom>
              <a:avLst/>
              <a:gdLst/>
              <a:ahLst/>
              <a:cxnLst/>
              <a:rect l="l" t="t" r="r" b="b"/>
              <a:pathLst>
                <a:path w="2520" h="7042" extrusionOk="0">
                  <a:moveTo>
                    <a:pt x="2081" y="1"/>
                  </a:moveTo>
                  <a:cubicBezTo>
                    <a:pt x="1975" y="1799"/>
                    <a:pt x="1653" y="3319"/>
                    <a:pt x="1237" y="4498"/>
                  </a:cubicBezTo>
                  <a:cubicBezTo>
                    <a:pt x="826" y="5676"/>
                    <a:pt x="334" y="6525"/>
                    <a:pt x="0" y="6978"/>
                  </a:cubicBezTo>
                  <a:cubicBezTo>
                    <a:pt x="80" y="7018"/>
                    <a:pt x="167" y="7042"/>
                    <a:pt x="256" y="7042"/>
                  </a:cubicBezTo>
                  <a:cubicBezTo>
                    <a:pt x="285" y="7042"/>
                    <a:pt x="314" y="7040"/>
                    <a:pt x="343" y="7034"/>
                  </a:cubicBezTo>
                  <a:cubicBezTo>
                    <a:pt x="1635" y="6827"/>
                    <a:pt x="2520" y="1418"/>
                    <a:pt x="2428" y="426"/>
                  </a:cubicBezTo>
                  <a:cubicBezTo>
                    <a:pt x="2401" y="177"/>
                    <a:pt x="2267" y="49"/>
                    <a:pt x="2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38"/>
            <p:cNvSpPr/>
            <p:nvPr/>
          </p:nvSpPr>
          <p:spPr>
            <a:xfrm>
              <a:off x="8119707" y="4530834"/>
              <a:ext cx="247450" cy="231618"/>
            </a:xfrm>
            <a:custGeom>
              <a:avLst/>
              <a:gdLst/>
              <a:ahLst/>
              <a:cxnLst/>
              <a:rect l="l" t="t" r="r" b="b"/>
              <a:pathLst>
                <a:path w="8278" h="7749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28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299" y="1764"/>
                    <a:pt x="601" y="2516"/>
                    <a:pt x="972" y="3231"/>
                  </a:cubicBezTo>
                  <a:cubicBezTo>
                    <a:pt x="1157" y="3593"/>
                    <a:pt x="1362" y="3946"/>
                    <a:pt x="1593" y="4284"/>
                  </a:cubicBezTo>
                  <a:cubicBezTo>
                    <a:pt x="2422" y="5497"/>
                    <a:pt x="3494" y="6462"/>
                    <a:pt x="4849" y="7056"/>
                  </a:cubicBezTo>
                  <a:cubicBezTo>
                    <a:pt x="5527" y="7355"/>
                    <a:pt x="6243" y="7591"/>
                    <a:pt x="6965" y="7749"/>
                  </a:cubicBezTo>
                  <a:cubicBezTo>
                    <a:pt x="7287" y="7338"/>
                    <a:pt x="7576" y="6902"/>
                    <a:pt x="7798" y="6429"/>
                  </a:cubicBezTo>
                  <a:cubicBezTo>
                    <a:pt x="7905" y="6203"/>
                    <a:pt x="7996" y="5970"/>
                    <a:pt x="8070" y="5735"/>
                  </a:cubicBezTo>
                  <a:cubicBezTo>
                    <a:pt x="8107" y="5622"/>
                    <a:pt x="8138" y="5506"/>
                    <a:pt x="8166" y="5394"/>
                  </a:cubicBezTo>
                  <a:cubicBezTo>
                    <a:pt x="8185" y="5327"/>
                    <a:pt x="8278" y="5087"/>
                    <a:pt x="8247" y="5032"/>
                  </a:cubicBezTo>
                  <a:cubicBezTo>
                    <a:pt x="8229" y="5001"/>
                    <a:pt x="8073" y="4975"/>
                    <a:pt x="8042" y="4965"/>
                  </a:cubicBezTo>
                  <a:cubicBezTo>
                    <a:pt x="7924" y="4930"/>
                    <a:pt x="7804" y="4896"/>
                    <a:pt x="7685" y="4854"/>
                  </a:cubicBezTo>
                  <a:cubicBezTo>
                    <a:pt x="7438" y="4768"/>
                    <a:pt x="7190" y="4672"/>
                    <a:pt x="6950" y="4566"/>
                  </a:cubicBezTo>
                  <a:cubicBezTo>
                    <a:pt x="6435" y="4337"/>
                    <a:pt x="5929" y="4048"/>
                    <a:pt x="5517" y="3661"/>
                  </a:cubicBezTo>
                  <a:cubicBezTo>
                    <a:pt x="5358" y="3511"/>
                    <a:pt x="5214" y="3351"/>
                    <a:pt x="5082" y="3177"/>
                  </a:cubicBezTo>
                  <a:cubicBezTo>
                    <a:pt x="4713" y="2686"/>
                    <a:pt x="4449" y="2118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38"/>
            <p:cNvSpPr/>
            <p:nvPr/>
          </p:nvSpPr>
          <p:spPr>
            <a:xfrm>
              <a:off x="8119707" y="4530834"/>
              <a:ext cx="151944" cy="107335"/>
            </a:xfrm>
            <a:custGeom>
              <a:avLst/>
              <a:gdLst/>
              <a:ahLst/>
              <a:cxnLst/>
              <a:rect l="l" t="t" r="r" b="b"/>
              <a:pathLst>
                <a:path w="5083" h="3591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30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300" y="1764"/>
                    <a:pt x="601" y="2516"/>
                    <a:pt x="972" y="3231"/>
                  </a:cubicBezTo>
                  <a:cubicBezTo>
                    <a:pt x="1601" y="3472"/>
                    <a:pt x="2275" y="3591"/>
                    <a:pt x="2950" y="3591"/>
                  </a:cubicBezTo>
                  <a:cubicBezTo>
                    <a:pt x="3679" y="3591"/>
                    <a:pt x="4408" y="3452"/>
                    <a:pt x="5082" y="3177"/>
                  </a:cubicBezTo>
                  <a:cubicBezTo>
                    <a:pt x="4713" y="2687"/>
                    <a:pt x="4450" y="2121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38"/>
            <p:cNvSpPr/>
            <p:nvPr/>
          </p:nvSpPr>
          <p:spPr>
            <a:xfrm>
              <a:off x="7810797" y="3899946"/>
              <a:ext cx="209457" cy="186543"/>
            </a:xfrm>
            <a:custGeom>
              <a:avLst/>
              <a:gdLst/>
              <a:ahLst/>
              <a:cxnLst/>
              <a:rect l="l" t="t" r="r" b="b"/>
              <a:pathLst>
                <a:path w="7007" h="6241" extrusionOk="0">
                  <a:moveTo>
                    <a:pt x="5189" y="0"/>
                  </a:moveTo>
                  <a:cubicBezTo>
                    <a:pt x="2742" y="0"/>
                    <a:pt x="1283" y="755"/>
                    <a:pt x="0" y="1858"/>
                  </a:cubicBezTo>
                  <a:lnTo>
                    <a:pt x="313" y="2275"/>
                  </a:lnTo>
                  <a:cubicBezTo>
                    <a:pt x="934" y="1881"/>
                    <a:pt x="1527" y="1558"/>
                    <a:pt x="2246" y="1286"/>
                  </a:cubicBezTo>
                  <a:lnTo>
                    <a:pt x="2246" y="1286"/>
                  </a:lnTo>
                  <a:cubicBezTo>
                    <a:pt x="1721" y="1744"/>
                    <a:pt x="1088" y="2207"/>
                    <a:pt x="686" y="2817"/>
                  </a:cubicBezTo>
                  <a:lnTo>
                    <a:pt x="1184" y="3517"/>
                  </a:lnTo>
                  <a:cubicBezTo>
                    <a:pt x="1601" y="3106"/>
                    <a:pt x="1893" y="2915"/>
                    <a:pt x="2407" y="2555"/>
                  </a:cubicBezTo>
                  <a:lnTo>
                    <a:pt x="2407" y="2555"/>
                  </a:lnTo>
                  <a:cubicBezTo>
                    <a:pt x="1990" y="3033"/>
                    <a:pt x="1732" y="3447"/>
                    <a:pt x="1492" y="3932"/>
                  </a:cubicBezTo>
                  <a:lnTo>
                    <a:pt x="2013" y="4647"/>
                  </a:lnTo>
                  <a:cubicBezTo>
                    <a:pt x="2402" y="4129"/>
                    <a:pt x="2518" y="3995"/>
                    <a:pt x="3252" y="3524"/>
                  </a:cubicBezTo>
                  <a:lnTo>
                    <a:pt x="3252" y="3524"/>
                  </a:lnTo>
                  <a:cubicBezTo>
                    <a:pt x="2901" y="4275"/>
                    <a:pt x="2769" y="4543"/>
                    <a:pt x="2542" y="5414"/>
                  </a:cubicBezTo>
                  <a:lnTo>
                    <a:pt x="3158" y="6241"/>
                  </a:lnTo>
                  <a:cubicBezTo>
                    <a:pt x="3876" y="4388"/>
                    <a:pt x="5426" y="2299"/>
                    <a:pt x="7007" y="121"/>
                  </a:cubicBezTo>
                  <a:cubicBezTo>
                    <a:pt x="6344" y="39"/>
                    <a:pt x="5741" y="0"/>
                    <a:pt x="5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38"/>
            <p:cNvSpPr/>
            <p:nvPr/>
          </p:nvSpPr>
          <p:spPr>
            <a:xfrm>
              <a:off x="8321750" y="3965435"/>
              <a:ext cx="178697" cy="203132"/>
            </a:xfrm>
            <a:custGeom>
              <a:avLst/>
              <a:gdLst/>
              <a:ahLst/>
              <a:cxnLst/>
              <a:rect l="l" t="t" r="r" b="b"/>
              <a:pathLst>
                <a:path w="5978" h="6796" extrusionOk="0">
                  <a:moveTo>
                    <a:pt x="0" y="0"/>
                  </a:moveTo>
                  <a:lnTo>
                    <a:pt x="0" y="0"/>
                  </a:lnTo>
                  <a:cubicBezTo>
                    <a:pt x="826" y="2482"/>
                    <a:pt x="1646" y="4869"/>
                    <a:pt x="1772" y="6795"/>
                  </a:cubicBezTo>
                  <a:lnTo>
                    <a:pt x="2583" y="6209"/>
                  </a:lnTo>
                  <a:cubicBezTo>
                    <a:pt x="2626" y="5337"/>
                    <a:pt x="2583" y="5052"/>
                    <a:pt x="2479" y="4253"/>
                  </a:cubicBezTo>
                  <a:lnTo>
                    <a:pt x="2479" y="4253"/>
                  </a:lnTo>
                  <a:cubicBezTo>
                    <a:pt x="3022" y="4904"/>
                    <a:pt x="3089" y="5062"/>
                    <a:pt x="3297" y="5655"/>
                  </a:cubicBezTo>
                  <a:lnTo>
                    <a:pt x="3989" y="5145"/>
                  </a:lnTo>
                  <a:cubicBezTo>
                    <a:pt x="3907" y="4627"/>
                    <a:pt x="3791" y="4168"/>
                    <a:pt x="3546" y="3604"/>
                  </a:cubicBezTo>
                  <a:lnTo>
                    <a:pt x="3546" y="3604"/>
                  </a:lnTo>
                  <a:cubicBezTo>
                    <a:pt x="3917" y="4085"/>
                    <a:pt x="4132" y="4348"/>
                    <a:pt x="4397" y="4850"/>
                  </a:cubicBezTo>
                  <a:lnTo>
                    <a:pt x="5062" y="4348"/>
                  </a:lnTo>
                  <a:cubicBezTo>
                    <a:pt x="4866" y="3665"/>
                    <a:pt x="4418" y="3051"/>
                    <a:pt x="4065" y="2475"/>
                  </a:cubicBezTo>
                  <a:lnTo>
                    <a:pt x="4065" y="2475"/>
                  </a:lnTo>
                  <a:cubicBezTo>
                    <a:pt x="4651" y="2938"/>
                    <a:pt x="5106" y="3409"/>
                    <a:pt x="5564" y="3957"/>
                  </a:cubicBezTo>
                  <a:lnTo>
                    <a:pt x="5978" y="3663"/>
                  </a:lnTo>
                  <a:cubicBezTo>
                    <a:pt x="4919" y="1954"/>
                    <a:pt x="3460" y="64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38"/>
            <p:cNvSpPr/>
            <p:nvPr/>
          </p:nvSpPr>
          <p:spPr>
            <a:xfrm>
              <a:off x="7960768" y="4824145"/>
              <a:ext cx="199353" cy="81749"/>
            </a:xfrm>
            <a:custGeom>
              <a:avLst/>
              <a:gdLst/>
              <a:ahLst/>
              <a:cxnLst/>
              <a:rect l="l" t="t" r="r" b="b"/>
              <a:pathLst>
                <a:path w="6669" h="2735" extrusionOk="0">
                  <a:moveTo>
                    <a:pt x="3458" y="1"/>
                  </a:moveTo>
                  <a:cubicBezTo>
                    <a:pt x="3458" y="1"/>
                    <a:pt x="2632" y="277"/>
                    <a:pt x="1789" y="664"/>
                  </a:cubicBezTo>
                  <a:cubicBezTo>
                    <a:pt x="947" y="1051"/>
                    <a:pt x="87" y="1548"/>
                    <a:pt x="16" y="1981"/>
                  </a:cubicBezTo>
                  <a:cubicBezTo>
                    <a:pt x="1" y="2077"/>
                    <a:pt x="16" y="2169"/>
                    <a:pt x="67" y="2256"/>
                  </a:cubicBezTo>
                  <a:cubicBezTo>
                    <a:pt x="269" y="2608"/>
                    <a:pt x="1126" y="2734"/>
                    <a:pt x="2152" y="2734"/>
                  </a:cubicBezTo>
                  <a:cubicBezTo>
                    <a:pt x="3798" y="2734"/>
                    <a:pt x="5879" y="2409"/>
                    <a:pt x="6389" y="2170"/>
                  </a:cubicBezTo>
                  <a:cubicBezTo>
                    <a:pt x="6595" y="2071"/>
                    <a:pt x="6669" y="1902"/>
                    <a:pt x="6652" y="1702"/>
                  </a:cubicBezTo>
                  <a:cubicBezTo>
                    <a:pt x="6621" y="1168"/>
                    <a:pt x="6019" y="428"/>
                    <a:pt x="5876" y="258"/>
                  </a:cubicBezTo>
                  <a:lnTo>
                    <a:pt x="5874" y="258"/>
                  </a:lnTo>
                  <a:cubicBezTo>
                    <a:pt x="5854" y="237"/>
                    <a:pt x="5844" y="222"/>
                    <a:pt x="5844" y="222"/>
                  </a:cubicBezTo>
                  <a:lnTo>
                    <a:pt x="34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38"/>
            <p:cNvSpPr/>
            <p:nvPr/>
          </p:nvSpPr>
          <p:spPr>
            <a:xfrm>
              <a:off x="8014246" y="4824205"/>
              <a:ext cx="122141" cy="29770"/>
            </a:xfrm>
            <a:custGeom>
              <a:avLst/>
              <a:gdLst/>
              <a:ahLst/>
              <a:cxnLst/>
              <a:rect l="l" t="t" r="r" b="b"/>
              <a:pathLst>
                <a:path w="4086" h="996" extrusionOk="0">
                  <a:moveTo>
                    <a:pt x="1669" y="0"/>
                  </a:moveTo>
                  <a:cubicBezTo>
                    <a:pt x="1669" y="0"/>
                    <a:pt x="843" y="277"/>
                    <a:pt x="0" y="664"/>
                  </a:cubicBezTo>
                  <a:cubicBezTo>
                    <a:pt x="351" y="906"/>
                    <a:pt x="793" y="995"/>
                    <a:pt x="1257" y="995"/>
                  </a:cubicBezTo>
                  <a:cubicBezTo>
                    <a:pt x="2540" y="995"/>
                    <a:pt x="3985" y="308"/>
                    <a:pt x="4085" y="259"/>
                  </a:cubicBezTo>
                  <a:cubicBezTo>
                    <a:pt x="4067" y="237"/>
                    <a:pt x="4057" y="223"/>
                    <a:pt x="4056" y="223"/>
                  </a:cubicBezTo>
                  <a:cubicBezTo>
                    <a:pt x="4056" y="223"/>
                    <a:pt x="4055" y="223"/>
                    <a:pt x="4055" y="223"/>
                  </a:cubicBezTo>
                  <a:lnTo>
                    <a:pt x="1669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38"/>
            <p:cNvSpPr/>
            <p:nvPr/>
          </p:nvSpPr>
          <p:spPr>
            <a:xfrm>
              <a:off x="7960768" y="4875048"/>
              <a:ext cx="199353" cy="30846"/>
            </a:xfrm>
            <a:custGeom>
              <a:avLst/>
              <a:gdLst/>
              <a:ahLst/>
              <a:cxnLst/>
              <a:rect l="l" t="t" r="r" b="b"/>
              <a:pathLst>
                <a:path w="6669" h="1032" extrusionOk="0">
                  <a:moveTo>
                    <a:pt x="6652" y="0"/>
                  </a:moveTo>
                  <a:lnTo>
                    <a:pt x="6652" y="0"/>
                  </a:lnTo>
                  <a:cubicBezTo>
                    <a:pt x="5137" y="429"/>
                    <a:pt x="3781" y="565"/>
                    <a:pt x="2670" y="565"/>
                  </a:cubicBezTo>
                  <a:cubicBezTo>
                    <a:pt x="1454" y="565"/>
                    <a:pt x="532" y="402"/>
                    <a:pt x="16" y="281"/>
                  </a:cubicBezTo>
                  <a:lnTo>
                    <a:pt x="16" y="281"/>
                  </a:lnTo>
                  <a:cubicBezTo>
                    <a:pt x="1" y="374"/>
                    <a:pt x="16" y="466"/>
                    <a:pt x="67" y="553"/>
                  </a:cubicBezTo>
                  <a:cubicBezTo>
                    <a:pt x="270" y="905"/>
                    <a:pt x="1127" y="1031"/>
                    <a:pt x="2152" y="1031"/>
                  </a:cubicBezTo>
                  <a:cubicBezTo>
                    <a:pt x="3798" y="1031"/>
                    <a:pt x="5879" y="706"/>
                    <a:pt x="6389" y="467"/>
                  </a:cubicBezTo>
                  <a:cubicBezTo>
                    <a:pt x="6595" y="371"/>
                    <a:pt x="6669" y="199"/>
                    <a:pt x="6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38"/>
            <p:cNvSpPr/>
            <p:nvPr/>
          </p:nvSpPr>
          <p:spPr>
            <a:xfrm>
              <a:off x="8013170" y="4556749"/>
              <a:ext cx="123366" cy="278336"/>
            </a:xfrm>
            <a:custGeom>
              <a:avLst/>
              <a:gdLst/>
              <a:ahLst/>
              <a:cxnLst/>
              <a:rect l="l" t="t" r="r" b="b"/>
              <a:pathLst>
                <a:path w="4127" h="9312" extrusionOk="0">
                  <a:moveTo>
                    <a:pt x="3511" y="1"/>
                  </a:moveTo>
                  <a:lnTo>
                    <a:pt x="1" y="21"/>
                  </a:lnTo>
                  <a:cubicBezTo>
                    <a:pt x="1" y="21"/>
                    <a:pt x="73" y="678"/>
                    <a:pt x="148" y="1336"/>
                  </a:cubicBezTo>
                  <a:cubicBezTo>
                    <a:pt x="211" y="1836"/>
                    <a:pt x="272" y="2337"/>
                    <a:pt x="297" y="2547"/>
                  </a:cubicBezTo>
                  <a:cubicBezTo>
                    <a:pt x="307" y="2616"/>
                    <a:pt x="311" y="2653"/>
                    <a:pt x="311" y="2653"/>
                  </a:cubicBezTo>
                  <a:lnTo>
                    <a:pt x="311" y="2670"/>
                  </a:lnTo>
                  <a:lnTo>
                    <a:pt x="382" y="3181"/>
                  </a:lnTo>
                  <a:cubicBezTo>
                    <a:pt x="382" y="3181"/>
                    <a:pt x="587" y="4663"/>
                    <a:pt x="845" y="6131"/>
                  </a:cubicBezTo>
                  <a:cubicBezTo>
                    <a:pt x="1099" y="7599"/>
                    <a:pt x="1383" y="9060"/>
                    <a:pt x="1383" y="9060"/>
                  </a:cubicBezTo>
                  <a:cubicBezTo>
                    <a:pt x="2018" y="9222"/>
                    <a:pt x="2557" y="9312"/>
                    <a:pt x="3096" y="9312"/>
                  </a:cubicBezTo>
                  <a:cubicBezTo>
                    <a:pt x="3432" y="9312"/>
                    <a:pt x="3767" y="9277"/>
                    <a:pt x="4127" y="9204"/>
                  </a:cubicBezTo>
                  <a:cubicBezTo>
                    <a:pt x="4127" y="9204"/>
                    <a:pt x="3963" y="7621"/>
                    <a:pt x="3826" y="6069"/>
                  </a:cubicBezTo>
                  <a:cubicBezTo>
                    <a:pt x="3691" y="4518"/>
                    <a:pt x="3613" y="2980"/>
                    <a:pt x="3613" y="2980"/>
                  </a:cubicBezTo>
                  <a:lnTo>
                    <a:pt x="3590" y="2484"/>
                  </a:lnTo>
                  <a:lnTo>
                    <a:pt x="3590" y="2472"/>
                  </a:lnTo>
                  <a:cubicBezTo>
                    <a:pt x="3590" y="2472"/>
                    <a:pt x="3579" y="2163"/>
                    <a:pt x="3562" y="1762"/>
                  </a:cubicBezTo>
                  <a:cubicBezTo>
                    <a:pt x="3557" y="1600"/>
                    <a:pt x="3548" y="1419"/>
                    <a:pt x="3542" y="1240"/>
                  </a:cubicBezTo>
                  <a:cubicBezTo>
                    <a:pt x="3528" y="620"/>
                    <a:pt x="3511" y="1"/>
                    <a:pt x="351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38"/>
            <p:cNvSpPr/>
            <p:nvPr/>
          </p:nvSpPr>
          <p:spPr>
            <a:xfrm>
              <a:off x="8013259" y="4556809"/>
              <a:ext cx="106447" cy="76130"/>
            </a:xfrm>
            <a:custGeom>
              <a:avLst/>
              <a:gdLst/>
              <a:ahLst/>
              <a:cxnLst/>
              <a:rect l="l" t="t" r="r" b="b"/>
              <a:pathLst>
                <a:path w="3561" h="2547" extrusionOk="0">
                  <a:moveTo>
                    <a:pt x="3510" y="0"/>
                  </a:moveTo>
                  <a:lnTo>
                    <a:pt x="1" y="20"/>
                  </a:lnTo>
                  <a:cubicBezTo>
                    <a:pt x="1" y="20"/>
                    <a:pt x="73" y="679"/>
                    <a:pt x="146" y="1337"/>
                  </a:cubicBezTo>
                  <a:cubicBezTo>
                    <a:pt x="210" y="1837"/>
                    <a:pt x="270" y="2338"/>
                    <a:pt x="297" y="2547"/>
                  </a:cubicBezTo>
                  <a:cubicBezTo>
                    <a:pt x="930" y="2514"/>
                    <a:pt x="1558" y="2384"/>
                    <a:pt x="2153" y="2163"/>
                  </a:cubicBezTo>
                  <a:cubicBezTo>
                    <a:pt x="2613" y="1990"/>
                    <a:pt x="3081" y="1762"/>
                    <a:pt x="3561" y="1762"/>
                  </a:cubicBezTo>
                  <a:cubicBezTo>
                    <a:pt x="3555" y="1599"/>
                    <a:pt x="3548" y="1420"/>
                    <a:pt x="3541" y="1239"/>
                  </a:cubicBezTo>
                  <a:cubicBezTo>
                    <a:pt x="3527" y="620"/>
                    <a:pt x="3510" y="0"/>
                    <a:pt x="3510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38"/>
            <p:cNvSpPr/>
            <p:nvPr/>
          </p:nvSpPr>
          <p:spPr>
            <a:xfrm>
              <a:off x="8451274" y="4095935"/>
              <a:ext cx="138073" cy="140334"/>
            </a:xfrm>
            <a:custGeom>
              <a:avLst/>
              <a:gdLst/>
              <a:ahLst/>
              <a:cxnLst/>
              <a:rect l="l" t="t" r="r" b="b"/>
              <a:pathLst>
                <a:path w="4619" h="4695" extrusionOk="0">
                  <a:moveTo>
                    <a:pt x="2985" y="0"/>
                  </a:moveTo>
                  <a:cubicBezTo>
                    <a:pt x="2723" y="0"/>
                    <a:pt x="2328" y="285"/>
                    <a:pt x="1971" y="596"/>
                  </a:cubicBezTo>
                  <a:cubicBezTo>
                    <a:pt x="1545" y="968"/>
                    <a:pt x="1172" y="1373"/>
                    <a:pt x="1172" y="1373"/>
                  </a:cubicBezTo>
                  <a:cubicBezTo>
                    <a:pt x="1172" y="1373"/>
                    <a:pt x="1248" y="227"/>
                    <a:pt x="811" y="160"/>
                  </a:cubicBezTo>
                  <a:cubicBezTo>
                    <a:pt x="804" y="158"/>
                    <a:pt x="797" y="158"/>
                    <a:pt x="790" y="158"/>
                  </a:cubicBezTo>
                  <a:cubicBezTo>
                    <a:pt x="584" y="158"/>
                    <a:pt x="449" y="633"/>
                    <a:pt x="360" y="1115"/>
                  </a:cubicBezTo>
                  <a:cubicBezTo>
                    <a:pt x="269" y="1612"/>
                    <a:pt x="226" y="2120"/>
                    <a:pt x="226" y="2120"/>
                  </a:cubicBezTo>
                  <a:cubicBezTo>
                    <a:pt x="0" y="2834"/>
                    <a:pt x="651" y="4422"/>
                    <a:pt x="1387" y="4652"/>
                  </a:cubicBezTo>
                  <a:cubicBezTo>
                    <a:pt x="1483" y="4682"/>
                    <a:pt x="1578" y="4695"/>
                    <a:pt x="1669" y="4695"/>
                  </a:cubicBezTo>
                  <a:cubicBezTo>
                    <a:pt x="1926" y="4695"/>
                    <a:pt x="2161" y="4594"/>
                    <a:pt x="2341" y="4477"/>
                  </a:cubicBezTo>
                  <a:cubicBezTo>
                    <a:pt x="2588" y="4321"/>
                    <a:pt x="2742" y="4133"/>
                    <a:pt x="2742" y="4133"/>
                  </a:cubicBezTo>
                  <a:cubicBezTo>
                    <a:pt x="2742" y="4133"/>
                    <a:pt x="3174" y="4062"/>
                    <a:pt x="3596" y="3935"/>
                  </a:cubicBezTo>
                  <a:cubicBezTo>
                    <a:pt x="4019" y="3810"/>
                    <a:pt x="4434" y="3630"/>
                    <a:pt x="4400" y="3421"/>
                  </a:cubicBezTo>
                  <a:cubicBezTo>
                    <a:pt x="4357" y="3152"/>
                    <a:pt x="3832" y="3105"/>
                    <a:pt x="3475" y="3105"/>
                  </a:cubicBezTo>
                  <a:cubicBezTo>
                    <a:pt x="3287" y="3105"/>
                    <a:pt x="3145" y="3118"/>
                    <a:pt x="3145" y="3118"/>
                  </a:cubicBezTo>
                  <a:cubicBezTo>
                    <a:pt x="3145" y="3118"/>
                    <a:pt x="3531" y="3045"/>
                    <a:pt x="3899" y="2891"/>
                  </a:cubicBezTo>
                  <a:cubicBezTo>
                    <a:pt x="4267" y="2740"/>
                    <a:pt x="4619" y="2507"/>
                    <a:pt x="4548" y="2205"/>
                  </a:cubicBezTo>
                  <a:cubicBezTo>
                    <a:pt x="4521" y="2083"/>
                    <a:pt x="4296" y="2045"/>
                    <a:pt x="4021" y="2045"/>
                  </a:cubicBezTo>
                  <a:cubicBezTo>
                    <a:pt x="3914" y="2045"/>
                    <a:pt x="3799" y="2051"/>
                    <a:pt x="3686" y="2059"/>
                  </a:cubicBezTo>
                  <a:cubicBezTo>
                    <a:pt x="3279" y="2092"/>
                    <a:pt x="2883" y="2162"/>
                    <a:pt x="2883" y="2162"/>
                  </a:cubicBezTo>
                  <a:cubicBezTo>
                    <a:pt x="2883" y="2162"/>
                    <a:pt x="3247" y="1954"/>
                    <a:pt x="3576" y="1698"/>
                  </a:cubicBezTo>
                  <a:cubicBezTo>
                    <a:pt x="3906" y="1443"/>
                    <a:pt x="4203" y="1138"/>
                    <a:pt x="4074" y="950"/>
                  </a:cubicBezTo>
                  <a:cubicBezTo>
                    <a:pt x="4026" y="879"/>
                    <a:pt x="3933" y="851"/>
                    <a:pt x="3816" y="851"/>
                  </a:cubicBezTo>
                  <a:cubicBezTo>
                    <a:pt x="3622" y="851"/>
                    <a:pt x="3360" y="928"/>
                    <a:pt x="3110" y="1022"/>
                  </a:cubicBezTo>
                  <a:cubicBezTo>
                    <a:pt x="2708" y="1174"/>
                    <a:pt x="2337" y="1371"/>
                    <a:pt x="2337" y="1371"/>
                  </a:cubicBezTo>
                  <a:cubicBezTo>
                    <a:pt x="2337" y="1371"/>
                    <a:pt x="2619" y="1090"/>
                    <a:pt x="2856" y="781"/>
                  </a:cubicBezTo>
                  <a:cubicBezTo>
                    <a:pt x="3094" y="471"/>
                    <a:pt x="3289" y="138"/>
                    <a:pt x="3126" y="37"/>
                  </a:cubicBezTo>
                  <a:cubicBezTo>
                    <a:pt x="3085" y="12"/>
                    <a:pt x="3038" y="0"/>
                    <a:pt x="29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38"/>
            <p:cNvSpPr/>
            <p:nvPr/>
          </p:nvSpPr>
          <p:spPr>
            <a:xfrm>
              <a:off x="8485860" y="4139724"/>
              <a:ext cx="23346" cy="38080"/>
            </a:xfrm>
            <a:custGeom>
              <a:avLst/>
              <a:gdLst/>
              <a:ahLst/>
              <a:cxnLst/>
              <a:rect l="l" t="t" r="r" b="b"/>
              <a:pathLst>
                <a:path w="781" h="1274" extrusionOk="0">
                  <a:moveTo>
                    <a:pt x="93" y="1"/>
                  </a:moveTo>
                  <a:cubicBezTo>
                    <a:pt x="59" y="1"/>
                    <a:pt x="28" y="21"/>
                    <a:pt x="15" y="54"/>
                  </a:cubicBezTo>
                  <a:cubicBezTo>
                    <a:pt x="1" y="96"/>
                    <a:pt x="22" y="144"/>
                    <a:pt x="64" y="160"/>
                  </a:cubicBezTo>
                  <a:cubicBezTo>
                    <a:pt x="256" y="232"/>
                    <a:pt x="423" y="381"/>
                    <a:pt x="515" y="565"/>
                  </a:cubicBezTo>
                  <a:cubicBezTo>
                    <a:pt x="539" y="613"/>
                    <a:pt x="558" y="664"/>
                    <a:pt x="573" y="716"/>
                  </a:cubicBezTo>
                  <a:cubicBezTo>
                    <a:pt x="614" y="861"/>
                    <a:pt x="614" y="1022"/>
                    <a:pt x="571" y="1169"/>
                  </a:cubicBezTo>
                  <a:cubicBezTo>
                    <a:pt x="558" y="1213"/>
                    <a:pt x="582" y="1259"/>
                    <a:pt x="628" y="1270"/>
                  </a:cubicBezTo>
                  <a:cubicBezTo>
                    <a:pt x="636" y="1273"/>
                    <a:pt x="643" y="1274"/>
                    <a:pt x="651" y="1274"/>
                  </a:cubicBezTo>
                  <a:cubicBezTo>
                    <a:pt x="687" y="1274"/>
                    <a:pt x="719" y="1251"/>
                    <a:pt x="729" y="1214"/>
                  </a:cubicBezTo>
                  <a:cubicBezTo>
                    <a:pt x="780" y="1036"/>
                    <a:pt x="780" y="847"/>
                    <a:pt x="731" y="671"/>
                  </a:cubicBezTo>
                  <a:cubicBezTo>
                    <a:pt x="715" y="610"/>
                    <a:pt x="693" y="549"/>
                    <a:pt x="663" y="491"/>
                  </a:cubicBezTo>
                  <a:cubicBezTo>
                    <a:pt x="551" y="271"/>
                    <a:pt x="354" y="95"/>
                    <a:pt x="122" y="6"/>
                  </a:cubicBezTo>
                  <a:cubicBezTo>
                    <a:pt x="113" y="2"/>
                    <a:pt x="103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38"/>
            <p:cNvSpPr/>
            <p:nvPr/>
          </p:nvSpPr>
          <p:spPr>
            <a:xfrm>
              <a:off x="8202180" y="4094949"/>
              <a:ext cx="290734" cy="194434"/>
            </a:xfrm>
            <a:custGeom>
              <a:avLst/>
              <a:gdLst/>
              <a:ahLst/>
              <a:cxnLst/>
              <a:rect l="l" t="t" r="r" b="b"/>
              <a:pathLst>
                <a:path w="9726" h="6505" extrusionOk="0">
                  <a:moveTo>
                    <a:pt x="2584" y="1"/>
                  </a:moveTo>
                  <a:cubicBezTo>
                    <a:pt x="1723" y="571"/>
                    <a:pt x="861" y="1140"/>
                    <a:pt x="0" y="1710"/>
                  </a:cubicBezTo>
                  <a:cubicBezTo>
                    <a:pt x="288" y="2181"/>
                    <a:pt x="675" y="2616"/>
                    <a:pt x="1023" y="3041"/>
                  </a:cubicBezTo>
                  <a:cubicBezTo>
                    <a:pt x="1356" y="3446"/>
                    <a:pt x="1702" y="3845"/>
                    <a:pt x="2065" y="4228"/>
                  </a:cubicBezTo>
                  <a:cubicBezTo>
                    <a:pt x="2975" y="5192"/>
                    <a:pt x="4083" y="6244"/>
                    <a:pt x="5440" y="6471"/>
                  </a:cubicBezTo>
                  <a:cubicBezTo>
                    <a:pt x="5576" y="6494"/>
                    <a:pt x="5711" y="6504"/>
                    <a:pt x="5844" y="6504"/>
                  </a:cubicBezTo>
                  <a:cubicBezTo>
                    <a:pt x="6755" y="6504"/>
                    <a:pt x="7600" y="6007"/>
                    <a:pt x="8370" y="5541"/>
                  </a:cubicBezTo>
                  <a:cubicBezTo>
                    <a:pt x="8552" y="5429"/>
                    <a:pt x="8736" y="5318"/>
                    <a:pt x="8915" y="5203"/>
                  </a:cubicBezTo>
                  <a:cubicBezTo>
                    <a:pt x="9065" y="5109"/>
                    <a:pt x="9216" y="5013"/>
                    <a:pt x="9365" y="4915"/>
                  </a:cubicBezTo>
                  <a:cubicBezTo>
                    <a:pt x="9422" y="4879"/>
                    <a:pt x="9710" y="4743"/>
                    <a:pt x="9720" y="4682"/>
                  </a:cubicBezTo>
                  <a:cubicBezTo>
                    <a:pt x="9725" y="4651"/>
                    <a:pt x="9646" y="4548"/>
                    <a:pt x="9629" y="4523"/>
                  </a:cubicBezTo>
                  <a:cubicBezTo>
                    <a:pt x="9564" y="4407"/>
                    <a:pt x="9501" y="4291"/>
                    <a:pt x="9436" y="4177"/>
                  </a:cubicBezTo>
                  <a:cubicBezTo>
                    <a:pt x="9130" y="3631"/>
                    <a:pt x="8822" y="3086"/>
                    <a:pt x="8517" y="2541"/>
                  </a:cubicBezTo>
                  <a:cubicBezTo>
                    <a:pt x="7890" y="2894"/>
                    <a:pt x="7262" y="3260"/>
                    <a:pt x="6606" y="3552"/>
                  </a:cubicBezTo>
                  <a:cubicBezTo>
                    <a:pt x="6388" y="3650"/>
                    <a:pt x="6192" y="3735"/>
                    <a:pt x="5987" y="3735"/>
                  </a:cubicBezTo>
                  <a:cubicBezTo>
                    <a:pt x="5871" y="3735"/>
                    <a:pt x="5752" y="3708"/>
                    <a:pt x="5623" y="3641"/>
                  </a:cubicBezTo>
                  <a:cubicBezTo>
                    <a:pt x="5324" y="3483"/>
                    <a:pt x="5080" y="3233"/>
                    <a:pt x="4847" y="2993"/>
                  </a:cubicBezTo>
                  <a:cubicBezTo>
                    <a:pt x="3973" y="2102"/>
                    <a:pt x="3246" y="1054"/>
                    <a:pt x="258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38"/>
            <p:cNvSpPr/>
            <p:nvPr/>
          </p:nvSpPr>
          <p:spPr>
            <a:xfrm>
              <a:off x="8202180" y="4094949"/>
              <a:ext cx="106298" cy="97950"/>
            </a:xfrm>
            <a:custGeom>
              <a:avLst/>
              <a:gdLst/>
              <a:ahLst/>
              <a:cxnLst/>
              <a:rect l="l" t="t" r="r" b="b"/>
              <a:pathLst>
                <a:path w="3556" h="3277" extrusionOk="0">
                  <a:moveTo>
                    <a:pt x="2584" y="1"/>
                  </a:moveTo>
                  <a:lnTo>
                    <a:pt x="0" y="1710"/>
                  </a:lnTo>
                  <a:cubicBezTo>
                    <a:pt x="14" y="1734"/>
                    <a:pt x="301" y="2129"/>
                    <a:pt x="604" y="2514"/>
                  </a:cubicBezTo>
                  <a:cubicBezTo>
                    <a:pt x="903" y="2901"/>
                    <a:pt x="1221" y="3277"/>
                    <a:pt x="1221" y="3277"/>
                  </a:cubicBezTo>
                  <a:lnTo>
                    <a:pt x="3556" y="1435"/>
                  </a:lnTo>
                  <a:cubicBezTo>
                    <a:pt x="3556" y="1435"/>
                    <a:pt x="3297" y="1085"/>
                    <a:pt x="3055" y="722"/>
                  </a:cubicBezTo>
                  <a:cubicBezTo>
                    <a:pt x="2933" y="543"/>
                    <a:pt x="2813" y="359"/>
                    <a:pt x="2724" y="224"/>
                  </a:cubicBezTo>
                  <a:cubicBezTo>
                    <a:pt x="2641" y="89"/>
                    <a:pt x="2584" y="1"/>
                    <a:pt x="2584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38"/>
            <p:cNvSpPr/>
            <p:nvPr/>
          </p:nvSpPr>
          <p:spPr>
            <a:xfrm>
              <a:off x="7702945" y="3775933"/>
              <a:ext cx="155411" cy="156653"/>
            </a:xfrm>
            <a:custGeom>
              <a:avLst/>
              <a:gdLst/>
              <a:ahLst/>
              <a:cxnLst/>
              <a:rect l="l" t="t" r="r" b="b"/>
              <a:pathLst>
                <a:path w="5199" h="5241" extrusionOk="0">
                  <a:moveTo>
                    <a:pt x="2869" y="0"/>
                  </a:moveTo>
                  <a:cubicBezTo>
                    <a:pt x="2857" y="0"/>
                    <a:pt x="2846" y="1"/>
                    <a:pt x="2835" y="3"/>
                  </a:cubicBezTo>
                  <a:cubicBezTo>
                    <a:pt x="2633" y="29"/>
                    <a:pt x="2655" y="423"/>
                    <a:pt x="2753" y="820"/>
                  </a:cubicBezTo>
                  <a:cubicBezTo>
                    <a:pt x="2844" y="1215"/>
                    <a:pt x="3002" y="1602"/>
                    <a:pt x="3002" y="1602"/>
                  </a:cubicBezTo>
                  <a:cubicBezTo>
                    <a:pt x="3002" y="1602"/>
                    <a:pt x="2722" y="1263"/>
                    <a:pt x="2401" y="946"/>
                  </a:cubicBezTo>
                  <a:cubicBezTo>
                    <a:pt x="2127" y="676"/>
                    <a:pt x="1824" y="420"/>
                    <a:pt x="1610" y="420"/>
                  </a:cubicBezTo>
                  <a:cubicBezTo>
                    <a:pt x="1573" y="420"/>
                    <a:pt x="1539" y="428"/>
                    <a:pt x="1508" y="444"/>
                  </a:cubicBezTo>
                  <a:cubicBezTo>
                    <a:pt x="1295" y="560"/>
                    <a:pt x="1443" y="999"/>
                    <a:pt x="1654" y="1397"/>
                  </a:cubicBezTo>
                  <a:cubicBezTo>
                    <a:pt x="1866" y="1794"/>
                    <a:pt x="2141" y="2150"/>
                    <a:pt x="2141" y="2150"/>
                  </a:cubicBezTo>
                  <a:cubicBezTo>
                    <a:pt x="2141" y="2150"/>
                    <a:pt x="1779" y="1917"/>
                    <a:pt x="1393" y="1701"/>
                  </a:cubicBezTo>
                  <a:cubicBezTo>
                    <a:pt x="1098" y="1539"/>
                    <a:pt x="789" y="1384"/>
                    <a:pt x="608" y="1384"/>
                  </a:cubicBezTo>
                  <a:cubicBezTo>
                    <a:pt x="552" y="1384"/>
                    <a:pt x="508" y="1399"/>
                    <a:pt x="482" y="1434"/>
                  </a:cubicBezTo>
                  <a:cubicBezTo>
                    <a:pt x="280" y="1701"/>
                    <a:pt x="531" y="2104"/>
                    <a:pt x="836" y="2425"/>
                  </a:cubicBezTo>
                  <a:cubicBezTo>
                    <a:pt x="1141" y="2747"/>
                    <a:pt x="1496" y="2987"/>
                    <a:pt x="1496" y="2987"/>
                  </a:cubicBezTo>
                  <a:cubicBezTo>
                    <a:pt x="1496" y="2987"/>
                    <a:pt x="1211" y="2831"/>
                    <a:pt x="897" y="2718"/>
                  </a:cubicBezTo>
                  <a:cubicBezTo>
                    <a:pt x="719" y="2656"/>
                    <a:pt x="533" y="2604"/>
                    <a:pt x="383" y="2604"/>
                  </a:cubicBezTo>
                  <a:cubicBezTo>
                    <a:pt x="265" y="2604"/>
                    <a:pt x="170" y="2636"/>
                    <a:pt x="117" y="2721"/>
                  </a:cubicBezTo>
                  <a:cubicBezTo>
                    <a:pt x="0" y="2917"/>
                    <a:pt x="347" y="3296"/>
                    <a:pt x="724" y="3610"/>
                  </a:cubicBezTo>
                  <a:cubicBezTo>
                    <a:pt x="918" y="3766"/>
                    <a:pt x="1115" y="3910"/>
                    <a:pt x="1264" y="4011"/>
                  </a:cubicBezTo>
                  <a:cubicBezTo>
                    <a:pt x="1412" y="4116"/>
                    <a:pt x="1515" y="4178"/>
                    <a:pt x="1515" y="4178"/>
                  </a:cubicBezTo>
                  <a:cubicBezTo>
                    <a:pt x="1515" y="4178"/>
                    <a:pt x="1605" y="4428"/>
                    <a:pt x="1800" y="4689"/>
                  </a:cubicBezTo>
                  <a:cubicBezTo>
                    <a:pt x="1989" y="4954"/>
                    <a:pt x="2304" y="5215"/>
                    <a:pt x="2713" y="5239"/>
                  </a:cubicBezTo>
                  <a:cubicBezTo>
                    <a:pt x="2728" y="5240"/>
                    <a:pt x="2742" y="5241"/>
                    <a:pt x="2757" y="5241"/>
                  </a:cubicBezTo>
                  <a:cubicBezTo>
                    <a:pt x="3582" y="5241"/>
                    <a:pt x="4744" y="3886"/>
                    <a:pt x="4781" y="3121"/>
                  </a:cubicBezTo>
                  <a:cubicBezTo>
                    <a:pt x="4781" y="3121"/>
                    <a:pt x="4922" y="2605"/>
                    <a:pt x="5029" y="2085"/>
                  </a:cubicBezTo>
                  <a:cubicBezTo>
                    <a:pt x="5132" y="1568"/>
                    <a:pt x="5199" y="1051"/>
                    <a:pt x="4979" y="1005"/>
                  </a:cubicBezTo>
                  <a:cubicBezTo>
                    <a:pt x="4962" y="1002"/>
                    <a:pt x="4945" y="1000"/>
                    <a:pt x="4928" y="1000"/>
                  </a:cubicBezTo>
                  <a:cubicBezTo>
                    <a:pt x="4725" y="1000"/>
                    <a:pt x="4529" y="1237"/>
                    <a:pt x="4386" y="1490"/>
                  </a:cubicBezTo>
                  <a:cubicBezTo>
                    <a:pt x="4230" y="1761"/>
                    <a:pt x="4133" y="2051"/>
                    <a:pt x="4133" y="2051"/>
                  </a:cubicBezTo>
                  <a:cubicBezTo>
                    <a:pt x="4133" y="2051"/>
                    <a:pt x="4084" y="1917"/>
                    <a:pt x="4003" y="1718"/>
                  </a:cubicBezTo>
                  <a:cubicBezTo>
                    <a:pt x="3919" y="1520"/>
                    <a:pt x="3807" y="1257"/>
                    <a:pt x="3681" y="995"/>
                  </a:cubicBezTo>
                  <a:cubicBezTo>
                    <a:pt x="3436" y="493"/>
                    <a:pt x="3153" y="0"/>
                    <a:pt x="286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38"/>
            <p:cNvSpPr/>
            <p:nvPr/>
          </p:nvSpPr>
          <p:spPr>
            <a:xfrm>
              <a:off x="7790142" y="3838911"/>
              <a:ext cx="34765" cy="31624"/>
            </a:xfrm>
            <a:custGeom>
              <a:avLst/>
              <a:gdLst/>
              <a:ahLst/>
              <a:cxnLst/>
              <a:rect l="l" t="t" r="r" b="b"/>
              <a:pathLst>
                <a:path w="1163" h="1058" extrusionOk="0">
                  <a:moveTo>
                    <a:pt x="1078" y="0"/>
                  </a:moveTo>
                  <a:cubicBezTo>
                    <a:pt x="818" y="0"/>
                    <a:pt x="556" y="98"/>
                    <a:pt x="355" y="273"/>
                  </a:cubicBezTo>
                  <a:cubicBezTo>
                    <a:pt x="304" y="318"/>
                    <a:pt x="256" y="367"/>
                    <a:pt x="217" y="422"/>
                  </a:cubicBezTo>
                  <a:cubicBezTo>
                    <a:pt x="98" y="577"/>
                    <a:pt x="22" y="767"/>
                    <a:pt x="5" y="963"/>
                  </a:cubicBezTo>
                  <a:cubicBezTo>
                    <a:pt x="1" y="1012"/>
                    <a:pt x="37" y="1055"/>
                    <a:pt x="85" y="1057"/>
                  </a:cubicBezTo>
                  <a:cubicBezTo>
                    <a:pt x="87" y="1058"/>
                    <a:pt x="89" y="1058"/>
                    <a:pt x="91" y="1058"/>
                  </a:cubicBezTo>
                  <a:cubicBezTo>
                    <a:pt x="138" y="1058"/>
                    <a:pt x="177" y="1023"/>
                    <a:pt x="181" y="978"/>
                  </a:cubicBezTo>
                  <a:cubicBezTo>
                    <a:pt x="193" y="817"/>
                    <a:pt x="255" y="658"/>
                    <a:pt x="354" y="528"/>
                  </a:cubicBezTo>
                  <a:cubicBezTo>
                    <a:pt x="389" y="482"/>
                    <a:pt x="426" y="441"/>
                    <a:pt x="468" y="402"/>
                  </a:cubicBezTo>
                  <a:cubicBezTo>
                    <a:pt x="633" y="256"/>
                    <a:pt x="853" y="175"/>
                    <a:pt x="1068" y="174"/>
                  </a:cubicBezTo>
                  <a:cubicBezTo>
                    <a:pt x="1116" y="174"/>
                    <a:pt x="1157" y="134"/>
                    <a:pt x="1158" y="88"/>
                  </a:cubicBezTo>
                  <a:cubicBezTo>
                    <a:pt x="1162" y="40"/>
                    <a:pt x="1124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38"/>
            <p:cNvSpPr/>
            <p:nvPr/>
          </p:nvSpPr>
          <p:spPr>
            <a:xfrm>
              <a:off x="7784103" y="3881205"/>
              <a:ext cx="282394" cy="260192"/>
            </a:xfrm>
            <a:custGeom>
              <a:avLst/>
              <a:gdLst/>
              <a:ahLst/>
              <a:cxnLst/>
              <a:rect l="l" t="t" r="r" b="b"/>
              <a:pathLst>
                <a:path w="9447" h="8705" extrusionOk="0">
                  <a:moveTo>
                    <a:pt x="1971" y="1"/>
                  </a:moveTo>
                  <a:cubicBezTo>
                    <a:pt x="1538" y="376"/>
                    <a:pt x="1109" y="752"/>
                    <a:pt x="678" y="1130"/>
                  </a:cubicBezTo>
                  <a:cubicBezTo>
                    <a:pt x="481" y="1302"/>
                    <a:pt x="286" y="1475"/>
                    <a:pt x="88" y="1647"/>
                  </a:cubicBezTo>
                  <a:cubicBezTo>
                    <a:pt x="70" y="1662"/>
                    <a:pt x="7" y="1702"/>
                    <a:pt x="5" y="1724"/>
                  </a:cubicBezTo>
                  <a:cubicBezTo>
                    <a:pt x="1" y="1760"/>
                    <a:pt x="145" y="1908"/>
                    <a:pt x="162" y="1930"/>
                  </a:cubicBezTo>
                  <a:cubicBezTo>
                    <a:pt x="231" y="2021"/>
                    <a:pt x="302" y="2110"/>
                    <a:pt x="374" y="2197"/>
                  </a:cubicBezTo>
                  <a:cubicBezTo>
                    <a:pt x="1168" y="3177"/>
                    <a:pt x="1991" y="4135"/>
                    <a:pt x="2909" y="5003"/>
                  </a:cubicBezTo>
                  <a:cubicBezTo>
                    <a:pt x="3813" y="5857"/>
                    <a:pt x="4763" y="6715"/>
                    <a:pt x="5821" y="7382"/>
                  </a:cubicBezTo>
                  <a:cubicBezTo>
                    <a:pt x="6171" y="7600"/>
                    <a:pt x="6515" y="7826"/>
                    <a:pt x="6872" y="8032"/>
                  </a:cubicBezTo>
                  <a:cubicBezTo>
                    <a:pt x="6989" y="8099"/>
                    <a:pt x="7105" y="8165"/>
                    <a:pt x="7225" y="8226"/>
                  </a:cubicBezTo>
                  <a:cubicBezTo>
                    <a:pt x="7537" y="8392"/>
                    <a:pt x="7859" y="8546"/>
                    <a:pt x="8172" y="8704"/>
                  </a:cubicBezTo>
                  <a:lnTo>
                    <a:pt x="8332" y="8323"/>
                  </a:lnTo>
                  <a:cubicBezTo>
                    <a:pt x="8704" y="7439"/>
                    <a:pt x="9075" y="6552"/>
                    <a:pt x="9447" y="5668"/>
                  </a:cubicBezTo>
                  <a:cubicBezTo>
                    <a:pt x="8898" y="5431"/>
                    <a:pt x="8360" y="5194"/>
                    <a:pt x="7831" y="4913"/>
                  </a:cubicBezTo>
                  <a:cubicBezTo>
                    <a:pt x="7777" y="4885"/>
                    <a:pt x="7725" y="4856"/>
                    <a:pt x="7671" y="4824"/>
                  </a:cubicBezTo>
                  <a:cubicBezTo>
                    <a:pt x="5486" y="3621"/>
                    <a:pt x="3596" y="1877"/>
                    <a:pt x="197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38"/>
            <p:cNvSpPr/>
            <p:nvPr/>
          </p:nvSpPr>
          <p:spPr>
            <a:xfrm>
              <a:off x="7998762" y="4025365"/>
              <a:ext cx="67736" cy="116033"/>
            </a:xfrm>
            <a:custGeom>
              <a:avLst/>
              <a:gdLst/>
              <a:ahLst/>
              <a:cxnLst/>
              <a:rect l="l" t="t" r="r" b="b"/>
              <a:pathLst>
                <a:path w="2266" h="3882" extrusionOk="0">
                  <a:moveTo>
                    <a:pt x="490" y="1"/>
                  </a:moveTo>
                  <a:cubicBezTo>
                    <a:pt x="297" y="695"/>
                    <a:pt x="129" y="1394"/>
                    <a:pt x="55" y="2108"/>
                  </a:cubicBezTo>
                  <a:cubicBezTo>
                    <a:pt x="10" y="2537"/>
                    <a:pt x="0" y="2972"/>
                    <a:pt x="44" y="3403"/>
                  </a:cubicBezTo>
                  <a:cubicBezTo>
                    <a:pt x="356" y="3569"/>
                    <a:pt x="678" y="3723"/>
                    <a:pt x="991" y="3881"/>
                  </a:cubicBezTo>
                  <a:lnTo>
                    <a:pt x="1151" y="3500"/>
                  </a:lnTo>
                  <a:cubicBezTo>
                    <a:pt x="1523" y="2616"/>
                    <a:pt x="1894" y="1729"/>
                    <a:pt x="2266" y="845"/>
                  </a:cubicBezTo>
                  <a:cubicBezTo>
                    <a:pt x="1717" y="608"/>
                    <a:pt x="1179" y="371"/>
                    <a:pt x="650" y="90"/>
                  </a:cubicBezTo>
                  <a:cubicBezTo>
                    <a:pt x="596" y="62"/>
                    <a:pt x="544" y="33"/>
                    <a:pt x="490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38"/>
            <p:cNvSpPr/>
            <p:nvPr/>
          </p:nvSpPr>
          <p:spPr>
            <a:xfrm>
              <a:off x="7900236" y="4021808"/>
              <a:ext cx="428927" cy="591105"/>
            </a:xfrm>
            <a:custGeom>
              <a:avLst/>
              <a:gdLst/>
              <a:ahLst/>
              <a:cxnLst/>
              <a:rect l="l" t="t" r="r" b="b"/>
              <a:pathLst>
                <a:path w="14349" h="19776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3622" y="3278"/>
                    <a:pt x="4181" y="4233"/>
                  </a:cubicBezTo>
                  <a:cubicBezTo>
                    <a:pt x="3827" y="6144"/>
                    <a:pt x="3416" y="8332"/>
                    <a:pt x="3190" y="9525"/>
                  </a:cubicBezTo>
                  <a:cubicBezTo>
                    <a:pt x="3130" y="9841"/>
                    <a:pt x="3084" y="10084"/>
                    <a:pt x="3053" y="10238"/>
                  </a:cubicBezTo>
                  <a:cubicBezTo>
                    <a:pt x="3035" y="10352"/>
                    <a:pt x="3021" y="10417"/>
                    <a:pt x="3021" y="10420"/>
                  </a:cubicBezTo>
                  <a:lnTo>
                    <a:pt x="861" y="15679"/>
                  </a:lnTo>
                  <a:lnTo>
                    <a:pt x="0" y="17775"/>
                  </a:lnTo>
                  <a:lnTo>
                    <a:pt x="626" y="18246"/>
                  </a:lnTo>
                  <a:lnTo>
                    <a:pt x="1521" y="18920"/>
                  </a:lnTo>
                  <a:cubicBezTo>
                    <a:pt x="1792" y="19059"/>
                    <a:pt x="2071" y="19167"/>
                    <a:pt x="2360" y="19244"/>
                  </a:cubicBezTo>
                  <a:lnTo>
                    <a:pt x="2363" y="19244"/>
                  </a:lnTo>
                  <a:cubicBezTo>
                    <a:pt x="2743" y="19350"/>
                    <a:pt x="3134" y="19403"/>
                    <a:pt x="3527" y="19403"/>
                  </a:cubicBezTo>
                  <a:cubicBezTo>
                    <a:pt x="3857" y="19403"/>
                    <a:pt x="4189" y="19366"/>
                    <a:pt x="4516" y="19291"/>
                  </a:cubicBezTo>
                  <a:lnTo>
                    <a:pt x="6042" y="18935"/>
                  </a:lnTo>
                  <a:cubicBezTo>
                    <a:pt x="6367" y="18860"/>
                    <a:pt x="6698" y="18822"/>
                    <a:pt x="7028" y="18822"/>
                  </a:cubicBezTo>
                  <a:cubicBezTo>
                    <a:pt x="7323" y="18822"/>
                    <a:pt x="7616" y="18852"/>
                    <a:pt x="7905" y="18911"/>
                  </a:cubicBezTo>
                  <a:cubicBezTo>
                    <a:pt x="8291" y="18987"/>
                    <a:pt x="8668" y="19117"/>
                    <a:pt x="9025" y="19299"/>
                  </a:cubicBezTo>
                  <a:cubicBezTo>
                    <a:pt x="9529" y="19556"/>
                    <a:pt x="10074" y="19710"/>
                    <a:pt x="10629" y="19758"/>
                  </a:cubicBezTo>
                  <a:cubicBezTo>
                    <a:pt x="10759" y="19770"/>
                    <a:pt x="10890" y="19776"/>
                    <a:pt x="11021" y="19776"/>
                  </a:cubicBezTo>
                  <a:cubicBezTo>
                    <a:pt x="11623" y="19776"/>
                    <a:pt x="12227" y="19653"/>
                    <a:pt x="12791" y="19401"/>
                  </a:cubicBezTo>
                  <a:lnTo>
                    <a:pt x="14348" y="18715"/>
                  </a:lnTo>
                  <a:lnTo>
                    <a:pt x="12719" y="12915"/>
                  </a:lnTo>
                  <a:lnTo>
                    <a:pt x="12177" y="10981"/>
                  </a:lnTo>
                  <a:cubicBezTo>
                    <a:pt x="12177" y="10967"/>
                    <a:pt x="12176" y="10943"/>
                    <a:pt x="12175" y="10909"/>
                  </a:cubicBezTo>
                  <a:cubicBezTo>
                    <a:pt x="12165" y="10787"/>
                    <a:pt x="12135" y="10533"/>
                    <a:pt x="12098" y="10181"/>
                  </a:cubicBezTo>
                  <a:cubicBezTo>
                    <a:pt x="11977" y="9058"/>
                    <a:pt x="11751" y="6956"/>
                    <a:pt x="11683" y="5079"/>
                  </a:cubicBezTo>
                  <a:lnTo>
                    <a:pt x="13435" y="3134"/>
                  </a:lnTo>
                  <a:cubicBezTo>
                    <a:pt x="13435" y="3134"/>
                    <a:pt x="12471" y="1736"/>
                    <a:pt x="10753" y="1516"/>
                  </a:cubicBezTo>
                  <a:cubicBezTo>
                    <a:pt x="9805" y="1395"/>
                    <a:pt x="6962" y="950"/>
                    <a:pt x="6962" y="950"/>
                  </a:cubicBezTo>
                  <a:cubicBezTo>
                    <a:pt x="6018" y="809"/>
                    <a:pt x="5100" y="527"/>
                    <a:pt x="4243" y="112"/>
                  </a:cubicBezTo>
                  <a:lnTo>
                    <a:pt x="40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38"/>
            <p:cNvSpPr/>
            <p:nvPr/>
          </p:nvSpPr>
          <p:spPr>
            <a:xfrm>
              <a:off x="7900236" y="4407837"/>
              <a:ext cx="428927" cy="205075"/>
            </a:xfrm>
            <a:custGeom>
              <a:avLst/>
              <a:gdLst/>
              <a:ahLst/>
              <a:cxnLst/>
              <a:rect l="l" t="t" r="r" b="b"/>
              <a:pathLst>
                <a:path w="14349" h="6861" extrusionOk="0">
                  <a:moveTo>
                    <a:pt x="12721" y="0"/>
                  </a:moveTo>
                  <a:cubicBezTo>
                    <a:pt x="11673" y="1933"/>
                    <a:pt x="9649" y="4333"/>
                    <a:pt x="6184" y="4333"/>
                  </a:cubicBezTo>
                  <a:cubicBezTo>
                    <a:pt x="4690" y="4333"/>
                    <a:pt x="2928" y="3886"/>
                    <a:pt x="861" y="2764"/>
                  </a:cubicBezTo>
                  <a:lnTo>
                    <a:pt x="0" y="4860"/>
                  </a:lnTo>
                  <a:lnTo>
                    <a:pt x="626" y="5331"/>
                  </a:lnTo>
                  <a:lnTo>
                    <a:pt x="1521" y="6005"/>
                  </a:lnTo>
                  <a:cubicBezTo>
                    <a:pt x="1792" y="6144"/>
                    <a:pt x="2071" y="6252"/>
                    <a:pt x="2360" y="6329"/>
                  </a:cubicBezTo>
                  <a:lnTo>
                    <a:pt x="2363" y="6329"/>
                  </a:lnTo>
                  <a:cubicBezTo>
                    <a:pt x="2743" y="6435"/>
                    <a:pt x="3134" y="6488"/>
                    <a:pt x="3527" y="6488"/>
                  </a:cubicBezTo>
                  <a:cubicBezTo>
                    <a:pt x="3857" y="6488"/>
                    <a:pt x="4189" y="6451"/>
                    <a:pt x="4516" y="6376"/>
                  </a:cubicBezTo>
                  <a:lnTo>
                    <a:pt x="6042" y="6020"/>
                  </a:lnTo>
                  <a:cubicBezTo>
                    <a:pt x="6367" y="5945"/>
                    <a:pt x="6698" y="5907"/>
                    <a:pt x="7028" y="5907"/>
                  </a:cubicBezTo>
                  <a:cubicBezTo>
                    <a:pt x="7323" y="5907"/>
                    <a:pt x="7616" y="5937"/>
                    <a:pt x="7905" y="5996"/>
                  </a:cubicBezTo>
                  <a:cubicBezTo>
                    <a:pt x="8291" y="6072"/>
                    <a:pt x="8668" y="6202"/>
                    <a:pt x="9025" y="6384"/>
                  </a:cubicBezTo>
                  <a:cubicBezTo>
                    <a:pt x="9529" y="6641"/>
                    <a:pt x="10074" y="6795"/>
                    <a:pt x="10629" y="6843"/>
                  </a:cubicBezTo>
                  <a:cubicBezTo>
                    <a:pt x="10759" y="6855"/>
                    <a:pt x="10890" y="6861"/>
                    <a:pt x="11021" y="6861"/>
                  </a:cubicBezTo>
                  <a:cubicBezTo>
                    <a:pt x="11623" y="6861"/>
                    <a:pt x="12227" y="6738"/>
                    <a:pt x="12791" y="6486"/>
                  </a:cubicBezTo>
                  <a:lnTo>
                    <a:pt x="14348" y="5800"/>
                  </a:lnTo>
                  <a:lnTo>
                    <a:pt x="12721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38"/>
            <p:cNvSpPr/>
            <p:nvPr/>
          </p:nvSpPr>
          <p:spPr>
            <a:xfrm>
              <a:off x="8058606" y="4029101"/>
              <a:ext cx="187426" cy="83572"/>
            </a:xfrm>
            <a:custGeom>
              <a:avLst/>
              <a:gdLst/>
              <a:ahLst/>
              <a:cxnLst/>
              <a:rect l="l" t="t" r="r" b="b"/>
              <a:pathLst>
                <a:path w="6270" h="2796" extrusionOk="0">
                  <a:moveTo>
                    <a:pt x="2283" y="1"/>
                  </a:moveTo>
                  <a:cubicBezTo>
                    <a:pt x="1465" y="1"/>
                    <a:pt x="769" y="211"/>
                    <a:pt x="492" y="833"/>
                  </a:cubicBezTo>
                  <a:cubicBezTo>
                    <a:pt x="0" y="1939"/>
                    <a:pt x="25" y="2190"/>
                    <a:pt x="159" y="2190"/>
                  </a:cubicBezTo>
                  <a:cubicBezTo>
                    <a:pt x="188" y="2190"/>
                    <a:pt x="222" y="2178"/>
                    <a:pt x="257" y="2161"/>
                  </a:cubicBezTo>
                  <a:cubicBezTo>
                    <a:pt x="459" y="2061"/>
                    <a:pt x="1270" y="1981"/>
                    <a:pt x="1851" y="1981"/>
                  </a:cubicBezTo>
                  <a:cubicBezTo>
                    <a:pt x="2104" y="1981"/>
                    <a:pt x="2313" y="1996"/>
                    <a:pt x="2409" y="2031"/>
                  </a:cubicBezTo>
                  <a:cubicBezTo>
                    <a:pt x="2741" y="2153"/>
                    <a:pt x="3082" y="2156"/>
                    <a:pt x="3082" y="2156"/>
                  </a:cubicBezTo>
                  <a:cubicBezTo>
                    <a:pt x="3082" y="2156"/>
                    <a:pt x="4381" y="2174"/>
                    <a:pt x="5207" y="2789"/>
                  </a:cubicBezTo>
                  <a:cubicBezTo>
                    <a:pt x="5212" y="2793"/>
                    <a:pt x="5218" y="2795"/>
                    <a:pt x="5225" y="2795"/>
                  </a:cubicBezTo>
                  <a:cubicBezTo>
                    <a:pt x="5436" y="2795"/>
                    <a:pt x="6270" y="840"/>
                    <a:pt x="4780" y="419"/>
                  </a:cubicBezTo>
                  <a:cubicBezTo>
                    <a:pt x="4017" y="205"/>
                    <a:pt x="3090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38"/>
            <p:cNvSpPr/>
            <p:nvPr/>
          </p:nvSpPr>
          <p:spPr>
            <a:xfrm>
              <a:off x="8100007" y="3996820"/>
              <a:ext cx="101485" cy="97262"/>
            </a:xfrm>
            <a:custGeom>
              <a:avLst/>
              <a:gdLst/>
              <a:ahLst/>
              <a:cxnLst/>
              <a:rect l="l" t="t" r="r" b="b"/>
              <a:pathLst>
                <a:path w="3395" h="3254" extrusionOk="0">
                  <a:moveTo>
                    <a:pt x="341" y="0"/>
                  </a:moveTo>
                  <a:cubicBezTo>
                    <a:pt x="362" y="211"/>
                    <a:pt x="1" y="1999"/>
                    <a:pt x="1" y="1999"/>
                  </a:cubicBezTo>
                  <a:lnTo>
                    <a:pt x="896" y="3015"/>
                  </a:lnTo>
                  <a:cubicBezTo>
                    <a:pt x="1072" y="3173"/>
                    <a:pt x="1295" y="3254"/>
                    <a:pt x="1520" y="3254"/>
                  </a:cubicBezTo>
                  <a:cubicBezTo>
                    <a:pt x="1687" y="3254"/>
                    <a:pt x="1854" y="3209"/>
                    <a:pt x="2004" y="3118"/>
                  </a:cubicBezTo>
                  <a:lnTo>
                    <a:pt x="3267" y="2349"/>
                  </a:lnTo>
                  <a:lnTo>
                    <a:pt x="3394" y="166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38"/>
            <p:cNvSpPr/>
            <p:nvPr/>
          </p:nvSpPr>
          <p:spPr>
            <a:xfrm>
              <a:off x="7909084" y="3820648"/>
              <a:ext cx="106537" cy="97053"/>
            </a:xfrm>
            <a:custGeom>
              <a:avLst/>
              <a:gdLst/>
              <a:ahLst/>
              <a:cxnLst/>
              <a:rect l="l" t="t" r="r" b="b"/>
              <a:pathLst>
                <a:path w="3564" h="3247" extrusionOk="0">
                  <a:moveTo>
                    <a:pt x="1555" y="1"/>
                  </a:moveTo>
                  <a:cubicBezTo>
                    <a:pt x="1033" y="1"/>
                    <a:pt x="563" y="276"/>
                    <a:pt x="341" y="774"/>
                  </a:cubicBezTo>
                  <a:cubicBezTo>
                    <a:pt x="1" y="1539"/>
                    <a:pt x="369" y="2536"/>
                    <a:pt x="1165" y="3007"/>
                  </a:cubicBezTo>
                  <a:cubicBezTo>
                    <a:pt x="1441" y="3169"/>
                    <a:pt x="1732" y="3246"/>
                    <a:pt x="2009" y="3246"/>
                  </a:cubicBezTo>
                  <a:cubicBezTo>
                    <a:pt x="2530" y="3246"/>
                    <a:pt x="3000" y="2972"/>
                    <a:pt x="3222" y="2473"/>
                  </a:cubicBezTo>
                  <a:cubicBezTo>
                    <a:pt x="3563" y="1709"/>
                    <a:pt x="3194" y="710"/>
                    <a:pt x="2399" y="241"/>
                  </a:cubicBezTo>
                  <a:cubicBezTo>
                    <a:pt x="2123" y="78"/>
                    <a:pt x="1831" y="1"/>
                    <a:pt x="155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38"/>
            <p:cNvSpPr/>
            <p:nvPr/>
          </p:nvSpPr>
          <p:spPr>
            <a:xfrm>
              <a:off x="7935688" y="3847848"/>
              <a:ext cx="47977" cy="43101"/>
            </a:xfrm>
            <a:custGeom>
              <a:avLst/>
              <a:gdLst/>
              <a:ahLst/>
              <a:cxnLst/>
              <a:rect l="l" t="t" r="r" b="b"/>
              <a:pathLst>
                <a:path w="1605" h="1442" extrusionOk="0">
                  <a:moveTo>
                    <a:pt x="256" y="0"/>
                  </a:moveTo>
                  <a:cubicBezTo>
                    <a:pt x="198" y="0"/>
                    <a:pt x="141" y="3"/>
                    <a:pt x="85" y="7"/>
                  </a:cubicBezTo>
                  <a:cubicBezTo>
                    <a:pt x="35" y="10"/>
                    <a:pt x="0" y="53"/>
                    <a:pt x="3" y="101"/>
                  </a:cubicBezTo>
                  <a:cubicBezTo>
                    <a:pt x="7" y="146"/>
                    <a:pt x="40" y="180"/>
                    <a:pt x="89" y="180"/>
                  </a:cubicBezTo>
                  <a:cubicBezTo>
                    <a:pt x="92" y="180"/>
                    <a:pt x="95" y="180"/>
                    <a:pt x="97" y="180"/>
                  </a:cubicBezTo>
                  <a:cubicBezTo>
                    <a:pt x="150" y="176"/>
                    <a:pt x="201" y="174"/>
                    <a:pt x="250" y="174"/>
                  </a:cubicBezTo>
                  <a:cubicBezTo>
                    <a:pt x="933" y="174"/>
                    <a:pt x="1325" y="556"/>
                    <a:pt x="1414" y="1317"/>
                  </a:cubicBezTo>
                  <a:cubicBezTo>
                    <a:pt x="1419" y="1343"/>
                    <a:pt x="1420" y="1360"/>
                    <a:pt x="1421" y="1371"/>
                  </a:cubicBezTo>
                  <a:cubicBezTo>
                    <a:pt x="1431" y="1412"/>
                    <a:pt x="1468" y="1442"/>
                    <a:pt x="1509" y="1442"/>
                  </a:cubicBezTo>
                  <a:lnTo>
                    <a:pt x="1527" y="1442"/>
                  </a:lnTo>
                  <a:cubicBezTo>
                    <a:pt x="1574" y="1433"/>
                    <a:pt x="1605" y="1387"/>
                    <a:pt x="1596" y="1339"/>
                  </a:cubicBezTo>
                  <a:cubicBezTo>
                    <a:pt x="1595" y="1330"/>
                    <a:pt x="1594" y="1316"/>
                    <a:pt x="1591" y="1299"/>
                  </a:cubicBezTo>
                  <a:cubicBezTo>
                    <a:pt x="1465" y="249"/>
                    <a:pt x="828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38"/>
            <p:cNvSpPr/>
            <p:nvPr/>
          </p:nvSpPr>
          <p:spPr>
            <a:xfrm>
              <a:off x="7940920" y="3863929"/>
              <a:ext cx="38113" cy="19399"/>
            </a:xfrm>
            <a:custGeom>
              <a:avLst/>
              <a:gdLst/>
              <a:ahLst/>
              <a:cxnLst/>
              <a:rect l="l" t="t" r="r" b="b"/>
              <a:pathLst>
                <a:path w="1275" h="649" extrusionOk="0">
                  <a:moveTo>
                    <a:pt x="844" y="1"/>
                  </a:moveTo>
                  <a:cubicBezTo>
                    <a:pt x="465" y="1"/>
                    <a:pt x="159" y="305"/>
                    <a:pt x="25" y="514"/>
                  </a:cubicBezTo>
                  <a:cubicBezTo>
                    <a:pt x="0" y="554"/>
                    <a:pt x="11" y="607"/>
                    <a:pt x="52" y="634"/>
                  </a:cubicBezTo>
                  <a:cubicBezTo>
                    <a:pt x="68" y="642"/>
                    <a:pt x="85" y="648"/>
                    <a:pt x="100" y="648"/>
                  </a:cubicBezTo>
                  <a:cubicBezTo>
                    <a:pt x="129" y="648"/>
                    <a:pt x="157" y="634"/>
                    <a:pt x="172" y="609"/>
                  </a:cubicBezTo>
                  <a:cubicBezTo>
                    <a:pt x="187" y="586"/>
                    <a:pt x="457" y="176"/>
                    <a:pt x="841" y="176"/>
                  </a:cubicBezTo>
                  <a:cubicBezTo>
                    <a:pt x="932" y="176"/>
                    <a:pt x="1029" y="199"/>
                    <a:pt x="1131" y="256"/>
                  </a:cubicBezTo>
                  <a:cubicBezTo>
                    <a:pt x="1144" y="263"/>
                    <a:pt x="1159" y="266"/>
                    <a:pt x="1174" y="266"/>
                  </a:cubicBezTo>
                  <a:cubicBezTo>
                    <a:pt x="1205" y="266"/>
                    <a:pt x="1235" y="251"/>
                    <a:pt x="1251" y="222"/>
                  </a:cubicBezTo>
                  <a:cubicBezTo>
                    <a:pt x="1275" y="179"/>
                    <a:pt x="1259" y="126"/>
                    <a:pt x="1217" y="102"/>
                  </a:cubicBezTo>
                  <a:cubicBezTo>
                    <a:pt x="1088" y="30"/>
                    <a:pt x="962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38"/>
            <p:cNvSpPr/>
            <p:nvPr/>
          </p:nvSpPr>
          <p:spPr>
            <a:xfrm>
              <a:off x="8336278" y="3894177"/>
              <a:ext cx="105132" cy="90059"/>
            </a:xfrm>
            <a:custGeom>
              <a:avLst/>
              <a:gdLst/>
              <a:ahLst/>
              <a:cxnLst/>
              <a:rect l="l" t="t" r="r" b="b"/>
              <a:pathLst>
                <a:path w="3517" h="3013" extrusionOk="0">
                  <a:moveTo>
                    <a:pt x="1933" y="0"/>
                  </a:moveTo>
                  <a:cubicBezTo>
                    <a:pt x="1927" y="0"/>
                    <a:pt x="1921" y="0"/>
                    <a:pt x="1915" y="0"/>
                  </a:cubicBezTo>
                  <a:cubicBezTo>
                    <a:pt x="991" y="10"/>
                    <a:pt x="172" y="692"/>
                    <a:pt x="86" y="1523"/>
                  </a:cubicBezTo>
                  <a:cubicBezTo>
                    <a:pt x="0" y="2349"/>
                    <a:pt x="670" y="3012"/>
                    <a:pt x="1584" y="3012"/>
                  </a:cubicBezTo>
                  <a:cubicBezTo>
                    <a:pt x="1590" y="3012"/>
                    <a:pt x="1596" y="3012"/>
                    <a:pt x="1602" y="3012"/>
                  </a:cubicBezTo>
                  <a:cubicBezTo>
                    <a:pt x="2526" y="3004"/>
                    <a:pt x="3345" y="2321"/>
                    <a:pt x="3431" y="1489"/>
                  </a:cubicBezTo>
                  <a:cubicBezTo>
                    <a:pt x="3517" y="665"/>
                    <a:pt x="2848" y="0"/>
                    <a:pt x="1933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38"/>
            <p:cNvSpPr/>
            <p:nvPr/>
          </p:nvSpPr>
          <p:spPr>
            <a:xfrm>
              <a:off x="8360431" y="3924247"/>
              <a:ext cx="61459" cy="24958"/>
            </a:xfrm>
            <a:custGeom>
              <a:avLst/>
              <a:gdLst/>
              <a:ahLst/>
              <a:cxnLst/>
              <a:rect l="l" t="t" r="r" b="b"/>
              <a:pathLst>
                <a:path w="2056" h="835" extrusionOk="0">
                  <a:moveTo>
                    <a:pt x="1167" y="1"/>
                  </a:moveTo>
                  <a:cubicBezTo>
                    <a:pt x="819" y="1"/>
                    <a:pt x="429" y="161"/>
                    <a:pt x="57" y="658"/>
                  </a:cubicBezTo>
                  <a:cubicBezTo>
                    <a:pt x="47" y="673"/>
                    <a:pt x="37" y="684"/>
                    <a:pt x="33" y="691"/>
                  </a:cubicBezTo>
                  <a:cubicBezTo>
                    <a:pt x="1" y="728"/>
                    <a:pt x="5" y="783"/>
                    <a:pt x="41" y="814"/>
                  </a:cubicBezTo>
                  <a:cubicBezTo>
                    <a:pt x="57" y="828"/>
                    <a:pt x="78" y="835"/>
                    <a:pt x="98" y="835"/>
                  </a:cubicBezTo>
                  <a:cubicBezTo>
                    <a:pt x="123" y="835"/>
                    <a:pt x="147" y="825"/>
                    <a:pt x="167" y="805"/>
                  </a:cubicBezTo>
                  <a:cubicBezTo>
                    <a:pt x="174" y="797"/>
                    <a:pt x="184" y="783"/>
                    <a:pt x="198" y="763"/>
                  </a:cubicBezTo>
                  <a:cubicBezTo>
                    <a:pt x="493" y="369"/>
                    <a:pt x="818" y="171"/>
                    <a:pt x="1169" y="171"/>
                  </a:cubicBezTo>
                  <a:cubicBezTo>
                    <a:pt x="1404" y="171"/>
                    <a:pt x="1650" y="259"/>
                    <a:pt x="1907" y="437"/>
                  </a:cubicBezTo>
                  <a:cubicBezTo>
                    <a:pt x="1923" y="446"/>
                    <a:pt x="1940" y="451"/>
                    <a:pt x="1958" y="451"/>
                  </a:cubicBezTo>
                  <a:cubicBezTo>
                    <a:pt x="1986" y="451"/>
                    <a:pt x="2014" y="438"/>
                    <a:pt x="2030" y="413"/>
                  </a:cubicBezTo>
                  <a:cubicBezTo>
                    <a:pt x="2056" y="373"/>
                    <a:pt x="2046" y="320"/>
                    <a:pt x="2006" y="291"/>
                  </a:cubicBezTo>
                  <a:cubicBezTo>
                    <a:pt x="1803" y="152"/>
                    <a:pt x="1505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38"/>
            <p:cNvSpPr/>
            <p:nvPr/>
          </p:nvSpPr>
          <p:spPr>
            <a:xfrm>
              <a:off x="8374361" y="3929806"/>
              <a:ext cx="27441" cy="31235"/>
            </a:xfrm>
            <a:custGeom>
              <a:avLst/>
              <a:gdLst/>
              <a:ahLst/>
              <a:cxnLst/>
              <a:rect l="l" t="t" r="r" b="b"/>
              <a:pathLst>
                <a:path w="918" h="1045" extrusionOk="0">
                  <a:moveTo>
                    <a:pt x="89" y="1"/>
                  </a:moveTo>
                  <a:cubicBezTo>
                    <a:pt x="41" y="1"/>
                    <a:pt x="0" y="40"/>
                    <a:pt x="0" y="88"/>
                  </a:cubicBezTo>
                  <a:cubicBezTo>
                    <a:pt x="0" y="135"/>
                    <a:pt x="40" y="176"/>
                    <a:pt x="88" y="176"/>
                  </a:cubicBezTo>
                  <a:cubicBezTo>
                    <a:pt x="695" y="184"/>
                    <a:pt x="739" y="928"/>
                    <a:pt x="740" y="959"/>
                  </a:cubicBezTo>
                  <a:cubicBezTo>
                    <a:pt x="744" y="1006"/>
                    <a:pt x="782" y="1043"/>
                    <a:pt x="829" y="1043"/>
                  </a:cubicBezTo>
                  <a:cubicBezTo>
                    <a:pt x="829" y="1043"/>
                    <a:pt x="830" y="1043"/>
                    <a:pt x="833" y="1044"/>
                  </a:cubicBezTo>
                  <a:cubicBezTo>
                    <a:pt x="881" y="1043"/>
                    <a:pt x="918" y="1000"/>
                    <a:pt x="916" y="952"/>
                  </a:cubicBezTo>
                  <a:cubicBezTo>
                    <a:pt x="902" y="628"/>
                    <a:pt x="710" y="1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38"/>
            <p:cNvSpPr/>
            <p:nvPr/>
          </p:nvSpPr>
          <p:spPr>
            <a:xfrm>
              <a:off x="7969676" y="3543687"/>
              <a:ext cx="469013" cy="488612"/>
            </a:xfrm>
            <a:custGeom>
              <a:avLst/>
              <a:gdLst/>
              <a:ahLst/>
              <a:cxnLst/>
              <a:rect l="l" t="t" r="r" b="b"/>
              <a:pathLst>
                <a:path w="15690" h="16347" extrusionOk="0">
                  <a:moveTo>
                    <a:pt x="7620" y="1"/>
                  </a:moveTo>
                  <a:cubicBezTo>
                    <a:pt x="4205" y="1"/>
                    <a:pt x="1149" y="2385"/>
                    <a:pt x="366" y="5763"/>
                  </a:cubicBezTo>
                  <a:cubicBezTo>
                    <a:pt x="115" y="6841"/>
                    <a:pt x="112" y="7912"/>
                    <a:pt x="313" y="8920"/>
                  </a:cubicBezTo>
                  <a:cubicBezTo>
                    <a:pt x="466" y="9685"/>
                    <a:pt x="433" y="10476"/>
                    <a:pt x="282" y="11244"/>
                  </a:cubicBezTo>
                  <a:cubicBezTo>
                    <a:pt x="1" y="12662"/>
                    <a:pt x="557" y="15158"/>
                    <a:pt x="6199" y="16092"/>
                  </a:cubicBezTo>
                  <a:cubicBezTo>
                    <a:pt x="7265" y="16269"/>
                    <a:pt x="8180" y="16346"/>
                    <a:pt x="8962" y="16346"/>
                  </a:cubicBezTo>
                  <a:cubicBezTo>
                    <a:pt x="12618" y="16346"/>
                    <a:pt x="13406" y="14655"/>
                    <a:pt x="13458" y="13455"/>
                  </a:cubicBezTo>
                  <a:cubicBezTo>
                    <a:pt x="13495" y="12625"/>
                    <a:pt x="13743" y="11815"/>
                    <a:pt x="14148" y="11088"/>
                  </a:cubicBezTo>
                  <a:cubicBezTo>
                    <a:pt x="14552" y="10360"/>
                    <a:pt x="14841" y="9550"/>
                    <a:pt x="14985" y="8680"/>
                  </a:cubicBezTo>
                  <a:cubicBezTo>
                    <a:pt x="15689" y="4432"/>
                    <a:pt x="12653" y="426"/>
                    <a:pt x="8283" y="31"/>
                  </a:cubicBezTo>
                  <a:cubicBezTo>
                    <a:pt x="8061" y="10"/>
                    <a:pt x="7839" y="1"/>
                    <a:pt x="7620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38"/>
            <p:cNvSpPr/>
            <p:nvPr/>
          </p:nvSpPr>
          <p:spPr>
            <a:xfrm>
              <a:off x="7942205" y="3603886"/>
              <a:ext cx="475440" cy="302965"/>
            </a:xfrm>
            <a:custGeom>
              <a:avLst/>
              <a:gdLst/>
              <a:ahLst/>
              <a:cxnLst/>
              <a:rect l="l" t="t" r="r" b="b"/>
              <a:pathLst>
                <a:path w="15905" h="10136" extrusionOk="0">
                  <a:moveTo>
                    <a:pt x="7918" y="1"/>
                  </a:moveTo>
                  <a:cubicBezTo>
                    <a:pt x="7099" y="1"/>
                    <a:pt x="6231" y="60"/>
                    <a:pt x="5325" y="182"/>
                  </a:cubicBezTo>
                  <a:cubicBezTo>
                    <a:pt x="1" y="897"/>
                    <a:pt x="1288" y="8304"/>
                    <a:pt x="1288" y="8304"/>
                  </a:cubicBezTo>
                  <a:cubicBezTo>
                    <a:pt x="2763" y="6519"/>
                    <a:pt x="3419" y="3485"/>
                    <a:pt x="3419" y="3485"/>
                  </a:cubicBezTo>
                  <a:cubicBezTo>
                    <a:pt x="3431" y="3485"/>
                    <a:pt x="3443" y="3485"/>
                    <a:pt x="3455" y="3485"/>
                  </a:cubicBezTo>
                  <a:cubicBezTo>
                    <a:pt x="4701" y="3485"/>
                    <a:pt x="6734" y="2181"/>
                    <a:pt x="6734" y="2181"/>
                  </a:cubicBezTo>
                  <a:cubicBezTo>
                    <a:pt x="8427" y="4178"/>
                    <a:pt x="13699" y="4855"/>
                    <a:pt x="13699" y="4855"/>
                  </a:cubicBezTo>
                  <a:cubicBezTo>
                    <a:pt x="13361" y="6853"/>
                    <a:pt x="14313" y="9892"/>
                    <a:pt x="14351" y="10136"/>
                  </a:cubicBezTo>
                  <a:cubicBezTo>
                    <a:pt x="14351" y="10136"/>
                    <a:pt x="15904" y="6666"/>
                    <a:pt x="15283" y="3791"/>
                  </a:cubicBezTo>
                  <a:cubicBezTo>
                    <a:pt x="14770" y="1408"/>
                    <a:pt x="11918" y="1"/>
                    <a:pt x="7918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38"/>
            <p:cNvSpPr/>
            <p:nvPr/>
          </p:nvSpPr>
          <p:spPr>
            <a:xfrm>
              <a:off x="7932131" y="3557616"/>
              <a:ext cx="248048" cy="294566"/>
            </a:xfrm>
            <a:custGeom>
              <a:avLst/>
              <a:gdLst/>
              <a:ahLst/>
              <a:cxnLst/>
              <a:rect l="l" t="t" r="r" b="b"/>
              <a:pathLst>
                <a:path w="8298" h="9855" extrusionOk="0">
                  <a:moveTo>
                    <a:pt x="5458" y="0"/>
                  </a:moveTo>
                  <a:cubicBezTo>
                    <a:pt x="3940" y="0"/>
                    <a:pt x="2143" y="772"/>
                    <a:pt x="1305" y="2942"/>
                  </a:cubicBezTo>
                  <a:cubicBezTo>
                    <a:pt x="1291" y="2980"/>
                    <a:pt x="1275" y="3020"/>
                    <a:pt x="1261" y="3058"/>
                  </a:cubicBezTo>
                  <a:cubicBezTo>
                    <a:pt x="0" y="6523"/>
                    <a:pt x="1628" y="9854"/>
                    <a:pt x="1628" y="9854"/>
                  </a:cubicBezTo>
                  <a:cubicBezTo>
                    <a:pt x="1628" y="9854"/>
                    <a:pt x="3113" y="7072"/>
                    <a:pt x="3075" y="4580"/>
                  </a:cubicBezTo>
                  <a:cubicBezTo>
                    <a:pt x="3075" y="4580"/>
                    <a:pt x="6873" y="3822"/>
                    <a:pt x="7870" y="1877"/>
                  </a:cubicBezTo>
                  <a:cubicBezTo>
                    <a:pt x="8297" y="1040"/>
                    <a:pt x="7450" y="289"/>
                    <a:pt x="6210" y="66"/>
                  </a:cubicBezTo>
                  <a:cubicBezTo>
                    <a:pt x="5971" y="23"/>
                    <a:pt x="5719" y="0"/>
                    <a:pt x="5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38"/>
            <p:cNvSpPr/>
            <p:nvPr/>
          </p:nvSpPr>
          <p:spPr>
            <a:xfrm>
              <a:off x="8099439" y="3521808"/>
              <a:ext cx="347650" cy="390961"/>
            </a:xfrm>
            <a:custGeom>
              <a:avLst/>
              <a:gdLst/>
              <a:ahLst/>
              <a:cxnLst/>
              <a:rect l="l" t="t" r="r" b="b"/>
              <a:pathLst>
                <a:path w="11630" h="13080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72" y="2129"/>
                    <a:pt x="93" y="2252"/>
                    <a:pt x="133" y="2383"/>
                  </a:cubicBezTo>
                  <a:cubicBezTo>
                    <a:pt x="1029" y="5425"/>
                    <a:pt x="9285" y="6737"/>
                    <a:pt x="9285" y="6737"/>
                  </a:cubicBezTo>
                  <a:cubicBezTo>
                    <a:pt x="8487" y="10077"/>
                    <a:pt x="9130" y="13079"/>
                    <a:pt x="9130" y="13079"/>
                  </a:cubicBezTo>
                  <a:cubicBezTo>
                    <a:pt x="10126" y="12112"/>
                    <a:pt x="10933" y="10873"/>
                    <a:pt x="11257" y="9373"/>
                  </a:cubicBezTo>
                  <a:cubicBezTo>
                    <a:pt x="11629" y="7656"/>
                    <a:pt x="11363" y="5601"/>
                    <a:pt x="10006" y="3230"/>
                  </a:cubicBezTo>
                  <a:cubicBezTo>
                    <a:pt x="8710" y="967"/>
                    <a:pt x="5933" y="1"/>
                    <a:pt x="3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38"/>
            <p:cNvSpPr/>
            <p:nvPr/>
          </p:nvSpPr>
          <p:spPr>
            <a:xfrm>
              <a:off x="8099529" y="3521808"/>
              <a:ext cx="347560" cy="280159"/>
            </a:xfrm>
            <a:custGeom>
              <a:avLst/>
              <a:gdLst/>
              <a:ahLst/>
              <a:cxnLst/>
              <a:rect l="l" t="t" r="r" b="b"/>
              <a:pathLst>
                <a:path w="11627" h="9373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692" y="1521"/>
                    <a:pt x="1781" y="895"/>
                    <a:pt x="3242" y="895"/>
                  </a:cubicBezTo>
                  <a:cubicBezTo>
                    <a:pt x="4223" y="895"/>
                    <a:pt x="5371" y="1177"/>
                    <a:pt x="6659" y="1974"/>
                  </a:cubicBezTo>
                  <a:cubicBezTo>
                    <a:pt x="9849" y="3947"/>
                    <a:pt x="10914" y="7257"/>
                    <a:pt x="11254" y="9373"/>
                  </a:cubicBezTo>
                  <a:cubicBezTo>
                    <a:pt x="11626" y="7656"/>
                    <a:pt x="11360" y="5601"/>
                    <a:pt x="10005" y="3230"/>
                  </a:cubicBezTo>
                  <a:cubicBezTo>
                    <a:pt x="8708" y="967"/>
                    <a:pt x="5931" y="1"/>
                    <a:pt x="364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38"/>
            <p:cNvSpPr/>
            <p:nvPr/>
          </p:nvSpPr>
          <p:spPr>
            <a:xfrm>
              <a:off x="7971111" y="3557586"/>
              <a:ext cx="146623" cy="87936"/>
            </a:xfrm>
            <a:custGeom>
              <a:avLst/>
              <a:gdLst/>
              <a:ahLst/>
              <a:cxnLst/>
              <a:rect l="l" t="t" r="r" b="b"/>
              <a:pathLst>
                <a:path w="4905" h="2942" extrusionOk="0">
                  <a:moveTo>
                    <a:pt x="4150" y="1"/>
                  </a:moveTo>
                  <a:cubicBezTo>
                    <a:pt x="2633" y="1"/>
                    <a:pt x="838" y="773"/>
                    <a:pt x="1" y="2942"/>
                  </a:cubicBezTo>
                  <a:cubicBezTo>
                    <a:pt x="270" y="2571"/>
                    <a:pt x="588" y="2233"/>
                    <a:pt x="948" y="1948"/>
                  </a:cubicBezTo>
                  <a:cubicBezTo>
                    <a:pt x="1840" y="1237"/>
                    <a:pt x="2980" y="840"/>
                    <a:pt x="4121" y="840"/>
                  </a:cubicBezTo>
                  <a:cubicBezTo>
                    <a:pt x="4209" y="840"/>
                    <a:pt x="4297" y="843"/>
                    <a:pt x="4385" y="847"/>
                  </a:cubicBezTo>
                  <a:lnTo>
                    <a:pt x="4904" y="67"/>
                  </a:lnTo>
                  <a:cubicBezTo>
                    <a:pt x="4665" y="24"/>
                    <a:pt x="4412" y="1"/>
                    <a:pt x="4150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38"/>
            <p:cNvSpPr/>
            <p:nvPr/>
          </p:nvSpPr>
          <p:spPr>
            <a:xfrm>
              <a:off x="8078365" y="3855858"/>
              <a:ext cx="20028" cy="35479"/>
            </a:xfrm>
            <a:custGeom>
              <a:avLst/>
              <a:gdLst/>
              <a:ahLst/>
              <a:cxnLst/>
              <a:rect l="l" t="t" r="r" b="b"/>
              <a:pathLst>
                <a:path w="670" h="1187" extrusionOk="0">
                  <a:moveTo>
                    <a:pt x="379" y="1"/>
                  </a:moveTo>
                  <a:cubicBezTo>
                    <a:pt x="225" y="1"/>
                    <a:pt x="76" y="232"/>
                    <a:pt x="40" y="540"/>
                  </a:cubicBezTo>
                  <a:cubicBezTo>
                    <a:pt x="1" y="866"/>
                    <a:pt x="104" y="1154"/>
                    <a:pt x="266" y="1183"/>
                  </a:cubicBezTo>
                  <a:cubicBezTo>
                    <a:pt x="276" y="1185"/>
                    <a:pt x="285" y="1186"/>
                    <a:pt x="295" y="1186"/>
                  </a:cubicBezTo>
                  <a:cubicBezTo>
                    <a:pt x="447" y="1186"/>
                    <a:pt x="594" y="955"/>
                    <a:pt x="632" y="647"/>
                  </a:cubicBezTo>
                  <a:cubicBezTo>
                    <a:pt x="670" y="321"/>
                    <a:pt x="570" y="32"/>
                    <a:pt x="406" y="3"/>
                  </a:cubicBezTo>
                  <a:cubicBezTo>
                    <a:pt x="397" y="2"/>
                    <a:pt x="38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38"/>
            <p:cNvSpPr/>
            <p:nvPr/>
          </p:nvSpPr>
          <p:spPr>
            <a:xfrm>
              <a:off x="8253386" y="3878306"/>
              <a:ext cx="22001" cy="34553"/>
            </a:xfrm>
            <a:custGeom>
              <a:avLst/>
              <a:gdLst/>
              <a:ahLst/>
              <a:cxnLst/>
              <a:rect l="l" t="t" r="r" b="b"/>
              <a:pathLst>
                <a:path w="736" h="1156" extrusionOk="0">
                  <a:moveTo>
                    <a:pt x="461" y="0"/>
                  </a:moveTo>
                  <a:cubicBezTo>
                    <a:pt x="317" y="0"/>
                    <a:pt x="159" y="188"/>
                    <a:pt x="85" y="461"/>
                  </a:cubicBezTo>
                  <a:cubicBezTo>
                    <a:pt x="1" y="774"/>
                    <a:pt x="58" y="1080"/>
                    <a:pt x="215" y="1144"/>
                  </a:cubicBezTo>
                  <a:cubicBezTo>
                    <a:pt x="235" y="1152"/>
                    <a:pt x="255" y="1156"/>
                    <a:pt x="276" y="1156"/>
                  </a:cubicBezTo>
                  <a:cubicBezTo>
                    <a:pt x="420" y="1156"/>
                    <a:pt x="577" y="968"/>
                    <a:pt x="651" y="694"/>
                  </a:cubicBezTo>
                  <a:cubicBezTo>
                    <a:pt x="736" y="382"/>
                    <a:pt x="678" y="77"/>
                    <a:pt x="521" y="12"/>
                  </a:cubicBezTo>
                  <a:cubicBezTo>
                    <a:pt x="502" y="4"/>
                    <a:pt x="481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38"/>
            <p:cNvSpPr/>
            <p:nvPr/>
          </p:nvSpPr>
          <p:spPr>
            <a:xfrm>
              <a:off x="8053435" y="3775574"/>
              <a:ext cx="70068" cy="24868"/>
            </a:xfrm>
            <a:custGeom>
              <a:avLst/>
              <a:gdLst/>
              <a:ahLst/>
              <a:cxnLst/>
              <a:rect l="l" t="t" r="r" b="b"/>
              <a:pathLst>
                <a:path w="2344" h="832" extrusionOk="0">
                  <a:moveTo>
                    <a:pt x="1206" y="1"/>
                  </a:moveTo>
                  <a:cubicBezTo>
                    <a:pt x="860" y="1"/>
                    <a:pt x="462" y="130"/>
                    <a:pt x="68" y="535"/>
                  </a:cubicBezTo>
                  <a:cubicBezTo>
                    <a:pt x="1" y="603"/>
                    <a:pt x="2" y="715"/>
                    <a:pt x="71" y="783"/>
                  </a:cubicBezTo>
                  <a:cubicBezTo>
                    <a:pt x="105" y="816"/>
                    <a:pt x="149" y="832"/>
                    <a:pt x="192" y="832"/>
                  </a:cubicBezTo>
                  <a:cubicBezTo>
                    <a:pt x="239" y="832"/>
                    <a:pt x="284" y="814"/>
                    <a:pt x="318" y="778"/>
                  </a:cubicBezTo>
                  <a:cubicBezTo>
                    <a:pt x="634" y="453"/>
                    <a:pt x="948" y="350"/>
                    <a:pt x="1219" y="350"/>
                  </a:cubicBezTo>
                  <a:cubicBezTo>
                    <a:pt x="1674" y="350"/>
                    <a:pt x="2009" y="640"/>
                    <a:pt x="2032" y="660"/>
                  </a:cubicBezTo>
                  <a:cubicBezTo>
                    <a:pt x="2065" y="691"/>
                    <a:pt x="2108" y="706"/>
                    <a:pt x="2150" y="706"/>
                  </a:cubicBezTo>
                  <a:cubicBezTo>
                    <a:pt x="2197" y="706"/>
                    <a:pt x="2244" y="687"/>
                    <a:pt x="2279" y="648"/>
                  </a:cubicBezTo>
                  <a:cubicBezTo>
                    <a:pt x="2344" y="575"/>
                    <a:pt x="2338" y="466"/>
                    <a:pt x="2266" y="401"/>
                  </a:cubicBezTo>
                  <a:cubicBezTo>
                    <a:pt x="2260" y="395"/>
                    <a:pt x="1810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38"/>
            <p:cNvSpPr/>
            <p:nvPr/>
          </p:nvSpPr>
          <p:spPr>
            <a:xfrm>
              <a:off x="8267973" y="3793777"/>
              <a:ext cx="68185" cy="32162"/>
            </a:xfrm>
            <a:custGeom>
              <a:avLst/>
              <a:gdLst/>
              <a:ahLst/>
              <a:cxnLst/>
              <a:rect l="l" t="t" r="r" b="b"/>
              <a:pathLst>
                <a:path w="2281" h="1076" extrusionOk="0">
                  <a:moveTo>
                    <a:pt x="914" y="1"/>
                  </a:moveTo>
                  <a:cubicBezTo>
                    <a:pt x="469" y="1"/>
                    <a:pt x="122" y="190"/>
                    <a:pt x="115" y="193"/>
                  </a:cubicBezTo>
                  <a:cubicBezTo>
                    <a:pt x="31" y="240"/>
                    <a:pt x="1" y="346"/>
                    <a:pt x="49" y="430"/>
                  </a:cubicBezTo>
                  <a:cubicBezTo>
                    <a:pt x="82" y="488"/>
                    <a:pt x="141" y="521"/>
                    <a:pt x="202" y="521"/>
                  </a:cubicBezTo>
                  <a:cubicBezTo>
                    <a:pt x="231" y="521"/>
                    <a:pt x="260" y="514"/>
                    <a:pt x="288" y="498"/>
                  </a:cubicBezTo>
                  <a:cubicBezTo>
                    <a:pt x="308" y="487"/>
                    <a:pt x="568" y="345"/>
                    <a:pt x="902" y="345"/>
                  </a:cubicBezTo>
                  <a:cubicBezTo>
                    <a:pt x="1226" y="345"/>
                    <a:pt x="1619" y="478"/>
                    <a:pt x="1932" y="991"/>
                  </a:cubicBezTo>
                  <a:cubicBezTo>
                    <a:pt x="1964" y="1044"/>
                    <a:pt x="2024" y="1075"/>
                    <a:pt x="2082" y="1075"/>
                  </a:cubicBezTo>
                  <a:cubicBezTo>
                    <a:pt x="2113" y="1075"/>
                    <a:pt x="2145" y="1068"/>
                    <a:pt x="2170" y="1049"/>
                  </a:cubicBezTo>
                  <a:cubicBezTo>
                    <a:pt x="2254" y="999"/>
                    <a:pt x="2281" y="892"/>
                    <a:pt x="2230" y="809"/>
                  </a:cubicBezTo>
                  <a:cubicBezTo>
                    <a:pt x="1838" y="167"/>
                    <a:pt x="1332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38"/>
            <p:cNvSpPr/>
            <p:nvPr/>
          </p:nvSpPr>
          <p:spPr>
            <a:xfrm>
              <a:off x="8179133" y="3877768"/>
              <a:ext cx="23645" cy="48930"/>
            </a:xfrm>
            <a:custGeom>
              <a:avLst/>
              <a:gdLst/>
              <a:ahLst/>
              <a:cxnLst/>
              <a:rect l="l" t="t" r="r" b="b"/>
              <a:pathLst>
                <a:path w="791" h="1637" extrusionOk="0">
                  <a:moveTo>
                    <a:pt x="193" y="1"/>
                  </a:moveTo>
                  <a:cubicBezTo>
                    <a:pt x="151" y="1"/>
                    <a:pt x="113" y="34"/>
                    <a:pt x="108" y="76"/>
                  </a:cubicBezTo>
                  <a:lnTo>
                    <a:pt x="3" y="916"/>
                  </a:lnTo>
                  <a:cubicBezTo>
                    <a:pt x="0" y="942"/>
                    <a:pt x="7" y="966"/>
                    <a:pt x="23" y="984"/>
                  </a:cubicBezTo>
                  <a:cubicBezTo>
                    <a:pt x="38" y="1001"/>
                    <a:pt x="62" y="1012"/>
                    <a:pt x="86" y="1014"/>
                  </a:cubicBezTo>
                  <a:cubicBezTo>
                    <a:pt x="247" y="1019"/>
                    <a:pt x="586" y="1083"/>
                    <a:pt x="607" y="1232"/>
                  </a:cubicBezTo>
                  <a:cubicBezTo>
                    <a:pt x="610" y="1259"/>
                    <a:pt x="606" y="1280"/>
                    <a:pt x="588" y="1302"/>
                  </a:cubicBezTo>
                  <a:cubicBezTo>
                    <a:pt x="514" y="1393"/>
                    <a:pt x="281" y="1448"/>
                    <a:pt x="151" y="1460"/>
                  </a:cubicBezTo>
                  <a:cubicBezTo>
                    <a:pt x="102" y="1464"/>
                    <a:pt x="67" y="1508"/>
                    <a:pt x="72" y="1556"/>
                  </a:cubicBezTo>
                  <a:cubicBezTo>
                    <a:pt x="77" y="1601"/>
                    <a:pt x="115" y="1635"/>
                    <a:pt x="158" y="1635"/>
                  </a:cubicBezTo>
                  <a:cubicBezTo>
                    <a:pt x="163" y="1635"/>
                    <a:pt x="164" y="1635"/>
                    <a:pt x="168" y="1636"/>
                  </a:cubicBezTo>
                  <a:cubicBezTo>
                    <a:pt x="211" y="1633"/>
                    <a:pt x="580" y="1592"/>
                    <a:pt x="723" y="1413"/>
                  </a:cubicBezTo>
                  <a:cubicBezTo>
                    <a:pt x="771" y="1352"/>
                    <a:pt x="791" y="1283"/>
                    <a:pt x="780" y="1211"/>
                  </a:cubicBezTo>
                  <a:cubicBezTo>
                    <a:pt x="743" y="944"/>
                    <a:pt x="370" y="870"/>
                    <a:pt x="187" y="848"/>
                  </a:cubicBezTo>
                  <a:lnTo>
                    <a:pt x="281" y="98"/>
                  </a:lnTo>
                  <a:cubicBezTo>
                    <a:pt x="288" y="51"/>
                    <a:pt x="253" y="6"/>
                    <a:pt x="205" y="2"/>
                  </a:cubicBezTo>
                  <a:cubicBezTo>
                    <a:pt x="201" y="1"/>
                    <a:pt x="19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38"/>
            <p:cNvSpPr/>
            <p:nvPr/>
          </p:nvSpPr>
          <p:spPr>
            <a:xfrm>
              <a:off x="8124489" y="3934051"/>
              <a:ext cx="93564" cy="27230"/>
            </a:xfrm>
            <a:custGeom>
              <a:avLst/>
              <a:gdLst/>
              <a:ahLst/>
              <a:cxnLst/>
              <a:rect l="l" t="t" r="r" b="b"/>
              <a:pathLst>
                <a:path w="3130" h="911" extrusionOk="0">
                  <a:moveTo>
                    <a:pt x="97" y="1"/>
                  </a:moveTo>
                  <a:cubicBezTo>
                    <a:pt x="74" y="1"/>
                    <a:pt x="51" y="10"/>
                    <a:pt x="34" y="28"/>
                  </a:cubicBezTo>
                  <a:cubicBezTo>
                    <a:pt x="0" y="64"/>
                    <a:pt x="2" y="119"/>
                    <a:pt x="37" y="153"/>
                  </a:cubicBezTo>
                  <a:cubicBezTo>
                    <a:pt x="685" y="759"/>
                    <a:pt x="1443" y="911"/>
                    <a:pt x="2040" y="911"/>
                  </a:cubicBezTo>
                  <a:cubicBezTo>
                    <a:pt x="2626" y="911"/>
                    <a:pt x="3052" y="765"/>
                    <a:pt x="3061" y="762"/>
                  </a:cubicBezTo>
                  <a:cubicBezTo>
                    <a:pt x="3107" y="747"/>
                    <a:pt x="3130" y="697"/>
                    <a:pt x="3114" y="652"/>
                  </a:cubicBezTo>
                  <a:cubicBezTo>
                    <a:pt x="3102" y="616"/>
                    <a:pt x="3068" y="594"/>
                    <a:pt x="3032" y="594"/>
                  </a:cubicBezTo>
                  <a:cubicBezTo>
                    <a:pt x="3022" y="594"/>
                    <a:pt x="3012" y="595"/>
                    <a:pt x="3003" y="599"/>
                  </a:cubicBezTo>
                  <a:cubicBezTo>
                    <a:pt x="2995" y="601"/>
                    <a:pt x="2592" y="738"/>
                    <a:pt x="2041" y="738"/>
                  </a:cubicBezTo>
                  <a:cubicBezTo>
                    <a:pt x="1480" y="738"/>
                    <a:pt x="765" y="596"/>
                    <a:pt x="157" y="26"/>
                  </a:cubicBezTo>
                  <a:cubicBezTo>
                    <a:pt x="140" y="9"/>
                    <a:pt x="11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38"/>
            <p:cNvSpPr/>
            <p:nvPr/>
          </p:nvSpPr>
          <p:spPr>
            <a:xfrm>
              <a:off x="8247108" y="3915011"/>
              <a:ext cx="93862" cy="78670"/>
            </a:xfrm>
            <a:custGeom>
              <a:avLst/>
              <a:gdLst/>
              <a:ahLst/>
              <a:cxnLst/>
              <a:rect l="l" t="t" r="r" b="b"/>
              <a:pathLst>
                <a:path w="3140" h="2632" extrusionOk="0">
                  <a:moveTo>
                    <a:pt x="1521" y="0"/>
                  </a:moveTo>
                  <a:cubicBezTo>
                    <a:pt x="791" y="0"/>
                    <a:pt x="169" y="476"/>
                    <a:pt x="89" y="1134"/>
                  </a:cubicBezTo>
                  <a:cubicBezTo>
                    <a:pt x="0" y="1854"/>
                    <a:pt x="592" y="2519"/>
                    <a:pt x="1410" y="2619"/>
                  </a:cubicBezTo>
                  <a:cubicBezTo>
                    <a:pt x="1480" y="2627"/>
                    <a:pt x="1550" y="2632"/>
                    <a:pt x="1618" y="2632"/>
                  </a:cubicBezTo>
                  <a:cubicBezTo>
                    <a:pt x="2349" y="2632"/>
                    <a:pt x="2971" y="2156"/>
                    <a:pt x="3051" y="1498"/>
                  </a:cubicBezTo>
                  <a:cubicBezTo>
                    <a:pt x="3139" y="778"/>
                    <a:pt x="2548" y="113"/>
                    <a:pt x="1729" y="13"/>
                  </a:cubicBezTo>
                  <a:cubicBezTo>
                    <a:pt x="1659" y="5"/>
                    <a:pt x="1590" y="0"/>
                    <a:pt x="1521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38"/>
            <p:cNvSpPr/>
            <p:nvPr/>
          </p:nvSpPr>
          <p:spPr>
            <a:xfrm>
              <a:off x="7995264" y="3882789"/>
              <a:ext cx="98287" cy="79627"/>
            </a:xfrm>
            <a:custGeom>
              <a:avLst/>
              <a:gdLst/>
              <a:ahLst/>
              <a:cxnLst/>
              <a:rect l="l" t="t" r="r" b="b"/>
              <a:pathLst>
                <a:path w="3288" h="2664" extrusionOk="0">
                  <a:moveTo>
                    <a:pt x="1534" y="0"/>
                  </a:moveTo>
                  <a:cubicBezTo>
                    <a:pt x="938" y="0"/>
                    <a:pt x="405" y="330"/>
                    <a:pt x="229" y="865"/>
                  </a:cubicBezTo>
                  <a:cubicBezTo>
                    <a:pt x="0" y="1553"/>
                    <a:pt x="450" y="2321"/>
                    <a:pt x="1234" y="2579"/>
                  </a:cubicBezTo>
                  <a:cubicBezTo>
                    <a:pt x="1408" y="2636"/>
                    <a:pt x="1585" y="2663"/>
                    <a:pt x="1756" y="2663"/>
                  </a:cubicBezTo>
                  <a:cubicBezTo>
                    <a:pt x="2352" y="2663"/>
                    <a:pt x="2885" y="2334"/>
                    <a:pt x="3062" y="1798"/>
                  </a:cubicBezTo>
                  <a:cubicBezTo>
                    <a:pt x="3287" y="1111"/>
                    <a:pt x="2837" y="343"/>
                    <a:pt x="2057" y="85"/>
                  </a:cubicBezTo>
                  <a:cubicBezTo>
                    <a:pt x="1882" y="28"/>
                    <a:pt x="1706" y="0"/>
                    <a:pt x="1534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38"/>
            <p:cNvSpPr/>
            <p:nvPr/>
          </p:nvSpPr>
          <p:spPr>
            <a:xfrm>
              <a:off x="7991587" y="4306480"/>
              <a:ext cx="272620" cy="42205"/>
            </a:xfrm>
            <a:custGeom>
              <a:avLst/>
              <a:gdLst/>
              <a:ahLst/>
              <a:cxnLst/>
              <a:rect l="l" t="t" r="r" b="b"/>
              <a:pathLst>
                <a:path w="9120" h="1412" extrusionOk="0">
                  <a:moveTo>
                    <a:pt x="136" y="1"/>
                  </a:moveTo>
                  <a:cubicBezTo>
                    <a:pt x="76" y="316"/>
                    <a:pt x="30" y="560"/>
                    <a:pt x="0" y="714"/>
                  </a:cubicBezTo>
                  <a:cubicBezTo>
                    <a:pt x="2523" y="1179"/>
                    <a:pt x="5067" y="1411"/>
                    <a:pt x="7632" y="1411"/>
                  </a:cubicBezTo>
                  <a:cubicBezTo>
                    <a:pt x="8128" y="1411"/>
                    <a:pt x="8623" y="1403"/>
                    <a:pt x="9120" y="1385"/>
                  </a:cubicBezTo>
                  <a:cubicBezTo>
                    <a:pt x="9110" y="1260"/>
                    <a:pt x="9082" y="1006"/>
                    <a:pt x="9044" y="657"/>
                  </a:cubicBezTo>
                  <a:cubicBezTo>
                    <a:pt x="8563" y="673"/>
                    <a:pt x="8082" y="682"/>
                    <a:pt x="7603" y="682"/>
                  </a:cubicBezTo>
                  <a:cubicBezTo>
                    <a:pt x="5098" y="682"/>
                    <a:pt x="2609" y="458"/>
                    <a:pt x="136" y="1"/>
                  </a:cubicBezTo>
                  <a:close/>
                </a:path>
              </a:pathLst>
            </a:custGeom>
            <a:solidFill>
              <a:srgbClr val="F4D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38"/>
            <p:cNvSpPr/>
            <p:nvPr/>
          </p:nvSpPr>
          <p:spPr>
            <a:xfrm>
              <a:off x="8129960" y="4115154"/>
              <a:ext cx="20805" cy="20803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48" y="1"/>
                  </a:moveTo>
                  <a:cubicBezTo>
                    <a:pt x="156" y="1"/>
                    <a:pt x="1" y="156"/>
                    <a:pt x="1" y="348"/>
                  </a:cubicBezTo>
                  <a:cubicBezTo>
                    <a:pt x="1" y="540"/>
                    <a:pt x="156" y="695"/>
                    <a:pt x="348" y="695"/>
                  </a:cubicBezTo>
                  <a:cubicBezTo>
                    <a:pt x="540" y="695"/>
                    <a:pt x="695" y="540"/>
                    <a:pt x="695" y="348"/>
                  </a:cubicBezTo>
                  <a:cubicBezTo>
                    <a:pt x="695" y="156"/>
                    <a:pt x="539" y="1"/>
                    <a:pt x="348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38"/>
            <p:cNvSpPr/>
            <p:nvPr/>
          </p:nvSpPr>
          <p:spPr>
            <a:xfrm>
              <a:off x="8127239" y="4158136"/>
              <a:ext cx="20775" cy="20803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53" y="1"/>
                  </a:moveTo>
                  <a:cubicBezTo>
                    <a:pt x="351" y="1"/>
                    <a:pt x="349" y="1"/>
                    <a:pt x="347" y="1"/>
                  </a:cubicBezTo>
                  <a:cubicBezTo>
                    <a:pt x="155" y="1"/>
                    <a:pt x="0" y="156"/>
                    <a:pt x="0" y="348"/>
                  </a:cubicBezTo>
                  <a:cubicBezTo>
                    <a:pt x="0" y="540"/>
                    <a:pt x="155" y="695"/>
                    <a:pt x="347" y="695"/>
                  </a:cubicBezTo>
                  <a:cubicBezTo>
                    <a:pt x="539" y="695"/>
                    <a:pt x="695" y="540"/>
                    <a:pt x="695" y="348"/>
                  </a:cubicBezTo>
                  <a:cubicBezTo>
                    <a:pt x="695" y="157"/>
                    <a:pt x="541" y="1"/>
                    <a:pt x="353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38"/>
            <p:cNvSpPr/>
            <p:nvPr/>
          </p:nvSpPr>
          <p:spPr>
            <a:xfrm>
              <a:off x="8326353" y="4681540"/>
              <a:ext cx="57274" cy="118604"/>
            </a:xfrm>
            <a:custGeom>
              <a:avLst/>
              <a:gdLst/>
              <a:ahLst/>
              <a:cxnLst/>
              <a:rect l="l" t="t" r="r" b="b"/>
              <a:pathLst>
                <a:path w="1916" h="3968" extrusionOk="0">
                  <a:moveTo>
                    <a:pt x="1334" y="1"/>
                  </a:moveTo>
                  <a:cubicBezTo>
                    <a:pt x="1307" y="14"/>
                    <a:pt x="1292" y="18"/>
                    <a:pt x="1292" y="18"/>
                  </a:cubicBezTo>
                  <a:cubicBezTo>
                    <a:pt x="1292" y="18"/>
                    <a:pt x="1011" y="602"/>
                    <a:pt x="707" y="1182"/>
                  </a:cubicBezTo>
                  <a:cubicBezTo>
                    <a:pt x="407" y="1765"/>
                    <a:pt x="82" y="2338"/>
                    <a:pt x="82" y="2338"/>
                  </a:cubicBezTo>
                  <a:cubicBezTo>
                    <a:pt x="82" y="2338"/>
                    <a:pt x="0" y="3082"/>
                    <a:pt x="24" y="3967"/>
                  </a:cubicBezTo>
                  <a:cubicBezTo>
                    <a:pt x="1167" y="3332"/>
                    <a:pt x="1915" y="676"/>
                    <a:pt x="133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9" name="Google Shape;2529;p38"/>
          <p:cNvGrpSpPr/>
          <p:nvPr/>
        </p:nvGrpSpPr>
        <p:grpSpPr>
          <a:xfrm>
            <a:off x="7952708" y="1265828"/>
            <a:ext cx="246464" cy="231319"/>
            <a:chOff x="5946283" y="1650903"/>
            <a:chExt cx="246464" cy="231319"/>
          </a:xfrm>
        </p:grpSpPr>
        <p:sp>
          <p:nvSpPr>
            <p:cNvPr id="2530" name="Google Shape;2530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2" name="Google Shape;2532;p38"/>
          <p:cNvGrpSpPr/>
          <p:nvPr/>
        </p:nvGrpSpPr>
        <p:grpSpPr>
          <a:xfrm>
            <a:off x="513733" y="1916553"/>
            <a:ext cx="246464" cy="231319"/>
            <a:chOff x="5946283" y="1650903"/>
            <a:chExt cx="246464" cy="231319"/>
          </a:xfrm>
        </p:grpSpPr>
        <p:sp>
          <p:nvSpPr>
            <p:cNvPr id="2533" name="Google Shape;2533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5" name="Google Shape;2535;p38"/>
          <p:cNvGrpSpPr/>
          <p:nvPr/>
        </p:nvGrpSpPr>
        <p:grpSpPr>
          <a:xfrm>
            <a:off x="8424008" y="842616"/>
            <a:ext cx="246464" cy="231319"/>
            <a:chOff x="5946283" y="1650903"/>
            <a:chExt cx="246464" cy="231319"/>
          </a:xfrm>
        </p:grpSpPr>
        <p:sp>
          <p:nvSpPr>
            <p:cNvPr id="2536" name="Google Shape;2536;p38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38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38" name="Google Shape;2538;p38"/>
          <p:cNvGrpSpPr/>
          <p:nvPr/>
        </p:nvGrpSpPr>
        <p:grpSpPr>
          <a:xfrm>
            <a:off x="8146735" y="1753907"/>
            <a:ext cx="729307" cy="635095"/>
            <a:chOff x="5133595" y="1523392"/>
            <a:chExt cx="473946" cy="412721"/>
          </a:xfrm>
        </p:grpSpPr>
        <p:sp>
          <p:nvSpPr>
            <p:cNvPr id="2539" name="Google Shape;2539;p38"/>
            <p:cNvSpPr/>
            <p:nvPr/>
          </p:nvSpPr>
          <p:spPr>
            <a:xfrm>
              <a:off x="5133595" y="1523392"/>
              <a:ext cx="473946" cy="412721"/>
            </a:xfrm>
            <a:custGeom>
              <a:avLst/>
              <a:gdLst/>
              <a:ahLst/>
              <a:cxnLst/>
              <a:rect l="l" t="t" r="r" b="b"/>
              <a:pathLst>
                <a:path w="15855" h="13808" extrusionOk="0">
                  <a:moveTo>
                    <a:pt x="3218" y="1"/>
                  </a:moveTo>
                  <a:cubicBezTo>
                    <a:pt x="2663" y="1"/>
                    <a:pt x="2103" y="48"/>
                    <a:pt x="1542" y="147"/>
                  </a:cubicBezTo>
                  <a:cubicBezTo>
                    <a:pt x="1279" y="193"/>
                    <a:pt x="1008" y="252"/>
                    <a:pt x="794" y="410"/>
                  </a:cubicBezTo>
                  <a:cubicBezTo>
                    <a:pt x="0" y="986"/>
                    <a:pt x="283" y="2570"/>
                    <a:pt x="438" y="3386"/>
                  </a:cubicBezTo>
                  <a:cubicBezTo>
                    <a:pt x="671" y="4610"/>
                    <a:pt x="1200" y="5771"/>
                    <a:pt x="1928" y="6778"/>
                  </a:cubicBezTo>
                  <a:cubicBezTo>
                    <a:pt x="2390" y="7416"/>
                    <a:pt x="2946" y="7999"/>
                    <a:pt x="3526" y="8532"/>
                  </a:cubicBezTo>
                  <a:cubicBezTo>
                    <a:pt x="3856" y="8836"/>
                    <a:pt x="4202" y="9124"/>
                    <a:pt x="4559" y="9397"/>
                  </a:cubicBezTo>
                  <a:cubicBezTo>
                    <a:pt x="4737" y="9533"/>
                    <a:pt x="5577" y="9962"/>
                    <a:pt x="5622" y="10148"/>
                  </a:cubicBezTo>
                  <a:cubicBezTo>
                    <a:pt x="5859" y="11125"/>
                    <a:pt x="6355" y="12716"/>
                    <a:pt x="7165" y="13331"/>
                  </a:cubicBezTo>
                  <a:cubicBezTo>
                    <a:pt x="7597" y="13660"/>
                    <a:pt x="8154" y="13807"/>
                    <a:pt x="8975" y="13807"/>
                  </a:cubicBezTo>
                  <a:cubicBezTo>
                    <a:pt x="8984" y="13807"/>
                    <a:pt x="8993" y="13807"/>
                    <a:pt x="9003" y="13807"/>
                  </a:cubicBezTo>
                  <a:cubicBezTo>
                    <a:pt x="9811" y="13807"/>
                    <a:pt x="12342" y="13683"/>
                    <a:pt x="13028" y="12270"/>
                  </a:cubicBezTo>
                  <a:cubicBezTo>
                    <a:pt x="13137" y="12044"/>
                    <a:pt x="13195" y="11805"/>
                    <a:pt x="13205" y="11566"/>
                  </a:cubicBezTo>
                  <a:cubicBezTo>
                    <a:pt x="13535" y="11430"/>
                    <a:pt x="13820" y="11208"/>
                    <a:pt x="14026" y="10915"/>
                  </a:cubicBezTo>
                  <a:cubicBezTo>
                    <a:pt x="14173" y="10707"/>
                    <a:pt x="14306" y="10435"/>
                    <a:pt x="14357" y="10098"/>
                  </a:cubicBezTo>
                  <a:cubicBezTo>
                    <a:pt x="14875" y="9913"/>
                    <a:pt x="15295" y="9482"/>
                    <a:pt x="15491" y="8899"/>
                  </a:cubicBezTo>
                  <a:cubicBezTo>
                    <a:pt x="15854" y="7817"/>
                    <a:pt x="15565" y="4718"/>
                    <a:pt x="14385" y="3823"/>
                  </a:cubicBezTo>
                  <a:cubicBezTo>
                    <a:pt x="14132" y="3633"/>
                    <a:pt x="13542" y="3187"/>
                    <a:pt x="11247" y="3187"/>
                  </a:cubicBezTo>
                  <a:lnTo>
                    <a:pt x="11082" y="3187"/>
                  </a:lnTo>
                  <a:cubicBezTo>
                    <a:pt x="8880" y="1283"/>
                    <a:pt x="6116" y="1"/>
                    <a:pt x="32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38"/>
            <p:cNvSpPr/>
            <p:nvPr/>
          </p:nvSpPr>
          <p:spPr>
            <a:xfrm>
              <a:off x="5429023" y="1736897"/>
              <a:ext cx="95686" cy="107096"/>
            </a:xfrm>
            <a:custGeom>
              <a:avLst/>
              <a:gdLst/>
              <a:ahLst/>
              <a:cxnLst/>
              <a:rect l="l" t="t" r="r" b="b"/>
              <a:pathLst>
                <a:path w="3201" h="3583" extrusionOk="0">
                  <a:moveTo>
                    <a:pt x="2133" y="0"/>
                  </a:moveTo>
                  <a:cubicBezTo>
                    <a:pt x="2122" y="0"/>
                    <a:pt x="2112" y="3"/>
                    <a:pt x="2105" y="10"/>
                  </a:cubicBezTo>
                  <a:cubicBezTo>
                    <a:pt x="1975" y="130"/>
                    <a:pt x="1" y="2980"/>
                    <a:pt x="1" y="2980"/>
                  </a:cubicBezTo>
                  <a:cubicBezTo>
                    <a:pt x="1" y="2980"/>
                    <a:pt x="754" y="3583"/>
                    <a:pt x="1186" y="3583"/>
                  </a:cubicBezTo>
                  <a:cubicBezTo>
                    <a:pt x="1269" y="3583"/>
                    <a:pt x="1339" y="3561"/>
                    <a:pt x="1391" y="3509"/>
                  </a:cubicBezTo>
                  <a:cubicBezTo>
                    <a:pt x="1714" y="3183"/>
                    <a:pt x="3200" y="1368"/>
                    <a:pt x="3120" y="1132"/>
                  </a:cubicBezTo>
                  <a:cubicBezTo>
                    <a:pt x="3043" y="907"/>
                    <a:pt x="2322" y="0"/>
                    <a:pt x="21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rgbClr val="6DA2F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38"/>
            <p:cNvSpPr/>
            <p:nvPr/>
          </p:nvSpPr>
          <p:spPr>
            <a:xfrm>
              <a:off x="5342305" y="1793777"/>
              <a:ext cx="146533" cy="94273"/>
            </a:xfrm>
            <a:custGeom>
              <a:avLst/>
              <a:gdLst/>
              <a:ahLst/>
              <a:cxnLst/>
              <a:rect l="l" t="t" r="r" b="b"/>
              <a:pathLst>
                <a:path w="4902" h="3154" extrusionOk="0">
                  <a:moveTo>
                    <a:pt x="69" y="0"/>
                  </a:moveTo>
                  <a:lnTo>
                    <a:pt x="69" y="0"/>
                  </a:lnTo>
                  <a:cubicBezTo>
                    <a:pt x="1" y="89"/>
                    <a:pt x="628" y="2604"/>
                    <a:pt x="1158" y="3006"/>
                  </a:cubicBezTo>
                  <a:cubicBezTo>
                    <a:pt x="1293" y="3109"/>
                    <a:pt x="1608" y="3154"/>
                    <a:pt x="1996" y="3154"/>
                  </a:cubicBezTo>
                  <a:cubicBezTo>
                    <a:pt x="3135" y="3154"/>
                    <a:pt x="4902" y="2770"/>
                    <a:pt x="4574" y="2353"/>
                  </a:cubicBezTo>
                  <a:cubicBezTo>
                    <a:pt x="4131" y="1795"/>
                    <a:pt x="69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38"/>
            <p:cNvSpPr/>
            <p:nvPr/>
          </p:nvSpPr>
          <p:spPr>
            <a:xfrm>
              <a:off x="5352080" y="1816912"/>
              <a:ext cx="42119" cy="57150"/>
            </a:xfrm>
            <a:custGeom>
              <a:avLst/>
              <a:gdLst/>
              <a:ahLst/>
              <a:cxnLst/>
              <a:rect l="l" t="t" r="r" b="b"/>
              <a:pathLst>
                <a:path w="1409" h="1912" extrusionOk="0">
                  <a:moveTo>
                    <a:pt x="295" y="0"/>
                  </a:moveTo>
                  <a:cubicBezTo>
                    <a:pt x="288" y="0"/>
                    <a:pt x="281" y="1"/>
                    <a:pt x="275" y="2"/>
                  </a:cubicBezTo>
                  <a:cubicBezTo>
                    <a:pt x="1" y="68"/>
                    <a:pt x="669" y="1912"/>
                    <a:pt x="1021" y="1912"/>
                  </a:cubicBezTo>
                  <a:cubicBezTo>
                    <a:pt x="1047" y="1912"/>
                    <a:pt x="1072" y="1902"/>
                    <a:pt x="1094" y="1880"/>
                  </a:cubicBezTo>
                  <a:cubicBezTo>
                    <a:pt x="1409" y="1569"/>
                    <a:pt x="605" y="0"/>
                    <a:pt x="295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38"/>
            <p:cNvSpPr/>
            <p:nvPr/>
          </p:nvSpPr>
          <p:spPr>
            <a:xfrm>
              <a:off x="5439097" y="1666775"/>
              <a:ext cx="122679" cy="113373"/>
            </a:xfrm>
            <a:custGeom>
              <a:avLst/>
              <a:gdLst/>
              <a:ahLst/>
              <a:cxnLst/>
              <a:rect l="l" t="t" r="r" b="b"/>
              <a:pathLst>
                <a:path w="4104" h="3793" extrusionOk="0">
                  <a:moveTo>
                    <a:pt x="1024" y="1"/>
                  </a:moveTo>
                  <a:cubicBezTo>
                    <a:pt x="471" y="1"/>
                    <a:pt x="28" y="34"/>
                    <a:pt x="1" y="70"/>
                  </a:cubicBezTo>
                  <a:cubicBezTo>
                    <a:pt x="1" y="70"/>
                    <a:pt x="2824" y="3501"/>
                    <a:pt x="3480" y="3776"/>
                  </a:cubicBezTo>
                  <a:cubicBezTo>
                    <a:pt x="3506" y="3787"/>
                    <a:pt x="3530" y="3792"/>
                    <a:pt x="3553" y="3792"/>
                  </a:cubicBezTo>
                  <a:cubicBezTo>
                    <a:pt x="4104" y="3792"/>
                    <a:pt x="3701" y="697"/>
                    <a:pt x="3191" y="311"/>
                  </a:cubicBezTo>
                  <a:cubicBezTo>
                    <a:pt x="2876" y="72"/>
                    <a:pt x="1833" y="1"/>
                    <a:pt x="10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38"/>
            <p:cNvSpPr/>
            <p:nvPr/>
          </p:nvSpPr>
          <p:spPr>
            <a:xfrm>
              <a:off x="5183307" y="1571157"/>
              <a:ext cx="325440" cy="267874"/>
            </a:xfrm>
            <a:custGeom>
              <a:avLst/>
              <a:gdLst/>
              <a:ahLst/>
              <a:cxnLst/>
              <a:rect l="l" t="t" r="r" b="b"/>
              <a:pathLst>
                <a:path w="10887" h="8962" extrusionOk="0">
                  <a:moveTo>
                    <a:pt x="1567" y="0"/>
                  </a:moveTo>
                  <a:cubicBezTo>
                    <a:pt x="743" y="0"/>
                    <a:pt x="254" y="132"/>
                    <a:pt x="254" y="132"/>
                  </a:cubicBezTo>
                  <a:cubicBezTo>
                    <a:pt x="0" y="5949"/>
                    <a:pt x="8233" y="8961"/>
                    <a:pt x="8233" y="8961"/>
                  </a:cubicBezTo>
                  <a:lnTo>
                    <a:pt x="10887" y="5541"/>
                  </a:lnTo>
                  <a:cubicBezTo>
                    <a:pt x="7256" y="722"/>
                    <a:pt x="3495" y="0"/>
                    <a:pt x="1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38"/>
            <p:cNvSpPr/>
            <p:nvPr/>
          </p:nvSpPr>
          <p:spPr>
            <a:xfrm>
              <a:off x="5270832" y="1621910"/>
              <a:ext cx="155830" cy="125897"/>
            </a:xfrm>
            <a:custGeom>
              <a:avLst/>
              <a:gdLst/>
              <a:ahLst/>
              <a:cxnLst/>
              <a:rect l="l" t="t" r="r" b="b"/>
              <a:pathLst>
                <a:path w="5213" h="4212" extrusionOk="0">
                  <a:moveTo>
                    <a:pt x="2019" y="0"/>
                  </a:moveTo>
                  <a:cubicBezTo>
                    <a:pt x="1475" y="0"/>
                    <a:pt x="877" y="205"/>
                    <a:pt x="410" y="852"/>
                  </a:cubicBezTo>
                  <a:cubicBezTo>
                    <a:pt x="63" y="1333"/>
                    <a:pt x="1" y="1825"/>
                    <a:pt x="56" y="2242"/>
                  </a:cubicBezTo>
                  <a:cubicBezTo>
                    <a:pt x="146" y="2937"/>
                    <a:pt x="581" y="3531"/>
                    <a:pt x="1181" y="3890"/>
                  </a:cubicBezTo>
                  <a:cubicBezTo>
                    <a:pt x="1484" y="4070"/>
                    <a:pt x="1883" y="4212"/>
                    <a:pt x="2312" y="4212"/>
                  </a:cubicBezTo>
                  <a:cubicBezTo>
                    <a:pt x="2797" y="4212"/>
                    <a:pt x="3320" y="4030"/>
                    <a:pt x="3782" y="3517"/>
                  </a:cubicBezTo>
                  <a:cubicBezTo>
                    <a:pt x="5212" y="1932"/>
                    <a:pt x="3774" y="659"/>
                    <a:pt x="3215" y="323"/>
                  </a:cubicBezTo>
                  <a:cubicBezTo>
                    <a:pt x="2950" y="165"/>
                    <a:pt x="2506" y="0"/>
                    <a:pt x="20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38"/>
            <p:cNvSpPr/>
            <p:nvPr/>
          </p:nvSpPr>
          <p:spPr>
            <a:xfrm>
              <a:off x="5266946" y="1632909"/>
              <a:ext cx="132543" cy="102044"/>
            </a:xfrm>
            <a:custGeom>
              <a:avLst/>
              <a:gdLst/>
              <a:ahLst/>
              <a:cxnLst/>
              <a:rect l="l" t="t" r="r" b="b"/>
              <a:pathLst>
                <a:path w="4434" h="3414" extrusionOk="0">
                  <a:moveTo>
                    <a:pt x="2196" y="0"/>
                  </a:moveTo>
                  <a:cubicBezTo>
                    <a:pt x="1724" y="0"/>
                    <a:pt x="1244" y="241"/>
                    <a:pt x="878" y="834"/>
                  </a:cubicBezTo>
                  <a:cubicBezTo>
                    <a:pt x="0" y="2253"/>
                    <a:pt x="1243" y="3414"/>
                    <a:pt x="2409" y="3414"/>
                  </a:cubicBezTo>
                  <a:cubicBezTo>
                    <a:pt x="2914" y="3414"/>
                    <a:pt x="3404" y="3196"/>
                    <a:pt x="3701" y="2686"/>
                  </a:cubicBezTo>
                  <a:cubicBezTo>
                    <a:pt x="4434" y="1426"/>
                    <a:pt x="3342" y="0"/>
                    <a:pt x="2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38"/>
            <p:cNvSpPr/>
            <p:nvPr/>
          </p:nvSpPr>
          <p:spPr>
            <a:xfrm>
              <a:off x="5296868" y="1636108"/>
              <a:ext cx="30371" cy="97561"/>
            </a:xfrm>
            <a:custGeom>
              <a:avLst/>
              <a:gdLst/>
              <a:ahLst/>
              <a:cxnLst/>
              <a:rect l="l" t="t" r="r" b="b"/>
              <a:pathLst>
                <a:path w="1016" h="3264" extrusionOk="0">
                  <a:moveTo>
                    <a:pt x="673" y="0"/>
                  </a:moveTo>
                  <a:cubicBezTo>
                    <a:pt x="433" y="100"/>
                    <a:pt x="203" y="277"/>
                    <a:pt x="1" y="547"/>
                  </a:cubicBezTo>
                  <a:lnTo>
                    <a:pt x="235" y="2905"/>
                  </a:lnTo>
                  <a:cubicBezTo>
                    <a:pt x="464" y="3079"/>
                    <a:pt x="733" y="3203"/>
                    <a:pt x="1016" y="3264"/>
                  </a:cubicBezTo>
                  <a:lnTo>
                    <a:pt x="673" y="0"/>
                  </a:ln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38"/>
            <p:cNvSpPr/>
            <p:nvPr/>
          </p:nvSpPr>
          <p:spPr>
            <a:xfrm>
              <a:off x="5325117" y="1632969"/>
              <a:ext cx="26724" cy="101955"/>
            </a:xfrm>
            <a:custGeom>
              <a:avLst/>
              <a:gdLst/>
              <a:ahLst/>
              <a:cxnLst/>
              <a:rect l="l" t="t" r="r" b="b"/>
              <a:pathLst>
                <a:path w="894" h="3411" extrusionOk="0">
                  <a:moveTo>
                    <a:pt x="246" y="0"/>
                  </a:moveTo>
                  <a:cubicBezTo>
                    <a:pt x="164" y="0"/>
                    <a:pt x="82" y="8"/>
                    <a:pt x="0" y="23"/>
                  </a:cubicBezTo>
                  <a:lnTo>
                    <a:pt x="477" y="3411"/>
                  </a:lnTo>
                  <a:cubicBezTo>
                    <a:pt x="618" y="3410"/>
                    <a:pt x="759" y="3393"/>
                    <a:pt x="894" y="3355"/>
                  </a:cubicBezTo>
                  <a:lnTo>
                    <a:pt x="457" y="16"/>
                  </a:lnTo>
                  <a:cubicBezTo>
                    <a:pt x="388" y="6"/>
                    <a:pt x="317" y="0"/>
                    <a:pt x="246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38"/>
            <p:cNvSpPr/>
            <p:nvPr/>
          </p:nvSpPr>
          <p:spPr>
            <a:xfrm>
              <a:off x="5188203" y="1570493"/>
              <a:ext cx="124353" cy="125269"/>
            </a:xfrm>
            <a:custGeom>
              <a:avLst/>
              <a:gdLst/>
              <a:ahLst/>
              <a:cxnLst/>
              <a:rect l="l" t="t" r="r" b="b"/>
              <a:pathLst>
                <a:path w="4160" h="4191" extrusionOk="0">
                  <a:moveTo>
                    <a:pt x="1380" y="0"/>
                  </a:moveTo>
                  <a:cubicBezTo>
                    <a:pt x="556" y="0"/>
                    <a:pt x="68" y="132"/>
                    <a:pt x="68" y="132"/>
                  </a:cubicBezTo>
                  <a:cubicBezTo>
                    <a:pt x="0" y="1686"/>
                    <a:pt x="540" y="3041"/>
                    <a:pt x="1364" y="4190"/>
                  </a:cubicBezTo>
                  <a:cubicBezTo>
                    <a:pt x="2259" y="3212"/>
                    <a:pt x="3427" y="1812"/>
                    <a:pt x="4160" y="464"/>
                  </a:cubicBezTo>
                  <a:cubicBezTo>
                    <a:pt x="3049" y="99"/>
                    <a:pt x="2090" y="0"/>
                    <a:pt x="1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38"/>
            <p:cNvSpPr/>
            <p:nvPr/>
          </p:nvSpPr>
          <p:spPr>
            <a:xfrm>
              <a:off x="5371898" y="1722699"/>
              <a:ext cx="155023" cy="103061"/>
            </a:xfrm>
            <a:custGeom>
              <a:avLst/>
              <a:gdLst/>
              <a:ahLst/>
              <a:cxnLst/>
              <a:rect l="l" t="t" r="r" b="b"/>
              <a:pathLst>
                <a:path w="5186" h="3448" extrusionOk="0">
                  <a:moveTo>
                    <a:pt x="1501" y="0"/>
                  </a:moveTo>
                  <a:cubicBezTo>
                    <a:pt x="1291" y="0"/>
                    <a:pt x="1107" y="68"/>
                    <a:pt x="964" y="223"/>
                  </a:cubicBezTo>
                  <a:cubicBezTo>
                    <a:pt x="0" y="1268"/>
                    <a:pt x="3268" y="3447"/>
                    <a:pt x="4410" y="3447"/>
                  </a:cubicBezTo>
                  <a:cubicBezTo>
                    <a:pt x="4564" y="3447"/>
                    <a:pt x="4679" y="3408"/>
                    <a:pt x="4740" y="3321"/>
                  </a:cubicBezTo>
                  <a:cubicBezTo>
                    <a:pt x="5186" y="2689"/>
                    <a:pt x="2824" y="0"/>
                    <a:pt x="1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38"/>
            <p:cNvSpPr/>
            <p:nvPr/>
          </p:nvSpPr>
          <p:spPr>
            <a:xfrm>
              <a:off x="5403226" y="1745475"/>
              <a:ext cx="107493" cy="76010"/>
            </a:xfrm>
            <a:custGeom>
              <a:avLst/>
              <a:gdLst/>
              <a:ahLst/>
              <a:cxnLst/>
              <a:rect l="l" t="t" r="r" b="b"/>
              <a:pathLst>
                <a:path w="3596" h="2543" extrusionOk="0">
                  <a:moveTo>
                    <a:pt x="352" y="1"/>
                  </a:moveTo>
                  <a:cubicBezTo>
                    <a:pt x="279" y="1"/>
                    <a:pt x="229" y="28"/>
                    <a:pt x="207" y="87"/>
                  </a:cubicBezTo>
                  <a:cubicBezTo>
                    <a:pt x="0" y="659"/>
                    <a:pt x="2828" y="2542"/>
                    <a:pt x="3341" y="2542"/>
                  </a:cubicBezTo>
                  <a:cubicBezTo>
                    <a:pt x="3374" y="2542"/>
                    <a:pt x="3398" y="2534"/>
                    <a:pt x="3410" y="2518"/>
                  </a:cubicBezTo>
                  <a:cubicBezTo>
                    <a:pt x="3596" y="2274"/>
                    <a:pt x="1022" y="1"/>
                    <a:pt x="35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38"/>
            <p:cNvSpPr/>
            <p:nvPr/>
          </p:nvSpPr>
          <p:spPr>
            <a:xfrm>
              <a:off x="5191527" y="1588941"/>
              <a:ext cx="53388" cy="92151"/>
            </a:xfrm>
            <a:custGeom>
              <a:avLst/>
              <a:gdLst/>
              <a:ahLst/>
              <a:cxnLst/>
              <a:rect l="l" t="t" r="r" b="b"/>
              <a:pathLst>
                <a:path w="1786" h="3083" extrusionOk="0">
                  <a:moveTo>
                    <a:pt x="246" y="1"/>
                  </a:moveTo>
                  <a:cubicBezTo>
                    <a:pt x="224" y="1"/>
                    <a:pt x="207" y="13"/>
                    <a:pt x="194" y="38"/>
                  </a:cubicBezTo>
                  <a:cubicBezTo>
                    <a:pt x="1" y="417"/>
                    <a:pt x="1000" y="3082"/>
                    <a:pt x="1400" y="3082"/>
                  </a:cubicBezTo>
                  <a:cubicBezTo>
                    <a:pt x="1427" y="3082"/>
                    <a:pt x="1451" y="3070"/>
                    <a:pt x="1472" y="3045"/>
                  </a:cubicBezTo>
                  <a:cubicBezTo>
                    <a:pt x="1786" y="2663"/>
                    <a:pt x="569" y="1"/>
                    <a:pt x="246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9554" y="0"/>
            <a:ext cx="477329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uLnTx/>
                <a:uFillTx/>
                <a:latin typeface="Greek Diner Inline TT" panose="020B0500000000000000" pitchFamily="34" charset="0"/>
                <a:ea typeface="+mn-ea"/>
                <a:cs typeface="Arial"/>
                <a:sym typeface="Arial"/>
              </a:rPr>
              <a:t>REVIEW 1 LANGUAGE</a:t>
            </a:r>
          </a:p>
        </p:txBody>
      </p:sp>
      <p:sp>
        <p:nvSpPr>
          <p:cNvPr id="7" name="Freeform 6"/>
          <p:cNvSpPr/>
          <p:nvPr/>
        </p:nvSpPr>
        <p:spPr>
          <a:xfrm>
            <a:off x="1603515" y="557514"/>
            <a:ext cx="1014015" cy="1448594"/>
          </a:xfrm>
          <a:custGeom>
            <a:avLst/>
            <a:gdLst>
              <a:gd name="connsiteX0" fmla="*/ 0 w 1931458"/>
              <a:gd name="connsiteY0" fmla="*/ 0 h 1352020"/>
              <a:gd name="connsiteX1" fmla="*/ 1255448 w 1931458"/>
              <a:gd name="connsiteY1" fmla="*/ 0 h 1352020"/>
              <a:gd name="connsiteX2" fmla="*/ 1931458 w 1931458"/>
              <a:gd name="connsiteY2" fmla="*/ 676010 h 1352020"/>
              <a:gd name="connsiteX3" fmla="*/ 1255448 w 1931458"/>
              <a:gd name="connsiteY3" fmla="*/ 1352020 h 1352020"/>
              <a:gd name="connsiteX4" fmla="*/ 0 w 1931458"/>
              <a:gd name="connsiteY4" fmla="*/ 1352020 h 1352020"/>
              <a:gd name="connsiteX5" fmla="*/ 676010 w 1931458"/>
              <a:gd name="connsiteY5" fmla="*/ 676010 h 1352020"/>
              <a:gd name="connsiteX6" fmla="*/ 0 w 1931458"/>
              <a:gd name="connsiteY6" fmla="*/ 0 h 135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1458" h="1352020">
                <a:moveTo>
                  <a:pt x="1931457" y="0"/>
                </a:moveTo>
                <a:lnTo>
                  <a:pt x="1931457" y="878813"/>
                </a:lnTo>
                <a:lnTo>
                  <a:pt x="965729" y="1352020"/>
                </a:lnTo>
                <a:lnTo>
                  <a:pt x="1" y="878813"/>
                </a:lnTo>
                <a:lnTo>
                  <a:pt x="1" y="0"/>
                </a:lnTo>
                <a:lnTo>
                  <a:pt x="965729" y="473207"/>
                </a:lnTo>
                <a:lnTo>
                  <a:pt x="1931457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16" tIns="522724" rIns="15716" bIns="522724" numCol="1" spcCol="1270" anchor="ctr" anchorCtr="0">
            <a:noAutofit/>
          </a:bodyPr>
          <a:lstStyle/>
          <a:p>
            <a:pPr marL="0" marR="0" lvl="0" indent="0" algn="ctr" defTabSz="110013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Vari" pitchFamily="2" charset="0"/>
                <a:ea typeface="+mn-ea"/>
                <a:cs typeface="+mn-cs"/>
                <a:sym typeface="Arial"/>
              </a:rPr>
              <a:t>II</a:t>
            </a:r>
          </a:p>
        </p:txBody>
      </p:sp>
      <p:sp>
        <p:nvSpPr>
          <p:cNvPr id="8" name="Freeform 7"/>
          <p:cNvSpPr/>
          <p:nvPr/>
        </p:nvSpPr>
        <p:spPr>
          <a:xfrm>
            <a:off x="2617530" y="558444"/>
            <a:ext cx="5081984" cy="941585"/>
          </a:xfrm>
          <a:custGeom>
            <a:avLst/>
            <a:gdLst>
              <a:gd name="connsiteX0" fmla="*/ 209245 w 1255447"/>
              <a:gd name="connsiteY0" fmla="*/ 0 h 6775979"/>
              <a:gd name="connsiteX1" fmla="*/ 1046202 w 1255447"/>
              <a:gd name="connsiteY1" fmla="*/ 0 h 6775979"/>
              <a:gd name="connsiteX2" fmla="*/ 1255447 w 1255447"/>
              <a:gd name="connsiteY2" fmla="*/ 209245 h 6775979"/>
              <a:gd name="connsiteX3" fmla="*/ 1255447 w 1255447"/>
              <a:gd name="connsiteY3" fmla="*/ 6775979 h 6775979"/>
              <a:gd name="connsiteX4" fmla="*/ 1255447 w 1255447"/>
              <a:gd name="connsiteY4" fmla="*/ 6775979 h 6775979"/>
              <a:gd name="connsiteX5" fmla="*/ 0 w 1255447"/>
              <a:gd name="connsiteY5" fmla="*/ 6775979 h 6775979"/>
              <a:gd name="connsiteX6" fmla="*/ 0 w 1255447"/>
              <a:gd name="connsiteY6" fmla="*/ 6775979 h 6775979"/>
              <a:gd name="connsiteX7" fmla="*/ 0 w 1255447"/>
              <a:gd name="connsiteY7" fmla="*/ 209245 h 6775979"/>
              <a:gd name="connsiteX8" fmla="*/ 209245 w 1255447"/>
              <a:gd name="connsiteY8" fmla="*/ 0 h 677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447" h="6775979">
                <a:moveTo>
                  <a:pt x="1255447" y="1129352"/>
                </a:moveTo>
                <a:lnTo>
                  <a:pt x="1255447" y="5646627"/>
                </a:lnTo>
                <a:cubicBezTo>
                  <a:pt x="1255447" y="6270350"/>
                  <a:pt x="1238090" y="6775976"/>
                  <a:pt x="1216678" y="6775976"/>
                </a:cubicBezTo>
                <a:lnTo>
                  <a:pt x="0" y="6775976"/>
                </a:lnTo>
                <a:lnTo>
                  <a:pt x="0" y="6775976"/>
                </a:lnTo>
                <a:lnTo>
                  <a:pt x="0" y="3"/>
                </a:lnTo>
                <a:lnTo>
                  <a:pt x="0" y="3"/>
                </a:lnTo>
                <a:lnTo>
                  <a:pt x="1216678" y="3"/>
                </a:lnTo>
                <a:cubicBezTo>
                  <a:pt x="1238090" y="3"/>
                  <a:pt x="1255447" y="505629"/>
                  <a:pt x="1255447" y="1129352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0030" tIns="67396" rIns="67396" bIns="67396" numCol="1" spcCol="1270" anchor="ctr" anchorCtr="0">
            <a:noAutofit/>
          </a:bodyPr>
          <a:lstStyle/>
          <a:p>
            <a:pPr marL="214313" marR="0" lvl="1" indent="-214313" algn="l" defTabSz="15001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337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VNI-Vari" pitchFamily="2" charset="0"/>
                <a:ea typeface="+mn-ea"/>
                <a:cs typeface="+mn-cs"/>
                <a:sym typeface="Arial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05818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40"/>
            <a:ext cx="9144000" cy="812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5300" y="156326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848692" y="983581"/>
            <a:ext cx="7753684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Put the phrases below in the correct columns.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432148" y="968228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471738" y="891248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2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5BE09AC-1175-42D3-BEE5-8F527695DABB}"/>
              </a:ext>
            </a:extLst>
          </p:cNvPr>
          <p:cNvGraphicFramePr>
            <a:graphicFrameLocks noGrp="1"/>
          </p:cNvGraphicFramePr>
          <p:nvPr/>
        </p:nvGraphicFramePr>
        <p:xfrm>
          <a:off x="432149" y="2464999"/>
          <a:ext cx="8201026" cy="253094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100513">
                  <a:extLst>
                    <a:ext uri="{9D8B030D-6E8A-4147-A177-3AD203B41FA5}">
                      <a16:colId xmlns:a16="http://schemas.microsoft.com/office/drawing/2014/main" val="1480972258"/>
                    </a:ext>
                  </a:extLst>
                </a:gridCol>
                <a:gridCol w="4100513">
                  <a:extLst>
                    <a:ext uri="{9D8B030D-6E8A-4147-A177-3AD203B41FA5}">
                      <a16:colId xmlns:a16="http://schemas.microsoft.com/office/drawing/2014/main" val="3580503966"/>
                    </a:ext>
                  </a:extLst>
                </a:gridCol>
              </a:tblGrid>
              <a:tr h="38862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Activities you do for…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8087301"/>
                  </a:ext>
                </a:extLst>
              </a:tr>
              <a:tr h="388620"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CC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yourself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dirty="0">
                          <a:solidFill>
                            <a:srgbClr val="CC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your community 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8636668"/>
                  </a:ext>
                </a:extLst>
              </a:tr>
              <a:tr h="1753706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530126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DB40308-2FAF-4C07-8241-DB31E43A3C2A}"/>
              </a:ext>
            </a:extLst>
          </p:cNvPr>
          <p:cNvSpPr txBox="1"/>
          <p:nvPr/>
        </p:nvSpPr>
        <p:spPr>
          <a:xfrm>
            <a:off x="365301" y="1415312"/>
            <a:ext cx="291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1. raising money for charity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E41687-9DF2-4FC1-9AF9-3B9FFFFB8F73}"/>
              </a:ext>
            </a:extLst>
          </p:cNvPr>
          <p:cNvSpPr txBox="1"/>
          <p:nvPr/>
        </p:nvSpPr>
        <p:spPr>
          <a:xfrm>
            <a:off x="365301" y="1752461"/>
            <a:ext cx="291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2. cleaning your room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EA5BF3-1A9A-495F-BE6D-ECF6D517BBC6}"/>
              </a:ext>
            </a:extLst>
          </p:cNvPr>
          <p:cNvSpPr txBox="1"/>
          <p:nvPr/>
        </p:nvSpPr>
        <p:spPr>
          <a:xfrm>
            <a:off x="365301" y="2063973"/>
            <a:ext cx="291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3. doing volunteer 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D0F89A-9BE3-4662-90C6-6A0B585930BC}"/>
              </a:ext>
            </a:extLst>
          </p:cNvPr>
          <p:cNvSpPr txBox="1"/>
          <p:nvPr/>
        </p:nvSpPr>
        <p:spPr>
          <a:xfrm>
            <a:off x="3618088" y="1415312"/>
            <a:ext cx="291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4. helping street children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7219BD-B68A-40BB-9589-2FC5B10637CE}"/>
              </a:ext>
            </a:extLst>
          </p:cNvPr>
          <p:cNvSpPr txBox="1"/>
          <p:nvPr/>
        </p:nvSpPr>
        <p:spPr>
          <a:xfrm>
            <a:off x="3618088" y="1752461"/>
            <a:ext cx="291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5. collecting stamps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933126-66E3-4209-806D-2F61DD7A0B7C}"/>
              </a:ext>
            </a:extLst>
          </p:cNvPr>
          <p:cNvSpPr txBox="1"/>
          <p:nvPr/>
        </p:nvSpPr>
        <p:spPr>
          <a:xfrm>
            <a:off x="3618088" y="2063973"/>
            <a:ext cx="2918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6. doing judo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722455-6A7B-47DC-861D-99C42A66F0AA}"/>
              </a:ext>
            </a:extLst>
          </p:cNvPr>
          <p:cNvSpPr txBox="1"/>
          <p:nvPr/>
        </p:nvSpPr>
        <p:spPr>
          <a:xfrm>
            <a:off x="6347001" y="1424412"/>
            <a:ext cx="243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7. doing sports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439227-4E74-4B74-826A-5186520355C6}"/>
              </a:ext>
            </a:extLst>
          </p:cNvPr>
          <p:cNvSpPr txBox="1"/>
          <p:nvPr/>
        </p:nvSpPr>
        <p:spPr>
          <a:xfrm>
            <a:off x="6347001" y="1761561"/>
            <a:ext cx="2392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8. donating clothes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EDCE665-FEC5-49CF-A128-8791DD608B92}"/>
              </a:ext>
            </a:extLst>
          </p:cNvPr>
          <p:cNvSpPr txBox="1"/>
          <p:nvPr/>
        </p:nvSpPr>
        <p:spPr>
          <a:xfrm>
            <a:off x="918641" y="3290642"/>
            <a:ext cx="3181872" cy="161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20000"/>
              </a:lnSpc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2. cleaning your room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5. collecting stamps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6. doing judo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7. doing sports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F5264E-52C9-4BE8-9F62-172A29828541}"/>
              </a:ext>
            </a:extLst>
          </p:cNvPr>
          <p:cNvSpPr txBox="1"/>
          <p:nvPr/>
        </p:nvSpPr>
        <p:spPr>
          <a:xfrm>
            <a:off x="4945598" y="3276381"/>
            <a:ext cx="3181872" cy="1617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20000"/>
              </a:lnSpc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8. donating clothes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3. doing volunteer work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4. helping street children</a:t>
            </a:r>
          </a:p>
          <a:p>
            <a:pPr defTabSz="685800">
              <a:lnSpc>
                <a:spcPct val="120000"/>
              </a:lnSpc>
              <a:buClrTx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1. raising money for charity</a:t>
            </a:r>
          </a:p>
        </p:txBody>
      </p:sp>
      <p:pic>
        <p:nvPicPr>
          <p:cNvPr id="2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04503720-D262-466D-8BEC-5560AB26FB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23902" y="88296"/>
            <a:ext cx="1207136" cy="67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49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205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40"/>
            <a:ext cx="9144000" cy="812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65300" y="156326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VOCABULARY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2D4E20-F005-43E3-A86D-B1A08F02DDF2}"/>
              </a:ext>
            </a:extLst>
          </p:cNvPr>
          <p:cNvSpPr txBox="1"/>
          <p:nvPr/>
        </p:nvSpPr>
        <p:spPr>
          <a:xfrm>
            <a:off x="848692" y="983581"/>
            <a:ext cx="7753684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Complete the sentences with the words and phrases below.</a:t>
            </a: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671DF0E9-1DB7-4854-8929-8DB2C4C66734}"/>
              </a:ext>
            </a:extLst>
          </p:cNvPr>
          <p:cNvSpPr/>
          <p:nvPr/>
        </p:nvSpPr>
        <p:spPr>
          <a:xfrm>
            <a:off x="432148" y="968228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48DA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252576-2549-42FF-8832-F8AA48611C19}"/>
              </a:ext>
            </a:extLst>
          </p:cNvPr>
          <p:cNvSpPr txBox="1"/>
          <p:nvPr/>
        </p:nvSpPr>
        <p:spPr>
          <a:xfrm>
            <a:off x="471738" y="891248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 pitchFamily="34" charset="0"/>
                <a:ea typeface="+mn-ea"/>
                <a:cs typeface="Arial"/>
                <a:sym typeface="Arial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1389F-FA76-4CB8-921E-7F74607FBB39}"/>
              </a:ext>
            </a:extLst>
          </p:cNvPr>
          <p:cNvSpPr txBox="1"/>
          <p:nvPr/>
        </p:nvSpPr>
        <p:spPr>
          <a:xfrm>
            <a:off x="432148" y="2342243"/>
            <a:ext cx="8111777" cy="2542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hronicaPro-Bold"/>
                <a:ea typeface="+mn-ea"/>
                <a:cs typeface="Arial"/>
                <a:sym typeface="Arial"/>
              </a:rPr>
              <a:t>1.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Eating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949599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_______________________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and exercising can help you keep fit and stay healthy.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hronicaPro-Bold"/>
                <a:ea typeface="+mn-ea"/>
                <a:cs typeface="Arial"/>
                <a:sym typeface="Arial"/>
              </a:rPr>
              <a:t>2.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The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BookIt"/>
                <a:ea typeface="+mn-ea"/>
                <a:cs typeface="Arial"/>
                <a:sym typeface="Arial"/>
              </a:rPr>
              <a:t>Donate a Book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event helps children in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949599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_______________________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hronicaPro-Bold"/>
                <a:ea typeface="+mn-ea"/>
                <a:cs typeface="Arial"/>
                <a:sym typeface="Arial"/>
              </a:rPr>
              <a:t>3.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My brother spends a lot of time making models. that’s his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949599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________________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hronicaPro-Bold"/>
                <a:ea typeface="+mn-ea"/>
                <a:cs typeface="Arial"/>
                <a:sym typeface="Arial"/>
              </a:rPr>
              <a:t>4.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If you have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949599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___________________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, use lip balm.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hronicaPro-Bold"/>
                <a:ea typeface="+mn-ea"/>
                <a:cs typeface="Arial"/>
                <a:sym typeface="Arial"/>
              </a:rPr>
              <a:t>5.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There are many things you can do to help your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949599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________________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.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ChronicaPro-Bold"/>
                <a:ea typeface="+mn-ea"/>
                <a:cs typeface="Arial"/>
                <a:sym typeface="Arial"/>
              </a:rPr>
              <a:t>6.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I love </a:t>
            </a: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949599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________________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hronicaPro-Book"/>
                <a:ea typeface="+mn-ea"/>
                <a:cs typeface="Arial"/>
                <a:sym typeface="Arial"/>
              </a:rPr>
              <a:t>of the sunset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1374D-3172-4BAD-9AB9-06CBBEC4410D}"/>
              </a:ext>
            </a:extLst>
          </p:cNvPr>
          <p:cNvSpPr txBox="1"/>
          <p:nvPr/>
        </p:nvSpPr>
        <p:spPr>
          <a:xfrm>
            <a:off x="2038350" y="1480097"/>
            <a:ext cx="5181600" cy="734945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hobby,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coloured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 vegetables, chapped lips, mountainous areas, taking photos, community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C611CF-B7D9-4CDB-B6BC-632A08D70E6C}"/>
              </a:ext>
            </a:extLst>
          </p:cNvPr>
          <p:cNvSpPr txBox="1"/>
          <p:nvPr/>
        </p:nvSpPr>
        <p:spPr>
          <a:xfrm>
            <a:off x="1287378" y="2398625"/>
            <a:ext cx="24526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coloured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vegetables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104BECF-A9F7-461C-A6A7-CE874A69AF58}"/>
              </a:ext>
            </a:extLst>
          </p:cNvPr>
          <p:cNvSpPr txBox="1"/>
          <p:nvPr/>
        </p:nvSpPr>
        <p:spPr>
          <a:xfrm>
            <a:off x="4749715" y="2808722"/>
            <a:ext cx="2427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mountainous areas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6F73C25-941A-4690-9E2E-834E19A763D0}"/>
              </a:ext>
            </a:extLst>
          </p:cNvPr>
          <p:cNvSpPr txBox="1"/>
          <p:nvPr/>
        </p:nvSpPr>
        <p:spPr>
          <a:xfrm>
            <a:off x="6283240" y="3242630"/>
            <a:ext cx="2260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hobby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7D8F21-B2C7-4F2B-A115-DE734EBDB2EF}"/>
              </a:ext>
            </a:extLst>
          </p:cNvPr>
          <p:cNvSpPr txBox="1"/>
          <p:nvPr/>
        </p:nvSpPr>
        <p:spPr>
          <a:xfrm>
            <a:off x="1896978" y="3613164"/>
            <a:ext cx="1418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chapped lips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27B3CC1-31FE-408C-B5AA-A19FB91B3F72}"/>
              </a:ext>
            </a:extLst>
          </p:cNvPr>
          <p:cNvSpPr txBox="1"/>
          <p:nvPr/>
        </p:nvSpPr>
        <p:spPr>
          <a:xfrm>
            <a:off x="5102141" y="4045671"/>
            <a:ext cx="25270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community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F075697-4EF8-4566-A094-1DF53017B184}"/>
              </a:ext>
            </a:extLst>
          </p:cNvPr>
          <p:cNvSpPr txBox="1"/>
          <p:nvPr/>
        </p:nvSpPr>
        <p:spPr>
          <a:xfrm>
            <a:off x="1215940" y="4457943"/>
            <a:ext cx="25455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taking photos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A087DE-3610-464F-8D6B-A05E2996D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169" y="1393044"/>
            <a:ext cx="1666602" cy="904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0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9554" y="0"/>
            <a:ext cx="477329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uLnTx/>
                <a:uFillTx/>
                <a:latin typeface="Greek Diner Inline TT" panose="020B0500000000000000" pitchFamily="34" charset="0"/>
                <a:ea typeface="+mn-ea"/>
                <a:cs typeface="Arial"/>
                <a:sym typeface="Arial"/>
              </a:rPr>
              <a:t>REVIEW 1 LANGUAGE</a:t>
            </a:r>
          </a:p>
        </p:txBody>
      </p:sp>
      <p:sp>
        <p:nvSpPr>
          <p:cNvPr id="9" name="Freeform 8"/>
          <p:cNvSpPr/>
          <p:nvPr/>
        </p:nvSpPr>
        <p:spPr>
          <a:xfrm>
            <a:off x="1998561" y="678552"/>
            <a:ext cx="1014015" cy="1448594"/>
          </a:xfrm>
          <a:custGeom>
            <a:avLst/>
            <a:gdLst>
              <a:gd name="connsiteX0" fmla="*/ 0 w 1931458"/>
              <a:gd name="connsiteY0" fmla="*/ 0 h 1352020"/>
              <a:gd name="connsiteX1" fmla="*/ 1255448 w 1931458"/>
              <a:gd name="connsiteY1" fmla="*/ 0 h 1352020"/>
              <a:gd name="connsiteX2" fmla="*/ 1931458 w 1931458"/>
              <a:gd name="connsiteY2" fmla="*/ 676010 h 1352020"/>
              <a:gd name="connsiteX3" fmla="*/ 1255448 w 1931458"/>
              <a:gd name="connsiteY3" fmla="*/ 1352020 h 1352020"/>
              <a:gd name="connsiteX4" fmla="*/ 0 w 1931458"/>
              <a:gd name="connsiteY4" fmla="*/ 1352020 h 1352020"/>
              <a:gd name="connsiteX5" fmla="*/ 676010 w 1931458"/>
              <a:gd name="connsiteY5" fmla="*/ 676010 h 1352020"/>
              <a:gd name="connsiteX6" fmla="*/ 0 w 1931458"/>
              <a:gd name="connsiteY6" fmla="*/ 0 h 135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1458" h="1352020">
                <a:moveTo>
                  <a:pt x="1931457" y="0"/>
                </a:moveTo>
                <a:lnTo>
                  <a:pt x="1931457" y="878813"/>
                </a:lnTo>
                <a:lnTo>
                  <a:pt x="965729" y="1352020"/>
                </a:lnTo>
                <a:lnTo>
                  <a:pt x="1" y="878813"/>
                </a:lnTo>
                <a:lnTo>
                  <a:pt x="1" y="0"/>
                </a:lnTo>
                <a:lnTo>
                  <a:pt x="965729" y="473207"/>
                </a:lnTo>
                <a:lnTo>
                  <a:pt x="1931457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16" tIns="522724" rIns="15716" bIns="522724" numCol="1" spcCol="1270" anchor="ctr" anchorCtr="0">
            <a:noAutofit/>
          </a:bodyPr>
          <a:lstStyle/>
          <a:p>
            <a:pPr marL="0" marR="0" lvl="0" indent="0" algn="ctr" defTabSz="110013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7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NI-Vari" pitchFamily="2" charset="0"/>
                <a:ea typeface="+mn-ea"/>
                <a:cs typeface="+mn-cs"/>
                <a:sym typeface="Arial"/>
              </a:rPr>
              <a:t>III</a:t>
            </a:r>
          </a:p>
        </p:txBody>
      </p:sp>
      <p:sp>
        <p:nvSpPr>
          <p:cNvPr id="10" name="Freeform 9"/>
          <p:cNvSpPr/>
          <p:nvPr/>
        </p:nvSpPr>
        <p:spPr>
          <a:xfrm>
            <a:off x="3051583" y="678552"/>
            <a:ext cx="5081984" cy="941585"/>
          </a:xfrm>
          <a:custGeom>
            <a:avLst/>
            <a:gdLst>
              <a:gd name="connsiteX0" fmla="*/ 209245 w 1255447"/>
              <a:gd name="connsiteY0" fmla="*/ 0 h 6775979"/>
              <a:gd name="connsiteX1" fmla="*/ 1046202 w 1255447"/>
              <a:gd name="connsiteY1" fmla="*/ 0 h 6775979"/>
              <a:gd name="connsiteX2" fmla="*/ 1255447 w 1255447"/>
              <a:gd name="connsiteY2" fmla="*/ 209245 h 6775979"/>
              <a:gd name="connsiteX3" fmla="*/ 1255447 w 1255447"/>
              <a:gd name="connsiteY3" fmla="*/ 6775979 h 6775979"/>
              <a:gd name="connsiteX4" fmla="*/ 1255447 w 1255447"/>
              <a:gd name="connsiteY4" fmla="*/ 6775979 h 6775979"/>
              <a:gd name="connsiteX5" fmla="*/ 0 w 1255447"/>
              <a:gd name="connsiteY5" fmla="*/ 6775979 h 6775979"/>
              <a:gd name="connsiteX6" fmla="*/ 0 w 1255447"/>
              <a:gd name="connsiteY6" fmla="*/ 6775979 h 6775979"/>
              <a:gd name="connsiteX7" fmla="*/ 0 w 1255447"/>
              <a:gd name="connsiteY7" fmla="*/ 209245 h 6775979"/>
              <a:gd name="connsiteX8" fmla="*/ 209245 w 1255447"/>
              <a:gd name="connsiteY8" fmla="*/ 0 h 677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447" h="6775979">
                <a:moveTo>
                  <a:pt x="1255447" y="1129352"/>
                </a:moveTo>
                <a:lnTo>
                  <a:pt x="1255447" y="5646627"/>
                </a:lnTo>
                <a:cubicBezTo>
                  <a:pt x="1255447" y="6270350"/>
                  <a:pt x="1238090" y="6775976"/>
                  <a:pt x="1216678" y="6775976"/>
                </a:cubicBezTo>
                <a:lnTo>
                  <a:pt x="0" y="6775976"/>
                </a:lnTo>
                <a:lnTo>
                  <a:pt x="0" y="6775976"/>
                </a:lnTo>
                <a:lnTo>
                  <a:pt x="0" y="3"/>
                </a:lnTo>
                <a:lnTo>
                  <a:pt x="0" y="3"/>
                </a:lnTo>
                <a:lnTo>
                  <a:pt x="1216678" y="3"/>
                </a:lnTo>
                <a:cubicBezTo>
                  <a:pt x="1238090" y="3"/>
                  <a:pt x="1255447" y="505629"/>
                  <a:pt x="1255447" y="1129352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0030" tIns="67396" rIns="67396" bIns="67396" numCol="1" spcCol="1270" anchor="ctr" anchorCtr="0">
            <a:noAutofit/>
          </a:bodyPr>
          <a:lstStyle/>
          <a:p>
            <a:pPr marL="214313" marR="0" lvl="1" indent="-214313" algn="l" defTabSz="15001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3375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effectLst/>
                <a:uLnTx/>
                <a:uFillTx/>
                <a:latin typeface="VNI-Vari" pitchFamily="2" charset="0"/>
                <a:ea typeface="+mn-ea"/>
                <a:cs typeface="+mn-cs"/>
                <a:sym typeface="Arial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273412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540"/>
            <a:ext cx="9144000" cy="812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75236" y="177361"/>
            <a:ext cx="25980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Grammar:</a:t>
            </a:r>
          </a:p>
        </p:txBody>
      </p:sp>
      <p:pic>
        <p:nvPicPr>
          <p:cNvPr id="3074" name="Picture 2" descr="Past Simple Tense (Simple Past): Definition, Rules and Useful Examples •  7ESL | Simple past tense, English past tense, English grammar">
            <a:extLst>
              <a:ext uri="{FF2B5EF4-FFF2-40B4-BE49-F238E27FC236}">
                <a16:creationId xmlns:a16="http://schemas.microsoft.com/office/drawing/2014/main" id="{B294A89A-EB31-4940-83D9-CCF899FC2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970" y="870093"/>
            <a:ext cx="7100130" cy="371573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5948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4" name="Picture 6">
            <a:extLst>
              <a:ext uri="{FF2B5EF4-FFF2-40B4-BE49-F238E27FC236}">
                <a16:creationId xmlns:a16="http://schemas.microsoft.com/office/drawing/2014/main" id="{CA777E6A-3878-4933-B864-2ABCCB7A9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800600"/>
            <a:ext cx="68580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>
            <a:extLst>
              <a:ext uri="{FF2B5EF4-FFF2-40B4-BE49-F238E27FC236}">
                <a16:creationId xmlns:a16="http://schemas.microsoft.com/office/drawing/2014/main" id="{831AF808-039A-487C-BB54-1AC5F599E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228600"/>
            <a:ext cx="68580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60" name="Text Box 12">
            <a:extLst>
              <a:ext uri="{FF2B5EF4-FFF2-40B4-BE49-F238E27FC236}">
                <a16:creationId xmlns:a16="http://schemas.microsoft.com/office/drawing/2014/main" id="{ABD9C8E9-4F23-4322-BA90-FFBEEC187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3100" y="2743200"/>
            <a:ext cx="45720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endParaRPr lang="en-US" alt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676" name="Text Box 28">
            <a:extLst>
              <a:ext uri="{FF2B5EF4-FFF2-40B4-BE49-F238E27FC236}">
                <a16:creationId xmlns:a16="http://schemas.microsoft.com/office/drawing/2014/main" id="{12510081-AAE6-474B-85C2-9FC27647E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2114550"/>
            <a:ext cx="537210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endParaRPr lang="en-US" altLang="en-US" sz="1350" kern="120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7728" name="Group 80">
            <a:extLst>
              <a:ext uri="{FF2B5EF4-FFF2-40B4-BE49-F238E27FC236}">
                <a16:creationId xmlns:a16="http://schemas.microsoft.com/office/drawing/2014/main" id="{3A1FE136-7F0F-447D-BFCA-79D87420FC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427808"/>
              </p:ext>
            </p:extLst>
          </p:nvPr>
        </p:nvGraphicFramePr>
        <p:xfrm>
          <a:off x="1168052" y="569068"/>
          <a:ext cx="6343650" cy="3691128"/>
        </p:xfrm>
        <a:graphic>
          <a:graphicData uri="http://schemas.openxmlformats.org/drawingml/2006/table">
            <a:tbl>
              <a:tblPr/>
              <a:tblGrid>
                <a:gridCol w="6343650">
                  <a:extLst>
                    <a:ext uri="{9D8B030D-6E8A-4147-A177-3AD203B41FA5}">
                      <a16:colId xmlns:a16="http://schemas.microsoft.com/office/drawing/2014/main" val="1504465340"/>
                    </a:ext>
                  </a:extLst>
                </a:gridCol>
              </a:tblGrid>
              <a:tr h="514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 present simple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316500"/>
                  </a:ext>
                </a:extLst>
              </a:tr>
              <a:tr h="30129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+)S+ is/am/are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S+ V _s / es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-) S + is/ am/ are + not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S+ do/does+ not + V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?) Is/ am/are+ S?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Do/ does + S + V?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Signals: everyday, always, often, usually…</a:t>
                      </a:r>
                    </a:p>
                  </a:txBody>
                  <a:tcPr marL="68580" marR="68580" marT="34290" marB="3429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971633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48692" y="998934"/>
            <a:ext cx="8111486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Fill in the blanks with the correct tense of the verbs in brackets.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2148" y="968228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738" y="891248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2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300" y="155749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07348B-8EE7-40BB-9DE8-EA6AD7923002}"/>
              </a:ext>
            </a:extLst>
          </p:cNvPr>
          <p:cNvSpPr txBox="1"/>
          <p:nvPr/>
        </p:nvSpPr>
        <p:spPr>
          <a:xfrm>
            <a:off x="161925" y="1324233"/>
            <a:ext cx="8820150" cy="3892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200000"/>
              </a:lnSpc>
              <a:buClrTx/>
            </a:pPr>
            <a:r>
              <a:rPr lang="en-US" sz="1800" b="1" kern="1200" dirty="0">
                <a:solidFill>
                  <a:srgbClr val="F26548"/>
                </a:solidFill>
                <a:latin typeface="ChronicaPro-Bold"/>
                <a:ea typeface="+mn-ea"/>
                <a:cs typeface="+mn-cs"/>
              </a:rPr>
              <a:t>1.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He often (read) </a:t>
            </a:r>
            <a:r>
              <a:rPr lang="en-US" sz="1800" kern="1200" dirty="0">
                <a:solidFill>
                  <a:srgbClr val="949599"/>
                </a:solidFill>
                <a:latin typeface="ChronicaPro-Book"/>
                <a:ea typeface="+mn-ea"/>
                <a:cs typeface="+mn-cs"/>
              </a:rPr>
              <a:t>___________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books in dim light, so his eyes hurt.</a:t>
            </a:r>
            <a:b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</a:br>
            <a:r>
              <a:rPr lang="en-US" sz="1800" b="1" kern="1200" dirty="0">
                <a:solidFill>
                  <a:srgbClr val="F26548"/>
                </a:solidFill>
                <a:latin typeface="ChronicaPro-Bold"/>
                <a:ea typeface="+mn-ea"/>
                <a:cs typeface="+mn-cs"/>
              </a:rPr>
              <a:t>2. </a:t>
            </a:r>
            <a:r>
              <a:rPr lang="en-US" sz="1800" kern="1200" dirty="0">
                <a:solidFill>
                  <a:srgbClr val="949599"/>
                </a:solidFill>
                <a:latin typeface="ChronicaPro-Book"/>
                <a:ea typeface="+mn-ea"/>
                <a:cs typeface="+mn-cs"/>
              </a:rPr>
              <a:t>___________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you (do) </a:t>
            </a:r>
            <a:r>
              <a:rPr lang="en-US" sz="1800" kern="1200" dirty="0">
                <a:solidFill>
                  <a:srgbClr val="949599"/>
                </a:solidFill>
                <a:latin typeface="ChronicaPro-Book"/>
                <a:ea typeface="+mn-ea"/>
                <a:cs typeface="+mn-cs"/>
              </a:rPr>
              <a:t>___________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the gardening at the weekend?</a:t>
            </a:r>
            <a:b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</a:br>
            <a:r>
              <a:rPr lang="en-US" sz="1800" b="1" kern="1200" dirty="0">
                <a:solidFill>
                  <a:srgbClr val="F26548"/>
                </a:solidFill>
                <a:latin typeface="ChronicaPro-Bold"/>
                <a:ea typeface="+mn-ea"/>
                <a:cs typeface="+mn-cs"/>
              </a:rPr>
              <a:t>3.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Ordinary people (need) </a:t>
            </a:r>
            <a:r>
              <a:rPr lang="en-US" sz="1800" kern="1200" dirty="0">
                <a:solidFill>
                  <a:srgbClr val="949599"/>
                </a:solidFill>
                <a:latin typeface="ChronicaPro-Book"/>
                <a:ea typeface="+mn-ea"/>
                <a:cs typeface="+mn-cs"/>
              </a:rPr>
              <a:t>___________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about 2,000 calories a day to stay healthy.</a:t>
            </a:r>
            <a:b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</a:br>
            <a:r>
              <a:rPr lang="en-US" sz="1800" b="1" kern="1200" dirty="0">
                <a:solidFill>
                  <a:srgbClr val="F26548"/>
                </a:solidFill>
                <a:latin typeface="ChronicaPro-Bold"/>
                <a:ea typeface="+mn-ea"/>
                <a:cs typeface="+mn-cs"/>
              </a:rPr>
              <a:t>4.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I (cannot) </a:t>
            </a:r>
            <a:r>
              <a:rPr lang="en-US" sz="1800" kern="1200" dirty="0">
                <a:solidFill>
                  <a:srgbClr val="949599"/>
                </a:solidFill>
                <a:latin typeface="ChronicaPro-Book"/>
                <a:ea typeface="+mn-ea"/>
                <a:cs typeface="+mn-cs"/>
              </a:rPr>
              <a:t>___________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ride a bicycle when I was 6.</a:t>
            </a:r>
            <a:b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</a:br>
            <a:r>
              <a:rPr lang="en-US" sz="1800" b="1" kern="1200" dirty="0">
                <a:solidFill>
                  <a:srgbClr val="F26548"/>
                </a:solidFill>
                <a:latin typeface="ChronicaPro-Bold"/>
                <a:ea typeface="+mn-ea"/>
                <a:cs typeface="+mn-cs"/>
              </a:rPr>
              <a:t>5.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Last summer </a:t>
            </a:r>
            <a:r>
              <a:rPr lang="en-US" sz="1800" kern="1200" dirty="0" err="1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Phong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 (not volunteer) </a:t>
            </a:r>
            <a:r>
              <a:rPr lang="en-US" sz="1800" kern="1200" dirty="0">
                <a:solidFill>
                  <a:srgbClr val="949599"/>
                </a:solidFill>
                <a:latin typeface="ChronicaPro-Book"/>
                <a:ea typeface="+mn-ea"/>
                <a:cs typeface="+mn-cs"/>
              </a:rPr>
              <a:t>_________________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to teach </a:t>
            </a:r>
            <a:r>
              <a:rPr lang="en-US" sz="1800" kern="1200" dirty="0" err="1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maths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 to street children.</a:t>
            </a:r>
          </a:p>
          <a:p>
            <a:pPr defTabSz="685800">
              <a:lnSpc>
                <a:spcPct val="200000"/>
              </a:lnSpc>
              <a:buClrTx/>
            </a:pPr>
            <a:r>
              <a:rPr lang="en-US" sz="1800" b="1" kern="1200" dirty="0">
                <a:solidFill>
                  <a:srgbClr val="F26548"/>
                </a:solidFill>
                <a:latin typeface="ChronicaPro-Bold"/>
                <a:ea typeface="+mn-ea"/>
                <a:cs typeface="+mn-cs"/>
              </a:rPr>
              <a:t>6.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We (join) </a:t>
            </a:r>
            <a:r>
              <a:rPr lang="en-US" sz="1800" kern="1200" dirty="0">
                <a:solidFill>
                  <a:srgbClr val="949599"/>
                </a:solidFill>
                <a:latin typeface="ChronicaPro-Book"/>
                <a:ea typeface="+mn-ea"/>
                <a:cs typeface="+mn-cs"/>
              </a:rPr>
              <a:t>___________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the project </a:t>
            </a:r>
            <a:r>
              <a:rPr lang="en-US" sz="1800" kern="1200" dirty="0">
                <a:solidFill>
                  <a:srgbClr val="242021"/>
                </a:solidFill>
                <a:latin typeface="ChronicaProBookIt"/>
                <a:ea typeface="+mn-ea"/>
                <a:cs typeface="+mn-cs"/>
              </a:rPr>
              <a:t>Plant a Tree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in 2019 to make our area green.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5F7B7CE-40B9-420B-B5FE-E8422826F4A9}"/>
              </a:ext>
            </a:extLst>
          </p:cNvPr>
          <p:cNvSpPr txBox="1"/>
          <p:nvPr/>
        </p:nvSpPr>
        <p:spPr>
          <a:xfrm>
            <a:off x="2286000" y="1544609"/>
            <a:ext cx="1047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1800" b="1" kern="1200" dirty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reads </a:t>
            </a:r>
            <a:endParaRPr lang="en-US" sz="1800" b="1" kern="1200" dirty="0">
              <a:solidFill>
                <a:srgbClr val="ED7D3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2A0DC8-4BE1-4E57-AF16-73BA92567472}"/>
              </a:ext>
            </a:extLst>
          </p:cNvPr>
          <p:cNvSpPr txBox="1"/>
          <p:nvPr/>
        </p:nvSpPr>
        <p:spPr>
          <a:xfrm>
            <a:off x="1047600" y="1984472"/>
            <a:ext cx="8620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1800" b="1" kern="1200" dirty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Do </a:t>
            </a:r>
            <a:endParaRPr lang="en-US" sz="1800" b="1" kern="1200" dirty="0">
              <a:solidFill>
                <a:srgbClr val="ED7D3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639B668-71DF-4805-AF49-B36936CBF795}"/>
              </a:ext>
            </a:extLst>
          </p:cNvPr>
          <p:cNvSpPr txBox="1"/>
          <p:nvPr/>
        </p:nvSpPr>
        <p:spPr>
          <a:xfrm>
            <a:off x="3219450" y="2048964"/>
            <a:ext cx="952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1800" b="1" kern="1200" dirty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do </a:t>
            </a:r>
            <a:endParaRPr lang="en-US" sz="1800" b="1" kern="1200" dirty="0">
              <a:solidFill>
                <a:srgbClr val="ED7D3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E834FA-5C7C-408B-86F9-AA14DE63E2E3}"/>
              </a:ext>
            </a:extLst>
          </p:cNvPr>
          <p:cNvSpPr txBox="1"/>
          <p:nvPr/>
        </p:nvSpPr>
        <p:spPr>
          <a:xfrm>
            <a:off x="3090862" y="2545404"/>
            <a:ext cx="1209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1800" b="1" kern="1200" dirty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need</a:t>
            </a:r>
            <a:endParaRPr lang="en-US" sz="1800" b="1" kern="1200" dirty="0">
              <a:solidFill>
                <a:srgbClr val="ED7D3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E18C08D-55EC-4CB3-AB00-FF7A6E8D042C}"/>
              </a:ext>
            </a:extLst>
          </p:cNvPr>
          <p:cNvSpPr txBox="1"/>
          <p:nvPr/>
        </p:nvSpPr>
        <p:spPr>
          <a:xfrm>
            <a:off x="1569243" y="3121781"/>
            <a:ext cx="14335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1800" b="1" kern="1200" dirty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could not </a:t>
            </a:r>
            <a:endParaRPr lang="en-US" sz="1800" b="1" kern="1200" dirty="0">
              <a:solidFill>
                <a:srgbClr val="ED7D3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344698-CDBE-43B2-83A5-891FD19ECCA4}"/>
              </a:ext>
            </a:extLst>
          </p:cNvPr>
          <p:cNvSpPr txBox="1"/>
          <p:nvPr/>
        </p:nvSpPr>
        <p:spPr>
          <a:xfrm>
            <a:off x="4011466" y="3625387"/>
            <a:ext cx="17859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1800" b="1" kern="1200" dirty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didn’t volunteer </a:t>
            </a:r>
            <a:endParaRPr lang="en-US" sz="1800" b="1" kern="1200" dirty="0">
              <a:solidFill>
                <a:srgbClr val="ED7D3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EC319B6-5C0E-4CFD-9BE1-207BAE35A4B0}"/>
              </a:ext>
            </a:extLst>
          </p:cNvPr>
          <p:cNvSpPr txBox="1"/>
          <p:nvPr/>
        </p:nvSpPr>
        <p:spPr>
          <a:xfrm>
            <a:off x="1476375" y="4698953"/>
            <a:ext cx="1333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1800" b="1" kern="1200" dirty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joined</a:t>
            </a:r>
            <a:endParaRPr lang="en-US" sz="1800" b="1" kern="1200" dirty="0">
              <a:solidFill>
                <a:srgbClr val="ED7D31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2 Minutes timer (Đồng hồ đếm ngược 2 phút)">
            <a:hlinkClick r:id="" action="ppaction://media"/>
            <a:extLst>
              <a:ext uri="{FF2B5EF4-FFF2-40B4-BE49-F238E27FC236}">
                <a16:creationId xmlns:a16="http://schemas.microsoft.com/office/drawing/2014/main" id="{02B5D573-56BD-45A7-BB8C-2FC88D0BCD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1564" y="64574"/>
            <a:ext cx="1207136" cy="67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62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18" grpId="0"/>
      <p:bldP spid="19" grpId="0"/>
      <p:bldP spid="21" grpId="0"/>
      <p:bldP spid="23" grpId="0"/>
      <p:bldP spid="25" grpId="0"/>
      <p:bldP spid="27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1445" y="-600074"/>
            <a:ext cx="457200" cy="45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22" y="782393"/>
            <a:ext cx="7236823" cy="436110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2711281" y="42077"/>
            <a:ext cx="3486303" cy="740316"/>
          </a:xfrm>
          <a:prstGeom prst="rect">
            <a:avLst/>
          </a:prstGeom>
        </p:spPr>
        <p:txBody>
          <a:bodyPr wrap="none" lIns="81643" tIns="40823" rIns="81643" bIns="40823">
            <a:spAutoFit/>
          </a:bodyPr>
          <a:lstStyle/>
          <a:p>
            <a:pPr defTabSz="685800">
              <a:buClrTx/>
            </a:pPr>
            <a:r>
              <a:rPr lang="en-US" sz="4275" b="1" kern="1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Gift box game</a:t>
            </a:r>
          </a:p>
        </p:txBody>
      </p:sp>
    </p:spTree>
    <p:extLst>
      <p:ext uri="{BB962C8B-B14F-4D97-AF65-F5344CB8AC3E}">
        <p14:creationId xmlns:p14="http://schemas.microsoft.com/office/powerpoint/2010/main" val="414855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2519303"/>
            <a:ext cx="9144000" cy="8563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Rectangle 29">
            <a:hlinkClick r:id="" action="ppaction://noaction"/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2" y="3852028"/>
            <a:ext cx="9144000" cy="85631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" y="1267884"/>
            <a:ext cx="1476884" cy="1307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" y="883800"/>
            <a:ext cx="1545470" cy="1037933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19" y="1273143"/>
            <a:ext cx="1476884" cy="13077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25" y="889061"/>
            <a:ext cx="1545470" cy="1037933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730" y="1245310"/>
            <a:ext cx="1476884" cy="13077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438" y="861228"/>
            <a:ext cx="1545470" cy="1037933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125" y="1171512"/>
            <a:ext cx="1476884" cy="13077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833" y="787432"/>
            <a:ext cx="1545470" cy="1037933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15" y="1155895"/>
            <a:ext cx="1476884" cy="130770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421" y="771814"/>
            <a:ext cx="1545470" cy="103793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702598"/>
            <a:ext cx="4571999" cy="25111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4702598"/>
            <a:ext cx="4571999" cy="25111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7" y="3370766"/>
            <a:ext cx="4571999" cy="2511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370766"/>
            <a:ext cx="4571999" cy="251115"/>
          </a:xfrm>
          <a:prstGeom prst="rect">
            <a:avLst/>
          </a:prstGeom>
        </p:spPr>
      </p:pic>
      <p:sp>
        <p:nvSpPr>
          <p:cNvPr id="42" name="Flowchart: Summing Junction 41">
            <a:hlinkClick r:id="rId19" action="ppaction://hlinksldjump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8549017" y="4586197"/>
            <a:ext cx="486802" cy="486802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hlinkClick r:id="rId20" action="ppaction://hlinksldjump"/>
            <a:extLst>
              <a:ext uri="{FF2B5EF4-FFF2-40B4-BE49-F238E27FC236}">
                <a16:creationId xmlns:a16="http://schemas.microsoft.com/office/drawing/2014/main" id="{8935D2DF-3B42-4C66-AEAC-E4D1F1343B8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927" y="1192318"/>
            <a:ext cx="1476884" cy="13077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DA8EA93-F2BF-4074-BAA0-FEFEED7F678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85" y="771813"/>
            <a:ext cx="1545470" cy="10379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D62FD2E-7423-4D89-B3BC-86F56AC27B2C}"/>
              </a:ext>
            </a:extLst>
          </p:cNvPr>
          <p:cNvSpPr txBox="1"/>
          <p:nvPr/>
        </p:nvSpPr>
        <p:spPr>
          <a:xfrm>
            <a:off x="1862649" y="65032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2" name="Rounded Rectangle 15">
            <a:extLst>
              <a:ext uri="{FF2B5EF4-FFF2-40B4-BE49-F238E27FC236}">
                <a16:creationId xmlns:a16="http://schemas.microsoft.com/office/drawing/2014/main" id="{0530D1B6-3C44-4FF6-BD6A-8DE6BCCC9F17}"/>
              </a:ext>
            </a:extLst>
          </p:cNvPr>
          <p:cNvSpPr/>
          <p:nvPr/>
        </p:nvSpPr>
        <p:spPr>
          <a:xfrm>
            <a:off x="7790491" y="105509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Myriad Pro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07521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37819"/>
            <a:ext cx="1456072" cy="1392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8" y="3261550"/>
            <a:ext cx="1545470" cy="1037933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6" y="2940178"/>
            <a:ext cx="1102995" cy="99600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r>
              <a:rPr lang="en-US" sz="1725" b="1" kern="1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3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r>
              <a:rPr lang="en-US" sz="285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7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r>
              <a:rPr lang="en-US" sz="255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2" y="4093102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6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3" y="3865593"/>
            <a:ext cx="873042" cy="95698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979195"/>
            <a:ext cx="873042" cy="95698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4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4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2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1" y="2866528"/>
            <a:ext cx="535781" cy="89296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1874" y="397319"/>
            <a:ext cx="8163887" cy="1398188"/>
          </a:xfrm>
          <a:prstGeom prst="rect">
            <a:avLst/>
          </a:prstGeom>
          <a:noFill/>
        </p:spPr>
        <p:txBody>
          <a:bodyPr wrap="square" lIns="81643" tIns="40823" rIns="81643" bIns="40823" rtlCol="0">
            <a:spAutoFit/>
          </a:bodyPr>
          <a:lstStyle/>
          <a:p>
            <a:pPr defTabSz="685800">
              <a:buClrTx/>
            </a:pPr>
            <a:r>
              <a:rPr lang="en-US" sz="2850" b="1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1. He often (read) ____ books in dim light, so his eyes hurt.</a:t>
            </a:r>
          </a:p>
          <a:p>
            <a:pPr defTabSz="685800">
              <a:buClrTx/>
            </a:pPr>
            <a:r>
              <a:rPr lang="en-US" sz="2850" b="1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            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D35B6F-4FA3-4391-8BDF-99A6CA627A2C}"/>
              </a:ext>
            </a:extLst>
          </p:cNvPr>
          <p:cNvSpPr txBox="1"/>
          <p:nvPr/>
        </p:nvSpPr>
        <p:spPr>
          <a:xfrm>
            <a:off x="3165202" y="1536564"/>
            <a:ext cx="3875294" cy="567191"/>
          </a:xfrm>
          <a:prstGeom prst="rect">
            <a:avLst/>
          </a:prstGeom>
          <a:noFill/>
        </p:spPr>
        <p:txBody>
          <a:bodyPr wrap="square" lIns="81643" tIns="40823" rIns="81643" bIns="40823" rtlCol="0">
            <a:spAutoFit/>
          </a:bodyPr>
          <a:lstStyle/>
          <a:p>
            <a:pPr defTabSz="685800">
              <a:buClrTx/>
            </a:pPr>
            <a:r>
              <a:rPr lang="en-US" sz="315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reads</a:t>
            </a:r>
          </a:p>
        </p:txBody>
      </p:sp>
    </p:spTree>
    <p:extLst>
      <p:ext uri="{BB962C8B-B14F-4D97-AF65-F5344CB8AC3E}">
        <p14:creationId xmlns:p14="http://schemas.microsoft.com/office/powerpoint/2010/main" val="418078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8F4DC87-BA47-464B-A515-0D4918DAA6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612B0F1-4901-4F98-A306-DA779B2101D2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418012" y="-154093"/>
            <a:ext cx="5904412" cy="833362"/>
          </a:xfrm>
        </p:spPr>
        <p:txBody>
          <a:bodyPr/>
          <a:lstStyle/>
          <a:p>
            <a:r>
              <a:rPr lang="en-US" sz="3000" dirty="0"/>
              <a:t>What is he/ she like doing?</a:t>
            </a:r>
          </a:p>
        </p:txBody>
      </p:sp>
      <p:pic>
        <p:nvPicPr>
          <p:cNvPr id="2" name="What Do You Like To Do_ _ Kids Songs _ Super Simple Songs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88C81E75-869C-44F7-B048-E357B4AEF1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5617" y="536713"/>
            <a:ext cx="6615458" cy="441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6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87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37819"/>
            <a:ext cx="1456072" cy="1392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8" y="3261550"/>
            <a:ext cx="1545470" cy="1037933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6" y="2940178"/>
            <a:ext cx="1102995" cy="99600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r>
              <a:rPr lang="en-US" sz="1725" b="1" kern="1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You are given 4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06760" y="313080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r>
              <a:rPr lang="en-US" sz="285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7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r>
              <a:rPr lang="en-US" sz="255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2" y="4093102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6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3" y="3865593"/>
            <a:ext cx="873042" cy="95698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979195"/>
            <a:ext cx="873042" cy="95698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4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4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2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1" y="2866528"/>
            <a:ext cx="535781" cy="89296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05679" y="300878"/>
            <a:ext cx="8208624" cy="521025"/>
          </a:xfrm>
          <a:prstGeom prst="rect">
            <a:avLst/>
          </a:prstGeom>
          <a:noFill/>
        </p:spPr>
        <p:txBody>
          <a:bodyPr wrap="square" lIns="81643" tIns="40823" rIns="81643" bIns="40823" rtlCol="0">
            <a:spAutoFit/>
          </a:bodyPr>
          <a:lstStyle/>
          <a:p>
            <a:pPr defTabSz="685800">
              <a:buClrTx/>
            </a:pPr>
            <a:r>
              <a:rPr lang="en-US" sz="2850" b="1" i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2. ____ you (do) ___ the gardening at the weekend?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E45C82-1EB4-4FB7-9E85-7F01085FD62E}"/>
              </a:ext>
            </a:extLst>
          </p:cNvPr>
          <p:cNvSpPr txBox="1"/>
          <p:nvPr/>
        </p:nvSpPr>
        <p:spPr>
          <a:xfrm>
            <a:off x="2705058" y="1099263"/>
            <a:ext cx="1190802" cy="521025"/>
          </a:xfrm>
          <a:prstGeom prst="rect">
            <a:avLst/>
          </a:prstGeom>
          <a:noFill/>
        </p:spPr>
        <p:txBody>
          <a:bodyPr wrap="none" lIns="81643" tIns="40823" rIns="81643" bIns="40823" rtlCol="0">
            <a:spAutoFit/>
          </a:bodyPr>
          <a:lstStyle/>
          <a:p>
            <a:pPr defTabSz="685800">
              <a:buClrTx/>
            </a:pPr>
            <a:r>
              <a:rPr lang="en-US" sz="285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Do/ do</a:t>
            </a:r>
          </a:p>
        </p:txBody>
      </p:sp>
    </p:spTree>
    <p:extLst>
      <p:ext uri="{BB962C8B-B14F-4D97-AF65-F5344CB8AC3E}">
        <p14:creationId xmlns:p14="http://schemas.microsoft.com/office/powerpoint/2010/main" val="842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37819"/>
            <a:ext cx="1456072" cy="1392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8" y="3261550"/>
            <a:ext cx="1545470" cy="1037933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6" y="2940178"/>
            <a:ext cx="1102995" cy="99600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r>
              <a:rPr lang="en-US" sz="1725" b="1" kern="1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81003" y="206828"/>
            <a:ext cx="7217228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r>
              <a:rPr lang="en-US" sz="285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7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r>
              <a:rPr lang="en-US" sz="255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2" y="4093102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6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3" y="3865593"/>
            <a:ext cx="873042" cy="95698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979195"/>
            <a:ext cx="873042" cy="95698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4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4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2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1" y="2866528"/>
            <a:ext cx="535781" cy="8929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73045" y="756903"/>
            <a:ext cx="7276789" cy="1067328"/>
          </a:xfrm>
          <a:prstGeom prst="rect">
            <a:avLst/>
          </a:prstGeom>
          <a:noFill/>
        </p:spPr>
        <p:txBody>
          <a:bodyPr wrap="square" lIns="81643" tIns="40823" rIns="81643" bIns="40823" rtlCol="0">
            <a:spAutoFit/>
          </a:bodyPr>
          <a:lstStyle/>
          <a:p>
            <a:pPr defTabSz="685800">
              <a:buClrTx/>
            </a:pPr>
            <a:r>
              <a:rPr lang="en-US" sz="3200" kern="1200" dirty="0">
                <a:solidFill>
                  <a:srgbClr val="0066CC"/>
                </a:solidFill>
                <a:latin typeface="ChronicaPro-Book"/>
                <a:ea typeface="+mn-ea"/>
                <a:cs typeface="+mn-cs"/>
              </a:rPr>
              <a:t>3. Ordinary people (need) ___________ about 2,000 calories a day to stay healthy</a:t>
            </a:r>
            <a:endParaRPr lang="en-US" sz="2850" b="1" kern="1200" dirty="0">
              <a:solidFill>
                <a:srgbClr val="0066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454C17-6EC3-4717-8340-EDB7AAA2549E}"/>
              </a:ext>
            </a:extLst>
          </p:cNvPr>
          <p:cNvSpPr txBox="1"/>
          <p:nvPr/>
        </p:nvSpPr>
        <p:spPr>
          <a:xfrm>
            <a:off x="3878976" y="2011093"/>
            <a:ext cx="3875294" cy="567191"/>
          </a:xfrm>
          <a:prstGeom prst="rect">
            <a:avLst/>
          </a:prstGeom>
          <a:noFill/>
        </p:spPr>
        <p:txBody>
          <a:bodyPr wrap="square" lIns="81643" tIns="40823" rIns="81643" bIns="40823" rtlCol="0">
            <a:spAutoFit/>
          </a:bodyPr>
          <a:lstStyle/>
          <a:p>
            <a:pPr defTabSz="685800">
              <a:buClrTx/>
            </a:pPr>
            <a:r>
              <a:rPr lang="en-US" sz="315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need</a:t>
            </a:r>
          </a:p>
        </p:txBody>
      </p:sp>
    </p:spTree>
    <p:extLst>
      <p:ext uri="{BB962C8B-B14F-4D97-AF65-F5344CB8AC3E}">
        <p14:creationId xmlns:p14="http://schemas.microsoft.com/office/powerpoint/2010/main" val="344762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37819"/>
            <a:ext cx="1456072" cy="1392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8" y="3261550"/>
            <a:ext cx="1545470" cy="1037933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119800" y="2940178"/>
            <a:ext cx="1428101" cy="99600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r>
              <a:rPr lang="en-US" sz="1725" b="1" kern="1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You are given a secret gift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989615" y="206828"/>
            <a:ext cx="3608614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r>
              <a:rPr lang="en-US" sz="285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7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r>
              <a:rPr lang="en-US" sz="255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2" y="4093102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6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3" y="3865593"/>
            <a:ext cx="873042" cy="95698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979195"/>
            <a:ext cx="873042" cy="95698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09" y="2578284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8424" y="2748659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2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1" y="2866528"/>
            <a:ext cx="535781" cy="89296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15617" y="319191"/>
            <a:ext cx="7068350" cy="1505910"/>
          </a:xfrm>
          <a:prstGeom prst="rect">
            <a:avLst/>
          </a:prstGeom>
          <a:noFill/>
        </p:spPr>
        <p:txBody>
          <a:bodyPr wrap="square" lIns="81643" tIns="40823" rIns="81643" bIns="40823" rtlCol="0">
            <a:spAutoFit/>
          </a:bodyPr>
          <a:lstStyle/>
          <a:p>
            <a:pPr defTabSz="685800">
              <a:buClrTx/>
            </a:pPr>
            <a:r>
              <a:rPr lang="en-US" sz="32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4. I (cannot) </a:t>
            </a:r>
            <a:r>
              <a:rPr lang="en-US" sz="3200" kern="1200" dirty="0">
                <a:solidFill>
                  <a:srgbClr val="949599"/>
                </a:solidFill>
                <a:latin typeface="ChronicaPro-Book"/>
                <a:ea typeface="+mn-ea"/>
                <a:cs typeface="+mn-cs"/>
              </a:rPr>
              <a:t>___________ </a:t>
            </a:r>
            <a:r>
              <a:rPr lang="en-US" sz="32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ride a bicycle when I was 6.</a:t>
            </a:r>
            <a:br>
              <a:rPr lang="en-US" sz="32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</a:br>
            <a:endParaRPr lang="en-US" sz="2850" b="1" kern="1200" dirty="0">
              <a:solidFill>
                <a:srgbClr val="0000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26B8637-9794-4FBB-93CE-E893388A41B0}"/>
              </a:ext>
            </a:extLst>
          </p:cNvPr>
          <p:cNvSpPr txBox="1"/>
          <p:nvPr/>
        </p:nvSpPr>
        <p:spPr>
          <a:xfrm>
            <a:off x="2797177" y="1695073"/>
            <a:ext cx="2163597" cy="521025"/>
          </a:xfrm>
          <a:prstGeom prst="rect">
            <a:avLst/>
          </a:prstGeom>
          <a:noFill/>
        </p:spPr>
        <p:txBody>
          <a:bodyPr wrap="square" lIns="81643" tIns="40823" rIns="81643" bIns="40823" rtlCol="0">
            <a:spAutoFit/>
          </a:bodyPr>
          <a:lstStyle/>
          <a:p>
            <a:pPr defTabSz="685800">
              <a:buClrTx/>
            </a:pPr>
            <a:r>
              <a:rPr lang="en-US" sz="285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couldn’t</a:t>
            </a:r>
          </a:p>
        </p:txBody>
      </p:sp>
    </p:spTree>
    <p:extLst>
      <p:ext uri="{BB962C8B-B14F-4D97-AF65-F5344CB8AC3E}">
        <p14:creationId xmlns:p14="http://schemas.microsoft.com/office/powerpoint/2010/main" val="420209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37819"/>
            <a:ext cx="1456072" cy="1392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8" y="3261550"/>
            <a:ext cx="1545470" cy="1037933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329622" y="2940178"/>
            <a:ext cx="1218280" cy="99600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r>
              <a:rPr lang="en-US" sz="1725" b="1" kern="1200" dirty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You are given a secret gift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989615" y="206828"/>
            <a:ext cx="3608614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r>
              <a:rPr lang="en-US" sz="285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123494" y="3745585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101057" y="3051766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r>
              <a:rPr lang="en-US" sz="2550" b="1" kern="1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82" y="4093102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hlinkClick r:id="rId10" action="ppaction://hlinksldjump"/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6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003" y="3865593"/>
            <a:ext cx="873042" cy="95698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979195"/>
            <a:ext cx="873042" cy="95698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11" y="2531157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4692" y="2685066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2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1" y="2866528"/>
            <a:ext cx="535781" cy="8929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9148" y="466110"/>
            <a:ext cx="9163877" cy="1505910"/>
          </a:xfrm>
          <a:prstGeom prst="rect">
            <a:avLst/>
          </a:prstGeom>
          <a:noFill/>
        </p:spPr>
        <p:txBody>
          <a:bodyPr wrap="square" lIns="81643" tIns="40823" rIns="81643" bIns="40823" rtlCol="0">
            <a:spAutoFit/>
          </a:bodyPr>
          <a:lstStyle/>
          <a:p>
            <a:pPr defTabSz="685800">
              <a:buClrTx/>
            </a:pPr>
            <a:r>
              <a:rPr lang="en-US" sz="3200" b="1" kern="1200" dirty="0">
                <a:solidFill>
                  <a:srgbClr val="F26548"/>
                </a:solidFill>
                <a:latin typeface="ChronicaPro-Bold"/>
                <a:ea typeface="+mn-ea"/>
                <a:cs typeface="+mn-cs"/>
              </a:rPr>
              <a:t>5. </a:t>
            </a:r>
            <a:r>
              <a:rPr lang="en-US" sz="32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Last summer </a:t>
            </a:r>
            <a:r>
              <a:rPr lang="en-US" sz="3200" kern="1200" dirty="0" err="1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Phong</a:t>
            </a:r>
            <a:r>
              <a:rPr lang="en-US" sz="32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 (not volunteer) </a:t>
            </a:r>
            <a:r>
              <a:rPr lang="en-US" sz="3200" kern="1200" dirty="0">
                <a:solidFill>
                  <a:srgbClr val="949599"/>
                </a:solidFill>
                <a:latin typeface="ChronicaPro-Book"/>
                <a:ea typeface="+mn-ea"/>
                <a:cs typeface="+mn-cs"/>
              </a:rPr>
              <a:t>_________</a:t>
            </a:r>
            <a:r>
              <a:rPr lang="en-US" sz="32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to teach </a:t>
            </a:r>
            <a:r>
              <a:rPr lang="en-US" sz="3200" kern="1200" dirty="0" err="1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maths</a:t>
            </a:r>
            <a:r>
              <a:rPr lang="en-US" sz="32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 to street children.</a:t>
            </a:r>
          </a:p>
          <a:p>
            <a:pPr defTabSz="685800">
              <a:buClrTx/>
            </a:pPr>
            <a:endParaRPr lang="en-US" sz="2850" b="1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1887736" y="1962315"/>
            <a:ext cx="2692817" cy="521025"/>
          </a:xfrm>
          <a:prstGeom prst="rect">
            <a:avLst/>
          </a:prstGeom>
          <a:noFill/>
        </p:spPr>
        <p:txBody>
          <a:bodyPr wrap="none" lIns="81643" tIns="40823" rIns="81643" bIns="40823" rtlCol="0">
            <a:spAutoFit/>
          </a:bodyPr>
          <a:lstStyle/>
          <a:p>
            <a:pPr defTabSz="685800">
              <a:buClrTx/>
            </a:pPr>
            <a:r>
              <a:rPr lang="en-US" sz="2850" b="1" kern="1200" dirty="0">
                <a:solidFill>
                  <a:srgbClr val="FF000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didn’t volunteer</a:t>
            </a:r>
          </a:p>
        </p:txBody>
      </p:sp>
    </p:spTree>
    <p:extLst>
      <p:ext uri="{BB962C8B-B14F-4D97-AF65-F5344CB8AC3E}">
        <p14:creationId xmlns:p14="http://schemas.microsoft.com/office/powerpoint/2010/main" val="271568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13" y="-37819"/>
            <a:ext cx="1456072" cy="1392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621" y="3645631"/>
            <a:ext cx="1476884" cy="13077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328" y="3261550"/>
            <a:ext cx="1545470" cy="1037933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7444906" y="2940178"/>
            <a:ext cx="1102995" cy="996008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72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  <a:sym typeface="Arial"/>
              </a:rPr>
              <a:t>You are given 2 pens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3989615" y="206828"/>
            <a:ext cx="3608614" cy="12954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5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97790" y="3690719"/>
            <a:ext cx="1828748" cy="18823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91169" y="2700609"/>
            <a:ext cx="1733204" cy="674636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5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23" y="3951388"/>
            <a:ext cx="714375" cy="764381"/>
          </a:xfrm>
          <a:prstGeom prst="rect">
            <a:avLst/>
          </a:prstGeom>
        </p:spPr>
      </p:pic>
      <p:sp>
        <p:nvSpPr>
          <p:cNvPr id="36" name="Flowchart: Summing Junction 35">
            <a:hlinkClick r:id="rId10" action="ppaction://hlinksldjump"/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3019426" y="3145744"/>
            <a:ext cx="115805" cy="11580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1643" tIns="40823" rIns="81643" bIns="40823"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841" y="4043305"/>
            <a:ext cx="873042" cy="95698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979195"/>
            <a:ext cx="873042" cy="95698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09" y="1904007"/>
            <a:ext cx="583484" cy="57648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5419" y="3443298"/>
            <a:ext cx="660121" cy="63239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492" y="2939278"/>
            <a:ext cx="371475" cy="32861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871" y="2866528"/>
            <a:ext cx="535781" cy="89296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59027" y="215154"/>
            <a:ext cx="9084364" cy="1067328"/>
          </a:xfrm>
          <a:prstGeom prst="rect">
            <a:avLst/>
          </a:prstGeom>
          <a:noFill/>
        </p:spPr>
        <p:txBody>
          <a:bodyPr wrap="square" lIns="81643" tIns="40823" rIns="81643" bIns="40823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dirty="0">
                <a:solidFill>
                  <a:srgbClr val="0066CC"/>
                </a:solidFill>
                <a:latin typeface="ChronicaPro-Book"/>
                <a:ea typeface="+mn-ea"/>
                <a:cs typeface="+mn-cs"/>
              </a:rPr>
              <a:t>6. We (join) _____ the project </a:t>
            </a:r>
            <a:r>
              <a:rPr lang="en-US" sz="3200" kern="1200" dirty="0">
                <a:solidFill>
                  <a:srgbClr val="0066CC"/>
                </a:solidFill>
                <a:latin typeface="ChronicaProBookIt"/>
                <a:ea typeface="+mn-ea"/>
                <a:cs typeface="+mn-cs"/>
              </a:rPr>
              <a:t>Plant a Tree </a:t>
            </a:r>
            <a:r>
              <a:rPr lang="en-US" sz="3200" kern="1200" dirty="0">
                <a:solidFill>
                  <a:srgbClr val="0066CC"/>
                </a:solidFill>
                <a:latin typeface="ChronicaPro-Book"/>
                <a:ea typeface="+mn-ea"/>
                <a:cs typeface="+mn-cs"/>
              </a:rPr>
              <a:t>in 2019 to make our area green.</a:t>
            </a:r>
            <a:endParaRPr kumimoji="0" lang="en-US" sz="285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8E46F6-8A9F-4616-9478-0FFEFB188560}"/>
              </a:ext>
            </a:extLst>
          </p:cNvPr>
          <p:cNvSpPr txBox="1"/>
          <p:nvPr/>
        </p:nvSpPr>
        <p:spPr>
          <a:xfrm>
            <a:off x="2279200" y="1511048"/>
            <a:ext cx="1139506" cy="521025"/>
          </a:xfrm>
          <a:prstGeom prst="rect">
            <a:avLst/>
          </a:prstGeom>
          <a:noFill/>
        </p:spPr>
        <p:txBody>
          <a:bodyPr wrap="none" lIns="81643" tIns="40823" rIns="81643" bIns="40823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5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joined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5BF2F-E93F-4FCF-B82E-DDFB1DCF71F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80777" y="2210879"/>
            <a:ext cx="3788071" cy="261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0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468A0C-5D2B-4406-9FC1-A231C5F74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391" y="298175"/>
            <a:ext cx="6480313" cy="452612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87397" y="998934"/>
            <a:ext cx="8111486" cy="36933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b="1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Turn the sentences into negative statements or questions.</a:t>
            </a:r>
            <a:endParaRPr lang="en-US" sz="1800" b="1" kern="1200" dirty="0"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32148" y="968228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048DA4"/>
              </a:solidFill>
              <a:latin typeface="Calibri" panose="020F0502020204030204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1738" y="891248"/>
            <a:ext cx="29777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3000" b="1" kern="1200" dirty="0">
                <a:solidFill>
                  <a:prstClr val="white"/>
                </a:solidFill>
                <a:latin typeface="Myriad Pro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24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5300" y="155749"/>
            <a:ext cx="3099522" cy="5078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700" b="1" kern="12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693AF9-98FF-433A-96D2-654C9FDDEE50}"/>
              </a:ext>
            </a:extLst>
          </p:cNvPr>
          <p:cNvSpPr txBox="1"/>
          <p:nvPr/>
        </p:nvSpPr>
        <p:spPr>
          <a:xfrm>
            <a:off x="887396" y="1346610"/>
            <a:ext cx="8111486" cy="36642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30000"/>
              </a:lnSpc>
              <a:buClrTx/>
            </a:pPr>
            <a:r>
              <a:rPr lang="en-US" sz="1800" b="1" kern="1200" dirty="0">
                <a:solidFill>
                  <a:srgbClr val="F26548"/>
                </a:solidFill>
                <a:latin typeface="ChronicaPro-Bold"/>
                <a:ea typeface="+mn-ea"/>
                <a:cs typeface="+mn-cs"/>
              </a:rPr>
              <a:t>1.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She liked exercising. (not)</a:t>
            </a:r>
            <a:b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</a:br>
            <a:r>
              <a:rPr lang="en-US" sz="1800" kern="1200" dirty="0">
                <a:solidFill>
                  <a:srgbClr val="242021"/>
                </a:solidFill>
                <a:latin typeface="SymbolMT"/>
                <a:ea typeface="+mn-ea"/>
                <a:cs typeface="+mn-cs"/>
              </a:rPr>
              <a:t>→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She </a:t>
            </a:r>
            <a:r>
              <a:rPr lang="en-US" sz="1800" kern="1200" dirty="0">
                <a:solidFill>
                  <a:srgbClr val="949599"/>
                </a:solidFill>
                <a:latin typeface="ChronicaPro-Book"/>
                <a:ea typeface="+mn-ea"/>
                <a:cs typeface="+mn-cs"/>
              </a:rPr>
              <a:t>________________________________________________________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.</a:t>
            </a:r>
            <a:b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</a:br>
            <a:r>
              <a:rPr lang="en-US" sz="1800" b="1" kern="1200" dirty="0">
                <a:solidFill>
                  <a:srgbClr val="F26548"/>
                </a:solidFill>
                <a:latin typeface="ChronicaPro-Bold"/>
                <a:ea typeface="+mn-ea"/>
                <a:cs typeface="+mn-cs"/>
              </a:rPr>
              <a:t>2.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My family always spends time doing housework together on Sundays. (not)</a:t>
            </a:r>
            <a:b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</a:br>
            <a:r>
              <a:rPr lang="en-US" sz="1800" kern="1200" dirty="0">
                <a:solidFill>
                  <a:srgbClr val="242021"/>
                </a:solidFill>
                <a:latin typeface="SymbolMT"/>
                <a:ea typeface="+mn-ea"/>
                <a:cs typeface="+mn-cs"/>
              </a:rPr>
              <a:t>→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My family </a:t>
            </a:r>
            <a:r>
              <a:rPr lang="en-US" sz="1800" kern="1200" dirty="0">
                <a:solidFill>
                  <a:srgbClr val="949599"/>
                </a:solidFill>
                <a:latin typeface="ChronicaPro-Book"/>
                <a:ea typeface="+mn-ea"/>
                <a:cs typeface="+mn-cs"/>
              </a:rPr>
              <a:t>___________________________________________________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.</a:t>
            </a:r>
            <a:b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</a:br>
            <a:r>
              <a:rPr lang="en-US" sz="1800" b="1" kern="1200" dirty="0">
                <a:solidFill>
                  <a:srgbClr val="F26548"/>
                </a:solidFill>
                <a:latin typeface="ChronicaPro-Bold"/>
                <a:ea typeface="+mn-ea"/>
                <a:cs typeface="+mn-cs"/>
              </a:rPr>
              <a:t>3.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I used a lot of </a:t>
            </a:r>
            <a:r>
              <a:rPr lang="en-US" sz="1800" kern="1200" dirty="0" err="1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suncream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 during my holiday. (not)</a:t>
            </a:r>
            <a:b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</a:br>
            <a:r>
              <a:rPr lang="en-US" sz="1800" kern="1200" dirty="0">
                <a:solidFill>
                  <a:srgbClr val="242021"/>
                </a:solidFill>
                <a:latin typeface="SymbolMT"/>
                <a:ea typeface="+mn-ea"/>
                <a:cs typeface="+mn-cs"/>
              </a:rPr>
              <a:t>→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I </a:t>
            </a:r>
            <a:r>
              <a:rPr lang="en-US" sz="1800" kern="1200" dirty="0">
                <a:solidFill>
                  <a:srgbClr val="949599"/>
                </a:solidFill>
                <a:latin typeface="ChronicaPro-Book"/>
                <a:ea typeface="+mn-ea"/>
                <a:cs typeface="+mn-cs"/>
              </a:rPr>
              <a:t>___________________________________________________________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.</a:t>
            </a:r>
            <a:b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</a:br>
            <a:r>
              <a:rPr lang="en-US" sz="1800" b="1" kern="1200" dirty="0">
                <a:solidFill>
                  <a:srgbClr val="F26548"/>
                </a:solidFill>
                <a:latin typeface="ChronicaPro-Bold"/>
                <a:ea typeface="+mn-ea"/>
                <a:cs typeface="+mn-cs"/>
              </a:rPr>
              <a:t>4.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My community </a:t>
            </a:r>
            <a:r>
              <a:rPr lang="en-US" sz="1800" kern="1200" dirty="0" err="1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organised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 a fair to raise money for the homeless last week. (?)</a:t>
            </a:r>
            <a:b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</a:br>
            <a:r>
              <a:rPr lang="en-US" sz="1800" kern="1200" dirty="0">
                <a:solidFill>
                  <a:srgbClr val="242021"/>
                </a:solidFill>
                <a:latin typeface="SymbolMT"/>
                <a:ea typeface="+mn-ea"/>
                <a:cs typeface="+mn-cs"/>
              </a:rPr>
              <a:t>→ </a:t>
            </a:r>
            <a:r>
              <a:rPr lang="en-US" sz="1800" kern="1200" dirty="0">
                <a:solidFill>
                  <a:srgbClr val="949599"/>
                </a:solidFill>
                <a:latin typeface="ChronicaPro-Book"/>
                <a:ea typeface="+mn-ea"/>
                <a:cs typeface="+mn-cs"/>
              </a:rPr>
              <a:t>____________________________________________________________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?</a:t>
            </a:r>
            <a:b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</a:br>
            <a:r>
              <a:rPr lang="en-US" sz="1800" b="1" kern="1200" dirty="0">
                <a:solidFill>
                  <a:srgbClr val="F26548"/>
                </a:solidFill>
                <a:latin typeface="ChronicaPro-Bold"/>
                <a:ea typeface="+mn-ea"/>
                <a:cs typeface="+mn-cs"/>
              </a:rPr>
              <a:t>5. 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Tim makes beautiful pieces of art from dry leaves and sticks. (?)</a:t>
            </a:r>
            <a:b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</a:br>
            <a:r>
              <a:rPr lang="en-US" sz="1800" kern="1200" dirty="0">
                <a:solidFill>
                  <a:srgbClr val="242021"/>
                </a:solidFill>
                <a:latin typeface="SymbolMT"/>
                <a:ea typeface="+mn-ea"/>
                <a:cs typeface="+mn-cs"/>
              </a:rPr>
              <a:t>→ </a:t>
            </a:r>
            <a:r>
              <a:rPr lang="en-US" sz="1800" kern="1200" dirty="0">
                <a:solidFill>
                  <a:srgbClr val="949599"/>
                </a:solidFill>
                <a:latin typeface="ChronicaPro-Book"/>
                <a:ea typeface="+mn-ea"/>
                <a:cs typeface="+mn-cs"/>
              </a:rPr>
              <a:t>____________________________________________________________</a:t>
            </a:r>
            <a:r>
              <a:rPr lang="en-US" sz="1800" kern="1200" dirty="0">
                <a:solidFill>
                  <a:srgbClr val="242021"/>
                </a:solidFill>
                <a:latin typeface="ChronicaPro-Book"/>
                <a:ea typeface="+mn-ea"/>
                <a:cs typeface="+mn-cs"/>
              </a:rPr>
              <a:t>?</a:t>
            </a:r>
            <a:r>
              <a:rPr lang="en-US" sz="18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57E88E-9E50-4953-A5C7-5D4BF7C52721}"/>
              </a:ext>
            </a:extLst>
          </p:cNvPr>
          <p:cNvSpPr txBox="1"/>
          <p:nvPr/>
        </p:nvSpPr>
        <p:spPr>
          <a:xfrm>
            <a:off x="1652587" y="1720037"/>
            <a:ext cx="5153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1800" kern="1200" dirty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didn’t like exercising</a:t>
            </a:r>
            <a:endParaRPr lang="en-US" sz="1800" kern="1200" dirty="0">
              <a:solidFill>
                <a:srgbClr val="ED7D3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7D476D-11BB-4327-BD4D-E083DA5E558F}"/>
              </a:ext>
            </a:extLst>
          </p:cNvPr>
          <p:cNvSpPr txBox="1"/>
          <p:nvPr/>
        </p:nvSpPr>
        <p:spPr>
          <a:xfrm>
            <a:off x="2209800" y="2433251"/>
            <a:ext cx="67294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1800" kern="1200" dirty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doesn’t always spend time doing housework together on Sunday</a:t>
            </a:r>
            <a:endParaRPr lang="en-US" sz="1800" kern="1200" dirty="0">
              <a:solidFill>
                <a:srgbClr val="ED7D3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B128618-FCE7-4EF5-9ADE-5102F0C7694F}"/>
              </a:ext>
            </a:extLst>
          </p:cNvPr>
          <p:cNvSpPr txBox="1"/>
          <p:nvPr/>
        </p:nvSpPr>
        <p:spPr>
          <a:xfrm>
            <a:off x="1269293" y="3167180"/>
            <a:ext cx="5153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1800" kern="1200" dirty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didn’t use a lot of sun cream during my holiday</a:t>
            </a:r>
            <a:endParaRPr lang="en-US" sz="1800" kern="1200" dirty="0">
              <a:solidFill>
                <a:srgbClr val="ED7D3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75655AA-EB0F-4F45-A5B7-5915AB2B26A7}"/>
              </a:ext>
            </a:extLst>
          </p:cNvPr>
          <p:cNvSpPr txBox="1"/>
          <p:nvPr/>
        </p:nvSpPr>
        <p:spPr>
          <a:xfrm>
            <a:off x="1243012" y="3901110"/>
            <a:ext cx="7424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1800" kern="1200" dirty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Did your community organise a fair to raise money for the homeless last week</a:t>
            </a:r>
            <a:endParaRPr lang="en-US" sz="1800" kern="1200" dirty="0">
              <a:solidFill>
                <a:srgbClr val="ED7D31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746BEA-8F34-426E-A989-5A81721EFD51}"/>
              </a:ext>
            </a:extLst>
          </p:cNvPr>
          <p:cNvSpPr txBox="1"/>
          <p:nvPr/>
        </p:nvSpPr>
        <p:spPr>
          <a:xfrm>
            <a:off x="1243012" y="4569425"/>
            <a:ext cx="62105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buClrTx/>
            </a:pPr>
            <a:r>
              <a:rPr lang="en-GB" sz="1800" kern="1200" dirty="0">
                <a:solidFill>
                  <a:srgbClr val="ED7D31"/>
                </a:solidFill>
                <a:latin typeface="Calibri" panose="020F0502020204030204" pitchFamily="34" charset="0"/>
                <a:ea typeface="Calibri" panose="020F0502020204030204" pitchFamily="34" charset="0"/>
                <a:cs typeface="+mn-cs"/>
              </a:rPr>
              <a:t>Does Tim make beautiful pieces of art from dry leaves and sticks</a:t>
            </a:r>
            <a:endParaRPr lang="en-US" sz="1800" kern="1200" dirty="0">
              <a:solidFill>
                <a:srgbClr val="ED7D31"/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3 Minute Timer" descr="3 Minute Timer">
            <a:hlinkClick r:id="" action="ppaction://media"/>
            <a:extLst>
              <a:ext uri="{FF2B5EF4-FFF2-40B4-BE49-F238E27FC236}">
                <a16:creationId xmlns:a16="http://schemas.microsoft.com/office/drawing/2014/main" id="{5B2A7EBC-3AA2-4BCA-8943-A4043DECC7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89337" y="307161"/>
            <a:ext cx="1554663" cy="874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951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13" grpId="0"/>
      <p:bldP spid="14" grpId="0"/>
      <p:bldP spid="18" grpId="0"/>
      <p:bldP spid="19" grpId="0"/>
      <p:bldP spid="2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248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75E9593-DDED-45A3-804B-59832D0A5612}"/>
              </a:ext>
            </a:extLst>
          </p:cNvPr>
          <p:cNvGraphicFramePr/>
          <p:nvPr/>
        </p:nvGraphicFramePr>
        <p:xfrm>
          <a:off x="1743075" y="1505941"/>
          <a:ext cx="5657850" cy="3135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945" y="3048365"/>
            <a:ext cx="5749425" cy="61582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0E569B-07E8-4646-80CB-670E7AD93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582" y="-159028"/>
            <a:ext cx="3844883" cy="3048365"/>
          </a:xfrm>
          <a:prstGeom prst="rect">
            <a:avLst/>
          </a:prstGeom>
        </p:spPr>
      </p:pic>
      <p:pic>
        <p:nvPicPr>
          <p:cNvPr id="1026" name="Picture 2" descr="Mid-term exam! | Tishk International University">
            <a:extLst>
              <a:ext uri="{FF2B5EF4-FFF2-40B4-BE49-F238E27FC236}">
                <a16:creationId xmlns:a16="http://schemas.microsoft.com/office/drawing/2014/main" id="{DC480417-025F-44D5-8DAA-58F74A16B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101" y="1957521"/>
            <a:ext cx="2641551" cy="218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1971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E02B6E5F-8CAD-467F-9A96-F9FCBE403C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57549" y="685799"/>
            <a:ext cx="2417693" cy="646043"/>
          </a:xfrm>
          <a:solidFill>
            <a:schemeClr val="bg1"/>
          </a:solidFill>
          <a:ln w="57150" cap="flat" cmpd="thinThick">
            <a:solidFill>
              <a:srgbClr val="CC33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1800" b="1" dirty="0">
                <a:solidFill>
                  <a:srgbClr val="CC3300"/>
                </a:solidFill>
                <a:latin typeface="Comic Sans MS" panose="030F0702030302020204" pitchFamily="66" charset="0"/>
              </a:rPr>
              <a:t>IV. HOMEWORK 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41538DF-887D-42A4-87C6-503DFB0E5B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628900" y="1771650"/>
            <a:ext cx="3943350" cy="2057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10000"/>
              </a:lnSpc>
              <a:buClr>
                <a:srgbClr val="CC3300"/>
              </a:buClr>
              <a:buFont typeface="Wingdings" panose="05000000000000000000" pitchFamily="2" charset="2"/>
              <a:buChar char="F"/>
            </a:pPr>
            <a:r>
              <a:rPr lang="en-US" altLang="en-US" sz="2100" b="1" dirty="0">
                <a:solidFill>
                  <a:srgbClr val="CC33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</a:rPr>
              <a:t>Do again exercises</a:t>
            </a:r>
            <a:endParaRPr lang="vi-VN" sz="2400" dirty="0">
              <a:solidFill>
                <a:srgbClr val="FF0000"/>
              </a:solidFill>
              <a:latin typeface="+mn-lt"/>
              <a:ea typeface="Times New Roman" panose="02020603050405020304" pitchFamily="18" charset="0"/>
            </a:endParaRPr>
          </a:p>
          <a:p>
            <a:pPr>
              <a:lnSpc>
                <a:spcPct val="110000"/>
              </a:lnSpc>
              <a:buClr>
                <a:srgbClr val="CC3300"/>
              </a:buClr>
              <a:buFont typeface="Wingdings" panose="05000000000000000000" pitchFamily="2" charset="2"/>
              <a:buChar char="F"/>
            </a:pPr>
            <a:r>
              <a:rPr lang="en-US" altLang="en-US" sz="2100" b="1" dirty="0">
                <a:solidFill>
                  <a:srgbClr val="CC3300"/>
                </a:solidFill>
                <a:latin typeface="Comic Sans MS" panose="030F0702030302020204" pitchFamily="66" charset="0"/>
              </a:rPr>
              <a:t> Review Unit 1,2,3</a:t>
            </a:r>
          </a:p>
          <a:p>
            <a:pPr marL="0" indent="0">
              <a:lnSpc>
                <a:spcPct val="110000"/>
              </a:lnSpc>
              <a:buClr>
                <a:srgbClr val="CC3300"/>
              </a:buClr>
              <a:buNone/>
            </a:pPr>
            <a:endParaRPr lang="en-US" altLang="en-US" sz="2100" b="1" dirty="0">
              <a:solidFill>
                <a:srgbClr val="CC33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 advClick="0">
    <p:wheel spokes="8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" name="Google Shape;3317;p50"/>
          <p:cNvSpPr txBox="1">
            <a:spLocks noGrp="1"/>
          </p:cNvSpPr>
          <p:nvPr>
            <p:ph type="title"/>
          </p:nvPr>
        </p:nvSpPr>
        <p:spPr>
          <a:xfrm>
            <a:off x="720000" y="118879"/>
            <a:ext cx="7704000" cy="8145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3318" name="Google Shape;3318;p50"/>
          <p:cNvSpPr/>
          <p:nvPr/>
        </p:nvSpPr>
        <p:spPr>
          <a:xfrm>
            <a:off x="751236" y="1240777"/>
            <a:ext cx="7577636" cy="34468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9050" cap="rnd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79" name="Google Shape;3379;p50"/>
          <p:cNvGrpSpPr/>
          <p:nvPr/>
        </p:nvGrpSpPr>
        <p:grpSpPr>
          <a:xfrm>
            <a:off x="7568051" y="3604221"/>
            <a:ext cx="1146825" cy="1477336"/>
            <a:chOff x="5794997" y="120146"/>
            <a:chExt cx="901946" cy="1161884"/>
          </a:xfrm>
        </p:grpSpPr>
        <p:sp>
          <p:nvSpPr>
            <p:cNvPr id="3380" name="Google Shape;3380;p50"/>
            <p:cNvSpPr/>
            <p:nvPr/>
          </p:nvSpPr>
          <p:spPr>
            <a:xfrm>
              <a:off x="5794997" y="120146"/>
              <a:ext cx="901946" cy="1161884"/>
            </a:xfrm>
            <a:custGeom>
              <a:avLst/>
              <a:gdLst/>
              <a:ahLst/>
              <a:cxnLst/>
              <a:rect l="l" t="t" r="r" b="b"/>
              <a:pathLst>
                <a:path w="30173" h="38872" extrusionOk="0">
                  <a:moveTo>
                    <a:pt x="17712" y="0"/>
                  </a:moveTo>
                  <a:cubicBezTo>
                    <a:pt x="17198" y="0"/>
                    <a:pt x="16697" y="334"/>
                    <a:pt x="16559" y="905"/>
                  </a:cubicBezTo>
                  <a:lnTo>
                    <a:pt x="16476" y="1245"/>
                  </a:lnTo>
                  <a:cubicBezTo>
                    <a:pt x="16290" y="1227"/>
                    <a:pt x="16103" y="1219"/>
                    <a:pt x="15920" y="1219"/>
                  </a:cubicBezTo>
                  <a:cubicBezTo>
                    <a:pt x="14287" y="1219"/>
                    <a:pt x="13052" y="1916"/>
                    <a:pt x="12215" y="2723"/>
                  </a:cubicBezTo>
                  <a:cubicBezTo>
                    <a:pt x="12200" y="2106"/>
                    <a:pt x="11989" y="1512"/>
                    <a:pt x="11389" y="1106"/>
                  </a:cubicBezTo>
                  <a:cubicBezTo>
                    <a:pt x="11135" y="935"/>
                    <a:pt x="10844" y="836"/>
                    <a:pt x="10542" y="816"/>
                  </a:cubicBezTo>
                  <a:cubicBezTo>
                    <a:pt x="10277" y="589"/>
                    <a:pt x="9974" y="475"/>
                    <a:pt x="9688" y="421"/>
                  </a:cubicBezTo>
                  <a:cubicBezTo>
                    <a:pt x="9586" y="406"/>
                    <a:pt x="9483" y="394"/>
                    <a:pt x="9382" y="394"/>
                  </a:cubicBezTo>
                  <a:cubicBezTo>
                    <a:pt x="9161" y="394"/>
                    <a:pt x="8926" y="428"/>
                    <a:pt x="8697" y="524"/>
                  </a:cubicBezTo>
                  <a:cubicBezTo>
                    <a:pt x="8559" y="486"/>
                    <a:pt x="8408" y="468"/>
                    <a:pt x="8247" y="468"/>
                  </a:cubicBezTo>
                  <a:lnTo>
                    <a:pt x="8075" y="469"/>
                  </a:lnTo>
                  <a:lnTo>
                    <a:pt x="7921" y="499"/>
                  </a:lnTo>
                  <a:cubicBezTo>
                    <a:pt x="7521" y="576"/>
                    <a:pt x="7166" y="774"/>
                    <a:pt x="6890" y="1069"/>
                  </a:cubicBezTo>
                  <a:cubicBezTo>
                    <a:pt x="6086" y="1281"/>
                    <a:pt x="5253" y="1981"/>
                    <a:pt x="5640" y="4077"/>
                  </a:cubicBezTo>
                  <a:cubicBezTo>
                    <a:pt x="5472" y="4716"/>
                    <a:pt x="5480" y="5480"/>
                    <a:pt x="5891" y="6163"/>
                  </a:cubicBezTo>
                  <a:cubicBezTo>
                    <a:pt x="5840" y="7963"/>
                    <a:pt x="5973" y="12800"/>
                    <a:pt x="8545" y="16440"/>
                  </a:cubicBezTo>
                  <a:cubicBezTo>
                    <a:pt x="7993" y="17335"/>
                    <a:pt x="7266" y="18676"/>
                    <a:pt x="6745" y="20207"/>
                  </a:cubicBezTo>
                  <a:cubicBezTo>
                    <a:pt x="6705" y="20329"/>
                    <a:pt x="6666" y="20450"/>
                    <a:pt x="6629" y="20570"/>
                  </a:cubicBezTo>
                  <a:lnTo>
                    <a:pt x="907" y="24371"/>
                  </a:lnTo>
                  <a:cubicBezTo>
                    <a:pt x="639" y="24549"/>
                    <a:pt x="567" y="24909"/>
                    <a:pt x="742" y="25177"/>
                  </a:cubicBezTo>
                  <a:cubicBezTo>
                    <a:pt x="252" y="25820"/>
                    <a:pt x="1" y="26520"/>
                    <a:pt x="1" y="27231"/>
                  </a:cubicBezTo>
                  <a:cubicBezTo>
                    <a:pt x="1" y="27820"/>
                    <a:pt x="174" y="28418"/>
                    <a:pt x="527" y="28991"/>
                  </a:cubicBezTo>
                  <a:cubicBezTo>
                    <a:pt x="1299" y="30243"/>
                    <a:pt x="2869" y="31537"/>
                    <a:pt x="4010" y="32374"/>
                  </a:cubicBezTo>
                  <a:cubicBezTo>
                    <a:pt x="3988" y="32434"/>
                    <a:pt x="3970" y="32496"/>
                    <a:pt x="3957" y="32558"/>
                  </a:cubicBezTo>
                  <a:cubicBezTo>
                    <a:pt x="3947" y="32602"/>
                    <a:pt x="3940" y="32644"/>
                    <a:pt x="3935" y="32688"/>
                  </a:cubicBezTo>
                  <a:cubicBezTo>
                    <a:pt x="3611" y="33444"/>
                    <a:pt x="3388" y="34334"/>
                    <a:pt x="3778" y="35131"/>
                  </a:cubicBezTo>
                  <a:cubicBezTo>
                    <a:pt x="3971" y="35538"/>
                    <a:pt x="4307" y="35864"/>
                    <a:pt x="4725" y="36053"/>
                  </a:cubicBezTo>
                  <a:cubicBezTo>
                    <a:pt x="4972" y="36164"/>
                    <a:pt x="5242" y="36221"/>
                    <a:pt x="5524" y="36221"/>
                  </a:cubicBezTo>
                  <a:cubicBezTo>
                    <a:pt x="6480" y="36221"/>
                    <a:pt x="7682" y="35391"/>
                    <a:pt x="8684" y="34486"/>
                  </a:cubicBezTo>
                  <a:cubicBezTo>
                    <a:pt x="9688" y="33583"/>
                    <a:pt x="10492" y="32605"/>
                    <a:pt x="10652" y="32307"/>
                  </a:cubicBezTo>
                  <a:cubicBezTo>
                    <a:pt x="10764" y="32099"/>
                    <a:pt x="10835" y="31878"/>
                    <a:pt x="10867" y="31657"/>
                  </a:cubicBezTo>
                  <a:lnTo>
                    <a:pt x="11370" y="32489"/>
                  </a:lnTo>
                  <a:cubicBezTo>
                    <a:pt x="11511" y="32723"/>
                    <a:pt x="11761" y="32863"/>
                    <a:pt x="12028" y="32863"/>
                  </a:cubicBezTo>
                  <a:cubicBezTo>
                    <a:pt x="12062" y="32863"/>
                    <a:pt x="12097" y="32860"/>
                    <a:pt x="12131" y="32856"/>
                  </a:cubicBezTo>
                  <a:lnTo>
                    <a:pt x="12514" y="32805"/>
                  </a:lnTo>
                  <a:cubicBezTo>
                    <a:pt x="12881" y="33336"/>
                    <a:pt x="13258" y="33738"/>
                    <a:pt x="13658" y="34027"/>
                  </a:cubicBezTo>
                  <a:cubicBezTo>
                    <a:pt x="14432" y="34583"/>
                    <a:pt x="16680" y="35435"/>
                    <a:pt x="18222" y="35981"/>
                  </a:cubicBezTo>
                  <a:cubicBezTo>
                    <a:pt x="18246" y="36034"/>
                    <a:pt x="18274" y="36084"/>
                    <a:pt x="18304" y="36138"/>
                  </a:cubicBezTo>
                  <a:cubicBezTo>
                    <a:pt x="18328" y="36176"/>
                    <a:pt x="18352" y="36211"/>
                    <a:pt x="18379" y="36249"/>
                  </a:cubicBezTo>
                  <a:cubicBezTo>
                    <a:pt x="18410" y="36327"/>
                    <a:pt x="18445" y="36406"/>
                    <a:pt x="18487" y="36479"/>
                  </a:cubicBezTo>
                  <a:cubicBezTo>
                    <a:pt x="18506" y="36506"/>
                    <a:pt x="18522" y="36534"/>
                    <a:pt x="18539" y="36561"/>
                  </a:cubicBezTo>
                  <a:cubicBezTo>
                    <a:pt x="18586" y="36708"/>
                    <a:pt x="18655" y="36849"/>
                    <a:pt x="18744" y="36979"/>
                  </a:cubicBezTo>
                  <a:cubicBezTo>
                    <a:pt x="18810" y="37079"/>
                    <a:pt x="18887" y="37169"/>
                    <a:pt x="18970" y="37253"/>
                  </a:cubicBezTo>
                  <a:cubicBezTo>
                    <a:pt x="19383" y="37960"/>
                    <a:pt x="19961" y="38671"/>
                    <a:pt x="20830" y="38833"/>
                  </a:cubicBezTo>
                  <a:cubicBezTo>
                    <a:pt x="20954" y="38857"/>
                    <a:pt x="21080" y="38872"/>
                    <a:pt x="21203" y="38872"/>
                  </a:cubicBezTo>
                  <a:cubicBezTo>
                    <a:pt x="21525" y="38872"/>
                    <a:pt x="21847" y="38787"/>
                    <a:pt x="22136" y="38627"/>
                  </a:cubicBezTo>
                  <a:cubicBezTo>
                    <a:pt x="23334" y="37960"/>
                    <a:pt x="23389" y="36372"/>
                    <a:pt x="23272" y="34756"/>
                  </a:cubicBezTo>
                  <a:cubicBezTo>
                    <a:pt x="23213" y="33933"/>
                    <a:pt x="23022" y="32356"/>
                    <a:pt x="22682" y="31636"/>
                  </a:cubicBezTo>
                  <a:cubicBezTo>
                    <a:pt x="22350" y="30938"/>
                    <a:pt x="21663" y="30504"/>
                    <a:pt x="20891" y="30504"/>
                  </a:cubicBezTo>
                  <a:cubicBezTo>
                    <a:pt x="20859" y="30504"/>
                    <a:pt x="20827" y="30506"/>
                    <a:pt x="20813" y="30506"/>
                  </a:cubicBezTo>
                  <a:cubicBezTo>
                    <a:pt x="20441" y="30517"/>
                    <a:pt x="20053" y="30628"/>
                    <a:pt x="19650" y="30835"/>
                  </a:cubicBezTo>
                  <a:cubicBezTo>
                    <a:pt x="19398" y="30713"/>
                    <a:pt x="19153" y="30586"/>
                    <a:pt x="18937" y="30462"/>
                  </a:cubicBezTo>
                  <a:cubicBezTo>
                    <a:pt x="19183" y="30328"/>
                    <a:pt x="19327" y="30070"/>
                    <a:pt x="19327" y="29801"/>
                  </a:cubicBezTo>
                  <a:cubicBezTo>
                    <a:pt x="19327" y="29710"/>
                    <a:pt x="19309" y="29616"/>
                    <a:pt x="19275" y="29528"/>
                  </a:cubicBezTo>
                  <a:lnTo>
                    <a:pt x="17074" y="23880"/>
                  </a:lnTo>
                  <a:cubicBezTo>
                    <a:pt x="17153" y="23365"/>
                    <a:pt x="17302" y="22435"/>
                    <a:pt x="17485" y="21461"/>
                  </a:cubicBezTo>
                  <a:cubicBezTo>
                    <a:pt x="17523" y="21256"/>
                    <a:pt x="17560" y="21061"/>
                    <a:pt x="17598" y="20872"/>
                  </a:cubicBezTo>
                  <a:cubicBezTo>
                    <a:pt x="17742" y="20879"/>
                    <a:pt x="17883" y="20881"/>
                    <a:pt x="18026" y="20881"/>
                  </a:cubicBezTo>
                  <a:cubicBezTo>
                    <a:pt x="22262" y="20881"/>
                    <a:pt x="25768" y="18693"/>
                    <a:pt x="26846" y="17939"/>
                  </a:cubicBezTo>
                  <a:cubicBezTo>
                    <a:pt x="27521" y="17746"/>
                    <a:pt x="28027" y="17283"/>
                    <a:pt x="28354" y="16782"/>
                  </a:cubicBezTo>
                  <a:cubicBezTo>
                    <a:pt x="30173" y="15669"/>
                    <a:pt x="30136" y="14580"/>
                    <a:pt x="29758" y="13839"/>
                  </a:cubicBezTo>
                  <a:cubicBezTo>
                    <a:pt x="29792" y="13436"/>
                    <a:pt x="29702" y="13038"/>
                    <a:pt x="29493" y="12691"/>
                  </a:cubicBezTo>
                  <a:cubicBezTo>
                    <a:pt x="29353" y="12461"/>
                    <a:pt x="29168" y="12272"/>
                    <a:pt x="28946" y="12131"/>
                  </a:cubicBezTo>
                  <a:cubicBezTo>
                    <a:pt x="28838" y="11813"/>
                    <a:pt x="28640" y="11537"/>
                    <a:pt x="28369" y="11325"/>
                  </a:cubicBezTo>
                  <a:cubicBezTo>
                    <a:pt x="28121" y="11131"/>
                    <a:pt x="27831" y="11007"/>
                    <a:pt x="27519" y="10965"/>
                  </a:cubicBezTo>
                  <a:cubicBezTo>
                    <a:pt x="27302" y="10750"/>
                    <a:pt x="27031" y="10592"/>
                    <a:pt x="26725" y="10519"/>
                  </a:cubicBezTo>
                  <a:cubicBezTo>
                    <a:pt x="26644" y="10498"/>
                    <a:pt x="26561" y="10484"/>
                    <a:pt x="26476" y="10475"/>
                  </a:cubicBezTo>
                  <a:cubicBezTo>
                    <a:pt x="26970" y="8564"/>
                    <a:pt x="26194" y="7191"/>
                    <a:pt x="25176" y="6385"/>
                  </a:cubicBezTo>
                  <a:cubicBezTo>
                    <a:pt x="25172" y="6018"/>
                    <a:pt x="25100" y="5648"/>
                    <a:pt x="24956" y="5291"/>
                  </a:cubicBezTo>
                  <a:cubicBezTo>
                    <a:pt x="24279" y="3618"/>
                    <a:pt x="22297" y="2754"/>
                    <a:pt x="21477" y="2458"/>
                  </a:cubicBezTo>
                  <a:cubicBezTo>
                    <a:pt x="20144" y="1981"/>
                    <a:pt x="19105" y="929"/>
                    <a:pt x="19100" y="924"/>
                  </a:cubicBezTo>
                  <a:lnTo>
                    <a:pt x="18558" y="362"/>
                  </a:lnTo>
                  <a:cubicBezTo>
                    <a:pt x="18318" y="114"/>
                    <a:pt x="18013" y="0"/>
                    <a:pt x="177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50"/>
            <p:cNvSpPr/>
            <p:nvPr/>
          </p:nvSpPr>
          <p:spPr>
            <a:xfrm>
              <a:off x="5942427" y="1034482"/>
              <a:ext cx="130959" cy="120277"/>
            </a:xfrm>
            <a:custGeom>
              <a:avLst/>
              <a:gdLst/>
              <a:ahLst/>
              <a:cxnLst/>
              <a:rect l="l" t="t" r="r" b="b"/>
              <a:pathLst>
                <a:path w="4381" h="4024" extrusionOk="0">
                  <a:moveTo>
                    <a:pt x="3096" y="0"/>
                  </a:moveTo>
                  <a:lnTo>
                    <a:pt x="1238" y="1324"/>
                  </a:lnTo>
                  <a:cubicBezTo>
                    <a:pt x="1238" y="1324"/>
                    <a:pt x="1" y="3237"/>
                    <a:pt x="300" y="3848"/>
                  </a:cubicBezTo>
                  <a:cubicBezTo>
                    <a:pt x="332" y="3914"/>
                    <a:pt x="382" y="3964"/>
                    <a:pt x="452" y="3996"/>
                  </a:cubicBezTo>
                  <a:cubicBezTo>
                    <a:pt x="493" y="4015"/>
                    <a:pt x="541" y="4023"/>
                    <a:pt x="594" y="4023"/>
                  </a:cubicBezTo>
                  <a:cubicBezTo>
                    <a:pt x="1486" y="4023"/>
                    <a:pt x="3980" y="1565"/>
                    <a:pt x="4299" y="967"/>
                  </a:cubicBezTo>
                  <a:cubicBezTo>
                    <a:pt x="4380" y="808"/>
                    <a:pt x="4349" y="667"/>
                    <a:pt x="4253" y="548"/>
                  </a:cubicBezTo>
                  <a:cubicBezTo>
                    <a:pt x="3963" y="187"/>
                    <a:pt x="3096" y="0"/>
                    <a:pt x="30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50"/>
            <p:cNvSpPr/>
            <p:nvPr/>
          </p:nvSpPr>
          <p:spPr>
            <a:xfrm>
              <a:off x="5951364" y="1050861"/>
              <a:ext cx="122021" cy="103898"/>
            </a:xfrm>
            <a:custGeom>
              <a:avLst/>
              <a:gdLst/>
              <a:ahLst/>
              <a:cxnLst/>
              <a:rect l="l" t="t" r="r" b="b"/>
              <a:pathLst>
                <a:path w="4082" h="3476" extrusionOk="0">
                  <a:moveTo>
                    <a:pt x="3954" y="0"/>
                  </a:moveTo>
                  <a:cubicBezTo>
                    <a:pt x="2405" y="2058"/>
                    <a:pt x="708" y="2981"/>
                    <a:pt x="1" y="3300"/>
                  </a:cubicBezTo>
                  <a:cubicBezTo>
                    <a:pt x="33" y="3366"/>
                    <a:pt x="83" y="3416"/>
                    <a:pt x="153" y="3448"/>
                  </a:cubicBezTo>
                  <a:cubicBezTo>
                    <a:pt x="194" y="3467"/>
                    <a:pt x="242" y="3475"/>
                    <a:pt x="295" y="3475"/>
                  </a:cubicBezTo>
                  <a:cubicBezTo>
                    <a:pt x="1187" y="3475"/>
                    <a:pt x="3681" y="1017"/>
                    <a:pt x="4000" y="419"/>
                  </a:cubicBezTo>
                  <a:cubicBezTo>
                    <a:pt x="4081" y="260"/>
                    <a:pt x="4050" y="119"/>
                    <a:pt x="39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50"/>
            <p:cNvSpPr/>
            <p:nvPr/>
          </p:nvSpPr>
          <p:spPr>
            <a:xfrm>
              <a:off x="5970376" y="1076776"/>
              <a:ext cx="30819" cy="10372"/>
            </a:xfrm>
            <a:custGeom>
              <a:avLst/>
              <a:gdLst/>
              <a:ahLst/>
              <a:cxnLst/>
              <a:rect l="l" t="t" r="r" b="b"/>
              <a:pathLst>
                <a:path w="1031" h="347" extrusionOk="0">
                  <a:moveTo>
                    <a:pt x="439" y="0"/>
                  </a:moveTo>
                  <a:cubicBezTo>
                    <a:pt x="343" y="0"/>
                    <a:pt x="246" y="10"/>
                    <a:pt x="150" y="25"/>
                  </a:cubicBezTo>
                  <a:cubicBezTo>
                    <a:pt x="8" y="46"/>
                    <a:pt x="0" y="259"/>
                    <a:pt x="149" y="259"/>
                  </a:cubicBezTo>
                  <a:cubicBezTo>
                    <a:pt x="151" y="259"/>
                    <a:pt x="153" y="259"/>
                    <a:pt x="155" y="259"/>
                  </a:cubicBezTo>
                  <a:cubicBezTo>
                    <a:pt x="220" y="257"/>
                    <a:pt x="285" y="254"/>
                    <a:pt x="349" y="254"/>
                  </a:cubicBezTo>
                  <a:cubicBezTo>
                    <a:pt x="492" y="254"/>
                    <a:pt x="633" y="268"/>
                    <a:pt x="768" y="331"/>
                  </a:cubicBezTo>
                  <a:cubicBezTo>
                    <a:pt x="789" y="342"/>
                    <a:pt x="810" y="346"/>
                    <a:pt x="830" y="346"/>
                  </a:cubicBezTo>
                  <a:cubicBezTo>
                    <a:pt x="952" y="346"/>
                    <a:pt x="1030" y="169"/>
                    <a:pt x="898" y="101"/>
                  </a:cubicBezTo>
                  <a:cubicBezTo>
                    <a:pt x="752" y="27"/>
                    <a:pt x="597" y="0"/>
                    <a:pt x="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50"/>
            <p:cNvSpPr/>
            <p:nvPr/>
          </p:nvSpPr>
          <p:spPr>
            <a:xfrm>
              <a:off x="5965085" y="1088463"/>
              <a:ext cx="30580" cy="9684"/>
            </a:xfrm>
            <a:custGeom>
              <a:avLst/>
              <a:gdLst/>
              <a:ahLst/>
              <a:cxnLst/>
              <a:rect l="l" t="t" r="r" b="b"/>
              <a:pathLst>
                <a:path w="1023" h="324" extrusionOk="0">
                  <a:moveTo>
                    <a:pt x="385" y="1"/>
                  </a:moveTo>
                  <a:cubicBezTo>
                    <a:pt x="310" y="1"/>
                    <a:pt x="234" y="5"/>
                    <a:pt x="157" y="14"/>
                  </a:cubicBezTo>
                  <a:cubicBezTo>
                    <a:pt x="4" y="30"/>
                    <a:pt x="1" y="264"/>
                    <a:pt x="152" y="264"/>
                  </a:cubicBezTo>
                  <a:cubicBezTo>
                    <a:pt x="156" y="264"/>
                    <a:pt x="159" y="264"/>
                    <a:pt x="163" y="264"/>
                  </a:cubicBezTo>
                  <a:cubicBezTo>
                    <a:pt x="210" y="261"/>
                    <a:pt x="257" y="259"/>
                    <a:pt x="303" y="259"/>
                  </a:cubicBezTo>
                  <a:cubicBezTo>
                    <a:pt x="471" y="259"/>
                    <a:pt x="636" y="278"/>
                    <a:pt x="799" y="319"/>
                  </a:cubicBezTo>
                  <a:cubicBezTo>
                    <a:pt x="812" y="322"/>
                    <a:pt x="824" y="323"/>
                    <a:pt x="835" y="323"/>
                  </a:cubicBezTo>
                  <a:cubicBezTo>
                    <a:pt x="976" y="323"/>
                    <a:pt x="1023" y="95"/>
                    <a:pt x="866" y="58"/>
                  </a:cubicBezTo>
                  <a:cubicBezTo>
                    <a:pt x="706" y="20"/>
                    <a:pt x="546" y="1"/>
                    <a:pt x="3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50"/>
            <p:cNvSpPr/>
            <p:nvPr/>
          </p:nvSpPr>
          <p:spPr>
            <a:xfrm>
              <a:off x="5959465" y="1100538"/>
              <a:ext cx="30132" cy="9834"/>
            </a:xfrm>
            <a:custGeom>
              <a:avLst/>
              <a:gdLst/>
              <a:ahLst/>
              <a:cxnLst/>
              <a:rect l="l" t="t" r="r" b="b"/>
              <a:pathLst>
                <a:path w="1008" h="329" extrusionOk="0">
                  <a:moveTo>
                    <a:pt x="331" y="0"/>
                  </a:moveTo>
                  <a:cubicBezTo>
                    <a:pt x="250" y="0"/>
                    <a:pt x="170" y="8"/>
                    <a:pt x="94" y="28"/>
                  </a:cubicBezTo>
                  <a:cubicBezTo>
                    <a:pt x="1" y="50"/>
                    <a:pt x="5" y="190"/>
                    <a:pt x="97" y="211"/>
                  </a:cubicBezTo>
                  <a:cubicBezTo>
                    <a:pt x="328" y="263"/>
                    <a:pt x="567" y="263"/>
                    <a:pt x="800" y="324"/>
                  </a:cubicBezTo>
                  <a:cubicBezTo>
                    <a:pt x="812" y="327"/>
                    <a:pt x="823" y="329"/>
                    <a:pt x="834" y="329"/>
                  </a:cubicBezTo>
                  <a:cubicBezTo>
                    <a:pt x="966" y="329"/>
                    <a:pt x="1008" y="115"/>
                    <a:pt x="860" y="78"/>
                  </a:cubicBezTo>
                  <a:cubicBezTo>
                    <a:pt x="698" y="39"/>
                    <a:pt x="511" y="0"/>
                    <a:pt x="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50"/>
            <p:cNvSpPr/>
            <p:nvPr/>
          </p:nvSpPr>
          <p:spPr>
            <a:xfrm>
              <a:off x="6383341" y="1080064"/>
              <a:ext cx="70785" cy="153933"/>
            </a:xfrm>
            <a:custGeom>
              <a:avLst/>
              <a:gdLst/>
              <a:ahLst/>
              <a:cxnLst/>
              <a:rect l="l" t="t" r="r" b="b"/>
              <a:pathLst>
                <a:path w="2368" h="5150" extrusionOk="0">
                  <a:moveTo>
                    <a:pt x="1207" y="1"/>
                  </a:moveTo>
                  <a:cubicBezTo>
                    <a:pt x="1199" y="1"/>
                    <a:pt x="1190" y="1"/>
                    <a:pt x="1182" y="1"/>
                  </a:cubicBezTo>
                  <a:cubicBezTo>
                    <a:pt x="719" y="17"/>
                    <a:pt x="52" y="600"/>
                    <a:pt x="52" y="600"/>
                  </a:cubicBezTo>
                  <a:lnTo>
                    <a:pt x="1" y="2881"/>
                  </a:lnTo>
                  <a:cubicBezTo>
                    <a:pt x="1" y="2881"/>
                    <a:pt x="791" y="5018"/>
                    <a:pt x="1459" y="5143"/>
                  </a:cubicBezTo>
                  <a:cubicBezTo>
                    <a:pt x="1479" y="5147"/>
                    <a:pt x="1499" y="5149"/>
                    <a:pt x="1519" y="5149"/>
                  </a:cubicBezTo>
                  <a:cubicBezTo>
                    <a:pt x="1571" y="5149"/>
                    <a:pt x="1621" y="5136"/>
                    <a:pt x="1669" y="5109"/>
                  </a:cubicBezTo>
                  <a:cubicBezTo>
                    <a:pt x="2368" y="4720"/>
                    <a:pt x="1851" y="864"/>
                    <a:pt x="1546" y="214"/>
                  </a:cubicBezTo>
                  <a:cubicBezTo>
                    <a:pt x="1473" y="61"/>
                    <a:pt x="1351" y="1"/>
                    <a:pt x="12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50"/>
            <p:cNvSpPr/>
            <p:nvPr/>
          </p:nvSpPr>
          <p:spPr>
            <a:xfrm>
              <a:off x="6418704" y="1080064"/>
              <a:ext cx="35423" cy="153933"/>
            </a:xfrm>
            <a:custGeom>
              <a:avLst/>
              <a:gdLst/>
              <a:ahLst/>
              <a:cxnLst/>
              <a:rect l="l" t="t" r="r" b="b"/>
              <a:pathLst>
                <a:path w="1185" h="5150" extrusionOk="0">
                  <a:moveTo>
                    <a:pt x="25" y="1"/>
                  </a:moveTo>
                  <a:cubicBezTo>
                    <a:pt x="17" y="1"/>
                    <a:pt x="9" y="1"/>
                    <a:pt x="1" y="1"/>
                  </a:cubicBezTo>
                  <a:cubicBezTo>
                    <a:pt x="719" y="2473"/>
                    <a:pt x="444" y="4384"/>
                    <a:pt x="276" y="5143"/>
                  </a:cubicBezTo>
                  <a:cubicBezTo>
                    <a:pt x="296" y="5147"/>
                    <a:pt x="316" y="5149"/>
                    <a:pt x="336" y="5149"/>
                  </a:cubicBezTo>
                  <a:cubicBezTo>
                    <a:pt x="388" y="5149"/>
                    <a:pt x="438" y="5136"/>
                    <a:pt x="486" y="5109"/>
                  </a:cubicBezTo>
                  <a:cubicBezTo>
                    <a:pt x="1185" y="4720"/>
                    <a:pt x="668" y="864"/>
                    <a:pt x="363" y="214"/>
                  </a:cubicBezTo>
                  <a:cubicBezTo>
                    <a:pt x="290" y="61"/>
                    <a:pt x="16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50"/>
            <p:cNvSpPr/>
            <p:nvPr/>
          </p:nvSpPr>
          <p:spPr>
            <a:xfrm>
              <a:off x="6381906" y="1154879"/>
              <a:ext cx="23794" cy="22627"/>
            </a:xfrm>
            <a:custGeom>
              <a:avLst/>
              <a:gdLst/>
              <a:ahLst/>
              <a:cxnLst/>
              <a:rect l="l" t="t" r="r" b="b"/>
              <a:pathLst>
                <a:path w="796" h="757" extrusionOk="0">
                  <a:moveTo>
                    <a:pt x="617" y="0"/>
                  </a:moveTo>
                  <a:cubicBezTo>
                    <a:pt x="599" y="0"/>
                    <a:pt x="579" y="5"/>
                    <a:pt x="558" y="15"/>
                  </a:cubicBezTo>
                  <a:cubicBezTo>
                    <a:pt x="321" y="131"/>
                    <a:pt x="170" y="341"/>
                    <a:pt x="50" y="568"/>
                  </a:cubicBezTo>
                  <a:cubicBezTo>
                    <a:pt x="1" y="660"/>
                    <a:pt x="74" y="756"/>
                    <a:pt x="153" y="756"/>
                  </a:cubicBezTo>
                  <a:cubicBezTo>
                    <a:pt x="184" y="756"/>
                    <a:pt x="216" y="741"/>
                    <a:pt x="242" y="704"/>
                  </a:cubicBezTo>
                  <a:cubicBezTo>
                    <a:pt x="362" y="533"/>
                    <a:pt x="476" y="356"/>
                    <a:pt x="666" y="258"/>
                  </a:cubicBezTo>
                  <a:cubicBezTo>
                    <a:pt x="795" y="189"/>
                    <a:pt x="736" y="0"/>
                    <a:pt x="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50"/>
            <p:cNvSpPr/>
            <p:nvPr/>
          </p:nvSpPr>
          <p:spPr>
            <a:xfrm>
              <a:off x="6387735" y="1165609"/>
              <a:ext cx="23765" cy="23165"/>
            </a:xfrm>
            <a:custGeom>
              <a:avLst/>
              <a:gdLst/>
              <a:ahLst/>
              <a:cxnLst/>
              <a:rect l="l" t="t" r="r" b="b"/>
              <a:pathLst>
                <a:path w="795" h="775" extrusionOk="0">
                  <a:moveTo>
                    <a:pt x="598" y="1"/>
                  </a:moveTo>
                  <a:cubicBezTo>
                    <a:pt x="571" y="1"/>
                    <a:pt x="543" y="10"/>
                    <a:pt x="517" y="33"/>
                  </a:cubicBezTo>
                  <a:cubicBezTo>
                    <a:pt x="334" y="188"/>
                    <a:pt x="180" y="366"/>
                    <a:pt x="58" y="575"/>
                  </a:cubicBezTo>
                  <a:cubicBezTo>
                    <a:pt x="1" y="673"/>
                    <a:pt x="84" y="775"/>
                    <a:pt x="169" y="775"/>
                  </a:cubicBezTo>
                  <a:cubicBezTo>
                    <a:pt x="203" y="775"/>
                    <a:pt x="237" y="758"/>
                    <a:pt x="263" y="719"/>
                  </a:cubicBezTo>
                  <a:cubicBezTo>
                    <a:pt x="380" y="539"/>
                    <a:pt x="521" y="379"/>
                    <a:pt x="688" y="243"/>
                  </a:cubicBezTo>
                  <a:cubicBezTo>
                    <a:pt x="794" y="154"/>
                    <a:pt x="705" y="1"/>
                    <a:pt x="5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50"/>
            <p:cNvSpPr/>
            <p:nvPr/>
          </p:nvSpPr>
          <p:spPr>
            <a:xfrm>
              <a:off x="6394162" y="1177894"/>
              <a:ext cx="23585" cy="22178"/>
            </a:xfrm>
            <a:custGeom>
              <a:avLst/>
              <a:gdLst/>
              <a:ahLst/>
              <a:cxnLst/>
              <a:rect l="l" t="t" r="r" b="b"/>
              <a:pathLst>
                <a:path w="789" h="742" extrusionOk="0">
                  <a:moveTo>
                    <a:pt x="602" y="1"/>
                  </a:moveTo>
                  <a:cubicBezTo>
                    <a:pt x="577" y="1"/>
                    <a:pt x="550" y="9"/>
                    <a:pt x="525" y="30"/>
                  </a:cubicBezTo>
                  <a:cubicBezTo>
                    <a:pt x="337" y="185"/>
                    <a:pt x="120" y="384"/>
                    <a:pt x="27" y="614"/>
                  </a:cubicBezTo>
                  <a:cubicBezTo>
                    <a:pt x="0" y="679"/>
                    <a:pt x="59" y="742"/>
                    <a:pt x="120" y="742"/>
                  </a:cubicBezTo>
                  <a:cubicBezTo>
                    <a:pt x="140" y="742"/>
                    <a:pt x="159" y="736"/>
                    <a:pt x="177" y="721"/>
                  </a:cubicBezTo>
                  <a:cubicBezTo>
                    <a:pt x="356" y="566"/>
                    <a:pt x="500" y="375"/>
                    <a:pt x="686" y="226"/>
                  </a:cubicBezTo>
                  <a:cubicBezTo>
                    <a:pt x="788" y="144"/>
                    <a:pt x="704" y="1"/>
                    <a:pt x="6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50"/>
            <p:cNvSpPr/>
            <p:nvPr/>
          </p:nvSpPr>
          <p:spPr>
            <a:xfrm>
              <a:off x="5831167" y="870057"/>
              <a:ext cx="203837" cy="204119"/>
            </a:xfrm>
            <a:custGeom>
              <a:avLst/>
              <a:gdLst/>
              <a:ahLst/>
              <a:cxnLst/>
              <a:rect l="l" t="t" r="r" b="b"/>
              <a:pathLst>
                <a:path w="6819" h="6829" extrusionOk="0">
                  <a:moveTo>
                    <a:pt x="2010" y="1"/>
                  </a:moveTo>
                  <a:cubicBezTo>
                    <a:pt x="1944" y="81"/>
                    <a:pt x="1636" y="268"/>
                    <a:pt x="1306" y="550"/>
                  </a:cubicBezTo>
                  <a:cubicBezTo>
                    <a:pt x="689" y="1079"/>
                    <a:pt x="1" y="1944"/>
                    <a:pt x="689" y="3062"/>
                  </a:cubicBezTo>
                  <a:cubicBezTo>
                    <a:pt x="1744" y="4776"/>
                    <a:pt x="4960" y="6828"/>
                    <a:pt x="4960" y="6828"/>
                  </a:cubicBezTo>
                  <a:cubicBezTo>
                    <a:pt x="5762" y="6616"/>
                    <a:pt x="6379" y="6173"/>
                    <a:pt x="6818" y="5503"/>
                  </a:cubicBezTo>
                  <a:lnTo>
                    <a:pt x="5646" y="4160"/>
                  </a:lnTo>
                  <a:lnTo>
                    <a:pt x="5645" y="4160"/>
                  </a:lnTo>
                  <a:lnTo>
                    <a:pt x="2010" y="1"/>
                  </a:ln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50"/>
            <p:cNvSpPr/>
            <p:nvPr/>
          </p:nvSpPr>
          <p:spPr>
            <a:xfrm>
              <a:off x="5870146" y="870116"/>
              <a:ext cx="129733" cy="124313"/>
            </a:xfrm>
            <a:custGeom>
              <a:avLst/>
              <a:gdLst/>
              <a:ahLst/>
              <a:cxnLst/>
              <a:rect l="l" t="t" r="r" b="b"/>
              <a:pathLst>
                <a:path w="4340" h="4159" extrusionOk="0">
                  <a:moveTo>
                    <a:pt x="705" y="0"/>
                  </a:moveTo>
                  <a:cubicBezTo>
                    <a:pt x="637" y="79"/>
                    <a:pt x="331" y="266"/>
                    <a:pt x="1" y="548"/>
                  </a:cubicBezTo>
                  <a:cubicBezTo>
                    <a:pt x="416" y="1434"/>
                    <a:pt x="1793" y="3900"/>
                    <a:pt x="4340" y="4158"/>
                  </a:cubicBezTo>
                  <a:lnTo>
                    <a:pt x="705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50"/>
            <p:cNvSpPr/>
            <p:nvPr/>
          </p:nvSpPr>
          <p:spPr>
            <a:xfrm>
              <a:off x="6186349" y="992277"/>
              <a:ext cx="210025" cy="167743"/>
            </a:xfrm>
            <a:custGeom>
              <a:avLst/>
              <a:gdLst/>
              <a:ahLst/>
              <a:cxnLst/>
              <a:rect l="l" t="t" r="r" b="b"/>
              <a:pathLst>
                <a:path w="7026" h="5612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833" y="2861"/>
                    <a:pt x="1154" y="3285"/>
                    <a:pt x="1512" y="3545"/>
                  </a:cubicBezTo>
                  <a:cubicBezTo>
                    <a:pt x="2375" y="4169"/>
                    <a:pt x="6595" y="5612"/>
                    <a:pt x="6595" y="5612"/>
                  </a:cubicBezTo>
                  <a:cubicBezTo>
                    <a:pt x="7025" y="4913"/>
                    <a:pt x="6958" y="4169"/>
                    <a:pt x="6708" y="3482"/>
                  </a:cubicBezTo>
                  <a:cubicBezTo>
                    <a:pt x="6708" y="3482"/>
                    <a:pt x="4135" y="2475"/>
                    <a:pt x="3662" y="1514"/>
                  </a:cubicBezTo>
                  <a:cubicBezTo>
                    <a:pt x="3572" y="1330"/>
                    <a:pt x="3487" y="1163"/>
                    <a:pt x="3408" y="1010"/>
                  </a:cubicBezTo>
                  <a:cubicBezTo>
                    <a:pt x="3079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50"/>
            <p:cNvSpPr/>
            <p:nvPr/>
          </p:nvSpPr>
          <p:spPr>
            <a:xfrm>
              <a:off x="6186349" y="992277"/>
              <a:ext cx="101874" cy="73440"/>
            </a:xfrm>
            <a:custGeom>
              <a:avLst/>
              <a:gdLst/>
              <a:ahLst/>
              <a:cxnLst/>
              <a:rect l="l" t="t" r="r" b="b"/>
              <a:pathLst>
                <a:path w="3408" h="2457" extrusionOk="0">
                  <a:moveTo>
                    <a:pt x="2874" y="1"/>
                  </a:moveTo>
                  <a:lnTo>
                    <a:pt x="0" y="1339"/>
                  </a:lnTo>
                  <a:cubicBezTo>
                    <a:pt x="0" y="1339"/>
                    <a:pt x="222" y="1880"/>
                    <a:pt x="579" y="2457"/>
                  </a:cubicBezTo>
                  <a:cubicBezTo>
                    <a:pt x="672" y="2415"/>
                    <a:pt x="768" y="2372"/>
                    <a:pt x="861" y="2327"/>
                  </a:cubicBezTo>
                  <a:cubicBezTo>
                    <a:pt x="1371" y="2091"/>
                    <a:pt x="1879" y="1856"/>
                    <a:pt x="2389" y="1618"/>
                  </a:cubicBezTo>
                  <a:cubicBezTo>
                    <a:pt x="2698" y="1473"/>
                    <a:pt x="3010" y="1329"/>
                    <a:pt x="3278" y="1119"/>
                  </a:cubicBezTo>
                  <a:cubicBezTo>
                    <a:pt x="3323" y="1083"/>
                    <a:pt x="3367" y="1048"/>
                    <a:pt x="3408" y="1010"/>
                  </a:cubicBezTo>
                  <a:cubicBezTo>
                    <a:pt x="3078" y="364"/>
                    <a:pt x="2874" y="1"/>
                    <a:pt x="2874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50"/>
            <p:cNvSpPr/>
            <p:nvPr/>
          </p:nvSpPr>
          <p:spPr>
            <a:xfrm>
              <a:off x="5874122" y="765262"/>
              <a:ext cx="444053" cy="287123"/>
            </a:xfrm>
            <a:custGeom>
              <a:avLst/>
              <a:gdLst/>
              <a:ahLst/>
              <a:cxnLst/>
              <a:rect l="l" t="t" r="r" b="b"/>
              <a:pathLst>
                <a:path w="14855" h="9606" extrusionOk="0">
                  <a:moveTo>
                    <a:pt x="5363" y="1"/>
                  </a:moveTo>
                  <a:lnTo>
                    <a:pt x="0" y="3565"/>
                  </a:lnTo>
                  <a:cubicBezTo>
                    <a:pt x="1072" y="5192"/>
                    <a:pt x="2233" y="6501"/>
                    <a:pt x="3542" y="7294"/>
                  </a:cubicBezTo>
                  <a:lnTo>
                    <a:pt x="7227" y="5326"/>
                  </a:lnTo>
                  <a:lnTo>
                    <a:pt x="9817" y="9606"/>
                  </a:lnTo>
                  <a:cubicBezTo>
                    <a:pt x="11405" y="9396"/>
                    <a:pt x="13084" y="8808"/>
                    <a:pt x="14855" y="7832"/>
                  </a:cubicBezTo>
                  <a:lnTo>
                    <a:pt x="12770" y="2485"/>
                  </a:lnTo>
                  <a:lnTo>
                    <a:pt x="5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50"/>
            <p:cNvSpPr/>
            <p:nvPr/>
          </p:nvSpPr>
          <p:spPr>
            <a:xfrm>
              <a:off x="6092337" y="784422"/>
              <a:ext cx="43464" cy="131815"/>
            </a:xfrm>
            <a:custGeom>
              <a:avLst/>
              <a:gdLst/>
              <a:ahLst/>
              <a:cxnLst/>
              <a:rect l="l" t="t" r="r" b="b"/>
              <a:pathLst>
                <a:path w="1454" h="4410" extrusionOk="0">
                  <a:moveTo>
                    <a:pt x="1371" y="1"/>
                  </a:moveTo>
                  <a:cubicBezTo>
                    <a:pt x="1342" y="1"/>
                    <a:pt x="1314" y="20"/>
                    <a:pt x="1303" y="48"/>
                  </a:cubicBezTo>
                  <a:cubicBezTo>
                    <a:pt x="1292" y="75"/>
                    <a:pt x="276" y="2806"/>
                    <a:pt x="8" y="4324"/>
                  </a:cubicBezTo>
                  <a:cubicBezTo>
                    <a:pt x="1" y="4363"/>
                    <a:pt x="27" y="4401"/>
                    <a:pt x="68" y="4409"/>
                  </a:cubicBezTo>
                  <a:cubicBezTo>
                    <a:pt x="71" y="4410"/>
                    <a:pt x="77" y="4410"/>
                    <a:pt x="81" y="4410"/>
                  </a:cubicBezTo>
                  <a:cubicBezTo>
                    <a:pt x="114" y="4410"/>
                    <a:pt x="146" y="4386"/>
                    <a:pt x="150" y="4351"/>
                  </a:cubicBezTo>
                  <a:cubicBezTo>
                    <a:pt x="416" y="2845"/>
                    <a:pt x="1428" y="126"/>
                    <a:pt x="1439" y="99"/>
                  </a:cubicBezTo>
                  <a:cubicBezTo>
                    <a:pt x="1453" y="63"/>
                    <a:pt x="1433" y="20"/>
                    <a:pt x="1397" y="6"/>
                  </a:cubicBezTo>
                  <a:cubicBezTo>
                    <a:pt x="1388" y="3"/>
                    <a:pt x="1380" y="1"/>
                    <a:pt x="1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50"/>
            <p:cNvSpPr/>
            <p:nvPr/>
          </p:nvSpPr>
          <p:spPr>
            <a:xfrm>
              <a:off x="6099063" y="798351"/>
              <a:ext cx="53807" cy="89222"/>
            </a:xfrm>
            <a:custGeom>
              <a:avLst/>
              <a:gdLst/>
              <a:ahLst/>
              <a:cxnLst/>
              <a:rect l="l" t="t" r="r" b="b"/>
              <a:pathLst>
                <a:path w="1800" h="2985" extrusionOk="0">
                  <a:moveTo>
                    <a:pt x="1721" y="0"/>
                  </a:moveTo>
                  <a:cubicBezTo>
                    <a:pt x="1686" y="0"/>
                    <a:pt x="1656" y="23"/>
                    <a:pt x="1649" y="58"/>
                  </a:cubicBezTo>
                  <a:cubicBezTo>
                    <a:pt x="1184" y="2201"/>
                    <a:pt x="668" y="2700"/>
                    <a:pt x="401" y="2808"/>
                  </a:cubicBezTo>
                  <a:cubicBezTo>
                    <a:pt x="346" y="2830"/>
                    <a:pt x="298" y="2838"/>
                    <a:pt x="258" y="2838"/>
                  </a:cubicBezTo>
                  <a:cubicBezTo>
                    <a:pt x="177" y="2838"/>
                    <a:pt x="130" y="2807"/>
                    <a:pt x="126" y="2805"/>
                  </a:cubicBezTo>
                  <a:cubicBezTo>
                    <a:pt x="112" y="2796"/>
                    <a:pt x="97" y="2792"/>
                    <a:pt x="83" y="2792"/>
                  </a:cubicBezTo>
                  <a:cubicBezTo>
                    <a:pt x="60" y="2792"/>
                    <a:pt x="37" y="2802"/>
                    <a:pt x="23" y="2822"/>
                  </a:cubicBezTo>
                  <a:cubicBezTo>
                    <a:pt x="0" y="2856"/>
                    <a:pt x="7" y="2902"/>
                    <a:pt x="41" y="2925"/>
                  </a:cubicBezTo>
                  <a:cubicBezTo>
                    <a:pt x="47" y="2928"/>
                    <a:pt x="127" y="2984"/>
                    <a:pt x="260" y="2984"/>
                  </a:cubicBezTo>
                  <a:cubicBezTo>
                    <a:pt x="315" y="2984"/>
                    <a:pt x="376" y="2976"/>
                    <a:pt x="449" y="2946"/>
                  </a:cubicBezTo>
                  <a:cubicBezTo>
                    <a:pt x="809" y="2806"/>
                    <a:pt x="1334" y="2198"/>
                    <a:pt x="1791" y="88"/>
                  </a:cubicBezTo>
                  <a:cubicBezTo>
                    <a:pt x="1800" y="48"/>
                    <a:pt x="1773" y="10"/>
                    <a:pt x="1735" y="2"/>
                  </a:cubicBezTo>
                  <a:cubicBezTo>
                    <a:pt x="1730" y="1"/>
                    <a:pt x="1725" y="0"/>
                    <a:pt x="17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50"/>
            <p:cNvSpPr/>
            <p:nvPr/>
          </p:nvSpPr>
          <p:spPr>
            <a:xfrm>
              <a:off x="6212894" y="821485"/>
              <a:ext cx="39488" cy="46449"/>
            </a:xfrm>
            <a:custGeom>
              <a:avLst/>
              <a:gdLst/>
              <a:ahLst/>
              <a:cxnLst/>
              <a:rect l="l" t="t" r="r" b="b"/>
              <a:pathLst>
                <a:path w="1321" h="1554" extrusionOk="0">
                  <a:moveTo>
                    <a:pt x="116" y="1"/>
                  </a:moveTo>
                  <a:cubicBezTo>
                    <a:pt x="76" y="1"/>
                    <a:pt x="45" y="30"/>
                    <a:pt x="43" y="69"/>
                  </a:cubicBezTo>
                  <a:cubicBezTo>
                    <a:pt x="40" y="76"/>
                    <a:pt x="0" y="852"/>
                    <a:pt x="432" y="1283"/>
                  </a:cubicBezTo>
                  <a:cubicBezTo>
                    <a:pt x="614" y="1462"/>
                    <a:pt x="849" y="1554"/>
                    <a:pt x="1132" y="1554"/>
                  </a:cubicBezTo>
                  <a:cubicBezTo>
                    <a:pt x="1169" y="1554"/>
                    <a:pt x="1209" y="1552"/>
                    <a:pt x="1249" y="1551"/>
                  </a:cubicBezTo>
                  <a:cubicBezTo>
                    <a:pt x="1289" y="1547"/>
                    <a:pt x="1320" y="1511"/>
                    <a:pt x="1316" y="1472"/>
                  </a:cubicBezTo>
                  <a:cubicBezTo>
                    <a:pt x="1313" y="1433"/>
                    <a:pt x="1281" y="1404"/>
                    <a:pt x="1242" y="1404"/>
                  </a:cubicBezTo>
                  <a:cubicBezTo>
                    <a:pt x="1240" y="1404"/>
                    <a:pt x="1239" y="1404"/>
                    <a:pt x="1237" y="1404"/>
                  </a:cubicBezTo>
                  <a:cubicBezTo>
                    <a:pt x="1201" y="1407"/>
                    <a:pt x="1166" y="1409"/>
                    <a:pt x="1132" y="1409"/>
                  </a:cubicBezTo>
                  <a:cubicBezTo>
                    <a:pt x="887" y="1409"/>
                    <a:pt x="688" y="1332"/>
                    <a:pt x="537" y="1180"/>
                  </a:cubicBezTo>
                  <a:cubicBezTo>
                    <a:pt x="157" y="803"/>
                    <a:pt x="188" y="89"/>
                    <a:pt x="188" y="82"/>
                  </a:cubicBezTo>
                  <a:cubicBezTo>
                    <a:pt x="192" y="41"/>
                    <a:pt x="163" y="5"/>
                    <a:pt x="122" y="1"/>
                  </a:cubicBezTo>
                  <a:cubicBezTo>
                    <a:pt x="120" y="1"/>
                    <a:pt x="118" y="1"/>
                    <a:pt x="1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50"/>
            <p:cNvSpPr/>
            <p:nvPr/>
          </p:nvSpPr>
          <p:spPr>
            <a:xfrm>
              <a:off x="6236389" y="823488"/>
              <a:ext cx="70756" cy="176411"/>
            </a:xfrm>
            <a:custGeom>
              <a:avLst/>
              <a:gdLst/>
              <a:ahLst/>
              <a:cxnLst/>
              <a:rect l="l" t="t" r="r" b="b"/>
              <a:pathLst>
                <a:path w="2367" h="5902" extrusionOk="0">
                  <a:moveTo>
                    <a:pt x="81" y="0"/>
                  </a:moveTo>
                  <a:cubicBezTo>
                    <a:pt x="75" y="0"/>
                    <a:pt x="70" y="1"/>
                    <a:pt x="64" y="2"/>
                  </a:cubicBezTo>
                  <a:cubicBezTo>
                    <a:pt x="23" y="10"/>
                    <a:pt x="0" y="51"/>
                    <a:pt x="9" y="89"/>
                  </a:cubicBezTo>
                  <a:cubicBezTo>
                    <a:pt x="16" y="123"/>
                    <a:pt x="799" y="3346"/>
                    <a:pt x="2218" y="5865"/>
                  </a:cubicBezTo>
                  <a:cubicBezTo>
                    <a:pt x="2231" y="5888"/>
                    <a:pt x="2257" y="5902"/>
                    <a:pt x="2281" y="5902"/>
                  </a:cubicBezTo>
                  <a:cubicBezTo>
                    <a:pt x="2293" y="5902"/>
                    <a:pt x="2307" y="5898"/>
                    <a:pt x="2318" y="5893"/>
                  </a:cubicBezTo>
                  <a:cubicBezTo>
                    <a:pt x="2353" y="5872"/>
                    <a:pt x="2366" y="5827"/>
                    <a:pt x="2346" y="5792"/>
                  </a:cubicBezTo>
                  <a:cubicBezTo>
                    <a:pt x="939" y="3291"/>
                    <a:pt x="159" y="88"/>
                    <a:pt x="153" y="57"/>
                  </a:cubicBezTo>
                  <a:cubicBezTo>
                    <a:pt x="144" y="22"/>
                    <a:pt x="114" y="0"/>
                    <a:pt x="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50"/>
            <p:cNvSpPr/>
            <p:nvPr/>
          </p:nvSpPr>
          <p:spPr>
            <a:xfrm>
              <a:off x="6008937" y="759673"/>
              <a:ext cx="47350" cy="28306"/>
            </a:xfrm>
            <a:custGeom>
              <a:avLst/>
              <a:gdLst/>
              <a:ahLst/>
              <a:cxnLst/>
              <a:rect l="l" t="t" r="r" b="b"/>
              <a:pathLst>
                <a:path w="1584" h="947" extrusionOk="0">
                  <a:moveTo>
                    <a:pt x="1500" y="0"/>
                  </a:moveTo>
                  <a:cubicBezTo>
                    <a:pt x="1490" y="0"/>
                    <a:pt x="1479" y="2"/>
                    <a:pt x="1469" y="7"/>
                  </a:cubicBezTo>
                  <a:cubicBezTo>
                    <a:pt x="1441" y="21"/>
                    <a:pt x="1400" y="58"/>
                    <a:pt x="1306" y="147"/>
                  </a:cubicBezTo>
                  <a:cubicBezTo>
                    <a:pt x="1080" y="355"/>
                    <a:pt x="602" y="802"/>
                    <a:pt x="286" y="802"/>
                  </a:cubicBezTo>
                  <a:cubicBezTo>
                    <a:pt x="226" y="802"/>
                    <a:pt x="172" y="786"/>
                    <a:pt x="127" y="749"/>
                  </a:cubicBezTo>
                  <a:cubicBezTo>
                    <a:pt x="114" y="739"/>
                    <a:pt x="98" y="734"/>
                    <a:pt x="82" y="734"/>
                  </a:cubicBezTo>
                  <a:cubicBezTo>
                    <a:pt x="61" y="734"/>
                    <a:pt x="39" y="742"/>
                    <a:pt x="24" y="761"/>
                  </a:cubicBezTo>
                  <a:cubicBezTo>
                    <a:pt x="0" y="790"/>
                    <a:pt x="3" y="837"/>
                    <a:pt x="35" y="862"/>
                  </a:cubicBezTo>
                  <a:cubicBezTo>
                    <a:pt x="109" y="923"/>
                    <a:pt x="192" y="947"/>
                    <a:pt x="282" y="947"/>
                  </a:cubicBezTo>
                  <a:cubicBezTo>
                    <a:pt x="659" y="947"/>
                    <a:pt x="1146" y="494"/>
                    <a:pt x="1405" y="253"/>
                  </a:cubicBezTo>
                  <a:cubicBezTo>
                    <a:pt x="1458" y="202"/>
                    <a:pt x="1517" y="148"/>
                    <a:pt x="1533" y="138"/>
                  </a:cubicBezTo>
                  <a:cubicBezTo>
                    <a:pt x="1570" y="120"/>
                    <a:pt x="1584" y="76"/>
                    <a:pt x="1567" y="41"/>
                  </a:cubicBezTo>
                  <a:cubicBezTo>
                    <a:pt x="1554" y="15"/>
                    <a:pt x="1527" y="0"/>
                    <a:pt x="1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50"/>
            <p:cNvSpPr/>
            <p:nvPr/>
          </p:nvSpPr>
          <p:spPr>
            <a:xfrm>
              <a:off x="6512955" y="481038"/>
              <a:ext cx="133739" cy="129992"/>
            </a:xfrm>
            <a:custGeom>
              <a:avLst/>
              <a:gdLst/>
              <a:ahLst/>
              <a:cxnLst/>
              <a:rect l="l" t="t" r="r" b="b"/>
              <a:pathLst>
                <a:path w="4474" h="4349" extrusionOk="0">
                  <a:moveTo>
                    <a:pt x="2264" y="0"/>
                  </a:moveTo>
                  <a:cubicBezTo>
                    <a:pt x="1772" y="0"/>
                    <a:pt x="1033" y="1686"/>
                    <a:pt x="1033" y="1686"/>
                  </a:cubicBezTo>
                  <a:cubicBezTo>
                    <a:pt x="1033" y="1686"/>
                    <a:pt x="794" y="765"/>
                    <a:pt x="429" y="765"/>
                  </a:cubicBezTo>
                  <a:cubicBezTo>
                    <a:pt x="416" y="765"/>
                    <a:pt x="402" y="766"/>
                    <a:pt x="389" y="768"/>
                  </a:cubicBezTo>
                  <a:cubicBezTo>
                    <a:pt x="1" y="840"/>
                    <a:pt x="453" y="2593"/>
                    <a:pt x="453" y="2593"/>
                  </a:cubicBezTo>
                  <a:cubicBezTo>
                    <a:pt x="471" y="3256"/>
                    <a:pt x="1481" y="4348"/>
                    <a:pt x="2150" y="4348"/>
                  </a:cubicBezTo>
                  <a:cubicBezTo>
                    <a:pt x="2158" y="4348"/>
                    <a:pt x="2166" y="4348"/>
                    <a:pt x="2173" y="4348"/>
                  </a:cubicBezTo>
                  <a:cubicBezTo>
                    <a:pt x="2844" y="4325"/>
                    <a:pt x="3133" y="3540"/>
                    <a:pt x="3133" y="3540"/>
                  </a:cubicBezTo>
                  <a:cubicBezTo>
                    <a:pt x="3133" y="3540"/>
                    <a:pt x="4474" y="2830"/>
                    <a:pt x="4304" y="2503"/>
                  </a:cubicBezTo>
                  <a:cubicBezTo>
                    <a:pt x="4256" y="2409"/>
                    <a:pt x="4144" y="2376"/>
                    <a:pt x="4008" y="2376"/>
                  </a:cubicBezTo>
                  <a:cubicBezTo>
                    <a:pt x="3666" y="2376"/>
                    <a:pt x="3175" y="2588"/>
                    <a:pt x="3175" y="2588"/>
                  </a:cubicBezTo>
                  <a:cubicBezTo>
                    <a:pt x="3175" y="2588"/>
                    <a:pt x="4374" y="1917"/>
                    <a:pt x="4091" y="1447"/>
                  </a:cubicBezTo>
                  <a:cubicBezTo>
                    <a:pt x="4066" y="1405"/>
                    <a:pt x="4011" y="1387"/>
                    <a:pt x="3939" y="1387"/>
                  </a:cubicBezTo>
                  <a:cubicBezTo>
                    <a:pt x="3562" y="1387"/>
                    <a:pt x="2687" y="1861"/>
                    <a:pt x="2687" y="1861"/>
                  </a:cubicBezTo>
                  <a:cubicBezTo>
                    <a:pt x="2687" y="1861"/>
                    <a:pt x="3671" y="767"/>
                    <a:pt x="3355" y="520"/>
                  </a:cubicBezTo>
                  <a:cubicBezTo>
                    <a:pt x="3322" y="494"/>
                    <a:pt x="3282" y="483"/>
                    <a:pt x="3236" y="483"/>
                  </a:cubicBezTo>
                  <a:cubicBezTo>
                    <a:pt x="2838" y="483"/>
                    <a:pt x="2009" y="1348"/>
                    <a:pt x="2009" y="1348"/>
                  </a:cubicBezTo>
                  <a:cubicBezTo>
                    <a:pt x="2009" y="1348"/>
                    <a:pt x="2645" y="89"/>
                    <a:pt x="2313" y="6"/>
                  </a:cubicBezTo>
                  <a:cubicBezTo>
                    <a:pt x="2297" y="2"/>
                    <a:pt x="2281" y="0"/>
                    <a:pt x="2264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50"/>
            <p:cNvSpPr/>
            <p:nvPr/>
          </p:nvSpPr>
          <p:spPr>
            <a:xfrm>
              <a:off x="6545059" y="532898"/>
              <a:ext cx="27979" cy="27349"/>
            </a:xfrm>
            <a:custGeom>
              <a:avLst/>
              <a:gdLst/>
              <a:ahLst/>
              <a:cxnLst/>
              <a:rect l="l" t="t" r="r" b="b"/>
              <a:pathLst>
                <a:path w="936" h="915" extrusionOk="0">
                  <a:moveTo>
                    <a:pt x="79" y="0"/>
                  </a:moveTo>
                  <a:cubicBezTo>
                    <a:pt x="36" y="0"/>
                    <a:pt x="5" y="30"/>
                    <a:pt x="4" y="71"/>
                  </a:cubicBezTo>
                  <a:cubicBezTo>
                    <a:pt x="1" y="112"/>
                    <a:pt x="33" y="144"/>
                    <a:pt x="74" y="147"/>
                  </a:cubicBezTo>
                  <a:cubicBezTo>
                    <a:pt x="255" y="153"/>
                    <a:pt x="436" y="229"/>
                    <a:pt x="566" y="356"/>
                  </a:cubicBezTo>
                  <a:cubicBezTo>
                    <a:pt x="695" y="486"/>
                    <a:pt x="776" y="664"/>
                    <a:pt x="784" y="846"/>
                  </a:cubicBezTo>
                  <a:cubicBezTo>
                    <a:pt x="787" y="884"/>
                    <a:pt x="818" y="915"/>
                    <a:pt x="858" y="915"/>
                  </a:cubicBezTo>
                  <a:lnTo>
                    <a:pt x="865" y="915"/>
                  </a:lnTo>
                  <a:cubicBezTo>
                    <a:pt x="904" y="911"/>
                    <a:pt x="935" y="877"/>
                    <a:pt x="933" y="836"/>
                  </a:cubicBezTo>
                  <a:cubicBezTo>
                    <a:pt x="923" y="617"/>
                    <a:pt x="827" y="404"/>
                    <a:pt x="670" y="250"/>
                  </a:cubicBezTo>
                  <a:cubicBezTo>
                    <a:pt x="513" y="99"/>
                    <a:pt x="297" y="7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50"/>
            <p:cNvSpPr/>
            <p:nvPr/>
          </p:nvSpPr>
          <p:spPr>
            <a:xfrm>
              <a:off x="6001763" y="180076"/>
              <a:ext cx="134367" cy="115136"/>
            </a:xfrm>
            <a:custGeom>
              <a:avLst/>
              <a:gdLst/>
              <a:ahLst/>
              <a:cxnLst/>
              <a:rect l="l" t="t" r="r" b="b"/>
              <a:pathLst>
                <a:path w="4495" h="3852" extrusionOk="0">
                  <a:moveTo>
                    <a:pt x="2460" y="0"/>
                  </a:moveTo>
                  <a:cubicBezTo>
                    <a:pt x="2086" y="0"/>
                    <a:pt x="1937" y="1396"/>
                    <a:pt x="1937" y="1396"/>
                  </a:cubicBezTo>
                  <a:cubicBezTo>
                    <a:pt x="1937" y="1396"/>
                    <a:pt x="1618" y="73"/>
                    <a:pt x="1325" y="73"/>
                  </a:cubicBezTo>
                  <a:cubicBezTo>
                    <a:pt x="1319" y="73"/>
                    <a:pt x="1313" y="73"/>
                    <a:pt x="1307" y="75"/>
                  </a:cubicBezTo>
                  <a:cubicBezTo>
                    <a:pt x="771" y="179"/>
                    <a:pt x="1070" y="1519"/>
                    <a:pt x="1070" y="1519"/>
                  </a:cubicBezTo>
                  <a:cubicBezTo>
                    <a:pt x="1070" y="1519"/>
                    <a:pt x="767" y="616"/>
                    <a:pt x="427" y="616"/>
                  </a:cubicBezTo>
                  <a:cubicBezTo>
                    <a:pt x="411" y="616"/>
                    <a:pt x="395" y="618"/>
                    <a:pt x="378" y="622"/>
                  </a:cubicBezTo>
                  <a:cubicBezTo>
                    <a:pt x="21" y="715"/>
                    <a:pt x="390" y="2186"/>
                    <a:pt x="390" y="2186"/>
                  </a:cubicBezTo>
                  <a:cubicBezTo>
                    <a:pt x="390" y="2186"/>
                    <a:pt x="0" y="2927"/>
                    <a:pt x="431" y="3441"/>
                  </a:cubicBezTo>
                  <a:cubicBezTo>
                    <a:pt x="662" y="3716"/>
                    <a:pt x="1204" y="3852"/>
                    <a:pt x="1736" y="3852"/>
                  </a:cubicBezTo>
                  <a:cubicBezTo>
                    <a:pt x="2198" y="3852"/>
                    <a:pt x="2652" y="3750"/>
                    <a:pt x="2888" y="3547"/>
                  </a:cubicBezTo>
                  <a:cubicBezTo>
                    <a:pt x="2888" y="3547"/>
                    <a:pt x="4494" y="2711"/>
                    <a:pt x="4287" y="2375"/>
                  </a:cubicBezTo>
                  <a:cubicBezTo>
                    <a:pt x="4233" y="2287"/>
                    <a:pt x="4130" y="2255"/>
                    <a:pt x="4008" y="2255"/>
                  </a:cubicBezTo>
                  <a:cubicBezTo>
                    <a:pt x="3666" y="2255"/>
                    <a:pt x="3173" y="2509"/>
                    <a:pt x="3173" y="2509"/>
                  </a:cubicBezTo>
                  <a:cubicBezTo>
                    <a:pt x="3173" y="2509"/>
                    <a:pt x="3985" y="717"/>
                    <a:pt x="3567" y="435"/>
                  </a:cubicBezTo>
                  <a:cubicBezTo>
                    <a:pt x="3548" y="421"/>
                    <a:pt x="3527" y="415"/>
                    <a:pt x="3506" y="415"/>
                  </a:cubicBezTo>
                  <a:cubicBezTo>
                    <a:pt x="3216" y="415"/>
                    <a:pt x="2770" y="1558"/>
                    <a:pt x="2770" y="1558"/>
                  </a:cubicBezTo>
                  <a:cubicBezTo>
                    <a:pt x="2770" y="1558"/>
                    <a:pt x="2881" y="73"/>
                    <a:pt x="2487" y="3"/>
                  </a:cubicBezTo>
                  <a:cubicBezTo>
                    <a:pt x="2478" y="1"/>
                    <a:pt x="2469" y="0"/>
                    <a:pt x="2460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50"/>
            <p:cNvSpPr/>
            <p:nvPr/>
          </p:nvSpPr>
          <p:spPr>
            <a:xfrm>
              <a:off x="6056466" y="245326"/>
              <a:ext cx="37665" cy="11866"/>
            </a:xfrm>
            <a:custGeom>
              <a:avLst/>
              <a:gdLst/>
              <a:ahLst/>
              <a:cxnLst/>
              <a:rect l="l" t="t" r="r" b="b"/>
              <a:pathLst>
                <a:path w="1260" h="397" extrusionOk="0">
                  <a:moveTo>
                    <a:pt x="594" y="0"/>
                  </a:moveTo>
                  <a:cubicBezTo>
                    <a:pt x="391" y="0"/>
                    <a:pt x="192" y="71"/>
                    <a:pt x="36" y="198"/>
                  </a:cubicBezTo>
                  <a:cubicBezTo>
                    <a:pt x="5" y="222"/>
                    <a:pt x="1" y="269"/>
                    <a:pt x="26" y="300"/>
                  </a:cubicBezTo>
                  <a:cubicBezTo>
                    <a:pt x="40" y="318"/>
                    <a:pt x="60" y="327"/>
                    <a:pt x="81" y="327"/>
                  </a:cubicBezTo>
                  <a:cubicBezTo>
                    <a:pt x="98" y="327"/>
                    <a:pt x="114" y="321"/>
                    <a:pt x="128" y="311"/>
                  </a:cubicBezTo>
                  <a:cubicBezTo>
                    <a:pt x="259" y="207"/>
                    <a:pt x="426" y="147"/>
                    <a:pt x="591" y="147"/>
                  </a:cubicBezTo>
                  <a:cubicBezTo>
                    <a:pt x="607" y="147"/>
                    <a:pt x="623" y="147"/>
                    <a:pt x="639" y="149"/>
                  </a:cubicBezTo>
                  <a:cubicBezTo>
                    <a:pt x="820" y="158"/>
                    <a:pt x="999" y="242"/>
                    <a:pt x="1123" y="374"/>
                  </a:cubicBezTo>
                  <a:cubicBezTo>
                    <a:pt x="1137" y="390"/>
                    <a:pt x="1157" y="397"/>
                    <a:pt x="1177" y="397"/>
                  </a:cubicBezTo>
                  <a:cubicBezTo>
                    <a:pt x="1196" y="397"/>
                    <a:pt x="1213" y="390"/>
                    <a:pt x="1229" y="377"/>
                  </a:cubicBezTo>
                  <a:cubicBezTo>
                    <a:pt x="1257" y="349"/>
                    <a:pt x="1260" y="304"/>
                    <a:pt x="1232" y="274"/>
                  </a:cubicBezTo>
                  <a:cubicBezTo>
                    <a:pt x="1079" y="115"/>
                    <a:pt x="868" y="16"/>
                    <a:pt x="649" y="2"/>
                  </a:cubicBezTo>
                  <a:cubicBezTo>
                    <a:pt x="630" y="1"/>
                    <a:pt x="612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50"/>
            <p:cNvSpPr/>
            <p:nvPr/>
          </p:nvSpPr>
          <p:spPr>
            <a:xfrm>
              <a:off x="6002212" y="286066"/>
              <a:ext cx="575759" cy="553473"/>
            </a:xfrm>
            <a:custGeom>
              <a:avLst/>
              <a:gdLst/>
              <a:ahLst/>
              <a:cxnLst/>
              <a:rect l="l" t="t" r="r" b="b"/>
              <a:pathLst>
                <a:path w="19261" h="18517" extrusionOk="0">
                  <a:moveTo>
                    <a:pt x="2872" y="1"/>
                  </a:moveTo>
                  <a:cubicBezTo>
                    <a:pt x="2412" y="149"/>
                    <a:pt x="1970" y="236"/>
                    <a:pt x="1555" y="236"/>
                  </a:cubicBezTo>
                  <a:cubicBezTo>
                    <a:pt x="1216" y="236"/>
                    <a:pt x="894" y="178"/>
                    <a:pt x="594" y="47"/>
                  </a:cubicBezTo>
                  <a:lnTo>
                    <a:pt x="594" y="47"/>
                  </a:lnTo>
                  <a:cubicBezTo>
                    <a:pt x="594" y="48"/>
                    <a:pt x="1" y="6818"/>
                    <a:pt x="3594" y="10799"/>
                  </a:cubicBezTo>
                  <a:cubicBezTo>
                    <a:pt x="2944" y="11708"/>
                    <a:pt x="1956" y="13344"/>
                    <a:pt x="1335" y="15176"/>
                  </a:cubicBezTo>
                  <a:cubicBezTo>
                    <a:pt x="1240" y="15457"/>
                    <a:pt x="1152" y="15743"/>
                    <a:pt x="1078" y="16033"/>
                  </a:cubicBezTo>
                  <a:cubicBezTo>
                    <a:pt x="2842" y="17194"/>
                    <a:pt x="5441" y="17962"/>
                    <a:pt x="8485" y="18517"/>
                  </a:cubicBezTo>
                  <a:cubicBezTo>
                    <a:pt x="8485" y="18517"/>
                    <a:pt x="8686" y="17124"/>
                    <a:pt x="8969" y="15616"/>
                  </a:cubicBezTo>
                  <a:cubicBezTo>
                    <a:pt x="9098" y="14922"/>
                    <a:pt x="9246" y="14200"/>
                    <a:pt x="9401" y="13581"/>
                  </a:cubicBezTo>
                  <a:cubicBezTo>
                    <a:pt x="9974" y="13677"/>
                    <a:pt x="10540" y="13720"/>
                    <a:pt x="11092" y="13720"/>
                  </a:cubicBezTo>
                  <a:cubicBezTo>
                    <a:pt x="15603" y="13720"/>
                    <a:pt x="19261" y="10871"/>
                    <a:pt x="19261" y="10869"/>
                  </a:cubicBezTo>
                  <a:cubicBezTo>
                    <a:pt x="18418" y="10494"/>
                    <a:pt x="17883" y="9878"/>
                    <a:pt x="17539" y="9113"/>
                  </a:cubicBezTo>
                  <a:cubicBezTo>
                    <a:pt x="16580" y="9925"/>
                    <a:pt x="15060" y="10381"/>
                    <a:pt x="13318" y="10397"/>
                  </a:cubicBezTo>
                  <a:cubicBezTo>
                    <a:pt x="13291" y="10397"/>
                    <a:pt x="13264" y="10397"/>
                    <a:pt x="13236" y="10397"/>
                  </a:cubicBezTo>
                  <a:cubicBezTo>
                    <a:pt x="11277" y="10397"/>
                    <a:pt x="9047" y="9847"/>
                    <a:pt x="7023" y="8624"/>
                  </a:cubicBezTo>
                  <a:cubicBezTo>
                    <a:pt x="6986" y="8601"/>
                    <a:pt x="6947" y="8577"/>
                    <a:pt x="6910" y="8553"/>
                  </a:cubicBezTo>
                  <a:cubicBezTo>
                    <a:pt x="5916" y="7921"/>
                    <a:pt x="5161" y="7017"/>
                    <a:pt x="4588" y="6032"/>
                  </a:cubicBezTo>
                  <a:cubicBezTo>
                    <a:pt x="4176" y="5324"/>
                    <a:pt x="3858" y="4573"/>
                    <a:pt x="3614" y="3847"/>
                  </a:cubicBezTo>
                  <a:cubicBezTo>
                    <a:pt x="2915" y="1779"/>
                    <a:pt x="2872" y="1"/>
                    <a:pt x="28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50"/>
            <p:cNvSpPr/>
            <p:nvPr/>
          </p:nvSpPr>
          <p:spPr>
            <a:xfrm>
              <a:off x="6129853" y="466303"/>
              <a:ext cx="270527" cy="160330"/>
            </a:xfrm>
            <a:custGeom>
              <a:avLst/>
              <a:gdLst/>
              <a:ahLst/>
              <a:cxnLst/>
              <a:rect l="l" t="t" r="r" b="b"/>
              <a:pathLst>
                <a:path w="9050" h="5364" extrusionOk="0">
                  <a:moveTo>
                    <a:pt x="319" y="1"/>
                  </a:moveTo>
                  <a:cubicBezTo>
                    <a:pt x="0" y="1789"/>
                    <a:pt x="20" y="3714"/>
                    <a:pt x="2317" y="4853"/>
                  </a:cubicBezTo>
                  <a:cubicBezTo>
                    <a:pt x="3036" y="5210"/>
                    <a:pt x="3840" y="5363"/>
                    <a:pt x="4692" y="5363"/>
                  </a:cubicBezTo>
                  <a:cubicBezTo>
                    <a:pt x="6076" y="5363"/>
                    <a:pt x="7583" y="4959"/>
                    <a:pt x="9050" y="4367"/>
                  </a:cubicBezTo>
                  <a:lnTo>
                    <a:pt x="9050" y="4367"/>
                  </a:lnTo>
                  <a:cubicBezTo>
                    <a:pt x="9018" y="4367"/>
                    <a:pt x="8986" y="4367"/>
                    <a:pt x="8954" y="4367"/>
                  </a:cubicBezTo>
                  <a:cubicBezTo>
                    <a:pt x="6998" y="4367"/>
                    <a:pt x="4772" y="3816"/>
                    <a:pt x="2754" y="2594"/>
                  </a:cubicBezTo>
                  <a:cubicBezTo>
                    <a:pt x="2718" y="2571"/>
                    <a:pt x="2679" y="2546"/>
                    <a:pt x="2641" y="2523"/>
                  </a:cubicBezTo>
                  <a:cubicBezTo>
                    <a:pt x="1648" y="1891"/>
                    <a:pt x="894" y="987"/>
                    <a:pt x="319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50"/>
            <p:cNvSpPr/>
            <p:nvPr/>
          </p:nvSpPr>
          <p:spPr>
            <a:xfrm>
              <a:off x="6141780" y="513559"/>
              <a:ext cx="174094" cy="123386"/>
            </a:xfrm>
            <a:custGeom>
              <a:avLst/>
              <a:gdLst/>
              <a:ahLst/>
              <a:cxnLst/>
              <a:rect l="l" t="t" r="r" b="b"/>
              <a:pathLst>
                <a:path w="5824" h="4128" extrusionOk="0">
                  <a:moveTo>
                    <a:pt x="2112" y="1"/>
                  </a:moveTo>
                  <a:cubicBezTo>
                    <a:pt x="1962" y="1"/>
                    <a:pt x="1832" y="25"/>
                    <a:pt x="1730" y="77"/>
                  </a:cubicBezTo>
                  <a:cubicBezTo>
                    <a:pt x="573" y="668"/>
                    <a:pt x="1" y="1754"/>
                    <a:pt x="38" y="2001"/>
                  </a:cubicBezTo>
                  <a:cubicBezTo>
                    <a:pt x="42" y="2033"/>
                    <a:pt x="60" y="2045"/>
                    <a:pt x="89" y="2045"/>
                  </a:cubicBezTo>
                  <a:cubicBezTo>
                    <a:pt x="176" y="2045"/>
                    <a:pt x="366" y="1944"/>
                    <a:pt x="653" y="1944"/>
                  </a:cubicBezTo>
                  <a:cubicBezTo>
                    <a:pt x="1030" y="1944"/>
                    <a:pt x="1573" y="2119"/>
                    <a:pt x="2264" y="2932"/>
                  </a:cubicBezTo>
                  <a:cubicBezTo>
                    <a:pt x="2264" y="2932"/>
                    <a:pt x="2277" y="2932"/>
                    <a:pt x="2302" y="2932"/>
                  </a:cubicBezTo>
                  <a:cubicBezTo>
                    <a:pt x="2584" y="2932"/>
                    <a:pt x="4307" y="2974"/>
                    <a:pt x="4367" y="3992"/>
                  </a:cubicBezTo>
                  <a:cubicBezTo>
                    <a:pt x="4372" y="4086"/>
                    <a:pt x="4405" y="4127"/>
                    <a:pt x="4456" y="4127"/>
                  </a:cubicBezTo>
                  <a:cubicBezTo>
                    <a:pt x="4777" y="4127"/>
                    <a:pt x="5823" y="2458"/>
                    <a:pt x="5287" y="1690"/>
                  </a:cubicBezTo>
                  <a:cubicBezTo>
                    <a:pt x="4753" y="924"/>
                    <a:pt x="3045" y="1"/>
                    <a:pt x="211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50"/>
            <p:cNvSpPr/>
            <p:nvPr/>
          </p:nvSpPr>
          <p:spPr>
            <a:xfrm>
              <a:off x="6183480" y="531164"/>
              <a:ext cx="104654" cy="74217"/>
            </a:xfrm>
            <a:custGeom>
              <a:avLst/>
              <a:gdLst/>
              <a:ahLst/>
              <a:cxnLst/>
              <a:rect l="l" t="t" r="r" b="b"/>
              <a:pathLst>
                <a:path w="3501" h="2483" extrusionOk="0">
                  <a:moveTo>
                    <a:pt x="399" y="0"/>
                  </a:moveTo>
                  <a:cubicBezTo>
                    <a:pt x="398" y="0"/>
                    <a:pt x="1" y="1499"/>
                    <a:pt x="725" y="2280"/>
                  </a:cubicBezTo>
                  <a:cubicBezTo>
                    <a:pt x="859" y="2424"/>
                    <a:pt x="1034" y="2483"/>
                    <a:pt x="1233" y="2483"/>
                  </a:cubicBezTo>
                  <a:cubicBezTo>
                    <a:pt x="2108" y="2483"/>
                    <a:pt x="3419" y="1335"/>
                    <a:pt x="3501" y="128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50"/>
            <p:cNvSpPr/>
            <p:nvPr/>
          </p:nvSpPr>
          <p:spPr>
            <a:xfrm>
              <a:off x="6087017" y="373225"/>
              <a:ext cx="96911" cy="86741"/>
            </a:xfrm>
            <a:custGeom>
              <a:avLst/>
              <a:gdLst/>
              <a:ahLst/>
              <a:cxnLst/>
              <a:rect l="l" t="t" r="r" b="b"/>
              <a:pathLst>
                <a:path w="3242" h="2902" extrusionOk="0">
                  <a:moveTo>
                    <a:pt x="1339" y="1"/>
                  </a:moveTo>
                  <a:cubicBezTo>
                    <a:pt x="1027" y="1"/>
                    <a:pt x="733" y="106"/>
                    <a:pt x="513" y="321"/>
                  </a:cubicBezTo>
                  <a:cubicBezTo>
                    <a:pt x="1" y="824"/>
                    <a:pt x="83" y="1736"/>
                    <a:pt x="694" y="2361"/>
                  </a:cubicBezTo>
                  <a:cubicBezTo>
                    <a:pt x="1043" y="2717"/>
                    <a:pt x="1490" y="2902"/>
                    <a:pt x="1905" y="2902"/>
                  </a:cubicBezTo>
                  <a:cubicBezTo>
                    <a:pt x="2217" y="2902"/>
                    <a:pt x="2511" y="2797"/>
                    <a:pt x="2731" y="2581"/>
                  </a:cubicBezTo>
                  <a:cubicBezTo>
                    <a:pt x="3242" y="2079"/>
                    <a:pt x="3161" y="1165"/>
                    <a:pt x="2549" y="542"/>
                  </a:cubicBezTo>
                  <a:cubicBezTo>
                    <a:pt x="2199" y="185"/>
                    <a:pt x="1753" y="1"/>
                    <a:pt x="1339" y="1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50"/>
            <p:cNvSpPr/>
            <p:nvPr/>
          </p:nvSpPr>
          <p:spPr>
            <a:xfrm>
              <a:off x="6110064" y="395194"/>
              <a:ext cx="37336" cy="39813"/>
            </a:xfrm>
            <a:custGeom>
              <a:avLst/>
              <a:gdLst/>
              <a:ahLst/>
              <a:cxnLst/>
              <a:rect l="l" t="t" r="r" b="b"/>
              <a:pathLst>
                <a:path w="1249" h="1332" extrusionOk="0">
                  <a:moveTo>
                    <a:pt x="88" y="1"/>
                  </a:moveTo>
                  <a:cubicBezTo>
                    <a:pt x="78" y="1"/>
                    <a:pt x="72" y="1"/>
                    <a:pt x="71" y="1"/>
                  </a:cubicBezTo>
                  <a:cubicBezTo>
                    <a:pt x="32" y="6"/>
                    <a:pt x="0" y="40"/>
                    <a:pt x="3" y="79"/>
                  </a:cubicBezTo>
                  <a:cubicBezTo>
                    <a:pt x="6" y="120"/>
                    <a:pt x="36" y="148"/>
                    <a:pt x="80" y="148"/>
                  </a:cubicBezTo>
                  <a:cubicBezTo>
                    <a:pt x="82" y="148"/>
                    <a:pt x="89" y="148"/>
                    <a:pt x="100" y="148"/>
                  </a:cubicBezTo>
                  <a:cubicBezTo>
                    <a:pt x="234" y="148"/>
                    <a:pt x="957" y="202"/>
                    <a:pt x="1099" y="1268"/>
                  </a:cubicBezTo>
                  <a:cubicBezTo>
                    <a:pt x="1104" y="1304"/>
                    <a:pt x="1134" y="1331"/>
                    <a:pt x="1171" y="1331"/>
                  </a:cubicBezTo>
                  <a:lnTo>
                    <a:pt x="1179" y="1331"/>
                  </a:lnTo>
                  <a:cubicBezTo>
                    <a:pt x="1220" y="1325"/>
                    <a:pt x="1248" y="1289"/>
                    <a:pt x="1243" y="1248"/>
                  </a:cubicBezTo>
                  <a:cubicBezTo>
                    <a:pt x="1084" y="52"/>
                    <a:pt x="221" y="1"/>
                    <a:pt x="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50"/>
            <p:cNvSpPr/>
            <p:nvPr/>
          </p:nvSpPr>
          <p:spPr>
            <a:xfrm>
              <a:off x="6113980" y="410050"/>
              <a:ext cx="28338" cy="17097"/>
            </a:xfrm>
            <a:custGeom>
              <a:avLst/>
              <a:gdLst/>
              <a:ahLst/>
              <a:cxnLst/>
              <a:rect l="l" t="t" r="r" b="b"/>
              <a:pathLst>
                <a:path w="948" h="572" extrusionOk="0">
                  <a:moveTo>
                    <a:pt x="521" y="1"/>
                  </a:moveTo>
                  <a:cubicBezTo>
                    <a:pt x="434" y="1"/>
                    <a:pt x="356" y="20"/>
                    <a:pt x="286" y="58"/>
                  </a:cubicBezTo>
                  <a:cubicBezTo>
                    <a:pt x="52" y="185"/>
                    <a:pt x="9" y="476"/>
                    <a:pt x="8" y="488"/>
                  </a:cubicBezTo>
                  <a:cubicBezTo>
                    <a:pt x="1" y="529"/>
                    <a:pt x="29" y="566"/>
                    <a:pt x="70" y="571"/>
                  </a:cubicBezTo>
                  <a:lnTo>
                    <a:pt x="80" y="571"/>
                  </a:lnTo>
                  <a:cubicBezTo>
                    <a:pt x="116" y="571"/>
                    <a:pt x="149" y="545"/>
                    <a:pt x="155" y="505"/>
                  </a:cubicBezTo>
                  <a:cubicBezTo>
                    <a:pt x="155" y="504"/>
                    <a:pt x="187" y="276"/>
                    <a:pt x="356" y="185"/>
                  </a:cubicBezTo>
                  <a:cubicBezTo>
                    <a:pt x="404" y="159"/>
                    <a:pt x="458" y="146"/>
                    <a:pt x="519" y="146"/>
                  </a:cubicBezTo>
                  <a:cubicBezTo>
                    <a:pt x="610" y="146"/>
                    <a:pt x="715" y="174"/>
                    <a:pt x="834" y="230"/>
                  </a:cubicBezTo>
                  <a:cubicBezTo>
                    <a:pt x="844" y="235"/>
                    <a:pt x="854" y="237"/>
                    <a:pt x="865" y="237"/>
                  </a:cubicBezTo>
                  <a:cubicBezTo>
                    <a:pt x="892" y="237"/>
                    <a:pt x="918" y="221"/>
                    <a:pt x="931" y="195"/>
                  </a:cubicBezTo>
                  <a:cubicBezTo>
                    <a:pt x="948" y="159"/>
                    <a:pt x="932" y="116"/>
                    <a:pt x="896" y="97"/>
                  </a:cubicBezTo>
                  <a:cubicBezTo>
                    <a:pt x="758" y="33"/>
                    <a:pt x="632" y="1"/>
                    <a:pt x="5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50"/>
            <p:cNvSpPr/>
            <p:nvPr/>
          </p:nvSpPr>
          <p:spPr>
            <a:xfrm>
              <a:off x="6154574" y="255817"/>
              <a:ext cx="118464" cy="134654"/>
            </a:xfrm>
            <a:custGeom>
              <a:avLst/>
              <a:gdLst/>
              <a:ahLst/>
              <a:cxnLst/>
              <a:rect l="l" t="t" r="r" b="b"/>
              <a:pathLst>
                <a:path w="3963" h="4505" extrusionOk="0">
                  <a:moveTo>
                    <a:pt x="2145" y="1"/>
                  </a:moveTo>
                  <a:cubicBezTo>
                    <a:pt x="2109" y="87"/>
                    <a:pt x="646" y="876"/>
                    <a:pt x="1" y="4505"/>
                  </a:cubicBezTo>
                  <a:lnTo>
                    <a:pt x="3963" y="880"/>
                  </a:lnTo>
                  <a:lnTo>
                    <a:pt x="214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50"/>
            <p:cNvSpPr/>
            <p:nvPr/>
          </p:nvSpPr>
          <p:spPr>
            <a:xfrm>
              <a:off x="6105550" y="255578"/>
              <a:ext cx="418674" cy="333423"/>
            </a:xfrm>
            <a:custGeom>
              <a:avLst/>
              <a:gdLst/>
              <a:ahLst/>
              <a:cxnLst/>
              <a:rect l="l" t="t" r="r" b="b"/>
              <a:pathLst>
                <a:path w="14006" h="11155" extrusionOk="0">
                  <a:moveTo>
                    <a:pt x="6869" y="0"/>
                  </a:moveTo>
                  <a:cubicBezTo>
                    <a:pt x="6413" y="0"/>
                    <a:pt x="5958" y="58"/>
                    <a:pt x="5514" y="189"/>
                  </a:cubicBezTo>
                  <a:cubicBezTo>
                    <a:pt x="4389" y="520"/>
                    <a:pt x="3327" y="1322"/>
                    <a:pt x="2493" y="2835"/>
                  </a:cubicBezTo>
                  <a:cubicBezTo>
                    <a:pt x="2489" y="2837"/>
                    <a:pt x="2489" y="2840"/>
                    <a:pt x="2489" y="2840"/>
                  </a:cubicBezTo>
                  <a:cubicBezTo>
                    <a:pt x="2320" y="3152"/>
                    <a:pt x="2156" y="3492"/>
                    <a:pt x="2006" y="3866"/>
                  </a:cubicBezTo>
                  <a:cubicBezTo>
                    <a:pt x="1804" y="4360"/>
                    <a:pt x="1470" y="4784"/>
                    <a:pt x="1068" y="5148"/>
                  </a:cubicBezTo>
                  <a:cubicBezTo>
                    <a:pt x="894" y="5303"/>
                    <a:pt x="756" y="5485"/>
                    <a:pt x="660" y="5693"/>
                  </a:cubicBezTo>
                  <a:cubicBezTo>
                    <a:pt x="0" y="7117"/>
                    <a:pt x="1514" y="9220"/>
                    <a:pt x="4042" y="10393"/>
                  </a:cubicBezTo>
                  <a:cubicBezTo>
                    <a:pt x="5147" y="10906"/>
                    <a:pt x="6262" y="11155"/>
                    <a:pt x="7222" y="11155"/>
                  </a:cubicBezTo>
                  <a:cubicBezTo>
                    <a:pt x="7632" y="11155"/>
                    <a:pt x="8013" y="11109"/>
                    <a:pt x="8354" y="11020"/>
                  </a:cubicBezTo>
                  <a:cubicBezTo>
                    <a:pt x="8548" y="10966"/>
                    <a:pt x="8745" y="10918"/>
                    <a:pt x="8947" y="10890"/>
                  </a:cubicBezTo>
                  <a:cubicBezTo>
                    <a:pt x="10708" y="10642"/>
                    <a:pt x="11976" y="9439"/>
                    <a:pt x="12718" y="7837"/>
                  </a:cubicBezTo>
                  <a:cubicBezTo>
                    <a:pt x="14005" y="5058"/>
                    <a:pt x="12667" y="1792"/>
                    <a:pt x="9395" y="520"/>
                  </a:cubicBezTo>
                  <a:cubicBezTo>
                    <a:pt x="8593" y="207"/>
                    <a:pt x="7729" y="0"/>
                    <a:pt x="6869" y="0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50"/>
            <p:cNvSpPr/>
            <p:nvPr/>
          </p:nvSpPr>
          <p:spPr>
            <a:xfrm>
              <a:off x="6180072" y="261108"/>
              <a:ext cx="304814" cy="271013"/>
            </a:xfrm>
            <a:custGeom>
              <a:avLst/>
              <a:gdLst/>
              <a:ahLst/>
              <a:cxnLst/>
              <a:rect l="l" t="t" r="r" b="b"/>
              <a:pathLst>
                <a:path w="10197" h="9067" extrusionOk="0">
                  <a:moveTo>
                    <a:pt x="3230" y="0"/>
                  </a:moveTo>
                  <a:cubicBezTo>
                    <a:pt x="3160" y="0"/>
                    <a:pt x="3090" y="1"/>
                    <a:pt x="3021" y="3"/>
                  </a:cubicBezTo>
                  <a:cubicBezTo>
                    <a:pt x="1896" y="333"/>
                    <a:pt x="834" y="1134"/>
                    <a:pt x="0" y="2648"/>
                  </a:cubicBezTo>
                  <a:cubicBezTo>
                    <a:pt x="64" y="2560"/>
                    <a:pt x="829" y="1523"/>
                    <a:pt x="1842" y="1523"/>
                  </a:cubicBezTo>
                  <a:cubicBezTo>
                    <a:pt x="2042" y="1523"/>
                    <a:pt x="2253" y="1564"/>
                    <a:pt x="2469" y="1660"/>
                  </a:cubicBezTo>
                  <a:cubicBezTo>
                    <a:pt x="3808" y="2259"/>
                    <a:pt x="5452" y="2263"/>
                    <a:pt x="5497" y="2263"/>
                  </a:cubicBezTo>
                  <a:cubicBezTo>
                    <a:pt x="5498" y="2263"/>
                    <a:pt x="5498" y="2263"/>
                    <a:pt x="5498" y="2263"/>
                  </a:cubicBezTo>
                  <a:lnTo>
                    <a:pt x="5498" y="2263"/>
                  </a:lnTo>
                  <a:cubicBezTo>
                    <a:pt x="5405" y="2395"/>
                    <a:pt x="5038" y="2422"/>
                    <a:pt x="4757" y="2422"/>
                  </a:cubicBezTo>
                  <a:cubicBezTo>
                    <a:pt x="4567" y="2422"/>
                    <a:pt x="4417" y="2410"/>
                    <a:pt x="4417" y="2410"/>
                  </a:cubicBezTo>
                  <a:lnTo>
                    <a:pt x="4417" y="2410"/>
                  </a:lnTo>
                  <a:cubicBezTo>
                    <a:pt x="5612" y="3588"/>
                    <a:pt x="7996" y="3744"/>
                    <a:pt x="7996" y="3744"/>
                  </a:cubicBezTo>
                  <a:cubicBezTo>
                    <a:pt x="7154" y="4655"/>
                    <a:pt x="7624" y="6150"/>
                    <a:pt x="7624" y="6150"/>
                  </a:cubicBezTo>
                  <a:cubicBezTo>
                    <a:pt x="7466" y="7068"/>
                    <a:pt x="7192" y="9066"/>
                    <a:pt x="7192" y="9066"/>
                  </a:cubicBezTo>
                  <a:cubicBezTo>
                    <a:pt x="7192" y="9066"/>
                    <a:pt x="8986" y="7851"/>
                    <a:pt x="9591" y="6389"/>
                  </a:cubicBezTo>
                  <a:cubicBezTo>
                    <a:pt x="10197" y="4928"/>
                    <a:pt x="9684" y="2949"/>
                    <a:pt x="8678" y="1749"/>
                  </a:cubicBezTo>
                  <a:cubicBezTo>
                    <a:pt x="7845" y="758"/>
                    <a:pt x="5178" y="0"/>
                    <a:pt x="323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50"/>
            <p:cNvSpPr/>
            <p:nvPr/>
          </p:nvSpPr>
          <p:spPr>
            <a:xfrm>
              <a:off x="6200907" y="331050"/>
              <a:ext cx="38830" cy="46688"/>
            </a:xfrm>
            <a:custGeom>
              <a:avLst/>
              <a:gdLst/>
              <a:ahLst/>
              <a:cxnLst/>
              <a:rect l="l" t="t" r="r" b="b"/>
              <a:pathLst>
                <a:path w="1299" h="1562" extrusionOk="0">
                  <a:moveTo>
                    <a:pt x="160" y="1"/>
                  </a:moveTo>
                  <a:cubicBezTo>
                    <a:pt x="91" y="1"/>
                    <a:pt x="28" y="49"/>
                    <a:pt x="16" y="119"/>
                  </a:cubicBezTo>
                  <a:cubicBezTo>
                    <a:pt x="0" y="198"/>
                    <a:pt x="53" y="276"/>
                    <a:pt x="133" y="290"/>
                  </a:cubicBezTo>
                  <a:cubicBezTo>
                    <a:pt x="935" y="441"/>
                    <a:pt x="998" y="1384"/>
                    <a:pt x="1001" y="1425"/>
                  </a:cubicBezTo>
                  <a:cubicBezTo>
                    <a:pt x="1005" y="1502"/>
                    <a:pt x="1069" y="1562"/>
                    <a:pt x="1147" y="1562"/>
                  </a:cubicBezTo>
                  <a:lnTo>
                    <a:pt x="1158" y="1562"/>
                  </a:lnTo>
                  <a:cubicBezTo>
                    <a:pt x="1237" y="1559"/>
                    <a:pt x="1299" y="1490"/>
                    <a:pt x="1295" y="1409"/>
                  </a:cubicBezTo>
                  <a:cubicBezTo>
                    <a:pt x="1272" y="990"/>
                    <a:pt x="1012" y="157"/>
                    <a:pt x="187" y="3"/>
                  </a:cubicBezTo>
                  <a:cubicBezTo>
                    <a:pt x="178" y="2"/>
                    <a:pt x="169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50"/>
            <p:cNvSpPr/>
            <p:nvPr/>
          </p:nvSpPr>
          <p:spPr>
            <a:xfrm>
              <a:off x="6290136" y="397466"/>
              <a:ext cx="63312" cy="23195"/>
            </a:xfrm>
            <a:custGeom>
              <a:avLst/>
              <a:gdLst/>
              <a:ahLst/>
              <a:cxnLst/>
              <a:rect l="l" t="t" r="r" b="b"/>
              <a:pathLst>
                <a:path w="2118" h="776" extrusionOk="0">
                  <a:moveTo>
                    <a:pt x="698" y="1"/>
                  </a:moveTo>
                  <a:cubicBezTo>
                    <a:pt x="515" y="1"/>
                    <a:pt x="321" y="29"/>
                    <a:pt x="119" y="98"/>
                  </a:cubicBezTo>
                  <a:cubicBezTo>
                    <a:pt x="42" y="122"/>
                    <a:pt x="1" y="206"/>
                    <a:pt x="28" y="283"/>
                  </a:cubicBezTo>
                  <a:cubicBezTo>
                    <a:pt x="47" y="344"/>
                    <a:pt x="104" y="382"/>
                    <a:pt x="164" y="382"/>
                  </a:cubicBezTo>
                  <a:cubicBezTo>
                    <a:pt x="180" y="382"/>
                    <a:pt x="197" y="380"/>
                    <a:pt x="212" y="374"/>
                  </a:cubicBezTo>
                  <a:cubicBezTo>
                    <a:pt x="377" y="318"/>
                    <a:pt x="537" y="295"/>
                    <a:pt x="689" y="295"/>
                  </a:cubicBezTo>
                  <a:cubicBezTo>
                    <a:pt x="1352" y="295"/>
                    <a:pt x="1851" y="733"/>
                    <a:pt x="1857" y="738"/>
                  </a:cubicBezTo>
                  <a:cubicBezTo>
                    <a:pt x="1885" y="762"/>
                    <a:pt x="1919" y="775"/>
                    <a:pt x="1954" y="775"/>
                  </a:cubicBezTo>
                  <a:cubicBezTo>
                    <a:pt x="1994" y="775"/>
                    <a:pt x="2033" y="757"/>
                    <a:pt x="2063" y="727"/>
                  </a:cubicBezTo>
                  <a:cubicBezTo>
                    <a:pt x="2118" y="668"/>
                    <a:pt x="2112" y="576"/>
                    <a:pt x="2053" y="521"/>
                  </a:cubicBezTo>
                  <a:cubicBezTo>
                    <a:pt x="2025" y="494"/>
                    <a:pt x="1464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50"/>
            <p:cNvSpPr/>
            <p:nvPr/>
          </p:nvSpPr>
          <p:spPr>
            <a:xfrm>
              <a:off x="6276505" y="469202"/>
              <a:ext cx="70845" cy="60228"/>
            </a:xfrm>
            <a:custGeom>
              <a:avLst/>
              <a:gdLst/>
              <a:ahLst/>
              <a:cxnLst/>
              <a:rect l="l" t="t" r="r" b="b"/>
              <a:pathLst>
                <a:path w="2370" h="2015" extrusionOk="0">
                  <a:moveTo>
                    <a:pt x="1011" y="1"/>
                  </a:moveTo>
                  <a:cubicBezTo>
                    <a:pt x="744" y="1"/>
                    <a:pt x="494" y="102"/>
                    <a:pt x="328" y="305"/>
                  </a:cubicBezTo>
                  <a:cubicBezTo>
                    <a:pt x="1" y="704"/>
                    <a:pt x="121" y="1341"/>
                    <a:pt x="594" y="1729"/>
                  </a:cubicBezTo>
                  <a:cubicBezTo>
                    <a:pt x="827" y="1919"/>
                    <a:pt x="1102" y="2014"/>
                    <a:pt x="1360" y="2014"/>
                  </a:cubicBezTo>
                  <a:cubicBezTo>
                    <a:pt x="1627" y="2014"/>
                    <a:pt x="1877" y="1912"/>
                    <a:pt x="2043" y="1709"/>
                  </a:cubicBezTo>
                  <a:cubicBezTo>
                    <a:pt x="2369" y="1311"/>
                    <a:pt x="2249" y="674"/>
                    <a:pt x="1776" y="286"/>
                  </a:cubicBezTo>
                  <a:cubicBezTo>
                    <a:pt x="1544" y="96"/>
                    <a:pt x="1269" y="1"/>
                    <a:pt x="1011" y="1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50"/>
            <p:cNvSpPr/>
            <p:nvPr/>
          </p:nvSpPr>
          <p:spPr>
            <a:xfrm>
              <a:off x="6135771" y="394088"/>
              <a:ext cx="54165" cy="51381"/>
            </a:xfrm>
            <a:custGeom>
              <a:avLst/>
              <a:gdLst/>
              <a:ahLst/>
              <a:cxnLst/>
              <a:rect l="l" t="t" r="r" b="b"/>
              <a:pathLst>
                <a:path w="1812" h="1719" extrusionOk="0">
                  <a:moveTo>
                    <a:pt x="1094" y="0"/>
                  </a:moveTo>
                  <a:cubicBezTo>
                    <a:pt x="832" y="0"/>
                    <a:pt x="545" y="139"/>
                    <a:pt x="337" y="394"/>
                  </a:cubicBezTo>
                  <a:cubicBezTo>
                    <a:pt x="11" y="792"/>
                    <a:pt x="0" y="1324"/>
                    <a:pt x="315" y="1581"/>
                  </a:cubicBezTo>
                  <a:cubicBezTo>
                    <a:pt x="428" y="1674"/>
                    <a:pt x="568" y="1719"/>
                    <a:pt x="716" y="1719"/>
                  </a:cubicBezTo>
                  <a:cubicBezTo>
                    <a:pt x="978" y="1719"/>
                    <a:pt x="1265" y="1580"/>
                    <a:pt x="1474" y="1326"/>
                  </a:cubicBezTo>
                  <a:cubicBezTo>
                    <a:pt x="1800" y="926"/>
                    <a:pt x="1811" y="396"/>
                    <a:pt x="1496" y="139"/>
                  </a:cubicBezTo>
                  <a:cubicBezTo>
                    <a:pt x="1383" y="45"/>
                    <a:pt x="1242" y="0"/>
                    <a:pt x="1094" y="0"/>
                  </a:cubicBezTo>
                  <a:close/>
                </a:path>
              </a:pathLst>
            </a:custGeom>
            <a:solidFill>
              <a:srgbClr val="E69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50"/>
            <p:cNvSpPr/>
            <p:nvPr/>
          </p:nvSpPr>
          <p:spPr>
            <a:xfrm>
              <a:off x="6278149" y="428940"/>
              <a:ext cx="50010" cy="32461"/>
            </a:xfrm>
            <a:custGeom>
              <a:avLst/>
              <a:gdLst/>
              <a:ahLst/>
              <a:cxnLst/>
              <a:rect l="l" t="t" r="r" b="b"/>
              <a:pathLst>
                <a:path w="1673" h="1086" extrusionOk="0">
                  <a:moveTo>
                    <a:pt x="1077" y="1"/>
                  </a:moveTo>
                  <a:cubicBezTo>
                    <a:pt x="716" y="1"/>
                    <a:pt x="350" y="116"/>
                    <a:pt x="38" y="335"/>
                  </a:cubicBezTo>
                  <a:cubicBezTo>
                    <a:pt x="12" y="352"/>
                    <a:pt x="1" y="386"/>
                    <a:pt x="9" y="415"/>
                  </a:cubicBezTo>
                  <a:cubicBezTo>
                    <a:pt x="19" y="445"/>
                    <a:pt x="47" y="466"/>
                    <a:pt x="79" y="466"/>
                  </a:cubicBezTo>
                  <a:cubicBezTo>
                    <a:pt x="622" y="476"/>
                    <a:pt x="1141" y="689"/>
                    <a:pt x="1538" y="1066"/>
                  </a:cubicBezTo>
                  <a:cubicBezTo>
                    <a:pt x="1552" y="1079"/>
                    <a:pt x="1572" y="1086"/>
                    <a:pt x="1589" y="1086"/>
                  </a:cubicBezTo>
                  <a:cubicBezTo>
                    <a:pt x="1609" y="1086"/>
                    <a:pt x="1628" y="1079"/>
                    <a:pt x="1644" y="1063"/>
                  </a:cubicBezTo>
                  <a:cubicBezTo>
                    <a:pt x="1672" y="1033"/>
                    <a:pt x="1672" y="987"/>
                    <a:pt x="1642" y="959"/>
                  </a:cubicBezTo>
                  <a:cubicBezTo>
                    <a:pt x="1274" y="610"/>
                    <a:pt x="811" y="393"/>
                    <a:pt x="317" y="335"/>
                  </a:cubicBezTo>
                  <a:cubicBezTo>
                    <a:pt x="557" y="210"/>
                    <a:pt x="818" y="145"/>
                    <a:pt x="1078" y="145"/>
                  </a:cubicBezTo>
                  <a:cubicBezTo>
                    <a:pt x="1237" y="145"/>
                    <a:pt x="1395" y="170"/>
                    <a:pt x="1546" y="219"/>
                  </a:cubicBezTo>
                  <a:cubicBezTo>
                    <a:pt x="1554" y="222"/>
                    <a:pt x="1562" y="223"/>
                    <a:pt x="1570" y="223"/>
                  </a:cubicBezTo>
                  <a:cubicBezTo>
                    <a:pt x="1600" y="223"/>
                    <a:pt x="1628" y="204"/>
                    <a:pt x="1638" y="174"/>
                  </a:cubicBezTo>
                  <a:cubicBezTo>
                    <a:pt x="1651" y="137"/>
                    <a:pt x="1630" y="95"/>
                    <a:pt x="1590" y="82"/>
                  </a:cubicBezTo>
                  <a:cubicBezTo>
                    <a:pt x="1424" y="27"/>
                    <a:pt x="1251" y="1"/>
                    <a:pt x="10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50"/>
            <p:cNvSpPr/>
            <p:nvPr/>
          </p:nvSpPr>
          <p:spPr>
            <a:xfrm>
              <a:off x="6176096" y="369250"/>
              <a:ext cx="37545" cy="42205"/>
            </a:xfrm>
            <a:custGeom>
              <a:avLst/>
              <a:gdLst/>
              <a:ahLst/>
              <a:cxnLst/>
              <a:rect l="l" t="t" r="r" b="b"/>
              <a:pathLst>
                <a:path w="1256" h="1412" extrusionOk="0">
                  <a:moveTo>
                    <a:pt x="536" y="1"/>
                  </a:moveTo>
                  <a:cubicBezTo>
                    <a:pt x="519" y="1"/>
                    <a:pt x="502" y="7"/>
                    <a:pt x="487" y="20"/>
                  </a:cubicBezTo>
                  <a:cubicBezTo>
                    <a:pt x="458" y="48"/>
                    <a:pt x="456" y="94"/>
                    <a:pt x="483" y="124"/>
                  </a:cubicBezTo>
                  <a:cubicBezTo>
                    <a:pt x="732" y="395"/>
                    <a:pt x="922" y="723"/>
                    <a:pt x="1034" y="1068"/>
                  </a:cubicBezTo>
                  <a:lnTo>
                    <a:pt x="1041" y="1087"/>
                  </a:lnTo>
                  <a:cubicBezTo>
                    <a:pt x="1028" y="1077"/>
                    <a:pt x="1015" y="1064"/>
                    <a:pt x="1003" y="1054"/>
                  </a:cubicBezTo>
                  <a:cubicBezTo>
                    <a:pt x="746" y="826"/>
                    <a:pt x="437" y="648"/>
                    <a:pt x="109" y="539"/>
                  </a:cubicBezTo>
                  <a:cubicBezTo>
                    <a:pt x="100" y="536"/>
                    <a:pt x="91" y="534"/>
                    <a:pt x="83" y="534"/>
                  </a:cubicBezTo>
                  <a:cubicBezTo>
                    <a:pt x="52" y="534"/>
                    <a:pt x="24" y="554"/>
                    <a:pt x="15" y="584"/>
                  </a:cubicBezTo>
                  <a:cubicBezTo>
                    <a:pt x="0" y="621"/>
                    <a:pt x="22" y="663"/>
                    <a:pt x="61" y="676"/>
                  </a:cubicBezTo>
                  <a:cubicBezTo>
                    <a:pt x="370" y="778"/>
                    <a:pt x="662" y="946"/>
                    <a:pt x="904" y="1162"/>
                  </a:cubicBezTo>
                  <a:cubicBezTo>
                    <a:pt x="970" y="1219"/>
                    <a:pt x="1034" y="1283"/>
                    <a:pt x="1055" y="1359"/>
                  </a:cubicBezTo>
                  <a:cubicBezTo>
                    <a:pt x="1062" y="1387"/>
                    <a:pt x="1086" y="1409"/>
                    <a:pt x="1114" y="1411"/>
                  </a:cubicBezTo>
                  <a:lnTo>
                    <a:pt x="1125" y="1411"/>
                  </a:lnTo>
                  <a:cubicBezTo>
                    <a:pt x="1149" y="1411"/>
                    <a:pt x="1175" y="1397"/>
                    <a:pt x="1189" y="1379"/>
                  </a:cubicBezTo>
                  <a:cubicBezTo>
                    <a:pt x="1255" y="1267"/>
                    <a:pt x="1219" y="1155"/>
                    <a:pt x="1185" y="1056"/>
                  </a:cubicBezTo>
                  <a:lnTo>
                    <a:pt x="1175" y="1022"/>
                  </a:lnTo>
                  <a:cubicBezTo>
                    <a:pt x="1056" y="656"/>
                    <a:pt x="854" y="313"/>
                    <a:pt x="592" y="25"/>
                  </a:cubicBezTo>
                  <a:cubicBezTo>
                    <a:pt x="577" y="9"/>
                    <a:pt x="556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50"/>
            <p:cNvSpPr/>
            <p:nvPr/>
          </p:nvSpPr>
          <p:spPr>
            <a:xfrm>
              <a:off x="6202043" y="414443"/>
              <a:ext cx="27621" cy="26034"/>
            </a:xfrm>
            <a:custGeom>
              <a:avLst/>
              <a:gdLst/>
              <a:ahLst/>
              <a:cxnLst/>
              <a:rect l="l" t="t" r="r" b="b"/>
              <a:pathLst>
                <a:path w="924" h="871" extrusionOk="0">
                  <a:moveTo>
                    <a:pt x="842" y="0"/>
                  </a:moveTo>
                  <a:cubicBezTo>
                    <a:pt x="821" y="0"/>
                    <a:pt x="801" y="9"/>
                    <a:pt x="787" y="25"/>
                  </a:cubicBezTo>
                  <a:cubicBezTo>
                    <a:pt x="725" y="94"/>
                    <a:pt x="613" y="103"/>
                    <a:pt x="495" y="111"/>
                  </a:cubicBezTo>
                  <a:cubicBezTo>
                    <a:pt x="363" y="120"/>
                    <a:pt x="212" y="132"/>
                    <a:pt x="111" y="238"/>
                  </a:cubicBezTo>
                  <a:cubicBezTo>
                    <a:pt x="34" y="317"/>
                    <a:pt x="1" y="437"/>
                    <a:pt x="20" y="560"/>
                  </a:cubicBezTo>
                  <a:cubicBezTo>
                    <a:pt x="34" y="650"/>
                    <a:pt x="77" y="742"/>
                    <a:pt x="149" y="841"/>
                  </a:cubicBezTo>
                  <a:cubicBezTo>
                    <a:pt x="166" y="859"/>
                    <a:pt x="187" y="871"/>
                    <a:pt x="209" y="871"/>
                  </a:cubicBezTo>
                  <a:cubicBezTo>
                    <a:pt x="224" y="871"/>
                    <a:pt x="239" y="866"/>
                    <a:pt x="252" y="858"/>
                  </a:cubicBezTo>
                  <a:cubicBezTo>
                    <a:pt x="283" y="832"/>
                    <a:pt x="290" y="787"/>
                    <a:pt x="267" y="755"/>
                  </a:cubicBezTo>
                  <a:cubicBezTo>
                    <a:pt x="209" y="676"/>
                    <a:pt x="176" y="604"/>
                    <a:pt x="166" y="536"/>
                  </a:cubicBezTo>
                  <a:cubicBezTo>
                    <a:pt x="153" y="461"/>
                    <a:pt x="173" y="386"/>
                    <a:pt x="217" y="341"/>
                  </a:cubicBezTo>
                  <a:cubicBezTo>
                    <a:pt x="281" y="273"/>
                    <a:pt x="390" y="266"/>
                    <a:pt x="507" y="258"/>
                  </a:cubicBezTo>
                  <a:cubicBezTo>
                    <a:pt x="643" y="249"/>
                    <a:pt x="797" y="237"/>
                    <a:pt x="897" y="122"/>
                  </a:cubicBezTo>
                  <a:cubicBezTo>
                    <a:pt x="924" y="90"/>
                    <a:pt x="921" y="45"/>
                    <a:pt x="890" y="18"/>
                  </a:cubicBezTo>
                  <a:cubicBezTo>
                    <a:pt x="876" y="6"/>
                    <a:pt x="859" y="0"/>
                    <a:pt x="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50"/>
            <p:cNvSpPr/>
            <p:nvPr/>
          </p:nvSpPr>
          <p:spPr>
            <a:xfrm>
              <a:off x="6182583" y="454586"/>
              <a:ext cx="89947" cy="57538"/>
            </a:xfrm>
            <a:custGeom>
              <a:avLst/>
              <a:gdLst/>
              <a:ahLst/>
              <a:cxnLst/>
              <a:rect l="l" t="t" r="r" b="b"/>
              <a:pathLst>
                <a:path w="3009" h="1925" extrusionOk="0">
                  <a:moveTo>
                    <a:pt x="444" y="0"/>
                  </a:moveTo>
                  <a:cubicBezTo>
                    <a:pt x="444" y="0"/>
                    <a:pt x="1" y="842"/>
                    <a:pt x="501" y="1425"/>
                  </a:cubicBezTo>
                  <a:cubicBezTo>
                    <a:pt x="652" y="1598"/>
                    <a:pt x="889" y="1749"/>
                    <a:pt x="1247" y="1845"/>
                  </a:cubicBezTo>
                  <a:cubicBezTo>
                    <a:pt x="1378" y="1880"/>
                    <a:pt x="1503" y="1906"/>
                    <a:pt x="1617" y="1916"/>
                  </a:cubicBezTo>
                  <a:lnTo>
                    <a:pt x="1642" y="1919"/>
                  </a:lnTo>
                  <a:lnTo>
                    <a:pt x="1729" y="1923"/>
                  </a:lnTo>
                  <a:cubicBezTo>
                    <a:pt x="1754" y="1924"/>
                    <a:pt x="1780" y="1925"/>
                    <a:pt x="1805" y="1925"/>
                  </a:cubicBezTo>
                  <a:cubicBezTo>
                    <a:pt x="2302" y="1925"/>
                    <a:pt x="2597" y="1688"/>
                    <a:pt x="2766" y="1405"/>
                  </a:cubicBezTo>
                  <a:cubicBezTo>
                    <a:pt x="2993" y="1027"/>
                    <a:pt x="3009" y="564"/>
                    <a:pt x="3007" y="453"/>
                  </a:cubicBezTo>
                  <a:lnTo>
                    <a:pt x="3007" y="429"/>
                  </a:lnTo>
                  <a:cubicBezTo>
                    <a:pt x="2590" y="425"/>
                    <a:pt x="1081" y="129"/>
                    <a:pt x="595" y="30"/>
                  </a:cubicBezTo>
                  <a:lnTo>
                    <a:pt x="594" y="30"/>
                  </a:lnTo>
                  <a:cubicBezTo>
                    <a:pt x="499" y="10"/>
                    <a:pt x="444" y="0"/>
                    <a:pt x="4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50"/>
            <p:cNvSpPr/>
            <p:nvPr/>
          </p:nvSpPr>
          <p:spPr>
            <a:xfrm>
              <a:off x="6169311" y="181182"/>
              <a:ext cx="388333" cy="386866"/>
            </a:xfrm>
            <a:custGeom>
              <a:avLst/>
              <a:gdLst/>
              <a:ahLst/>
              <a:cxnLst/>
              <a:rect l="l" t="t" r="r" b="b"/>
              <a:pathLst>
                <a:path w="12991" h="12943" extrusionOk="0">
                  <a:moveTo>
                    <a:pt x="5418" y="1"/>
                  </a:moveTo>
                  <a:cubicBezTo>
                    <a:pt x="5264" y="635"/>
                    <a:pt x="5629" y="1319"/>
                    <a:pt x="5629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6" y="786"/>
                    <a:pt x="0" y="2940"/>
                    <a:pt x="0" y="2940"/>
                  </a:cubicBezTo>
                  <a:cubicBezTo>
                    <a:pt x="152" y="2798"/>
                    <a:pt x="378" y="2752"/>
                    <a:pt x="608" y="2752"/>
                  </a:cubicBezTo>
                  <a:cubicBezTo>
                    <a:pt x="1049" y="2752"/>
                    <a:pt x="1509" y="2921"/>
                    <a:pt x="1509" y="2921"/>
                  </a:cubicBezTo>
                  <a:cubicBezTo>
                    <a:pt x="700" y="3270"/>
                    <a:pt x="703" y="4758"/>
                    <a:pt x="703" y="4758"/>
                  </a:cubicBezTo>
                  <a:cubicBezTo>
                    <a:pt x="703" y="4758"/>
                    <a:pt x="1097" y="3831"/>
                    <a:pt x="2236" y="3831"/>
                  </a:cubicBezTo>
                  <a:cubicBezTo>
                    <a:pt x="2555" y="3831"/>
                    <a:pt x="2931" y="3903"/>
                    <a:pt x="3374" y="4089"/>
                  </a:cubicBezTo>
                  <a:cubicBezTo>
                    <a:pt x="4734" y="4658"/>
                    <a:pt x="6100" y="4752"/>
                    <a:pt x="6851" y="4752"/>
                  </a:cubicBezTo>
                  <a:cubicBezTo>
                    <a:pt x="7219" y="4752"/>
                    <a:pt x="7439" y="4729"/>
                    <a:pt x="7439" y="4729"/>
                  </a:cubicBezTo>
                  <a:lnTo>
                    <a:pt x="7439" y="4729"/>
                  </a:lnTo>
                  <a:cubicBezTo>
                    <a:pt x="7011" y="5170"/>
                    <a:pt x="5727" y="5321"/>
                    <a:pt x="5727" y="5321"/>
                  </a:cubicBezTo>
                  <a:cubicBezTo>
                    <a:pt x="7416" y="5964"/>
                    <a:pt x="9099" y="6041"/>
                    <a:pt x="9099" y="6041"/>
                  </a:cubicBezTo>
                  <a:cubicBezTo>
                    <a:pt x="7772" y="6993"/>
                    <a:pt x="8209" y="8652"/>
                    <a:pt x="8209" y="8652"/>
                  </a:cubicBezTo>
                  <a:cubicBezTo>
                    <a:pt x="8427" y="8109"/>
                    <a:pt x="9099" y="7301"/>
                    <a:pt x="9182" y="7202"/>
                  </a:cubicBezTo>
                  <a:lnTo>
                    <a:pt x="9182" y="7202"/>
                  </a:lnTo>
                  <a:cubicBezTo>
                    <a:pt x="7655" y="9273"/>
                    <a:pt x="7404" y="12943"/>
                    <a:pt x="7404" y="12943"/>
                  </a:cubicBezTo>
                  <a:cubicBezTo>
                    <a:pt x="9713" y="12718"/>
                    <a:pt x="11700" y="10622"/>
                    <a:pt x="12387" y="8048"/>
                  </a:cubicBezTo>
                  <a:cubicBezTo>
                    <a:pt x="12990" y="5789"/>
                    <a:pt x="10798" y="5154"/>
                    <a:pt x="10798" y="5154"/>
                  </a:cubicBezTo>
                  <a:cubicBezTo>
                    <a:pt x="10835" y="5095"/>
                    <a:pt x="10869" y="5036"/>
                    <a:pt x="10898" y="4978"/>
                  </a:cubicBezTo>
                  <a:cubicBezTo>
                    <a:pt x="11519" y="3712"/>
                    <a:pt x="10057" y="2526"/>
                    <a:pt x="8410" y="1933"/>
                  </a:cubicBezTo>
                  <a:cubicBezTo>
                    <a:pt x="6682" y="1314"/>
                    <a:pt x="5418" y="1"/>
                    <a:pt x="54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50"/>
            <p:cNvSpPr/>
            <p:nvPr/>
          </p:nvSpPr>
          <p:spPr>
            <a:xfrm>
              <a:off x="6349712" y="532061"/>
              <a:ext cx="99602" cy="77774"/>
            </a:xfrm>
            <a:custGeom>
              <a:avLst/>
              <a:gdLst/>
              <a:ahLst/>
              <a:cxnLst/>
              <a:rect l="l" t="t" r="r" b="b"/>
              <a:pathLst>
                <a:path w="3332" h="2602" extrusionOk="0">
                  <a:moveTo>
                    <a:pt x="1479" y="1"/>
                  </a:moveTo>
                  <a:cubicBezTo>
                    <a:pt x="932" y="1"/>
                    <a:pt x="447" y="271"/>
                    <a:pt x="260" y="735"/>
                  </a:cubicBezTo>
                  <a:cubicBezTo>
                    <a:pt x="1" y="1382"/>
                    <a:pt x="420" y="2159"/>
                    <a:pt x="1196" y="2471"/>
                  </a:cubicBezTo>
                  <a:cubicBezTo>
                    <a:pt x="1416" y="2560"/>
                    <a:pt x="1640" y="2602"/>
                    <a:pt x="1855" y="2602"/>
                  </a:cubicBezTo>
                  <a:cubicBezTo>
                    <a:pt x="2401" y="2602"/>
                    <a:pt x="2886" y="2331"/>
                    <a:pt x="3074" y="1867"/>
                  </a:cubicBezTo>
                  <a:cubicBezTo>
                    <a:pt x="3332" y="1221"/>
                    <a:pt x="2914" y="443"/>
                    <a:pt x="2138" y="131"/>
                  </a:cubicBezTo>
                  <a:cubicBezTo>
                    <a:pt x="1918" y="43"/>
                    <a:pt x="1694" y="1"/>
                    <a:pt x="1479" y="1"/>
                  </a:cubicBezTo>
                  <a:close/>
                </a:path>
              </a:pathLst>
            </a:custGeom>
            <a:solidFill>
              <a:srgbClr val="F0CD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50"/>
            <p:cNvSpPr/>
            <p:nvPr/>
          </p:nvSpPr>
          <p:spPr>
            <a:xfrm>
              <a:off x="6376227" y="559500"/>
              <a:ext cx="48157" cy="26154"/>
            </a:xfrm>
            <a:custGeom>
              <a:avLst/>
              <a:gdLst/>
              <a:ahLst/>
              <a:cxnLst/>
              <a:rect l="l" t="t" r="r" b="b"/>
              <a:pathLst>
                <a:path w="1611" h="875" extrusionOk="0">
                  <a:moveTo>
                    <a:pt x="424" y="0"/>
                  </a:moveTo>
                  <a:cubicBezTo>
                    <a:pt x="315" y="0"/>
                    <a:pt x="196" y="10"/>
                    <a:pt x="67" y="32"/>
                  </a:cubicBezTo>
                  <a:cubicBezTo>
                    <a:pt x="27" y="39"/>
                    <a:pt x="0" y="76"/>
                    <a:pt x="7" y="116"/>
                  </a:cubicBezTo>
                  <a:cubicBezTo>
                    <a:pt x="14" y="151"/>
                    <a:pt x="44" y="177"/>
                    <a:pt x="79" y="177"/>
                  </a:cubicBezTo>
                  <a:cubicBezTo>
                    <a:pt x="83" y="177"/>
                    <a:pt x="88" y="177"/>
                    <a:pt x="92" y="176"/>
                  </a:cubicBezTo>
                  <a:cubicBezTo>
                    <a:pt x="214" y="155"/>
                    <a:pt x="325" y="146"/>
                    <a:pt x="427" y="146"/>
                  </a:cubicBezTo>
                  <a:cubicBezTo>
                    <a:pt x="1279" y="146"/>
                    <a:pt x="1454" y="790"/>
                    <a:pt x="1461" y="819"/>
                  </a:cubicBezTo>
                  <a:cubicBezTo>
                    <a:pt x="1468" y="852"/>
                    <a:pt x="1498" y="874"/>
                    <a:pt x="1532" y="874"/>
                  </a:cubicBezTo>
                  <a:cubicBezTo>
                    <a:pt x="1537" y="874"/>
                    <a:pt x="1544" y="874"/>
                    <a:pt x="1549" y="873"/>
                  </a:cubicBezTo>
                  <a:cubicBezTo>
                    <a:pt x="1588" y="865"/>
                    <a:pt x="1611" y="824"/>
                    <a:pt x="1602" y="784"/>
                  </a:cubicBezTo>
                  <a:cubicBezTo>
                    <a:pt x="1601" y="775"/>
                    <a:pt x="1396" y="0"/>
                    <a:pt x="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50"/>
            <p:cNvSpPr/>
            <p:nvPr/>
          </p:nvSpPr>
          <p:spPr>
            <a:xfrm>
              <a:off x="6392010" y="560157"/>
              <a:ext cx="14408" cy="29770"/>
            </a:xfrm>
            <a:custGeom>
              <a:avLst/>
              <a:gdLst/>
              <a:ahLst/>
              <a:cxnLst/>
              <a:rect l="l" t="t" r="r" b="b"/>
              <a:pathLst>
                <a:path w="482" h="996" extrusionOk="0">
                  <a:moveTo>
                    <a:pt x="172" y="1"/>
                  </a:moveTo>
                  <a:cubicBezTo>
                    <a:pt x="154" y="1"/>
                    <a:pt x="137" y="7"/>
                    <a:pt x="123" y="20"/>
                  </a:cubicBezTo>
                  <a:cubicBezTo>
                    <a:pt x="93" y="48"/>
                    <a:pt x="92" y="94"/>
                    <a:pt x="117" y="124"/>
                  </a:cubicBezTo>
                  <a:cubicBezTo>
                    <a:pt x="265" y="286"/>
                    <a:pt x="328" y="436"/>
                    <a:pt x="301" y="567"/>
                  </a:cubicBezTo>
                  <a:cubicBezTo>
                    <a:pt x="264" y="754"/>
                    <a:pt x="54" y="854"/>
                    <a:pt x="52" y="857"/>
                  </a:cubicBezTo>
                  <a:cubicBezTo>
                    <a:pt x="16" y="874"/>
                    <a:pt x="0" y="916"/>
                    <a:pt x="17" y="953"/>
                  </a:cubicBezTo>
                  <a:cubicBezTo>
                    <a:pt x="30" y="980"/>
                    <a:pt x="57" y="995"/>
                    <a:pt x="85" y="995"/>
                  </a:cubicBezTo>
                  <a:cubicBezTo>
                    <a:pt x="93" y="995"/>
                    <a:pt x="103" y="994"/>
                    <a:pt x="116" y="988"/>
                  </a:cubicBezTo>
                  <a:cubicBezTo>
                    <a:pt x="129" y="982"/>
                    <a:pt x="392" y="855"/>
                    <a:pt x="446" y="594"/>
                  </a:cubicBezTo>
                  <a:cubicBezTo>
                    <a:pt x="481" y="416"/>
                    <a:pt x="409" y="224"/>
                    <a:pt x="227" y="25"/>
                  </a:cubicBezTo>
                  <a:cubicBezTo>
                    <a:pt x="212" y="9"/>
                    <a:pt x="192" y="1"/>
                    <a:pt x="1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50"/>
            <p:cNvSpPr/>
            <p:nvPr/>
          </p:nvSpPr>
          <p:spPr>
            <a:xfrm>
              <a:off x="6169251" y="181242"/>
              <a:ext cx="344391" cy="148792"/>
            </a:xfrm>
            <a:custGeom>
              <a:avLst/>
              <a:gdLst/>
              <a:ahLst/>
              <a:cxnLst/>
              <a:rect l="l" t="t" r="r" b="b"/>
              <a:pathLst>
                <a:path w="11521" h="4978" extrusionOk="0">
                  <a:moveTo>
                    <a:pt x="5417" y="0"/>
                  </a:moveTo>
                  <a:lnTo>
                    <a:pt x="5417" y="0"/>
                  </a:lnTo>
                  <a:cubicBezTo>
                    <a:pt x="5263" y="634"/>
                    <a:pt x="5628" y="1319"/>
                    <a:pt x="5628" y="1319"/>
                  </a:cubicBezTo>
                  <a:cubicBezTo>
                    <a:pt x="4777" y="937"/>
                    <a:pt x="4036" y="786"/>
                    <a:pt x="3395" y="786"/>
                  </a:cubicBezTo>
                  <a:cubicBezTo>
                    <a:pt x="977" y="786"/>
                    <a:pt x="1" y="2940"/>
                    <a:pt x="1" y="2940"/>
                  </a:cubicBezTo>
                  <a:cubicBezTo>
                    <a:pt x="534" y="2331"/>
                    <a:pt x="1688" y="1657"/>
                    <a:pt x="3102" y="1441"/>
                  </a:cubicBezTo>
                  <a:cubicBezTo>
                    <a:pt x="3196" y="1427"/>
                    <a:pt x="3293" y="1421"/>
                    <a:pt x="3394" y="1421"/>
                  </a:cubicBezTo>
                  <a:cubicBezTo>
                    <a:pt x="4808" y="1421"/>
                    <a:pt x="6783" y="2739"/>
                    <a:pt x="6783" y="2739"/>
                  </a:cubicBezTo>
                  <a:cubicBezTo>
                    <a:pt x="6497" y="2514"/>
                    <a:pt x="6664" y="1919"/>
                    <a:pt x="6574" y="1698"/>
                  </a:cubicBezTo>
                  <a:lnTo>
                    <a:pt x="6574" y="1698"/>
                  </a:lnTo>
                  <a:cubicBezTo>
                    <a:pt x="7051" y="2238"/>
                    <a:pt x="7398" y="2125"/>
                    <a:pt x="9221" y="3019"/>
                  </a:cubicBezTo>
                  <a:cubicBezTo>
                    <a:pt x="11046" y="3914"/>
                    <a:pt x="10893" y="4977"/>
                    <a:pt x="10893" y="4977"/>
                  </a:cubicBezTo>
                  <a:lnTo>
                    <a:pt x="10898" y="4976"/>
                  </a:lnTo>
                  <a:cubicBezTo>
                    <a:pt x="11520" y="3710"/>
                    <a:pt x="10058" y="2521"/>
                    <a:pt x="8409" y="1933"/>
                  </a:cubicBezTo>
                  <a:cubicBezTo>
                    <a:pt x="6683" y="1313"/>
                    <a:pt x="5417" y="0"/>
                    <a:pt x="5417" y="0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50"/>
            <p:cNvSpPr/>
            <p:nvPr/>
          </p:nvSpPr>
          <p:spPr>
            <a:xfrm>
              <a:off x="6200489" y="455482"/>
              <a:ext cx="72131" cy="20146"/>
            </a:xfrm>
            <a:custGeom>
              <a:avLst/>
              <a:gdLst/>
              <a:ahLst/>
              <a:cxnLst/>
              <a:rect l="l" t="t" r="r" b="b"/>
              <a:pathLst>
                <a:path w="2413" h="674" extrusionOk="0">
                  <a:moveTo>
                    <a:pt x="0" y="0"/>
                  </a:moveTo>
                  <a:cubicBezTo>
                    <a:pt x="55" y="140"/>
                    <a:pt x="130" y="272"/>
                    <a:pt x="249" y="366"/>
                  </a:cubicBezTo>
                  <a:cubicBezTo>
                    <a:pt x="380" y="470"/>
                    <a:pt x="547" y="514"/>
                    <a:pt x="709" y="550"/>
                  </a:cubicBezTo>
                  <a:cubicBezTo>
                    <a:pt x="985" y="616"/>
                    <a:pt x="1268" y="674"/>
                    <a:pt x="1551" y="674"/>
                  </a:cubicBezTo>
                  <a:cubicBezTo>
                    <a:pt x="1623" y="674"/>
                    <a:pt x="1695" y="670"/>
                    <a:pt x="1766" y="662"/>
                  </a:cubicBezTo>
                  <a:cubicBezTo>
                    <a:pt x="1996" y="635"/>
                    <a:pt x="2225" y="558"/>
                    <a:pt x="2410" y="422"/>
                  </a:cubicBezTo>
                  <a:cubicBezTo>
                    <a:pt x="2409" y="408"/>
                    <a:pt x="2408" y="399"/>
                    <a:pt x="2411" y="398"/>
                  </a:cubicBezTo>
                  <a:lnTo>
                    <a:pt x="2411" y="398"/>
                  </a:lnTo>
                  <a:cubicBezTo>
                    <a:pt x="2412" y="398"/>
                    <a:pt x="2412" y="398"/>
                    <a:pt x="2413" y="398"/>
                  </a:cubicBezTo>
                  <a:cubicBezTo>
                    <a:pt x="2412" y="398"/>
                    <a:pt x="2412" y="398"/>
                    <a:pt x="2412" y="398"/>
                  </a:cubicBezTo>
                  <a:cubicBezTo>
                    <a:pt x="2412" y="398"/>
                    <a:pt x="2411" y="398"/>
                    <a:pt x="2411" y="398"/>
                  </a:cubicBezTo>
                  <a:lnTo>
                    <a:pt x="2411" y="398"/>
                  </a:lnTo>
                  <a:cubicBezTo>
                    <a:pt x="1990" y="395"/>
                    <a:pt x="485" y="99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50"/>
            <p:cNvSpPr/>
            <p:nvPr/>
          </p:nvSpPr>
          <p:spPr>
            <a:xfrm>
              <a:off x="6197529" y="487620"/>
              <a:ext cx="67736" cy="25167"/>
            </a:xfrm>
            <a:custGeom>
              <a:avLst/>
              <a:gdLst/>
              <a:ahLst/>
              <a:cxnLst/>
              <a:rect l="l" t="t" r="r" b="b"/>
              <a:pathLst>
                <a:path w="2266" h="842" extrusionOk="0">
                  <a:moveTo>
                    <a:pt x="1318" y="1"/>
                  </a:moveTo>
                  <a:cubicBezTo>
                    <a:pt x="1041" y="1"/>
                    <a:pt x="761" y="58"/>
                    <a:pt x="493" y="138"/>
                  </a:cubicBezTo>
                  <a:cubicBezTo>
                    <a:pt x="321" y="188"/>
                    <a:pt x="152" y="247"/>
                    <a:pt x="2" y="342"/>
                  </a:cubicBezTo>
                  <a:lnTo>
                    <a:pt x="1" y="342"/>
                  </a:lnTo>
                  <a:cubicBezTo>
                    <a:pt x="152" y="515"/>
                    <a:pt x="389" y="666"/>
                    <a:pt x="747" y="762"/>
                  </a:cubicBezTo>
                  <a:cubicBezTo>
                    <a:pt x="878" y="797"/>
                    <a:pt x="1003" y="823"/>
                    <a:pt x="1117" y="833"/>
                  </a:cubicBezTo>
                  <a:lnTo>
                    <a:pt x="1142" y="836"/>
                  </a:lnTo>
                  <a:lnTo>
                    <a:pt x="1229" y="840"/>
                  </a:lnTo>
                  <a:cubicBezTo>
                    <a:pt x="1254" y="841"/>
                    <a:pt x="1280" y="842"/>
                    <a:pt x="1305" y="842"/>
                  </a:cubicBezTo>
                  <a:cubicBezTo>
                    <a:pt x="1802" y="842"/>
                    <a:pt x="2097" y="605"/>
                    <a:pt x="2266" y="322"/>
                  </a:cubicBezTo>
                  <a:cubicBezTo>
                    <a:pt x="2125" y="198"/>
                    <a:pt x="1951" y="106"/>
                    <a:pt x="1772" y="59"/>
                  </a:cubicBezTo>
                  <a:cubicBezTo>
                    <a:pt x="1623" y="18"/>
                    <a:pt x="1471" y="1"/>
                    <a:pt x="1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50"/>
            <p:cNvSpPr/>
            <p:nvPr/>
          </p:nvSpPr>
          <p:spPr>
            <a:xfrm>
              <a:off x="5866619" y="878426"/>
              <a:ext cx="867" cy="2122"/>
            </a:xfrm>
            <a:custGeom>
              <a:avLst/>
              <a:gdLst/>
              <a:ahLst/>
              <a:cxnLst/>
              <a:rect l="l" t="t" r="r" b="b"/>
              <a:pathLst>
                <a:path w="29" h="71" extrusionOk="0">
                  <a:moveTo>
                    <a:pt x="0" y="0"/>
                  </a:moveTo>
                  <a:lnTo>
                    <a:pt x="26" y="71"/>
                  </a:lnTo>
                  <a:lnTo>
                    <a:pt x="28" y="65"/>
                  </a:lnTo>
                  <a:cubicBezTo>
                    <a:pt x="17" y="40"/>
                    <a:pt x="7" y="19"/>
                    <a:pt x="0" y="0"/>
                  </a:cubicBezTo>
                  <a:close/>
                </a:path>
              </a:pathLst>
            </a:custGeom>
            <a:solidFill>
              <a:srgbClr val="DDA8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50"/>
            <p:cNvSpPr/>
            <p:nvPr/>
          </p:nvSpPr>
          <p:spPr>
            <a:xfrm>
              <a:off x="6201714" y="676310"/>
              <a:ext cx="64986" cy="27349"/>
            </a:xfrm>
            <a:custGeom>
              <a:avLst/>
              <a:gdLst/>
              <a:ahLst/>
              <a:cxnLst/>
              <a:rect l="l" t="t" r="r" b="b"/>
              <a:pathLst>
                <a:path w="2174" h="915" extrusionOk="0">
                  <a:moveTo>
                    <a:pt x="165" y="0"/>
                  </a:moveTo>
                  <a:cubicBezTo>
                    <a:pt x="106" y="0"/>
                    <a:pt x="50" y="42"/>
                    <a:pt x="36" y="104"/>
                  </a:cubicBezTo>
                  <a:lnTo>
                    <a:pt x="17" y="175"/>
                  </a:lnTo>
                  <a:cubicBezTo>
                    <a:pt x="0" y="245"/>
                    <a:pt x="40" y="316"/>
                    <a:pt x="109" y="337"/>
                  </a:cubicBezTo>
                  <a:lnTo>
                    <a:pt x="1986" y="909"/>
                  </a:lnTo>
                  <a:cubicBezTo>
                    <a:pt x="1998" y="912"/>
                    <a:pt x="2011" y="914"/>
                    <a:pt x="2023" y="914"/>
                  </a:cubicBezTo>
                  <a:cubicBezTo>
                    <a:pt x="2083" y="914"/>
                    <a:pt x="2139" y="872"/>
                    <a:pt x="2156" y="811"/>
                  </a:cubicBezTo>
                  <a:cubicBezTo>
                    <a:pt x="2174" y="742"/>
                    <a:pt x="2134" y="673"/>
                    <a:pt x="2070" y="650"/>
                  </a:cubicBezTo>
                  <a:lnTo>
                    <a:pt x="209" y="8"/>
                  </a:lnTo>
                  <a:cubicBezTo>
                    <a:pt x="195" y="3"/>
                    <a:pt x="180" y="0"/>
                    <a:pt x="1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50"/>
            <p:cNvSpPr/>
            <p:nvPr/>
          </p:nvSpPr>
          <p:spPr>
            <a:xfrm>
              <a:off x="6034406" y="739647"/>
              <a:ext cx="235942" cy="99892"/>
            </a:xfrm>
            <a:custGeom>
              <a:avLst/>
              <a:gdLst/>
              <a:ahLst/>
              <a:cxnLst/>
              <a:rect l="l" t="t" r="r" b="b"/>
              <a:pathLst>
                <a:path w="7893" h="3342" extrusionOk="0">
                  <a:moveTo>
                    <a:pt x="258" y="1"/>
                  </a:moveTo>
                  <a:cubicBezTo>
                    <a:pt x="163" y="282"/>
                    <a:pt x="75" y="568"/>
                    <a:pt x="1" y="858"/>
                  </a:cubicBezTo>
                  <a:cubicBezTo>
                    <a:pt x="1765" y="2019"/>
                    <a:pt x="4364" y="2787"/>
                    <a:pt x="7408" y="3342"/>
                  </a:cubicBezTo>
                  <a:cubicBezTo>
                    <a:pt x="7408" y="3342"/>
                    <a:pt x="7609" y="1952"/>
                    <a:pt x="7892" y="441"/>
                  </a:cubicBezTo>
                  <a:lnTo>
                    <a:pt x="7892" y="441"/>
                  </a:lnTo>
                  <a:cubicBezTo>
                    <a:pt x="7193" y="966"/>
                    <a:pt x="6076" y="1558"/>
                    <a:pt x="4596" y="1558"/>
                  </a:cubicBezTo>
                  <a:cubicBezTo>
                    <a:pt x="3383" y="1558"/>
                    <a:pt x="1927" y="1160"/>
                    <a:pt x="258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40" name="Google Shape;3440;p50"/>
          <p:cNvGrpSpPr/>
          <p:nvPr/>
        </p:nvGrpSpPr>
        <p:grpSpPr>
          <a:xfrm>
            <a:off x="719651" y="3123590"/>
            <a:ext cx="1003162" cy="1482424"/>
            <a:chOff x="7633326" y="3473715"/>
            <a:chExt cx="1003162" cy="1482424"/>
          </a:xfrm>
        </p:grpSpPr>
        <p:sp>
          <p:nvSpPr>
            <p:cNvPr id="3441" name="Google Shape;3441;p50"/>
            <p:cNvSpPr/>
            <p:nvPr/>
          </p:nvSpPr>
          <p:spPr>
            <a:xfrm>
              <a:off x="7633326" y="3473715"/>
              <a:ext cx="1003162" cy="1482424"/>
            </a:xfrm>
            <a:custGeom>
              <a:avLst/>
              <a:gdLst/>
              <a:ahLst/>
              <a:cxnLst/>
              <a:rect l="l" t="t" r="r" b="b"/>
              <a:pathLst>
                <a:path w="33559" h="49596" extrusionOk="0">
                  <a:moveTo>
                    <a:pt x="19249" y="0"/>
                  </a:moveTo>
                  <a:cubicBezTo>
                    <a:pt x="17542" y="0"/>
                    <a:pt x="16124" y="429"/>
                    <a:pt x="15202" y="1201"/>
                  </a:cubicBezTo>
                  <a:cubicBezTo>
                    <a:pt x="15054" y="1326"/>
                    <a:pt x="14362" y="1293"/>
                    <a:pt x="14146" y="1343"/>
                  </a:cubicBezTo>
                  <a:cubicBezTo>
                    <a:pt x="13752" y="1432"/>
                    <a:pt x="13367" y="1559"/>
                    <a:pt x="12997" y="1722"/>
                  </a:cubicBezTo>
                  <a:cubicBezTo>
                    <a:pt x="12160" y="2095"/>
                    <a:pt x="11416" y="2661"/>
                    <a:pt x="10836" y="3370"/>
                  </a:cubicBezTo>
                  <a:cubicBezTo>
                    <a:pt x="9377" y="5152"/>
                    <a:pt x="8958" y="7730"/>
                    <a:pt x="9268" y="9961"/>
                  </a:cubicBezTo>
                  <a:cubicBezTo>
                    <a:pt x="9284" y="10078"/>
                    <a:pt x="9303" y="10198"/>
                    <a:pt x="9275" y="10313"/>
                  </a:cubicBezTo>
                  <a:cubicBezTo>
                    <a:pt x="9236" y="10474"/>
                    <a:pt x="9071" y="10589"/>
                    <a:pt x="8924" y="10629"/>
                  </a:cubicBezTo>
                  <a:cubicBezTo>
                    <a:pt x="8705" y="10074"/>
                    <a:pt x="8215" y="9654"/>
                    <a:pt x="7629" y="9536"/>
                  </a:cubicBezTo>
                  <a:cubicBezTo>
                    <a:pt x="7509" y="9514"/>
                    <a:pt x="7387" y="9501"/>
                    <a:pt x="7265" y="9501"/>
                  </a:cubicBezTo>
                  <a:cubicBezTo>
                    <a:pt x="7179" y="9501"/>
                    <a:pt x="7079" y="9508"/>
                    <a:pt x="6967" y="9526"/>
                  </a:cubicBezTo>
                  <a:cubicBezTo>
                    <a:pt x="6967" y="9526"/>
                    <a:pt x="6967" y="9526"/>
                    <a:pt x="6967" y="9526"/>
                  </a:cubicBezTo>
                  <a:cubicBezTo>
                    <a:pt x="6933" y="9526"/>
                    <a:pt x="6027" y="8674"/>
                    <a:pt x="5820" y="8603"/>
                  </a:cubicBezTo>
                  <a:cubicBezTo>
                    <a:pt x="5653" y="8546"/>
                    <a:pt x="5486" y="8522"/>
                    <a:pt x="5320" y="8522"/>
                  </a:cubicBezTo>
                  <a:cubicBezTo>
                    <a:pt x="4851" y="8522"/>
                    <a:pt x="4386" y="8709"/>
                    <a:pt x="3927" y="8842"/>
                  </a:cubicBezTo>
                  <a:cubicBezTo>
                    <a:pt x="3703" y="8907"/>
                    <a:pt x="3480" y="8970"/>
                    <a:pt x="3268" y="9068"/>
                  </a:cubicBezTo>
                  <a:cubicBezTo>
                    <a:pt x="2952" y="9212"/>
                    <a:pt x="2668" y="9432"/>
                    <a:pt x="2459" y="9710"/>
                  </a:cubicBezTo>
                  <a:cubicBezTo>
                    <a:pt x="2387" y="9805"/>
                    <a:pt x="2324" y="9909"/>
                    <a:pt x="2239" y="9994"/>
                  </a:cubicBezTo>
                  <a:cubicBezTo>
                    <a:pt x="2134" y="10095"/>
                    <a:pt x="2005" y="10164"/>
                    <a:pt x="1886" y="10248"/>
                  </a:cubicBezTo>
                  <a:cubicBezTo>
                    <a:pt x="1595" y="10452"/>
                    <a:pt x="1381" y="10745"/>
                    <a:pt x="1258" y="11079"/>
                  </a:cubicBezTo>
                  <a:cubicBezTo>
                    <a:pt x="1187" y="11271"/>
                    <a:pt x="1235" y="11771"/>
                    <a:pt x="1144" y="11899"/>
                  </a:cubicBezTo>
                  <a:cubicBezTo>
                    <a:pt x="1122" y="11930"/>
                    <a:pt x="1101" y="11963"/>
                    <a:pt x="1080" y="11997"/>
                  </a:cubicBezTo>
                  <a:cubicBezTo>
                    <a:pt x="0" y="13750"/>
                    <a:pt x="2453" y="15349"/>
                    <a:pt x="3525" y="16360"/>
                  </a:cubicBezTo>
                  <a:cubicBezTo>
                    <a:pt x="4246" y="17043"/>
                    <a:pt x="4972" y="17727"/>
                    <a:pt x="5608" y="18491"/>
                  </a:cubicBezTo>
                  <a:cubicBezTo>
                    <a:pt x="6283" y="19298"/>
                    <a:pt x="6881" y="20233"/>
                    <a:pt x="7772" y="20825"/>
                  </a:cubicBezTo>
                  <a:cubicBezTo>
                    <a:pt x="8551" y="21342"/>
                    <a:pt x="9320" y="21873"/>
                    <a:pt x="10087" y="22422"/>
                  </a:cubicBezTo>
                  <a:lnTo>
                    <a:pt x="10238" y="22516"/>
                  </a:lnTo>
                  <a:cubicBezTo>
                    <a:pt x="10520" y="22696"/>
                    <a:pt x="10809" y="22881"/>
                    <a:pt x="11123" y="23060"/>
                  </a:cubicBezTo>
                  <a:cubicBezTo>
                    <a:pt x="11645" y="23361"/>
                    <a:pt x="10993" y="25455"/>
                    <a:pt x="10883" y="26008"/>
                  </a:cubicBezTo>
                  <a:cubicBezTo>
                    <a:pt x="10498" y="27911"/>
                    <a:pt x="9875" y="29591"/>
                    <a:pt x="9143" y="31376"/>
                  </a:cubicBezTo>
                  <a:lnTo>
                    <a:pt x="8184" y="33710"/>
                  </a:lnTo>
                  <a:cubicBezTo>
                    <a:pt x="7850" y="34528"/>
                    <a:pt x="7220" y="35480"/>
                    <a:pt x="7363" y="36384"/>
                  </a:cubicBezTo>
                  <a:cubicBezTo>
                    <a:pt x="7442" y="36885"/>
                    <a:pt x="7751" y="37327"/>
                    <a:pt x="8130" y="37662"/>
                  </a:cubicBezTo>
                  <a:cubicBezTo>
                    <a:pt x="9028" y="38456"/>
                    <a:pt x="10306" y="39020"/>
                    <a:pt x="11459" y="39303"/>
                  </a:cubicBezTo>
                  <a:cubicBezTo>
                    <a:pt x="11634" y="39347"/>
                    <a:pt x="11932" y="42387"/>
                    <a:pt x="11977" y="42640"/>
                  </a:cubicBezTo>
                  <a:cubicBezTo>
                    <a:pt x="12077" y="43220"/>
                    <a:pt x="12183" y="43802"/>
                    <a:pt x="12275" y="44296"/>
                  </a:cubicBezTo>
                  <a:cubicBezTo>
                    <a:pt x="12211" y="44324"/>
                    <a:pt x="12148" y="44352"/>
                    <a:pt x="12084" y="44383"/>
                  </a:cubicBezTo>
                  <a:cubicBezTo>
                    <a:pt x="10865" y="44942"/>
                    <a:pt x="9591" y="45679"/>
                    <a:pt x="9391" y="46911"/>
                  </a:cubicBezTo>
                  <a:cubicBezTo>
                    <a:pt x="9318" y="47376"/>
                    <a:pt x="9402" y="47836"/>
                    <a:pt x="9637" y="48244"/>
                  </a:cubicBezTo>
                  <a:cubicBezTo>
                    <a:pt x="10251" y="49311"/>
                    <a:pt x="11591" y="49596"/>
                    <a:pt x="12969" y="49596"/>
                  </a:cubicBezTo>
                  <a:cubicBezTo>
                    <a:pt x="14078" y="49596"/>
                    <a:pt x="15213" y="49411"/>
                    <a:pt x="16015" y="49302"/>
                  </a:cubicBezTo>
                  <a:cubicBezTo>
                    <a:pt x="16890" y="49182"/>
                    <a:pt x="17811" y="49030"/>
                    <a:pt x="18498" y="48472"/>
                  </a:cubicBezTo>
                  <a:cubicBezTo>
                    <a:pt x="19596" y="47576"/>
                    <a:pt x="19163" y="46342"/>
                    <a:pt x="18640" y="45274"/>
                  </a:cubicBezTo>
                  <a:cubicBezTo>
                    <a:pt x="18217" y="44409"/>
                    <a:pt x="18258" y="43367"/>
                    <a:pt x="18175" y="42421"/>
                  </a:cubicBezTo>
                  <a:lnTo>
                    <a:pt x="18175" y="42421"/>
                  </a:lnTo>
                  <a:cubicBezTo>
                    <a:pt x="18869" y="43035"/>
                    <a:pt x="19643" y="43531"/>
                    <a:pt x="20484" y="43899"/>
                  </a:cubicBezTo>
                  <a:cubicBezTo>
                    <a:pt x="20752" y="44018"/>
                    <a:pt x="21452" y="44133"/>
                    <a:pt x="21586" y="44419"/>
                  </a:cubicBezTo>
                  <a:cubicBezTo>
                    <a:pt x="21653" y="44557"/>
                    <a:pt x="21648" y="44716"/>
                    <a:pt x="21650" y="44870"/>
                  </a:cubicBezTo>
                  <a:cubicBezTo>
                    <a:pt x="21655" y="46052"/>
                    <a:pt x="21929" y="47450"/>
                    <a:pt x="22895" y="48237"/>
                  </a:cubicBezTo>
                  <a:cubicBezTo>
                    <a:pt x="23317" y="48580"/>
                    <a:pt x="23783" y="48732"/>
                    <a:pt x="24242" y="48732"/>
                  </a:cubicBezTo>
                  <a:cubicBezTo>
                    <a:pt x="25024" y="48732"/>
                    <a:pt x="25786" y="48290"/>
                    <a:pt x="26275" y="47594"/>
                  </a:cubicBezTo>
                  <a:cubicBezTo>
                    <a:pt x="27194" y="46286"/>
                    <a:pt x="27526" y="44543"/>
                    <a:pt x="27800" y="43004"/>
                  </a:cubicBezTo>
                  <a:cubicBezTo>
                    <a:pt x="27896" y="42459"/>
                    <a:pt x="28113" y="41111"/>
                    <a:pt x="28042" y="40363"/>
                  </a:cubicBezTo>
                  <a:cubicBezTo>
                    <a:pt x="27935" y="39214"/>
                    <a:pt x="26887" y="38459"/>
                    <a:pt x="25795" y="38459"/>
                  </a:cubicBezTo>
                  <a:cubicBezTo>
                    <a:pt x="25652" y="38459"/>
                    <a:pt x="25509" y="38472"/>
                    <a:pt x="25366" y="38499"/>
                  </a:cubicBezTo>
                  <a:cubicBezTo>
                    <a:pt x="25069" y="38554"/>
                    <a:pt x="24778" y="38643"/>
                    <a:pt x="24488" y="38643"/>
                  </a:cubicBezTo>
                  <a:cubicBezTo>
                    <a:pt x="24320" y="38643"/>
                    <a:pt x="24152" y="38613"/>
                    <a:pt x="23984" y="38528"/>
                  </a:cubicBezTo>
                  <a:cubicBezTo>
                    <a:pt x="24134" y="38442"/>
                    <a:pt x="24296" y="38375"/>
                    <a:pt x="24457" y="38304"/>
                  </a:cubicBezTo>
                  <a:cubicBezTo>
                    <a:pt x="24895" y="38112"/>
                    <a:pt x="25125" y="37625"/>
                    <a:pt x="24995" y="37165"/>
                  </a:cubicBezTo>
                  <a:cubicBezTo>
                    <a:pt x="24295" y="34669"/>
                    <a:pt x="23595" y="32175"/>
                    <a:pt x="22896" y="29680"/>
                  </a:cubicBezTo>
                  <a:cubicBezTo>
                    <a:pt x="22770" y="29235"/>
                    <a:pt x="22645" y="28786"/>
                    <a:pt x="22651" y="28323"/>
                  </a:cubicBezTo>
                  <a:lnTo>
                    <a:pt x="22651" y="28323"/>
                  </a:lnTo>
                  <a:cubicBezTo>
                    <a:pt x="22924" y="28706"/>
                    <a:pt x="23835" y="28798"/>
                    <a:pt x="24268" y="28872"/>
                  </a:cubicBezTo>
                  <a:cubicBezTo>
                    <a:pt x="24451" y="28904"/>
                    <a:pt x="24636" y="28918"/>
                    <a:pt x="24821" y="28918"/>
                  </a:cubicBezTo>
                  <a:cubicBezTo>
                    <a:pt x="25301" y="28918"/>
                    <a:pt x="25782" y="28821"/>
                    <a:pt x="26234" y="28671"/>
                  </a:cubicBezTo>
                  <a:cubicBezTo>
                    <a:pt x="27080" y="28391"/>
                    <a:pt x="27850" y="27928"/>
                    <a:pt x="28644" y="27523"/>
                  </a:cubicBezTo>
                  <a:cubicBezTo>
                    <a:pt x="30363" y="26644"/>
                    <a:pt x="33128" y="26220"/>
                    <a:pt x="33391" y="23938"/>
                  </a:cubicBezTo>
                  <a:cubicBezTo>
                    <a:pt x="33372" y="23931"/>
                    <a:pt x="33375" y="23929"/>
                    <a:pt x="33375" y="23927"/>
                  </a:cubicBezTo>
                  <a:cubicBezTo>
                    <a:pt x="33396" y="23753"/>
                    <a:pt x="33458" y="23586"/>
                    <a:pt x="33494" y="23413"/>
                  </a:cubicBezTo>
                  <a:cubicBezTo>
                    <a:pt x="33559" y="23101"/>
                    <a:pt x="33532" y="22771"/>
                    <a:pt x="33417" y="22474"/>
                  </a:cubicBezTo>
                  <a:cubicBezTo>
                    <a:pt x="33344" y="22288"/>
                    <a:pt x="33238" y="22117"/>
                    <a:pt x="33163" y="21934"/>
                  </a:cubicBezTo>
                  <a:cubicBezTo>
                    <a:pt x="32727" y="20890"/>
                    <a:pt x="32388" y="20317"/>
                    <a:pt x="31472" y="19590"/>
                  </a:cubicBezTo>
                  <a:cubicBezTo>
                    <a:pt x="31259" y="19421"/>
                    <a:pt x="31005" y="19305"/>
                    <a:pt x="30738" y="19254"/>
                  </a:cubicBezTo>
                  <a:cubicBezTo>
                    <a:pt x="30606" y="19230"/>
                    <a:pt x="30467" y="19219"/>
                    <a:pt x="30350" y="19150"/>
                  </a:cubicBezTo>
                  <a:cubicBezTo>
                    <a:pt x="30158" y="19038"/>
                    <a:pt x="28434" y="16824"/>
                    <a:pt x="28234" y="16824"/>
                  </a:cubicBezTo>
                  <a:cubicBezTo>
                    <a:pt x="28227" y="16824"/>
                    <a:pt x="28222" y="16826"/>
                    <a:pt x="28219" y="16832"/>
                  </a:cubicBezTo>
                  <a:cubicBezTo>
                    <a:pt x="28395" y="16492"/>
                    <a:pt x="28510" y="16118"/>
                    <a:pt x="28552" y="15724"/>
                  </a:cubicBezTo>
                  <a:cubicBezTo>
                    <a:pt x="28639" y="14893"/>
                    <a:pt x="28381" y="14095"/>
                    <a:pt x="27825" y="13479"/>
                  </a:cubicBezTo>
                  <a:cubicBezTo>
                    <a:pt x="27787" y="13433"/>
                    <a:pt x="27746" y="13394"/>
                    <a:pt x="27705" y="13352"/>
                  </a:cubicBezTo>
                  <a:cubicBezTo>
                    <a:pt x="28035" y="12704"/>
                    <a:pt x="28280" y="12025"/>
                    <a:pt x="28429" y="11322"/>
                  </a:cubicBezTo>
                  <a:cubicBezTo>
                    <a:pt x="28929" y="9018"/>
                    <a:pt x="28449" y="6567"/>
                    <a:pt x="27002" y="4039"/>
                  </a:cubicBezTo>
                  <a:cubicBezTo>
                    <a:pt x="25296" y="1059"/>
                    <a:pt x="21758" y="0"/>
                    <a:pt x="19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50"/>
            <p:cNvSpPr/>
            <p:nvPr/>
          </p:nvSpPr>
          <p:spPr>
            <a:xfrm>
              <a:off x="8326383" y="4671497"/>
              <a:ext cx="99632" cy="211292"/>
            </a:xfrm>
            <a:custGeom>
              <a:avLst/>
              <a:gdLst/>
              <a:ahLst/>
              <a:cxnLst/>
              <a:rect l="l" t="t" r="r" b="b"/>
              <a:pathLst>
                <a:path w="3333" h="7069" extrusionOk="0">
                  <a:moveTo>
                    <a:pt x="2658" y="1"/>
                  </a:moveTo>
                  <a:cubicBezTo>
                    <a:pt x="2575" y="1"/>
                    <a:pt x="2489" y="8"/>
                    <a:pt x="2403" y="19"/>
                  </a:cubicBezTo>
                  <a:cubicBezTo>
                    <a:pt x="2232" y="42"/>
                    <a:pt x="2050" y="89"/>
                    <a:pt x="1885" y="139"/>
                  </a:cubicBezTo>
                  <a:cubicBezTo>
                    <a:pt x="1627" y="220"/>
                    <a:pt x="1419" y="305"/>
                    <a:pt x="1334" y="338"/>
                  </a:cubicBezTo>
                  <a:cubicBezTo>
                    <a:pt x="1308" y="351"/>
                    <a:pt x="1292" y="357"/>
                    <a:pt x="1292" y="357"/>
                  </a:cubicBezTo>
                  <a:cubicBezTo>
                    <a:pt x="1292" y="357"/>
                    <a:pt x="1011" y="940"/>
                    <a:pt x="708" y="1521"/>
                  </a:cubicBezTo>
                  <a:cubicBezTo>
                    <a:pt x="408" y="2103"/>
                    <a:pt x="84" y="2676"/>
                    <a:pt x="84" y="2676"/>
                  </a:cubicBezTo>
                  <a:cubicBezTo>
                    <a:pt x="84" y="2676"/>
                    <a:pt x="0" y="3421"/>
                    <a:pt x="24" y="4305"/>
                  </a:cubicBezTo>
                  <a:cubicBezTo>
                    <a:pt x="29" y="4415"/>
                    <a:pt x="32" y="4528"/>
                    <a:pt x="39" y="4641"/>
                  </a:cubicBezTo>
                  <a:cubicBezTo>
                    <a:pt x="94" y="5670"/>
                    <a:pt x="324" y="6751"/>
                    <a:pt x="815" y="7005"/>
                  </a:cubicBezTo>
                  <a:cubicBezTo>
                    <a:pt x="894" y="7045"/>
                    <a:pt x="980" y="7069"/>
                    <a:pt x="1070" y="7069"/>
                  </a:cubicBezTo>
                  <a:cubicBezTo>
                    <a:pt x="1099" y="7069"/>
                    <a:pt x="1128" y="7067"/>
                    <a:pt x="1158" y="7061"/>
                  </a:cubicBezTo>
                  <a:cubicBezTo>
                    <a:pt x="2448" y="6854"/>
                    <a:pt x="3333" y="1445"/>
                    <a:pt x="3241" y="453"/>
                  </a:cubicBezTo>
                  <a:cubicBezTo>
                    <a:pt x="3213" y="206"/>
                    <a:pt x="3080" y="76"/>
                    <a:pt x="2894" y="28"/>
                  </a:cubicBezTo>
                  <a:cubicBezTo>
                    <a:pt x="2823" y="9"/>
                    <a:pt x="2743" y="1"/>
                    <a:pt x="2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50"/>
            <p:cNvSpPr/>
            <p:nvPr/>
          </p:nvSpPr>
          <p:spPr>
            <a:xfrm>
              <a:off x="8350686" y="4672304"/>
              <a:ext cx="75329" cy="210485"/>
            </a:xfrm>
            <a:custGeom>
              <a:avLst/>
              <a:gdLst/>
              <a:ahLst/>
              <a:cxnLst/>
              <a:rect l="l" t="t" r="r" b="b"/>
              <a:pathLst>
                <a:path w="2520" h="7042" extrusionOk="0">
                  <a:moveTo>
                    <a:pt x="2081" y="1"/>
                  </a:moveTo>
                  <a:cubicBezTo>
                    <a:pt x="1975" y="1799"/>
                    <a:pt x="1653" y="3319"/>
                    <a:pt x="1237" y="4498"/>
                  </a:cubicBezTo>
                  <a:cubicBezTo>
                    <a:pt x="826" y="5676"/>
                    <a:pt x="334" y="6525"/>
                    <a:pt x="0" y="6978"/>
                  </a:cubicBezTo>
                  <a:cubicBezTo>
                    <a:pt x="80" y="7018"/>
                    <a:pt x="167" y="7042"/>
                    <a:pt x="256" y="7042"/>
                  </a:cubicBezTo>
                  <a:cubicBezTo>
                    <a:pt x="285" y="7042"/>
                    <a:pt x="314" y="7040"/>
                    <a:pt x="343" y="7034"/>
                  </a:cubicBezTo>
                  <a:cubicBezTo>
                    <a:pt x="1635" y="6827"/>
                    <a:pt x="2520" y="1418"/>
                    <a:pt x="2428" y="426"/>
                  </a:cubicBezTo>
                  <a:cubicBezTo>
                    <a:pt x="2401" y="177"/>
                    <a:pt x="2267" y="49"/>
                    <a:pt x="2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50"/>
            <p:cNvSpPr/>
            <p:nvPr/>
          </p:nvSpPr>
          <p:spPr>
            <a:xfrm>
              <a:off x="8119707" y="4530834"/>
              <a:ext cx="247450" cy="231618"/>
            </a:xfrm>
            <a:custGeom>
              <a:avLst/>
              <a:gdLst/>
              <a:ahLst/>
              <a:cxnLst/>
              <a:rect l="l" t="t" r="r" b="b"/>
              <a:pathLst>
                <a:path w="8278" h="7749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28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299" y="1764"/>
                    <a:pt x="601" y="2516"/>
                    <a:pt x="972" y="3231"/>
                  </a:cubicBezTo>
                  <a:cubicBezTo>
                    <a:pt x="1157" y="3593"/>
                    <a:pt x="1362" y="3946"/>
                    <a:pt x="1593" y="4284"/>
                  </a:cubicBezTo>
                  <a:cubicBezTo>
                    <a:pt x="2422" y="5497"/>
                    <a:pt x="3494" y="6462"/>
                    <a:pt x="4849" y="7056"/>
                  </a:cubicBezTo>
                  <a:cubicBezTo>
                    <a:pt x="5527" y="7355"/>
                    <a:pt x="6243" y="7591"/>
                    <a:pt x="6965" y="7749"/>
                  </a:cubicBezTo>
                  <a:cubicBezTo>
                    <a:pt x="7287" y="7338"/>
                    <a:pt x="7576" y="6902"/>
                    <a:pt x="7798" y="6429"/>
                  </a:cubicBezTo>
                  <a:cubicBezTo>
                    <a:pt x="7905" y="6203"/>
                    <a:pt x="7996" y="5970"/>
                    <a:pt x="8070" y="5735"/>
                  </a:cubicBezTo>
                  <a:cubicBezTo>
                    <a:pt x="8107" y="5622"/>
                    <a:pt x="8138" y="5506"/>
                    <a:pt x="8166" y="5394"/>
                  </a:cubicBezTo>
                  <a:cubicBezTo>
                    <a:pt x="8185" y="5327"/>
                    <a:pt x="8278" y="5087"/>
                    <a:pt x="8247" y="5032"/>
                  </a:cubicBezTo>
                  <a:cubicBezTo>
                    <a:pt x="8229" y="5001"/>
                    <a:pt x="8073" y="4975"/>
                    <a:pt x="8042" y="4965"/>
                  </a:cubicBezTo>
                  <a:cubicBezTo>
                    <a:pt x="7924" y="4930"/>
                    <a:pt x="7804" y="4896"/>
                    <a:pt x="7685" y="4854"/>
                  </a:cubicBezTo>
                  <a:cubicBezTo>
                    <a:pt x="7438" y="4768"/>
                    <a:pt x="7190" y="4672"/>
                    <a:pt x="6950" y="4566"/>
                  </a:cubicBezTo>
                  <a:cubicBezTo>
                    <a:pt x="6435" y="4337"/>
                    <a:pt x="5929" y="4048"/>
                    <a:pt x="5517" y="3661"/>
                  </a:cubicBezTo>
                  <a:cubicBezTo>
                    <a:pt x="5358" y="3511"/>
                    <a:pt x="5214" y="3351"/>
                    <a:pt x="5082" y="3177"/>
                  </a:cubicBezTo>
                  <a:cubicBezTo>
                    <a:pt x="4713" y="2686"/>
                    <a:pt x="4449" y="2118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50"/>
            <p:cNvSpPr/>
            <p:nvPr/>
          </p:nvSpPr>
          <p:spPr>
            <a:xfrm>
              <a:off x="8119707" y="4530834"/>
              <a:ext cx="151944" cy="107335"/>
            </a:xfrm>
            <a:custGeom>
              <a:avLst/>
              <a:gdLst/>
              <a:ahLst/>
              <a:cxnLst/>
              <a:rect l="l" t="t" r="r" b="b"/>
              <a:pathLst>
                <a:path w="5083" h="3591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30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300" y="1764"/>
                    <a:pt x="601" y="2516"/>
                    <a:pt x="972" y="3231"/>
                  </a:cubicBezTo>
                  <a:cubicBezTo>
                    <a:pt x="1601" y="3472"/>
                    <a:pt x="2275" y="3591"/>
                    <a:pt x="2950" y="3591"/>
                  </a:cubicBezTo>
                  <a:cubicBezTo>
                    <a:pt x="3679" y="3591"/>
                    <a:pt x="4408" y="3452"/>
                    <a:pt x="5082" y="3177"/>
                  </a:cubicBezTo>
                  <a:cubicBezTo>
                    <a:pt x="4713" y="2687"/>
                    <a:pt x="4450" y="2121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50"/>
            <p:cNvSpPr/>
            <p:nvPr/>
          </p:nvSpPr>
          <p:spPr>
            <a:xfrm>
              <a:off x="7810797" y="3899946"/>
              <a:ext cx="209457" cy="186543"/>
            </a:xfrm>
            <a:custGeom>
              <a:avLst/>
              <a:gdLst/>
              <a:ahLst/>
              <a:cxnLst/>
              <a:rect l="l" t="t" r="r" b="b"/>
              <a:pathLst>
                <a:path w="7007" h="6241" extrusionOk="0">
                  <a:moveTo>
                    <a:pt x="5189" y="0"/>
                  </a:moveTo>
                  <a:cubicBezTo>
                    <a:pt x="2742" y="0"/>
                    <a:pt x="1283" y="755"/>
                    <a:pt x="0" y="1858"/>
                  </a:cubicBezTo>
                  <a:lnTo>
                    <a:pt x="313" y="2275"/>
                  </a:lnTo>
                  <a:cubicBezTo>
                    <a:pt x="934" y="1881"/>
                    <a:pt x="1527" y="1558"/>
                    <a:pt x="2246" y="1286"/>
                  </a:cubicBezTo>
                  <a:lnTo>
                    <a:pt x="2246" y="1286"/>
                  </a:lnTo>
                  <a:cubicBezTo>
                    <a:pt x="1721" y="1744"/>
                    <a:pt x="1088" y="2207"/>
                    <a:pt x="686" y="2817"/>
                  </a:cubicBezTo>
                  <a:lnTo>
                    <a:pt x="1184" y="3517"/>
                  </a:lnTo>
                  <a:cubicBezTo>
                    <a:pt x="1601" y="3106"/>
                    <a:pt x="1893" y="2915"/>
                    <a:pt x="2407" y="2555"/>
                  </a:cubicBezTo>
                  <a:lnTo>
                    <a:pt x="2407" y="2555"/>
                  </a:lnTo>
                  <a:cubicBezTo>
                    <a:pt x="1990" y="3033"/>
                    <a:pt x="1732" y="3447"/>
                    <a:pt x="1492" y="3932"/>
                  </a:cubicBezTo>
                  <a:lnTo>
                    <a:pt x="2013" y="4647"/>
                  </a:lnTo>
                  <a:cubicBezTo>
                    <a:pt x="2402" y="4129"/>
                    <a:pt x="2518" y="3995"/>
                    <a:pt x="3252" y="3524"/>
                  </a:cubicBezTo>
                  <a:lnTo>
                    <a:pt x="3252" y="3524"/>
                  </a:lnTo>
                  <a:cubicBezTo>
                    <a:pt x="2901" y="4275"/>
                    <a:pt x="2769" y="4543"/>
                    <a:pt x="2542" y="5414"/>
                  </a:cubicBezTo>
                  <a:lnTo>
                    <a:pt x="3158" y="6241"/>
                  </a:lnTo>
                  <a:cubicBezTo>
                    <a:pt x="3876" y="4388"/>
                    <a:pt x="5426" y="2299"/>
                    <a:pt x="7007" y="121"/>
                  </a:cubicBezTo>
                  <a:cubicBezTo>
                    <a:pt x="6344" y="39"/>
                    <a:pt x="5741" y="0"/>
                    <a:pt x="5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50"/>
            <p:cNvSpPr/>
            <p:nvPr/>
          </p:nvSpPr>
          <p:spPr>
            <a:xfrm>
              <a:off x="8321750" y="3965435"/>
              <a:ext cx="178697" cy="203132"/>
            </a:xfrm>
            <a:custGeom>
              <a:avLst/>
              <a:gdLst/>
              <a:ahLst/>
              <a:cxnLst/>
              <a:rect l="l" t="t" r="r" b="b"/>
              <a:pathLst>
                <a:path w="5978" h="6796" extrusionOk="0">
                  <a:moveTo>
                    <a:pt x="0" y="0"/>
                  </a:moveTo>
                  <a:lnTo>
                    <a:pt x="0" y="0"/>
                  </a:lnTo>
                  <a:cubicBezTo>
                    <a:pt x="826" y="2482"/>
                    <a:pt x="1646" y="4869"/>
                    <a:pt x="1772" y="6795"/>
                  </a:cubicBezTo>
                  <a:lnTo>
                    <a:pt x="2583" y="6209"/>
                  </a:lnTo>
                  <a:cubicBezTo>
                    <a:pt x="2626" y="5337"/>
                    <a:pt x="2583" y="5052"/>
                    <a:pt x="2479" y="4253"/>
                  </a:cubicBezTo>
                  <a:lnTo>
                    <a:pt x="2479" y="4253"/>
                  </a:lnTo>
                  <a:cubicBezTo>
                    <a:pt x="3022" y="4904"/>
                    <a:pt x="3089" y="5062"/>
                    <a:pt x="3297" y="5655"/>
                  </a:cubicBezTo>
                  <a:lnTo>
                    <a:pt x="3989" y="5145"/>
                  </a:lnTo>
                  <a:cubicBezTo>
                    <a:pt x="3907" y="4627"/>
                    <a:pt x="3791" y="4168"/>
                    <a:pt x="3546" y="3604"/>
                  </a:cubicBezTo>
                  <a:lnTo>
                    <a:pt x="3546" y="3604"/>
                  </a:lnTo>
                  <a:cubicBezTo>
                    <a:pt x="3917" y="4085"/>
                    <a:pt x="4132" y="4348"/>
                    <a:pt x="4397" y="4850"/>
                  </a:cubicBezTo>
                  <a:lnTo>
                    <a:pt x="5062" y="4348"/>
                  </a:lnTo>
                  <a:cubicBezTo>
                    <a:pt x="4866" y="3665"/>
                    <a:pt x="4418" y="3051"/>
                    <a:pt x="4065" y="2475"/>
                  </a:cubicBezTo>
                  <a:lnTo>
                    <a:pt x="4065" y="2475"/>
                  </a:lnTo>
                  <a:cubicBezTo>
                    <a:pt x="4651" y="2938"/>
                    <a:pt x="5106" y="3409"/>
                    <a:pt x="5564" y="3957"/>
                  </a:cubicBezTo>
                  <a:lnTo>
                    <a:pt x="5978" y="3663"/>
                  </a:lnTo>
                  <a:cubicBezTo>
                    <a:pt x="4919" y="1954"/>
                    <a:pt x="3460" y="64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50"/>
            <p:cNvSpPr/>
            <p:nvPr/>
          </p:nvSpPr>
          <p:spPr>
            <a:xfrm>
              <a:off x="7960768" y="4824145"/>
              <a:ext cx="199353" cy="81749"/>
            </a:xfrm>
            <a:custGeom>
              <a:avLst/>
              <a:gdLst/>
              <a:ahLst/>
              <a:cxnLst/>
              <a:rect l="l" t="t" r="r" b="b"/>
              <a:pathLst>
                <a:path w="6669" h="2735" extrusionOk="0">
                  <a:moveTo>
                    <a:pt x="3458" y="1"/>
                  </a:moveTo>
                  <a:cubicBezTo>
                    <a:pt x="3458" y="1"/>
                    <a:pt x="2632" y="277"/>
                    <a:pt x="1789" y="664"/>
                  </a:cubicBezTo>
                  <a:cubicBezTo>
                    <a:pt x="947" y="1051"/>
                    <a:pt x="87" y="1548"/>
                    <a:pt x="16" y="1981"/>
                  </a:cubicBezTo>
                  <a:cubicBezTo>
                    <a:pt x="1" y="2077"/>
                    <a:pt x="16" y="2169"/>
                    <a:pt x="67" y="2256"/>
                  </a:cubicBezTo>
                  <a:cubicBezTo>
                    <a:pt x="269" y="2608"/>
                    <a:pt x="1126" y="2734"/>
                    <a:pt x="2152" y="2734"/>
                  </a:cubicBezTo>
                  <a:cubicBezTo>
                    <a:pt x="3798" y="2734"/>
                    <a:pt x="5879" y="2409"/>
                    <a:pt x="6389" y="2170"/>
                  </a:cubicBezTo>
                  <a:cubicBezTo>
                    <a:pt x="6595" y="2071"/>
                    <a:pt x="6669" y="1902"/>
                    <a:pt x="6652" y="1702"/>
                  </a:cubicBezTo>
                  <a:cubicBezTo>
                    <a:pt x="6621" y="1168"/>
                    <a:pt x="6019" y="428"/>
                    <a:pt x="5876" y="258"/>
                  </a:cubicBezTo>
                  <a:lnTo>
                    <a:pt x="5874" y="258"/>
                  </a:lnTo>
                  <a:cubicBezTo>
                    <a:pt x="5854" y="237"/>
                    <a:pt x="5844" y="222"/>
                    <a:pt x="5844" y="222"/>
                  </a:cubicBezTo>
                  <a:lnTo>
                    <a:pt x="34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50"/>
            <p:cNvSpPr/>
            <p:nvPr/>
          </p:nvSpPr>
          <p:spPr>
            <a:xfrm>
              <a:off x="8014246" y="4824205"/>
              <a:ext cx="122141" cy="29770"/>
            </a:xfrm>
            <a:custGeom>
              <a:avLst/>
              <a:gdLst/>
              <a:ahLst/>
              <a:cxnLst/>
              <a:rect l="l" t="t" r="r" b="b"/>
              <a:pathLst>
                <a:path w="4086" h="996" extrusionOk="0">
                  <a:moveTo>
                    <a:pt x="1669" y="0"/>
                  </a:moveTo>
                  <a:cubicBezTo>
                    <a:pt x="1669" y="0"/>
                    <a:pt x="843" y="277"/>
                    <a:pt x="0" y="664"/>
                  </a:cubicBezTo>
                  <a:cubicBezTo>
                    <a:pt x="351" y="906"/>
                    <a:pt x="793" y="995"/>
                    <a:pt x="1257" y="995"/>
                  </a:cubicBezTo>
                  <a:cubicBezTo>
                    <a:pt x="2540" y="995"/>
                    <a:pt x="3985" y="308"/>
                    <a:pt x="4085" y="259"/>
                  </a:cubicBezTo>
                  <a:cubicBezTo>
                    <a:pt x="4067" y="237"/>
                    <a:pt x="4057" y="223"/>
                    <a:pt x="4056" y="223"/>
                  </a:cubicBezTo>
                  <a:cubicBezTo>
                    <a:pt x="4056" y="223"/>
                    <a:pt x="4055" y="223"/>
                    <a:pt x="4055" y="223"/>
                  </a:cubicBezTo>
                  <a:lnTo>
                    <a:pt x="1669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50"/>
            <p:cNvSpPr/>
            <p:nvPr/>
          </p:nvSpPr>
          <p:spPr>
            <a:xfrm>
              <a:off x="7960768" y="4875048"/>
              <a:ext cx="199353" cy="30846"/>
            </a:xfrm>
            <a:custGeom>
              <a:avLst/>
              <a:gdLst/>
              <a:ahLst/>
              <a:cxnLst/>
              <a:rect l="l" t="t" r="r" b="b"/>
              <a:pathLst>
                <a:path w="6669" h="1032" extrusionOk="0">
                  <a:moveTo>
                    <a:pt x="6652" y="0"/>
                  </a:moveTo>
                  <a:lnTo>
                    <a:pt x="6652" y="0"/>
                  </a:lnTo>
                  <a:cubicBezTo>
                    <a:pt x="5137" y="429"/>
                    <a:pt x="3781" y="565"/>
                    <a:pt x="2670" y="565"/>
                  </a:cubicBezTo>
                  <a:cubicBezTo>
                    <a:pt x="1454" y="565"/>
                    <a:pt x="532" y="402"/>
                    <a:pt x="16" y="281"/>
                  </a:cubicBezTo>
                  <a:lnTo>
                    <a:pt x="16" y="281"/>
                  </a:lnTo>
                  <a:cubicBezTo>
                    <a:pt x="1" y="374"/>
                    <a:pt x="16" y="466"/>
                    <a:pt x="67" y="553"/>
                  </a:cubicBezTo>
                  <a:cubicBezTo>
                    <a:pt x="270" y="905"/>
                    <a:pt x="1127" y="1031"/>
                    <a:pt x="2152" y="1031"/>
                  </a:cubicBezTo>
                  <a:cubicBezTo>
                    <a:pt x="3798" y="1031"/>
                    <a:pt x="5879" y="706"/>
                    <a:pt x="6389" y="467"/>
                  </a:cubicBezTo>
                  <a:cubicBezTo>
                    <a:pt x="6595" y="371"/>
                    <a:pt x="6669" y="199"/>
                    <a:pt x="6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50"/>
            <p:cNvSpPr/>
            <p:nvPr/>
          </p:nvSpPr>
          <p:spPr>
            <a:xfrm>
              <a:off x="8013170" y="4556749"/>
              <a:ext cx="123366" cy="278336"/>
            </a:xfrm>
            <a:custGeom>
              <a:avLst/>
              <a:gdLst/>
              <a:ahLst/>
              <a:cxnLst/>
              <a:rect l="l" t="t" r="r" b="b"/>
              <a:pathLst>
                <a:path w="4127" h="9312" extrusionOk="0">
                  <a:moveTo>
                    <a:pt x="3511" y="1"/>
                  </a:moveTo>
                  <a:lnTo>
                    <a:pt x="1" y="21"/>
                  </a:lnTo>
                  <a:cubicBezTo>
                    <a:pt x="1" y="21"/>
                    <a:pt x="73" y="678"/>
                    <a:pt x="148" y="1336"/>
                  </a:cubicBezTo>
                  <a:cubicBezTo>
                    <a:pt x="211" y="1836"/>
                    <a:pt x="272" y="2337"/>
                    <a:pt x="297" y="2547"/>
                  </a:cubicBezTo>
                  <a:cubicBezTo>
                    <a:pt x="307" y="2616"/>
                    <a:pt x="311" y="2653"/>
                    <a:pt x="311" y="2653"/>
                  </a:cubicBezTo>
                  <a:lnTo>
                    <a:pt x="311" y="2670"/>
                  </a:lnTo>
                  <a:lnTo>
                    <a:pt x="382" y="3181"/>
                  </a:lnTo>
                  <a:cubicBezTo>
                    <a:pt x="382" y="3181"/>
                    <a:pt x="587" y="4663"/>
                    <a:pt x="845" y="6131"/>
                  </a:cubicBezTo>
                  <a:cubicBezTo>
                    <a:pt x="1099" y="7599"/>
                    <a:pt x="1383" y="9060"/>
                    <a:pt x="1383" y="9060"/>
                  </a:cubicBezTo>
                  <a:cubicBezTo>
                    <a:pt x="2018" y="9222"/>
                    <a:pt x="2557" y="9312"/>
                    <a:pt x="3096" y="9312"/>
                  </a:cubicBezTo>
                  <a:cubicBezTo>
                    <a:pt x="3432" y="9312"/>
                    <a:pt x="3767" y="9277"/>
                    <a:pt x="4127" y="9204"/>
                  </a:cubicBezTo>
                  <a:cubicBezTo>
                    <a:pt x="4127" y="9204"/>
                    <a:pt x="3963" y="7621"/>
                    <a:pt x="3826" y="6069"/>
                  </a:cubicBezTo>
                  <a:cubicBezTo>
                    <a:pt x="3691" y="4518"/>
                    <a:pt x="3613" y="2980"/>
                    <a:pt x="3613" y="2980"/>
                  </a:cubicBezTo>
                  <a:lnTo>
                    <a:pt x="3590" y="2484"/>
                  </a:lnTo>
                  <a:lnTo>
                    <a:pt x="3590" y="2472"/>
                  </a:lnTo>
                  <a:cubicBezTo>
                    <a:pt x="3590" y="2472"/>
                    <a:pt x="3579" y="2163"/>
                    <a:pt x="3562" y="1762"/>
                  </a:cubicBezTo>
                  <a:cubicBezTo>
                    <a:pt x="3557" y="1600"/>
                    <a:pt x="3548" y="1419"/>
                    <a:pt x="3542" y="1240"/>
                  </a:cubicBezTo>
                  <a:cubicBezTo>
                    <a:pt x="3528" y="620"/>
                    <a:pt x="3511" y="1"/>
                    <a:pt x="351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50"/>
            <p:cNvSpPr/>
            <p:nvPr/>
          </p:nvSpPr>
          <p:spPr>
            <a:xfrm>
              <a:off x="8013259" y="4556809"/>
              <a:ext cx="106447" cy="76130"/>
            </a:xfrm>
            <a:custGeom>
              <a:avLst/>
              <a:gdLst/>
              <a:ahLst/>
              <a:cxnLst/>
              <a:rect l="l" t="t" r="r" b="b"/>
              <a:pathLst>
                <a:path w="3561" h="2547" extrusionOk="0">
                  <a:moveTo>
                    <a:pt x="3510" y="0"/>
                  </a:moveTo>
                  <a:lnTo>
                    <a:pt x="1" y="20"/>
                  </a:lnTo>
                  <a:cubicBezTo>
                    <a:pt x="1" y="20"/>
                    <a:pt x="73" y="679"/>
                    <a:pt x="146" y="1337"/>
                  </a:cubicBezTo>
                  <a:cubicBezTo>
                    <a:pt x="210" y="1837"/>
                    <a:pt x="270" y="2338"/>
                    <a:pt x="297" y="2547"/>
                  </a:cubicBezTo>
                  <a:cubicBezTo>
                    <a:pt x="930" y="2514"/>
                    <a:pt x="1558" y="2384"/>
                    <a:pt x="2153" y="2163"/>
                  </a:cubicBezTo>
                  <a:cubicBezTo>
                    <a:pt x="2613" y="1990"/>
                    <a:pt x="3081" y="1762"/>
                    <a:pt x="3561" y="1762"/>
                  </a:cubicBezTo>
                  <a:cubicBezTo>
                    <a:pt x="3555" y="1599"/>
                    <a:pt x="3548" y="1420"/>
                    <a:pt x="3541" y="1239"/>
                  </a:cubicBezTo>
                  <a:cubicBezTo>
                    <a:pt x="3527" y="620"/>
                    <a:pt x="3510" y="0"/>
                    <a:pt x="3510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50"/>
            <p:cNvSpPr/>
            <p:nvPr/>
          </p:nvSpPr>
          <p:spPr>
            <a:xfrm>
              <a:off x="8451274" y="4095935"/>
              <a:ext cx="138073" cy="140334"/>
            </a:xfrm>
            <a:custGeom>
              <a:avLst/>
              <a:gdLst/>
              <a:ahLst/>
              <a:cxnLst/>
              <a:rect l="l" t="t" r="r" b="b"/>
              <a:pathLst>
                <a:path w="4619" h="4695" extrusionOk="0">
                  <a:moveTo>
                    <a:pt x="2985" y="0"/>
                  </a:moveTo>
                  <a:cubicBezTo>
                    <a:pt x="2723" y="0"/>
                    <a:pt x="2328" y="285"/>
                    <a:pt x="1971" y="596"/>
                  </a:cubicBezTo>
                  <a:cubicBezTo>
                    <a:pt x="1545" y="968"/>
                    <a:pt x="1172" y="1373"/>
                    <a:pt x="1172" y="1373"/>
                  </a:cubicBezTo>
                  <a:cubicBezTo>
                    <a:pt x="1172" y="1373"/>
                    <a:pt x="1248" y="227"/>
                    <a:pt x="811" y="160"/>
                  </a:cubicBezTo>
                  <a:cubicBezTo>
                    <a:pt x="804" y="158"/>
                    <a:pt x="797" y="158"/>
                    <a:pt x="790" y="158"/>
                  </a:cubicBezTo>
                  <a:cubicBezTo>
                    <a:pt x="584" y="158"/>
                    <a:pt x="449" y="633"/>
                    <a:pt x="360" y="1115"/>
                  </a:cubicBezTo>
                  <a:cubicBezTo>
                    <a:pt x="269" y="1612"/>
                    <a:pt x="226" y="2120"/>
                    <a:pt x="226" y="2120"/>
                  </a:cubicBezTo>
                  <a:cubicBezTo>
                    <a:pt x="0" y="2834"/>
                    <a:pt x="651" y="4422"/>
                    <a:pt x="1387" y="4652"/>
                  </a:cubicBezTo>
                  <a:cubicBezTo>
                    <a:pt x="1483" y="4682"/>
                    <a:pt x="1578" y="4695"/>
                    <a:pt x="1669" y="4695"/>
                  </a:cubicBezTo>
                  <a:cubicBezTo>
                    <a:pt x="1926" y="4695"/>
                    <a:pt x="2161" y="4594"/>
                    <a:pt x="2341" y="4477"/>
                  </a:cubicBezTo>
                  <a:cubicBezTo>
                    <a:pt x="2588" y="4321"/>
                    <a:pt x="2742" y="4133"/>
                    <a:pt x="2742" y="4133"/>
                  </a:cubicBezTo>
                  <a:cubicBezTo>
                    <a:pt x="2742" y="4133"/>
                    <a:pt x="3174" y="4062"/>
                    <a:pt x="3596" y="3935"/>
                  </a:cubicBezTo>
                  <a:cubicBezTo>
                    <a:pt x="4019" y="3810"/>
                    <a:pt x="4434" y="3630"/>
                    <a:pt x="4400" y="3421"/>
                  </a:cubicBezTo>
                  <a:cubicBezTo>
                    <a:pt x="4357" y="3152"/>
                    <a:pt x="3832" y="3105"/>
                    <a:pt x="3475" y="3105"/>
                  </a:cubicBezTo>
                  <a:cubicBezTo>
                    <a:pt x="3287" y="3105"/>
                    <a:pt x="3145" y="3118"/>
                    <a:pt x="3145" y="3118"/>
                  </a:cubicBezTo>
                  <a:cubicBezTo>
                    <a:pt x="3145" y="3118"/>
                    <a:pt x="3531" y="3045"/>
                    <a:pt x="3899" y="2891"/>
                  </a:cubicBezTo>
                  <a:cubicBezTo>
                    <a:pt x="4267" y="2740"/>
                    <a:pt x="4619" y="2507"/>
                    <a:pt x="4548" y="2205"/>
                  </a:cubicBezTo>
                  <a:cubicBezTo>
                    <a:pt x="4521" y="2083"/>
                    <a:pt x="4296" y="2045"/>
                    <a:pt x="4021" y="2045"/>
                  </a:cubicBezTo>
                  <a:cubicBezTo>
                    <a:pt x="3914" y="2045"/>
                    <a:pt x="3799" y="2051"/>
                    <a:pt x="3686" y="2059"/>
                  </a:cubicBezTo>
                  <a:cubicBezTo>
                    <a:pt x="3279" y="2092"/>
                    <a:pt x="2883" y="2162"/>
                    <a:pt x="2883" y="2162"/>
                  </a:cubicBezTo>
                  <a:cubicBezTo>
                    <a:pt x="2883" y="2162"/>
                    <a:pt x="3247" y="1954"/>
                    <a:pt x="3576" y="1698"/>
                  </a:cubicBezTo>
                  <a:cubicBezTo>
                    <a:pt x="3906" y="1443"/>
                    <a:pt x="4203" y="1138"/>
                    <a:pt x="4074" y="950"/>
                  </a:cubicBezTo>
                  <a:cubicBezTo>
                    <a:pt x="4026" y="879"/>
                    <a:pt x="3933" y="851"/>
                    <a:pt x="3816" y="851"/>
                  </a:cubicBezTo>
                  <a:cubicBezTo>
                    <a:pt x="3622" y="851"/>
                    <a:pt x="3360" y="928"/>
                    <a:pt x="3110" y="1022"/>
                  </a:cubicBezTo>
                  <a:cubicBezTo>
                    <a:pt x="2708" y="1174"/>
                    <a:pt x="2337" y="1371"/>
                    <a:pt x="2337" y="1371"/>
                  </a:cubicBezTo>
                  <a:cubicBezTo>
                    <a:pt x="2337" y="1371"/>
                    <a:pt x="2619" y="1090"/>
                    <a:pt x="2856" y="781"/>
                  </a:cubicBezTo>
                  <a:cubicBezTo>
                    <a:pt x="3094" y="471"/>
                    <a:pt x="3289" y="138"/>
                    <a:pt x="3126" y="37"/>
                  </a:cubicBezTo>
                  <a:cubicBezTo>
                    <a:pt x="3085" y="12"/>
                    <a:pt x="3038" y="0"/>
                    <a:pt x="29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50"/>
            <p:cNvSpPr/>
            <p:nvPr/>
          </p:nvSpPr>
          <p:spPr>
            <a:xfrm>
              <a:off x="8485860" y="4139724"/>
              <a:ext cx="23346" cy="38080"/>
            </a:xfrm>
            <a:custGeom>
              <a:avLst/>
              <a:gdLst/>
              <a:ahLst/>
              <a:cxnLst/>
              <a:rect l="l" t="t" r="r" b="b"/>
              <a:pathLst>
                <a:path w="781" h="1274" extrusionOk="0">
                  <a:moveTo>
                    <a:pt x="93" y="1"/>
                  </a:moveTo>
                  <a:cubicBezTo>
                    <a:pt x="59" y="1"/>
                    <a:pt x="28" y="21"/>
                    <a:pt x="15" y="54"/>
                  </a:cubicBezTo>
                  <a:cubicBezTo>
                    <a:pt x="1" y="96"/>
                    <a:pt x="22" y="144"/>
                    <a:pt x="64" y="160"/>
                  </a:cubicBezTo>
                  <a:cubicBezTo>
                    <a:pt x="256" y="232"/>
                    <a:pt x="423" y="381"/>
                    <a:pt x="515" y="565"/>
                  </a:cubicBezTo>
                  <a:cubicBezTo>
                    <a:pt x="539" y="613"/>
                    <a:pt x="558" y="664"/>
                    <a:pt x="573" y="716"/>
                  </a:cubicBezTo>
                  <a:cubicBezTo>
                    <a:pt x="614" y="861"/>
                    <a:pt x="614" y="1022"/>
                    <a:pt x="571" y="1169"/>
                  </a:cubicBezTo>
                  <a:cubicBezTo>
                    <a:pt x="558" y="1213"/>
                    <a:pt x="582" y="1259"/>
                    <a:pt x="628" y="1270"/>
                  </a:cubicBezTo>
                  <a:cubicBezTo>
                    <a:pt x="636" y="1273"/>
                    <a:pt x="643" y="1274"/>
                    <a:pt x="651" y="1274"/>
                  </a:cubicBezTo>
                  <a:cubicBezTo>
                    <a:pt x="687" y="1274"/>
                    <a:pt x="719" y="1251"/>
                    <a:pt x="729" y="1214"/>
                  </a:cubicBezTo>
                  <a:cubicBezTo>
                    <a:pt x="780" y="1036"/>
                    <a:pt x="780" y="847"/>
                    <a:pt x="731" y="671"/>
                  </a:cubicBezTo>
                  <a:cubicBezTo>
                    <a:pt x="715" y="610"/>
                    <a:pt x="693" y="549"/>
                    <a:pt x="663" y="491"/>
                  </a:cubicBezTo>
                  <a:cubicBezTo>
                    <a:pt x="551" y="271"/>
                    <a:pt x="354" y="95"/>
                    <a:pt x="122" y="6"/>
                  </a:cubicBezTo>
                  <a:cubicBezTo>
                    <a:pt x="113" y="2"/>
                    <a:pt x="103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50"/>
            <p:cNvSpPr/>
            <p:nvPr/>
          </p:nvSpPr>
          <p:spPr>
            <a:xfrm>
              <a:off x="8202180" y="4094949"/>
              <a:ext cx="290734" cy="194434"/>
            </a:xfrm>
            <a:custGeom>
              <a:avLst/>
              <a:gdLst/>
              <a:ahLst/>
              <a:cxnLst/>
              <a:rect l="l" t="t" r="r" b="b"/>
              <a:pathLst>
                <a:path w="9726" h="6505" extrusionOk="0">
                  <a:moveTo>
                    <a:pt x="2584" y="1"/>
                  </a:moveTo>
                  <a:cubicBezTo>
                    <a:pt x="1723" y="571"/>
                    <a:pt x="861" y="1140"/>
                    <a:pt x="0" y="1710"/>
                  </a:cubicBezTo>
                  <a:cubicBezTo>
                    <a:pt x="288" y="2181"/>
                    <a:pt x="675" y="2616"/>
                    <a:pt x="1023" y="3041"/>
                  </a:cubicBezTo>
                  <a:cubicBezTo>
                    <a:pt x="1356" y="3446"/>
                    <a:pt x="1702" y="3845"/>
                    <a:pt x="2065" y="4228"/>
                  </a:cubicBezTo>
                  <a:cubicBezTo>
                    <a:pt x="2975" y="5192"/>
                    <a:pt x="4083" y="6244"/>
                    <a:pt x="5440" y="6471"/>
                  </a:cubicBezTo>
                  <a:cubicBezTo>
                    <a:pt x="5576" y="6494"/>
                    <a:pt x="5711" y="6504"/>
                    <a:pt x="5844" y="6504"/>
                  </a:cubicBezTo>
                  <a:cubicBezTo>
                    <a:pt x="6755" y="6504"/>
                    <a:pt x="7600" y="6007"/>
                    <a:pt x="8370" y="5541"/>
                  </a:cubicBezTo>
                  <a:cubicBezTo>
                    <a:pt x="8552" y="5429"/>
                    <a:pt x="8736" y="5318"/>
                    <a:pt x="8915" y="5203"/>
                  </a:cubicBezTo>
                  <a:cubicBezTo>
                    <a:pt x="9065" y="5109"/>
                    <a:pt x="9216" y="5013"/>
                    <a:pt x="9365" y="4915"/>
                  </a:cubicBezTo>
                  <a:cubicBezTo>
                    <a:pt x="9422" y="4879"/>
                    <a:pt x="9710" y="4743"/>
                    <a:pt x="9720" y="4682"/>
                  </a:cubicBezTo>
                  <a:cubicBezTo>
                    <a:pt x="9725" y="4651"/>
                    <a:pt x="9646" y="4548"/>
                    <a:pt x="9629" y="4523"/>
                  </a:cubicBezTo>
                  <a:cubicBezTo>
                    <a:pt x="9564" y="4407"/>
                    <a:pt x="9501" y="4291"/>
                    <a:pt x="9436" y="4177"/>
                  </a:cubicBezTo>
                  <a:cubicBezTo>
                    <a:pt x="9130" y="3631"/>
                    <a:pt x="8822" y="3086"/>
                    <a:pt x="8517" y="2541"/>
                  </a:cubicBezTo>
                  <a:cubicBezTo>
                    <a:pt x="7890" y="2894"/>
                    <a:pt x="7262" y="3260"/>
                    <a:pt x="6606" y="3552"/>
                  </a:cubicBezTo>
                  <a:cubicBezTo>
                    <a:pt x="6388" y="3650"/>
                    <a:pt x="6192" y="3735"/>
                    <a:pt x="5987" y="3735"/>
                  </a:cubicBezTo>
                  <a:cubicBezTo>
                    <a:pt x="5871" y="3735"/>
                    <a:pt x="5752" y="3708"/>
                    <a:pt x="5623" y="3641"/>
                  </a:cubicBezTo>
                  <a:cubicBezTo>
                    <a:pt x="5324" y="3483"/>
                    <a:pt x="5080" y="3233"/>
                    <a:pt x="4847" y="2993"/>
                  </a:cubicBezTo>
                  <a:cubicBezTo>
                    <a:pt x="3973" y="2102"/>
                    <a:pt x="3246" y="1054"/>
                    <a:pt x="258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50"/>
            <p:cNvSpPr/>
            <p:nvPr/>
          </p:nvSpPr>
          <p:spPr>
            <a:xfrm>
              <a:off x="8202180" y="4094949"/>
              <a:ext cx="106298" cy="97950"/>
            </a:xfrm>
            <a:custGeom>
              <a:avLst/>
              <a:gdLst/>
              <a:ahLst/>
              <a:cxnLst/>
              <a:rect l="l" t="t" r="r" b="b"/>
              <a:pathLst>
                <a:path w="3556" h="3277" extrusionOk="0">
                  <a:moveTo>
                    <a:pt x="2584" y="1"/>
                  </a:moveTo>
                  <a:lnTo>
                    <a:pt x="0" y="1710"/>
                  </a:lnTo>
                  <a:cubicBezTo>
                    <a:pt x="14" y="1734"/>
                    <a:pt x="301" y="2129"/>
                    <a:pt x="604" y="2514"/>
                  </a:cubicBezTo>
                  <a:cubicBezTo>
                    <a:pt x="903" y="2901"/>
                    <a:pt x="1221" y="3277"/>
                    <a:pt x="1221" y="3277"/>
                  </a:cubicBezTo>
                  <a:lnTo>
                    <a:pt x="3556" y="1435"/>
                  </a:lnTo>
                  <a:cubicBezTo>
                    <a:pt x="3556" y="1435"/>
                    <a:pt x="3297" y="1085"/>
                    <a:pt x="3055" y="722"/>
                  </a:cubicBezTo>
                  <a:cubicBezTo>
                    <a:pt x="2933" y="543"/>
                    <a:pt x="2813" y="359"/>
                    <a:pt x="2724" y="224"/>
                  </a:cubicBezTo>
                  <a:cubicBezTo>
                    <a:pt x="2641" y="89"/>
                    <a:pt x="2584" y="1"/>
                    <a:pt x="2584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50"/>
            <p:cNvSpPr/>
            <p:nvPr/>
          </p:nvSpPr>
          <p:spPr>
            <a:xfrm>
              <a:off x="7702945" y="3775933"/>
              <a:ext cx="155411" cy="156653"/>
            </a:xfrm>
            <a:custGeom>
              <a:avLst/>
              <a:gdLst/>
              <a:ahLst/>
              <a:cxnLst/>
              <a:rect l="l" t="t" r="r" b="b"/>
              <a:pathLst>
                <a:path w="5199" h="5241" extrusionOk="0">
                  <a:moveTo>
                    <a:pt x="2869" y="0"/>
                  </a:moveTo>
                  <a:cubicBezTo>
                    <a:pt x="2857" y="0"/>
                    <a:pt x="2846" y="1"/>
                    <a:pt x="2835" y="3"/>
                  </a:cubicBezTo>
                  <a:cubicBezTo>
                    <a:pt x="2633" y="29"/>
                    <a:pt x="2655" y="423"/>
                    <a:pt x="2753" y="820"/>
                  </a:cubicBezTo>
                  <a:cubicBezTo>
                    <a:pt x="2844" y="1215"/>
                    <a:pt x="3002" y="1602"/>
                    <a:pt x="3002" y="1602"/>
                  </a:cubicBezTo>
                  <a:cubicBezTo>
                    <a:pt x="3002" y="1602"/>
                    <a:pt x="2722" y="1263"/>
                    <a:pt x="2401" y="946"/>
                  </a:cubicBezTo>
                  <a:cubicBezTo>
                    <a:pt x="2127" y="676"/>
                    <a:pt x="1824" y="420"/>
                    <a:pt x="1610" y="420"/>
                  </a:cubicBezTo>
                  <a:cubicBezTo>
                    <a:pt x="1573" y="420"/>
                    <a:pt x="1539" y="428"/>
                    <a:pt x="1508" y="444"/>
                  </a:cubicBezTo>
                  <a:cubicBezTo>
                    <a:pt x="1295" y="560"/>
                    <a:pt x="1443" y="999"/>
                    <a:pt x="1654" y="1397"/>
                  </a:cubicBezTo>
                  <a:cubicBezTo>
                    <a:pt x="1866" y="1794"/>
                    <a:pt x="2141" y="2150"/>
                    <a:pt x="2141" y="2150"/>
                  </a:cubicBezTo>
                  <a:cubicBezTo>
                    <a:pt x="2141" y="2150"/>
                    <a:pt x="1779" y="1917"/>
                    <a:pt x="1393" y="1701"/>
                  </a:cubicBezTo>
                  <a:cubicBezTo>
                    <a:pt x="1098" y="1539"/>
                    <a:pt x="789" y="1384"/>
                    <a:pt x="608" y="1384"/>
                  </a:cubicBezTo>
                  <a:cubicBezTo>
                    <a:pt x="552" y="1384"/>
                    <a:pt x="508" y="1399"/>
                    <a:pt x="482" y="1434"/>
                  </a:cubicBezTo>
                  <a:cubicBezTo>
                    <a:pt x="280" y="1701"/>
                    <a:pt x="531" y="2104"/>
                    <a:pt x="836" y="2425"/>
                  </a:cubicBezTo>
                  <a:cubicBezTo>
                    <a:pt x="1141" y="2747"/>
                    <a:pt x="1496" y="2987"/>
                    <a:pt x="1496" y="2987"/>
                  </a:cubicBezTo>
                  <a:cubicBezTo>
                    <a:pt x="1496" y="2987"/>
                    <a:pt x="1211" y="2831"/>
                    <a:pt x="897" y="2718"/>
                  </a:cubicBezTo>
                  <a:cubicBezTo>
                    <a:pt x="719" y="2656"/>
                    <a:pt x="533" y="2604"/>
                    <a:pt x="383" y="2604"/>
                  </a:cubicBezTo>
                  <a:cubicBezTo>
                    <a:pt x="265" y="2604"/>
                    <a:pt x="170" y="2636"/>
                    <a:pt x="117" y="2721"/>
                  </a:cubicBezTo>
                  <a:cubicBezTo>
                    <a:pt x="0" y="2917"/>
                    <a:pt x="347" y="3296"/>
                    <a:pt x="724" y="3610"/>
                  </a:cubicBezTo>
                  <a:cubicBezTo>
                    <a:pt x="918" y="3766"/>
                    <a:pt x="1115" y="3910"/>
                    <a:pt x="1264" y="4011"/>
                  </a:cubicBezTo>
                  <a:cubicBezTo>
                    <a:pt x="1412" y="4116"/>
                    <a:pt x="1515" y="4178"/>
                    <a:pt x="1515" y="4178"/>
                  </a:cubicBezTo>
                  <a:cubicBezTo>
                    <a:pt x="1515" y="4178"/>
                    <a:pt x="1605" y="4428"/>
                    <a:pt x="1800" y="4689"/>
                  </a:cubicBezTo>
                  <a:cubicBezTo>
                    <a:pt x="1989" y="4954"/>
                    <a:pt x="2304" y="5215"/>
                    <a:pt x="2713" y="5239"/>
                  </a:cubicBezTo>
                  <a:cubicBezTo>
                    <a:pt x="2728" y="5240"/>
                    <a:pt x="2742" y="5241"/>
                    <a:pt x="2757" y="5241"/>
                  </a:cubicBezTo>
                  <a:cubicBezTo>
                    <a:pt x="3582" y="5241"/>
                    <a:pt x="4744" y="3886"/>
                    <a:pt x="4781" y="3121"/>
                  </a:cubicBezTo>
                  <a:cubicBezTo>
                    <a:pt x="4781" y="3121"/>
                    <a:pt x="4922" y="2605"/>
                    <a:pt x="5029" y="2085"/>
                  </a:cubicBezTo>
                  <a:cubicBezTo>
                    <a:pt x="5132" y="1568"/>
                    <a:pt x="5199" y="1051"/>
                    <a:pt x="4979" y="1005"/>
                  </a:cubicBezTo>
                  <a:cubicBezTo>
                    <a:pt x="4962" y="1002"/>
                    <a:pt x="4945" y="1000"/>
                    <a:pt x="4928" y="1000"/>
                  </a:cubicBezTo>
                  <a:cubicBezTo>
                    <a:pt x="4725" y="1000"/>
                    <a:pt x="4529" y="1237"/>
                    <a:pt x="4386" y="1490"/>
                  </a:cubicBezTo>
                  <a:cubicBezTo>
                    <a:pt x="4230" y="1761"/>
                    <a:pt x="4133" y="2051"/>
                    <a:pt x="4133" y="2051"/>
                  </a:cubicBezTo>
                  <a:cubicBezTo>
                    <a:pt x="4133" y="2051"/>
                    <a:pt x="4084" y="1917"/>
                    <a:pt x="4003" y="1718"/>
                  </a:cubicBezTo>
                  <a:cubicBezTo>
                    <a:pt x="3919" y="1520"/>
                    <a:pt x="3807" y="1257"/>
                    <a:pt x="3681" y="995"/>
                  </a:cubicBezTo>
                  <a:cubicBezTo>
                    <a:pt x="3436" y="493"/>
                    <a:pt x="3153" y="0"/>
                    <a:pt x="286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50"/>
            <p:cNvSpPr/>
            <p:nvPr/>
          </p:nvSpPr>
          <p:spPr>
            <a:xfrm>
              <a:off x="7790142" y="3838911"/>
              <a:ext cx="34765" cy="31624"/>
            </a:xfrm>
            <a:custGeom>
              <a:avLst/>
              <a:gdLst/>
              <a:ahLst/>
              <a:cxnLst/>
              <a:rect l="l" t="t" r="r" b="b"/>
              <a:pathLst>
                <a:path w="1163" h="1058" extrusionOk="0">
                  <a:moveTo>
                    <a:pt x="1078" y="0"/>
                  </a:moveTo>
                  <a:cubicBezTo>
                    <a:pt x="818" y="0"/>
                    <a:pt x="556" y="98"/>
                    <a:pt x="355" y="273"/>
                  </a:cubicBezTo>
                  <a:cubicBezTo>
                    <a:pt x="304" y="318"/>
                    <a:pt x="256" y="367"/>
                    <a:pt x="217" y="422"/>
                  </a:cubicBezTo>
                  <a:cubicBezTo>
                    <a:pt x="98" y="577"/>
                    <a:pt x="22" y="767"/>
                    <a:pt x="5" y="963"/>
                  </a:cubicBezTo>
                  <a:cubicBezTo>
                    <a:pt x="1" y="1012"/>
                    <a:pt x="37" y="1055"/>
                    <a:pt x="85" y="1057"/>
                  </a:cubicBezTo>
                  <a:cubicBezTo>
                    <a:pt x="87" y="1058"/>
                    <a:pt x="89" y="1058"/>
                    <a:pt x="91" y="1058"/>
                  </a:cubicBezTo>
                  <a:cubicBezTo>
                    <a:pt x="138" y="1058"/>
                    <a:pt x="177" y="1023"/>
                    <a:pt x="181" y="978"/>
                  </a:cubicBezTo>
                  <a:cubicBezTo>
                    <a:pt x="193" y="817"/>
                    <a:pt x="255" y="658"/>
                    <a:pt x="354" y="528"/>
                  </a:cubicBezTo>
                  <a:cubicBezTo>
                    <a:pt x="389" y="482"/>
                    <a:pt x="426" y="441"/>
                    <a:pt x="468" y="402"/>
                  </a:cubicBezTo>
                  <a:cubicBezTo>
                    <a:pt x="633" y="256"/>
                    <a:pt x="853" y="175"/>
                    <a:pt x="1068" y="174"/>
                  </a:cubicBezTo>
                  <a:cubicBezTo>
                    <a:pt x="1116" y="174"/>
                    <a:pt x="1157" y="134"/>
                    <a:pt x="1158" y="88"/>
                  </a:cubicBezTo>
                  <a:cubicBezTo>
                    <a:pt x="1162" y="40"/>
                    <a:pt x="1124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50"/>
            <p:cNvSpPr/>
            <p:nvPr/>
          </p:nvSpPr>
          <p:spPr>
            <a:xfrm>
              <a:off x="7784103" y="3881205"/>
              <a:ext cx="282394" cy="260192"/>
            </a:xfrm>
            <a:custGeom>
              <a:avLst/>
              <a:gdLst/>
              <a:ahLst/>
              <a:cxnLst/>
              <a:rect l="l" t="t" r="r" b="b"/>
              <a:pathLst>
                <a:path w="9447" h="8705" extrusionOk="0">
                  <a:moveTo>
                    <a:pt x="1971" y="1"/>
                  </a:moveTo>
                  <a:cubicBezTo>
                    <a:pt x="1538" y="376"/>
                    <a:pt x="1109" y="752"/>
                    <a:pt x="678" y="1130"/>
                  </a:cubicBezTo>
                  <a:cubicBezTo>
                    <a:pt x="481" y="1302"/>
                    <a:pt x="286" y="1475"/>
                    <a:pt x="88" y="1647"/>
                  </a:cubicBezTo>
                  <a:cubicBezTo>
                    <a:pt x="70" y="1662"/>
                    <a:pt x="7" y="1702"/>
                    <a:pt x="5" y="1724"/>
                  </a:cubicBezTo>
                  <a:cubicBezTo>
                    <a:pt x="1" y="1760"/>
                    <a:pt x="145" y="1908"/>
                    <a:pt x="162" y="1930"/>
                  </a:cubicBezTo>
                  <a:cubicBezTo>
                    <a:pt x="231" y="2021"/>
                    <a:pt x="302" y="2110"/>
                    <a:pt x="374" y="2197"/>
                  </a:cubicBezTo>
                  <a:cubicBezTo>
                    <a:pt x="1168" y="3177"/>
                    <a:pt x="1991" y="4135"/>
                    <a:pt x="2909" y="5003"/>
                  </a:cubicBezTo>
                  <a:cubicBezTo>
                    <a:pt x="3813" y="5857"/>
                    <a:pt x="4763" y="6715"/>
                    <a:pt x="5821" y="7382"/>
                  </a:cubicBezTo>
                  <a:cubicBezTo>
                    <a:pt x="6171" y="7600"/>
                    <a:pt x="6515" y="7826"/>
                    <a:pt x="6872" y="8032"/>
                  </a:cubicBezTo>
                  <a:cubicBezTo>
                    <a:pt x="6989" y="8099"/>
                    <a:pt x="7105" y="8165"/>
                    <a:pt x="7225" y="8226"/>
                  </a:cubicBezTo>
                  <a:cubicBezTo>
                    <a:pt x="7537" y="8392"/>
                    <a:pt x="7859" y="8546"/>
                    <a:pt x="8172" y="8704"/>
                  </a:cubicBezTo>
                  <a:lnTo>
                    <a:pt x="8332" y="8323"/>
                  </a:lnTo>
                  <a:cubicBezTo>
                    <a:pt x="8704" y="7439"/>
                    <a:pt x="9075" y="6552"/>
                    <a:pt x="9447" y="5668"/>
                  </a:cubicBezTo>
                  <a:cubicBezTo>
                    <a:pt x="8898" y="5431"/>
                    <a:pt x="8360" y="5194"/>
                    <a:pt x="7831" y="4913"/>
                  </a:cubicBezTo>
                  <a:cubicBezTo>
                    <a:pt x="7777" y="4885"/>
                    <a:pt x="7725" y="4856"/>
                    <a:pt x="7671" y="4824"/>
                  </a:cubicBezTo>
                  <a:cubicBezTo>
                    <a:pt x="5486" y="3621"/>
                    <a:pt x="3596" y="1877"/>
                    <a:pt x="197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50"/>
            <p:cNvSpPr/>
            <p:nvPr/>
          </p:nvSpPr>
          <p:spPr>
            <a:xfrm>
              <a:off x="7998762" y="4025365"/>
              <a:ext cx="67736" cy="116033"/>
            </a:xfrm>
            <a:custGeom>
              <a:avLst/>
              <a:gdLst/>
              <a:ahLst/>
              <a:cxnLst/>
              <a:rect l="l" t="t" r="r" b="b"/>
              <a:pathLst>
                <a:path w="2266" h="3882" extrusionOk="0">
                  <a:moveTo>
                    <a:pt x="490" y="1"/>
                  </a:moveTo>
                  <a:cubicBezTo>
                    <a:pt x="297" y="695"/>
                    <a:pt x="129" y="1394"/>
                    <a:pt x="55" y="2108"/>
                  </a:cubicBezTo>
                  <a:cubicBezTo>
                    <a:pt x="10" y="2537"/>
                    <a:pt x="0" y="2972"/>
                    <a:pt x="44" y="3403"/>
                  </a:cubicBezTo>
                  <a:cubicBezTo>
                    <a:pt x="356" y="3569"/>
                    <a:pt x="678" y="3723"/>
                    <a:pt x="991" y="3881"/>
                  </a:cubicBezTo>
                  <a:lnTo>
                    <a:pt x="1151" y="3500"/>
                  </a:lnTo>
                  <a:cubicBezTo>
                    <a:pt x="1523" y="2616"/>
                    <a:pt x="1894" y="1729"/>
                    <a:pt x="2266" y="845"/>
                  </a:cubicBezTo>
                  <a:cubicBezTo>
                    <a:pt x="1717" y="608"/>
                    <a:pt x="1179" y="371"/>
                    <a:pt x="650" y="90"/>
                  </a:cubicBezTo>
                  <a:cubicBezTo>
                    <a:pt x="596" y="62"/>
                    <a:pt x="544" y="33"/>
                    <a:pt x="490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50"/>
            <p:cNvSpPr/>
            <p:nvPr/>
          </p:nvSpPr>
          <p:spPr>
            <a:xfrm>
              <a:off x="7900236" y="4021808"/>
              <a:ext cx="428927" cy="591105"/>
            </a:xfrm>
            <a:custGeom>
              <a:avLst/>
              <a:gdLst/>
              <a:ahLst/>
              <a:cxnLst/>
              <a:rect l="l" t="t" r="r" b="b"/>
              <a:pathLst>
                <a:path w="14349" h="19776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3622" y="3278"/>
                    <a:pt x="4181" y="4233"/>
                  </a:cubicBezTo>
                  <a:cubicBezTo>
                    <a:pt x="3827" y="6144"/>
                    <a:pt x="3416" y="8332"/>
                    <a:pt x="3190" y="9525"/>
                  </a:cubicBezTo>
                  <a:cubicBezTo>
                    <a:pt x="3130" y="9841"/>
                    <a:pt x="3084" y="10084"/>
                    <a:pt x="3053" y="10238"/>
                  </a:cubicBezTo>
                  <a:cubicBezTo>
                    <a:pt x="3035" y="10352"/>
                    <a:pt x="3021" y="10417"/>
                    <a:pt x="3021" y="10420"/>
                  </a:cubicBezTo>
                  <a:lnTo>
                    <a:pt x="861" y="15679"/>
                  </a:lnTo>
                  <a:lnTo>
                    <a:pt x="0" y="17775"/>
                  </a:lnTo>
                  <a:lnTo>
                    <a:pt x="626" y="18246"/>
                  </a:lnTo>
                  <a:lnTo>
                    <a:pt x="1521" y="18920"/>
                  </a:lnTo>
                  <a:cubicBezTo>
                    <a:pt x="1792" y="19059"/>
                    <a:pt x="2071" y="19167"/>
                    <a:pt x="2360" y="19244"/>
                  </a:cubicBezTo>
                  <a:lnTo>
                    <a:pt x="2363" y="19244"/>
                  </a:lnTo>
                  <a:cubicBezTo>
                    <a:pt x="2743" y="19350"/>
                    <a:pt x="3134" y="19403"/>
                    <a:pt x="3527" y="19403"/>
                  </a:cubicBezTo>
                  <a:cubicBezTo>
                    <a:pt x="3857" y="19403"/>
                    <a:pt x="4189" y="19366"/>
                    <a:pt x="4516" y="19291"/>
                  </a:cubicBezTo>
                  <a:lnTo>
                    <a:pt x="6042" y="18935"/>
                  </a:lnTo>
                  <a:cubicBezTo>
                    <a:pt x="6367" y="18860"/>
                    <a:pt x="6698" y="18822"/>
                    <a:pt x="7028" y="18822"/>
                  </a:cubicBezTo>
                  <a:cubicBezTo>
                    <a:pt x="7323" y="18822"/>
                    <a:pt x="7616" y="18852"/>
                    <a:pt x="7905" y="18911"/>
                  </a:cubicBezTo>
                  <a:cubicBezTo>
                    <a:pt x="8291" y="18987"/>
                    <a:pt x="8668" y="19117"/>
                    <a:pt x="9025" y="19299"/>
                  </a:cubicBezTo>
                  <a:cubicBezTo>
                    <a:pt x="9529" y="19556"/>
                    <a:pt x="10074" y="19710"/>
                    <a:pt x="10629" y="19758"/>
                  </a:cubicBezTo>
                  <a:cubicBezTo>
                    <a:pt x="10759" y="19770"/>
                    <a:pt x="10890" y="19776"/>
                    <a:pt x="11021" y="19776"/>
                  </a:cubicBezTo>
                  <a:cubicBezTo>
                    <a:pt x="11623" y="19776"/>
                    <a:pt x="12227" y="19653"/>
                    <a:pt x="12791" y="19401"/>
                  </a:cubicBezTo>
                  <a:lnTo>
                    <a:pt x="14348" y="18715"/>
                  </a:lnTo>
                  <a:lnTo>
                    <a:pt x="12719" y="12915"/>
                  </a:lnTo>
                  <a:lnTo>
                    <a:pt x="12177" y="10981"/>
                  </a:lnTo>
                  <a:cubicBezTo>
                    <a:pt x="12177" y="10967"/>
                    <a:pt x="12176" y="10943"/>
                    <a:pt x="12175" y="10909"/>
                  </a:cubicBezTo>
                  <a:cubicBezTo>
                    <a:pt x="12165" y="10787"/>
                    <a:pt x="12135" y="10533"/>
                    <a:pt x="12098" y="10181"/>
                  </a:cubicBezTo>
                  <a:cubicBezTo>
                    <a:pt x="11977" y="9058"/>
                    <a:pt x="11751" y="6956"/>
                    <a:pt x="11683" y="5079"/>
                  </a:cubicBezTo>
                  <a:lnTo>
                    <a:pt x="13435" y="3134"/>
                  </a:lnTo>
                  <a:cubicBezTo>
                    <a:pt x="13435" y="3134"/>
                    <a:pt x="12471" y="1736"/>
                    <a:pt x="10753" y="1516"/>
                  </a:cubicBezTo>
                  <a:cubicBezTo>
                    <a:pt x="9805" y="1395"/>
                    <a:pt x="6962" y="950"/>
                    <a:pt x="6962" y="950"/>
                  </a:cubicBezTo>
                  <a:cubicBezTo>
                    <a:pt x="6018" y="809"/>
                    <a:pt x="5100" y="527"/>
                    <a:pt x="4243" y="112"/>
                  </a:cubicBezTo>
                  <a:lnTo>
                    <a:pt x="40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50"/>
            <p:cNvSpPr/>
            <p:nvPr/>
          </p:nvSpPr>
          <p:spPr>
            <a:xfrm>
              <a:off x="7900236" y="4407837"/>
              <a:ext cx="428927" cy="205075"/>
            </a:xfrm>
            <a:custGeom>
              <a:avLst/>
              <a:gdLst/>
              <a:ahLst/>
              <a:cxnLst/>
              <a:rect l="l" t="t" r="r" b="b"/>
              <a:pathLst>
                <a:path w="14349" h="6861" extrusionOk="0">
                  <a:moveTo>
                    <a:pt x="12721" y="0"/>
                  </a:moveTo>
                  <a:cubicBezTo>
                    <a:pt x="11673" y="1933"/>
                    <a:pt x="9649" y="4333"/>
                    <a:pt x="6184" y="4333"/>
                  </a:cubicBezTo>
                  <a:cubicBezTo>
                    <a:pt x="4690" y="4333"/>
                    <a:pt x="2928" y="3886"/>
                    <a:pt x="861" y="2764"/>
                  </a:cubicBezTo>
                  <a:lnTo>
                    <a:pt x="0" y="4860"/>
                  </a:lnTo>
                  <a:lnTo>
                    <a:pt x="626" y="5331"/>
                  </a:lnTo>
                  <a:lnTo>
                    <a:pt x="1521" y="6005"/>
                  </a:lnTo>
                  <a:cubicBezTo>
                    <a:pt x="1792" y="6144"/>
                    <a:pt x="2071" y="6252"/>
                    <a:pt x="2360" y="6329"/>
                  </a:cubicBezTo>
                  <a:lnTo>
                    <a:pt x="2363" y="6329"/>
                  </a:lnTo>
                  <a:cubicBezTo>
                    <a:pt x="2743" y="6435"/>
                    <a:pt x="3134" y="6488"/>
                    <a:pt x="3527" y="6488"/>
                  </a:cubicBezTo>
                  <a:cubicBezTo>
                    <a:pt x="3857" y="6488"/>
                    <a:pt x="4189" y="6451"/>
                    <a:pt x="4516" y="6376"/>
                  </a:cubicBezTo>
                  <a:lnTo>
                    <a:pt x="6042" y="6020"/>
                  </a:lnTo>
                  <a:cubicBezTo>
                    <a:pt x="6367" y="5945"/>
                    <a:pt x="6698" y="5907"/>
                    <a:pt x="7028" y="5907"/>
                  </a:cubicBezTo>
                  <a:cubicBezTo>
                    <a:pt x="7323" y="5907"/>
                    <a:pt x="7616" y="5937"/>
                    <a:pt x="7905" y="5996"/>
                  </a:cubicBezTo>
                  <a:cubicBezTo>
                    <a:pt x="8291" y="6072"/>
                    <a:pt x="8668" y="6202"/>
                    <a:pt x="9025" y="6384"/>
                  </a:cubicBezTo>
                  <a:cubicBezTo>
                    <a:pt x="9529" y="6641"/>
                    <a:pt x="10074" y="6795"/>
                    <a:pt x="10629" y="6843"/>
                  </a:cubicBezTo>
                  <a:cubicBezTo>
                    <a:pt x="10759" y="6855"/>
                    <a:pt x="10890" y="6861"/>
                    <a:pt x="11021" y="6861"/>
                  </a:cubicBezTo>
                  <a:cubicBezTo>
                    <a:pt x="11623" y="6861"/>
                    <a:pt x="12227" y="6738"/>
                    <a:pt x="12791" y="6486"/>
                  </a:cubicBezTo>
                  <a:lnTo>
                    <a:pt x="14348" y="5800"/>
                  </a:lnTo>
                  <a:lnTo>
                    <a:pt x="12721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50"/>
            <p:cNvSpPr/>
            <p:nvPr/>
          </p:nvSpPr>
          <p:spPr>
            <a:xfrm>
              <a:off x="8058606" y="4029101"/>
              <a:ext cx="187426" cy="83572"/>
            </a:xfrm>
            <a:custGeom>
              <a:avLst/>
              <a:gdLst/>
              <a:ahLst/>
              <a:cxnLst/>
              <a:rect l="l" t="t" r="r" b="b"/>
              <a:pathLst>
                <a:path w="6270" h="2796" extrusionOk="0">
                  <a:moveTo>
                    <a:pt x="2283" y="1"/>
                  </a:moveTo>
                  <a:cubicBezTo>
                    <a:pt x="1465" y="1"/>
                    <a:pt x="769" y="211"/>
                    <a:pt x="492" y="833"/>
                  </a:cubicBezTo>
                  <a:cubicBezTo>
                    <a:pt x="0" y="1939"/>
                    <a:pt x="25" y="2190"/>
                    <a:pt x="159" y="2190"/>
                  </a:cubicBezTo>
                  <a:cubicBezTo>
                    <a:pt x="188" y="2190"/>
                    <a:pt x="222" y="2178"/>
                    <a:pt x="257" y="2161"/>
                  </a:cubicBezTo>
                  <a:cubicBezTo>
                    <a:pt x="459" y="2061"/>
                    <a:pt x="1270" y="1981"/>
                    <a:pt x="1851" y="1981"/>
                  </a:cubicBezTo>
                  <a:cubicBezTo>
                    <a:pt x="2104" y="1981"/>
                    <a:pt x="2313" y="1996"/>
                    <a:pt x="2409" y="2031"/>
                  </a:cubicBezTo>
                  <a:cubicBezTo>
                    <a:pt x="2741" y="2153"/>
                    <a:pt x="3082" y="2156"/>
                    <a:pt x="3082" y="2156"/>
                  </a:cubicBezTo>
                  <a:cubicBezTo>
                    <a:pt x="3082" y="2156"/>
                    <a:pt x="4381" y="2174"/>
                    <a:pt x="5207" y="2789"/>
                  </a:cubicBezTo>
                  <a:cubicBezTo>
                    <a:pt x="5212" y="2793"/>
                    <a:pt x="5218" y="2795"/>
                    <a:pt x="5225" y="2795"/>
                  </a:cubicBezTo>
                  <a:cubicBezTo>
                    <a:pt x="5436" y="2795"/>
                    <a:pt x="6270" y="840"/>
                    <a:pt x="4780" y="419"/>
                  </a:cubicBezTo>
                  <a:cubicBezTo>
                    <a:pt x="4017" y="205"/>
                    <a:pt x="3090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50"/>
            <p:cNvSpPr/>
            <p:nvPr/>
          </p:nvSpPr>
          <p:spPr>
            <a:xfrm>
              <a:off x="8100007" y="3996820"/>
              <a:ext cx="101485" cy="97262"/>
            </a:xfrm>
            <a:custGeom>
              <a:avLst/>
              <a:gdLst/>
              <a:ahLst/>
              <a:cxnLst/>
              <a:rect l="l" t="t" r="r" b="b"/>
              <a:pathLst>
                <a:path w="3395" h="3254" extrusionOk="0">
                  <a:moveTo>
                    <a:pt x="341" y="0"/>
                  </a:moveTo>
                  <a:cubicBezTo>
                    <a:pt x="362" y="211"/>
                    <a:pt x="1" y="1999"/>
                    <a:pt x="1" y="1999"/>
                  </a:cubicBezTo>
                  <a:lnTo>
                    <a:pt x="896" y="3015"/>
                  </a:lnTo>
                  <a:cubicBezTo>
                    <a:pt x="1072" y="3173"/>
                    <a:pt x="1295" y="3254"/>
                    <a:pt x="1520" y="3254"/>
                  </a:cubicBezTo>
                  <a:cubicBezTo>
                    <a:pt x="1687" y="3254"/>
                    <a:pt x="1854" y="3209"/>
                    <a:pt x="2004" y="3118"/>
                  </a:cubicBezTo>
                  <a:lnTo>
                    <a:pt x="3267" y="2349"/>
                  </a:lnTo>
                  <a:lnTo>
                    <a:pt x="3394" y="166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50"/>
            <p:cNvSpPr/>
            <p:nvPr/>
          </p:nvSpPr>
          <p:spPr>
            <a:xfrm>
              <a:off x="7909084" y="3820648"/>
              <a:ext cx="106537" cy="97053"/>
            </a:xfrm>
            <a:custGeom>
              <a:avLst/>
              <a:gdLst/>
              <a:ahLst/>
              <a:cxnLst/>
              <a:rect l="l" t="t" r="r" b="b"/>
              <a:pathLst>
                <a:path w="3564" h="3247" extrusionOk="0">
                  <a:moveTo>
                    <a:pt x="1555" y="1"/>
                  </a:moveTo>
                  <a:cubicBezTo>
                    <a:pt x="1033" y="1"/>
                    <a:pt x="563" y="276"/>
                    <a:pt x="341" y="774"/>
                  </a:cubicBezTo>
                  <a:cubicBezTo>
                    <a:pt x="1" y="1539"/>
                    <a:pt x="369" y="2536"/>
                    <a:pt x="1165" y="3007"/>
                  </a:cubicBezTo>
                  <a:cubicBezTo>
                    <a:pt x="1441" y="3169"/>
                    <a:pt x="1732" y="3246"/>
                    <a:pt x="2009" y="3246"/>
                  </a:cubicBezTo>
                  <a:cubicBezTo>
                    <a:pt x="2530" y="3246"/>
                    <a:pt x="3000" y="2972"/>
                    <a:pt x="3222" y="2473"/>
                  </a:cubicBezTo>
                  <a:cubicBezTo>
                    <a:pt x="3563" y="1709"/>
                    <a:pt x="3194" y="710"/>
                    <a:pt x="2399" y="241"/>
                  </a:cubicBezTo>
                  <a:cubicBezTo>
                    <a:pt x="2123" y="78"/>
                    <a:pt x="1831" y="1"/>
                    <a:pt x="155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50"/>
            <p:cNvSpPr/>
            <p:nvPr/>
          </p:nvSpPr>
          <p:spPr>
            <a:xfrm>
              <a:off x="7935688" y="3847848"/>
              <a:ext cx="47977" cy="43101"/>
            </a:xfrm>
            <a:custGeom>
              <a:avLst/>
              <a:gdLst/>
              <a:ahLst/>
              <a:cxnLst/>
              <a:rect l="l" t="t" r="r" b="b"/>
              <a:pathLst>
                <a:path w="1605" h="1442" extrusionOk="0">
                  <a:moveTo>
                    <a:pt x="256" y="0"/>
                  </a:moveTo>
                  <a:cubicBezTo>
                    <a:pt x="198" y="0"/>
                    <a:pt x="141" y="3"/>
                    <a:pt x="85" y="7"/>
                  </a:cubicBezTo>
                  <a:cubicBezTo>
                    <a:pt x="35" y="10"/>
                    <a:pt x="0" y="53"/>
                    <a:pt x="3" y="101"/>
                  </a:cubicBezTo>
                  <a:cubicBezTo>
                    <a:pt x="7" y="146"/>
                    <a:pt x="40" y="180"/>
                    <a:pt x="89" y="180"/>
                  </a:cubicBezTo>
                  <a:cubicBezTo>
                    <a:pt x="92" y="180"/>
                    <a:pt x="95" y="180"/>
                    <a:pt x="97" y="180"/>
                  </a:cubicBezTo>
                  <a:cubicBezTo>
                    <a:pt x="150" y="176"/>
                    <a:pt x="201" y="174"/>
                    <a:pt x="250" y="174"/>
                  </a:cubicBezTo>
                  <a:cubicBezTo>
                    <a:pt x="933" y="174"/>
                    <a:pt x="1325" y="556"/>
                    <a:pt x="1414" y="1317"/>
                  </a:cubicBezTo>
                  <a:cubicBezTo>
                    <a:pt x="1419" y="1343"/>
                    <a:pt x="1420" y="1360"/>
                    <a:pt x="1421" y="1371"/>
                  </a:cubicBezTo>
                  <a:cubicBezTo>
                    <a:pt x="1431" y="1412"/>
                    <a:pt x="1468" y="1442"/>
                    <a:pt x="1509" y="1442"/>
                  </a:cubicBezTo>
                  <a:lnTo>
                    <a:pt x="1527" y="1442"/>
                  </a:lnTo>
                  <a:cubicBezTo>
                    <a:pt x="1574" y="1433"/>
                    <a:pt x="1605" y="1387"/>
                    <a:pt x="1596" y="1339"/>
                  </a:cubicBezTo>
                  <a:cubicBezTo>
                    <a:pt x="1595" y="1330"/>
                    <a:pt x="1594" y="1316"/>
                    <a:pt x="1591" y="1299"/>
                  </a:cubicBezTo>
                  <a:cubicBezTo>
                    <a:pt x="1465" y="249"/>
                    <a:pt x="828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50"/>
            <p:cNvSpPr/>
            <p:nvPr/>
          </p:nvSpPr>
          <p:spPr>
            <a:xfrm>
              <a:off x="7940920" y="3863929"/>
              <a:ext cx="38113" cy="19399"/>
            </a:xfrm>
            <a:custGeom>
              <a:avLst/>
              <a:gdLst/>
              <a:ahLst/>
              <a:cxnLst/>
              <a:rect l="l" t="t" r="r" b="b"/>
              <a:pathLst>
                <a:path w="1275" h="649" extrusionOk="0">
                  <a:moveTo>
                    <a:pt x="844" y="1"/>
                  </a:moveTo>
                  <a:cubicBezTo>
                    <a:pt x="465" y="1"/>
                    <a:pt x="159" y="305"/>
                    <a:pt x="25" y="514"/>
                  </a:cubicBezTo>
                  <a:cubicBezTo>
                    <a:pt x="0" y="554"/>
                    <a:pt x="11" y="607"/>
                    <a:pt x="52" y="634"/>
                  </a:cubicBezTo>
                  <a:cubicBezTo>
                    <a:pt x="68" y="642"/>
                    <a:pt x="85" y="648"/>
                    <a:pt x="100" y="648"/>
                  </a:cubicBezTo>
                  <a:cubicBezTo>
                    <a:pt x="129" y="648"/>
                    <a:pt x="157" y="634"/>
                    <a:pt x="172" y="609"/>
                  </a:cubicBezTo>
                  <a:cubicBezTo>
                    <a:pt x="187" y="586"/>
                    <a:pt x="457" y="176"/>
                    <a:pt x="841" y="176"/>
                  </a:cubicBezTo>
                  <a:cubicBezTo>
                    <a:pt x="932" y="176"/>
                    <a:pt x="1029" y="199"/>
                    <a:pt x="1131" y="256"/>
                  </a:cubicBezTo>
                  <a:cubicBezTo>
                    <a:pt x="1144" y="263"/>
                    <a:pt x="1159" y="266"/>
                    <a:pt x="1174" y="266"/>
                  </a:cubicBezTo>
                  <a:cubicBezTo>
                    <a:pt x="1205" y="266"/>
                    <a:pt x="1235" y="251"/>
                    <a:pt x="1251" y="222"/>
                  </a:cubicBezTo>
                  <a:cubicBezTo>
                    <a:pt x="1275" y="179"/>
                    <a:pt x="1259" y="126"/>
                    <a:pt x="1217" y="102"/>
                  </a:cubicBezTo>
                  <a:cubicBezTo>
                    <a:pt x="1088" y="30"/>
                    <a:pt x="962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50"/>
            <p:cNvSpPr/>
            <p:nvPr/>
          </p:nvSpPr>
          <p:spPr>
            <a:xfrm>
              <a:off x="8336278" y="3894177"/>
              <a:ext cx="105132" cy="90059"/>
            </a:xfrm>
            <a:custGeom>
              <a:avLst/>
              <a:gdLst/>
              <a:ahLst/>
              <a:cxnLst/>
              <a:rect l="l" t="t" r="r" b="b"/>
              <a:pathLst>
                <a:path w="3517" h="3013" extrusionOk="0">
                  <a:moveTo>
                    <a:pt x="1933" y="0"/>
                  </a:moveTo>
                  <a:cubicBezTo>
                    <a:pt x="1927" y="0"/>
                    <a:pt x="1921" y="0"/>
                    <a:pt x="1915" y="0"/>
                  </a:cubicBezTo>
                  <a:cubicBezTo>
                    <a:pt x="991" y="10"/>
                    <a:pt x="172" y="692"/>
                    <a:pt x="86" y="1523"/>
                  </a:cubicBezTo>
                  <a:cubicBezTo>
                    <a:pt x="0" y="2349"/>
                    <a:pt x="670" y="3012"/>
                    <a:pt x="1584" y="3012"/>
                  </a:cubicBezTo>
                  <a:cubicBezTo>
                    <a:pt x="1590" y="3012"/>
                    <a:pt x="1596" y="3012"/>
                    <a:pt x="1602" y="3012"/>
                  </a:cubicBezTo>
                  <a:cubicBezTo>
                    <a:pt x="2526" y="3004"/>
                    <a:pt x="3345" y="2321"/>
                    <a:pt x="3431" y="1489"/>
                  </a:cubicBezTo>
                  <a:cubicBezTo>
                    <a:pt x="3517" y="665"/>
                    <a:pt x="2848" y="0"/>
                    <a:pt x="1933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50"/>
            <p:cNvSpPr/>
            <p:nvPr/>
          </p:nvSpPr>
          <p:spPr>
            <a:xfrm>
              <a:off x="8360431" y="3924247"/>
              <a:ext cx="61459" cy="24958"/>
            </a:xfrm>
            <a:custGeom>
              <a:avLst/>
              <a:gdLst/>
              <a:ahLst/>
              <a:cxnLst/>
              <a:rect l="l" t="t" r="r" b="b"/>
              <a:pathLst>
                <a:path w="2056" h="835" extrusionOk="0">
                  <a:moveTo>
                    <a:pt x="1167" y="1"/>
                  </a:moveTo>
                  <a:cubicBezTo>
                    <a:pt x="819" y="1"/>
                    <a:pt x="429" y="161"/>
                    <a:pt x="57" y="658"/>
                  </a:cubicBezTo>
                  <a:cubicBezTo>
                    <a:pt x="47" y="673"/>
                    <a:pt x="37" y="684"/>
                    <a:pt x="33" y="691"/>
                  </a:cubicBezTo>
                  <a:cubicBezTo>
                    <a:pt x="1" y="728"/>
                    <a:pt x="5" y="783"/>
                    <a:pt x="41" y="814"/>
                  </a:cubicBezTo>
                  <a:cubicBezTo>
                    <a:pt x="57" y="828"/>
                    <a:pt x="78" y="835"/>
                    <a:pt x="98" y="835"/>
                  </a:cubicBezTo>
                  <a:cubicBezTo>
                    <a:pt x="123" y="835"/>
                    <a:pt x="147" y="825"/>
                    <a:pt x="167" y="805"/>
                  </a:cubicBezTo>
                  <a:cubicBezTo>
                    <a:pt x="174" y="797"/>
                    <a:pt x="184" y="783"/>
                    <a:pt x="198" y="763"/>
                  </a:cubicBezTo>
                  <a:cubicBezTo>
                    <a:pt x="493" y="369"/>
                    <a:pt x="818" y="171"/>
                    <a:pt x="1169" y="171"/>
                  </a:cubicBezTo>
                  <a:cubicBezTo>
                    <a:pt x="1404" y="171"/>
                    <a:pt x="1650" y="259"/>
                    <a:pt x="1907" y="437"/>
                  </a:cubicBezTo>
                  <a:cubicBezTo>
                    <a:pt x="1923" y="446"/>
                    <a:pt x="1940" y="451"/>
                    <a:pt x="1958" y="451"/>
                  </a:cubicBezTo>
                  <a:cubicBezTo>
                    <a:pt x="1986" y="451"/>
                    <a:pt x="2014" y="438"/>
                    <a:pt x="2030" y="413"/>
                  </a:cubicBezTo>
                  <a:cubicBezTo>
                    <a:pt x="2056" y="373"/>
                    <a:pt x="2046" y="320"/>
                    <a:pt x="2006" y="291"/>
                  </a:cubicBezTo>
                  <a:cubicBezTo>
                    <a:pt x="1803" y="152"/>
                    <a:pt x="1505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50"/>
            <p:cNvSpPr/>
            <p:nvPr/>
          </p:nvSpPr>
          <p:spPr>
            <a:xfrm>
              <a:off x="8374361" y="3929806"/>
              <a:ext cx="27441" cy="31235"/>
            </a:xfrm>
            <a:custGeom>
              <a:avLst/>
              <a:gdLst/>
              <a:ahLst/>
              <a:cxnLst/>
              <a:rect l="l" t="t" r="r" b="b"/>
              <a:pathLst>
                <a:path w="918" h="1045" extrusionOk="0">
                  <a:moveTo>
                    <a:pt x="89" y="1"/>
                  </a:moveTo>
                  <a:cubicBezTo>
                    <a:pt x="41" y="1"/>
                    <a:pt x="0" y="40"/>
                    <a:pt x="0" y="88"/>
                  </a:cubicBezTo>
                  <a:cubicBezTo>
                    <a:pt x="0" y="135"/>
                    <a:pt x="40" y="176"/>
                    <a:pt x="88" y="176"/>
                  </a:cubicBezTo>
                  <a:cubicBezTo>
                    <a:pt x="695" y="184"/>
                    <a:pt x="739" y="928"/>
                    <a:pt x="740" y="959"/>
                  </a:cubicBezTo>
                  <a:cubicBezTo>
                    <a:pt x="744" y="1006"/>
                    <a:pt x="782" y="1043"/>
                    <a:pt x="829" y="1043"/>
                  </a:cubicBezTo>
                  <a:cubicBezTo>
                    <a:pt x="829" y="1043"/>
                    <a:pt x="830" y="1043"/>
                    <a:pt x="833" y="1044"/>
                  </a:cubicBezTo>
                  <a:cubicBezTo>
                    <a:pt x="881" y="1043"/>
                    <a:pt x="918" y="1000"/>
                    <a:pt x="916" y="952"/>
                  </a:cubicBezTo>
                  <a:cubicBezTo>
                    <a:pt x="902" y="628"/>
                    <a:pt x="710" y="1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50"/>
            <p:cNvSpPr/>
            <p:nvPr/>
          </p:nvSpPr>
          <p:spPr>
            <a:xfrm>
              <a:off x="7969676" y="3543687"/>
              <a:ext cx="469013" cy="488612"/>
            </a:xfrm>
            <a:custGeom>
              <a:avLst/>
              <a:gdLst/>
              <a:ahLst/>
              <a:cxnLst/>
              <a:rect l="l" t="t" r="r" b="b"/>
              <a:pathLst>
                <a:path w="15690" h="16347" extrusionOk="0">
                  <a:moveTo>
                    <a:pt x="7620" y="1"/>
                  </a:moveTo>
                  <a:cubicBezTo>
                    <a:pt x="4205" y="1"/>
                    <a:pt x="1149" y="2385"/>
                    <a:pt x="366" y="5763"/>
                  </a:cubicBezTo>
                  <a:cubicBezTo>
                    <a:pt x="115" y="6841"/>
                    <a:pt x="112" y="7912"/>
                    <a:pt x="313" y="8920"/>
                  </a:cubicBezTo>
                  <a:cubicBezTo>
                    <a:pt x="466" y="9685"/>
                    <a:pt x="433" y="10476"/>
                    <a:pt x="282" y="11244"/>
                  </a:cubicBezTo>
                  <a:cubicBezTo>
                    <a:pt x="1" y="12662"/>
                    <a:pt x="557" y="15158"/>
                    <a:pt x="6199" y="16092"/>
                  </a:cubicBezTo>
                  <a:cubicBezTo>
                    <a:pt x="7265" y="16269"/>
                    <a:pt x="8180" y="16346"/>
                    <a:pt x="8962" y="16346"/>
                  </a:cubicBezTo>
                  <a:cubicBezTo>
                    <a:pt x="12618" y="16346"/>
                    <a:pt x="13406" y="14655"/>
                    <a:pt x="13458" y="13455"/>
                  </a:cubicBezTo>
                  <a:cubicBezTo>
                    <a:pt x="13495" y="12625"/>
                    <a:pt x="13743" y="11815"/>
                    <a:pt x="14148" y="11088"/>
                  </a:cubicBezTo>
                  <a:cubicBezTo>
                    <a:pt x="14552" y="10360"/>
                    <a:pt x="14841" y="9550"/>
                    <a:pt x="14985" y="8680"/>
                  </a:cubicBezTo>
                  <a:cubicBezTo>
                    <a:pt x="15689" y="4432"/>
                    <a:pt x="12653" y="426"/>
                    <a:pt x="8283" y="31"/>
                  </a:cubicBezTo>
                  <a:cubicBezTo>
                    <a:pt x="8061" y="10"/>
                    <a:pt x="7839" y="1"/>
                    <a:pt x="7620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50"/>
            <p:cNvSpPr/>
            <p:nvPr/>
          </p:nvSpPr>
          <p:spPr>
            <a:xfrm>
              <a:off x="7942205" y="3603886"/>
              <a:ext cx="475440" cy="302965"/>
            </a:xfrm>
            <a:custGeom>
              <a:avLst/>
              <a:gdLst/>
              <a:ahLst/>
              <a:cxnLst/>
              <a:rect l="l" t="t" r="r" b="b"/>
              <a:pathLst>
                <a:path w="15905" h="10136" extrusionOk="0">
                  <a:moveTo>
                    <a:pt x="7918" y="1"/>
                  </a:moveTo>
                  <a:cubicBezTo>
                    <a:pt x="7099" y="1"/>
                    <a:pt x="6231" y="60"/>
                    <a:pt x="5325" y="182"/>
                  </a:cubicBezTo>
                  <a:cubicBezTo>
                    <a:pt x="1" y="897"/>
                    <a:pt x="1288" y="8304"/>
                    <a:pt x="1288" y="8304"/>
                  </a:cubicBezTo>
                  <a:cubicBezTo>
                    <a:pt x="2763" y="6519"/>
                    <a:pt x="3419" y="3485"/>
                    <a:pt x="3419" y="3485"/>
                  </a:cubicBezTo>
                  <a:cubicBezTo>
                    <a:pt x="3431" y="3485"/>
                    <a:pt x="3443" y="3485"/>
                    <a:pt x="3455" y="3485"/>
                  </a:cubicBezTo>
                  <a:cubicBezTo>
                    <a:pt x="4701" y="3485"/>
                    <a:pt x="6734" y="2181"/>
                    <a:pt x="6734" y="2181"/>
                  </a:cubicBezTo>
                  <a:cubicBezTo>
                    <a:pt x="8427" y="4178"/>
                    <a:pt x="13699" y="4855"/>
                    <a:pt x="13699" y="4855"/>
                  </a:cubicBezTo>
                  <a:cubicBezTo>
                    <a:pt x="13361" y="6853"/>
                    <a:pt x="14313" y="9892"/>
                    <a:pt x="14351" y="10136"/>
                  </a:cubicBezTo>
                  <a:cubicBezTo>
                    <a:pt x="14351" y="10136"/>
                    <a:pt x="15904" y="6666"/>
                    <a:pt x="15283" y="3791"/>
                  </a:cubicBezTo>
                  <a:cubicBezTo>
                    <a:pt x="14770" y="1408"/>
                    <a:pt x="11918" y="1"/>
                    <a:pt x="7918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50"/>
            <p:cNvSpPr/>
            <p:nvPr/>
          </p:nvSpPr>
          <p:spPr>
            <a:xfrm>
              <a:off x="7932131" y="3557616"/>
              <a:ext cx="248048" cy="294566"/>
            </a:xfrm>
            <a:custGeom>
              <a:avLst/>
              <a:gdLst/>
              <a:ahLst/>
              <a:cxnLst/>
              <a:rect l="l" t="t" r="r" b="b"/>
              <a:pathLst>
                <a:path w="8298" h="9855" extrusionOk="0">
                  <a:moveTo>
                    <a:pt x="5458" y="0"/>
                  </a:moveTo>
                  <a:cubicBezTo>
                    <a:pt x="3940" y="0"/>
                    <a:pt x="2143" y="772"/>
                    <a:pt x="1305" y="2942"/>
                  </a:cubicBezTo>
                  <a:cubicBezTo>
                    <a:pt x="1291" y="2980"/>
                    <a:pt x="1275" y="3020"/>
                    <a:pt x="1261" y="3058"/>
                  </a:cubicBezTo>
                  <a:cubicBezTo>
                    <a:pt x="0" y="6523"/>
                    <a:pt x="1628" y="9854"/>
                    <a:pt x="1628" y="9854"/>
                  </a:cubicBezTo>
                  <a:cubicBezTo>
                    <a:pt x="1628" y="9854"/>
                    <a:pt x="3113" y="7072"/>
                    <a:pt x="3075" y="4580"/>
                  </a:cubicBezTo>
                  <a:cubicBezTo>
                    <a:pt x="3075" y="4580"/>
                    <a:pt x="6873" y="3822"/>
                    <a:pt x="7870" y="1877"/>
                  </a:cubicBezTo>
                  <a:cubicBezTo>
                    <a:pt x="8297" y="1040"/>
                    <a:pt x="7450" y="289"/>
                    <a:pt x="6210" y="66"/>
                  </a:cubicBezTo>
                  <a:cubicBezTo>
                    <a:pt x="5971" y="23"/>
                    <a:pt x="5719" y="0"/>
                    <a:pt x="5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50"/>
            <p:cNvSpPr/>
            <p:nvPr/>
          </p:nvSpPr>
          <p:spPr>
            <a:xfrm>
              <a:off x="8099439" y="3521808"/>
              <a:ext cx="347650" cy="390961"/>
            </a:xfrm>
            <a:custGeom>
              <a:avLst/>
              <a:gdLst/>
              <a:ahLst/>
              <a:cxnLst/>
              <a:rect l="l" t="t" r="r" b="b"/>
              <a:pathLst>
                <a:path w="11630" h="13080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72" y="2129"/>
                    <a:pt x="93" y="2252"/>
                    <a:pt x="133" y="2383"/>
                  </a:cubicBezTo>
                  <a:cubicBezTo>
                    <a:pt x="1029" y="5425"/>
                    <a:pt x="9285" y="6737"/>
                    <a:pt x="9285" y="6737"/>
                  </a:cubicBezTo>
                  <a:cubicBezTo>
                    <a:pt x="8487" y="10077"/>
                    <a:pt x="9130" y="13079"/>
                    <a:pt x="9130" y="13079"/>
                  </a:cubicBezTo>
                  <a:cubicBezTo>
                    <a:pt x="10126" y="12112"/>
                    <a:pt x="10933" y="10873"/>
                    <a:pt x="11257" y="9373"/>
                  </a:cubicBezTo>
                  <a:cubicBezTo>
                    <a:pt x="11629" y="7656"/>
                    <a:pt x="11363" y="5601"/>
                    <a:pt x="10006" y="3230"/>
                  </a:cubicBezTo>
                  <a:cubicBezTo>
                    <a:pt x="8710" y="967"/>
                    <a:pt x="5933" y="1"/>
                    <a:pt x="3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50"/>
            <p:cNvSpPr/>
            <p:nvPr/>
          </p:nvSpPr>
          <p:spPr>
            <a:xfrm>
              <a:off x="8099529" y="3521808"/>
              <a:ext cx="347560" cy="280159"/>
            </a:xfrm>
            <a:custGeom>
              <a:avLst/>
              <a:gdLst/>
              <a:ahLst/>
              <a:cxnLst/>
              <a:rect l="l" t="t" r="r" b="b"/>
              <a:pathLst>
                <a:path w="11627" h="9373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692" y="1521"/>
                    <a:pt x="1781" y="895"/>
                    <a:pt x="3242" y="895"/>
                  </a:cubicBezTo>
                  <a:cubicBezTo>
                    <a:pt x="4223" y="895"/>
                    <a:pt x="5371" y="1177"/>
                    <a:pt x="6659" y="1974"/>
                  </a:cubicBezTo>
                  <a:cubicBezTo>
                    <a:pt x="9849" y="3947"/>
                    <a:pt x="10914" y="7257"/>
                    <a:pt x="11254" y="9373"/>
                  </a:cubicBezTo>
                  <a:cubicBezTo>
                    <a:pt x="11626" y="7656"/>
                    <a:pt x="11360" y="5601"/>
                    <a:pt x="10005" y="3230"/>
                  </a:cubicBezTo>
                  <a:cubicBezTo>
                    <a:pt x="8708" y="967"/>
                    <a:pt x="5931" y="1"/>
                    <a:pt x="364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50"/>
            <p:cNvSpPr/>
            <p:nvPr/>
          </p:nvSpPr>
          <p:spPr>
            <a:xfrm>
              <a:off x="7971111" y="3557586"/>
              <a:ext cx="146623" cy="87936"/>
            </a:xfrm>
            <a:custGeom>
              <a:avLst/>
              <a:gdLst/>
              <a:ahLst/>
              <a:cxnLst/>
              <a:rect l="l" t="t" r="r" b="b"/>
              <a:pathLst>
                <a:path w="4905" h="2942" extrusionOk="0">
                  <a:moveTo>
                    <a:pt x="4150" y="1"/>
                  </a:moveTo>
                  <a:cubicBezTo>
                    <a:pt x="2633" y="1"/>
                    <a:pt x="838" y="773"/>
                    <a:pt x="1" y="2942"/>
                  </a:cubicBezTo>
                  <a:cubicBezTo>
                    <a:pt x="270" y="2571"/>
                    <a:pt x="588" y="2233"/>
                    <a:pt x="948" y="1948"/>
                  </a:cubicBezTo>
                  <a:cubicBezTo>
                    <a:pt x="1840" y="1237"/>
                    <a:pt x="2980" y="840"/>
                    <a:pt x="4121" y="840"/>
                  </a:cubicBezTo>
                  <a:cubicBezTo>
                    <a:pt x="4209" y="840"/>
                    <a:pt x="4297" y="843"/>
                    <a:pt x="4385" y="847"/>
                  </a:cubicBezTo>
                  <a:lnTo>
                    <a:pt x="4904" y="67"/>
                  </a:lnTo>
                  <a:cubicBezTo>
                    <a:pt x="4665" y="24"/>
                    <a:pt x="4412" y="1"/>
                    <a:pt x="4150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50"/>
            <p:cNvSpPr/>
            <p:nvPr/>
          </p:nvSpPr>
          <p:spPr>
            <a:xfrm>
              <a:off x="8078365" y="3855858"/>
              <a:ext cx="20028" cy="35479"/>
            </a:xfrm>
            <a:custGeom>
              <a:avLst/>
              <a:gdLst/>
              <a:ahLst/>
              <a:cxnLst/>
              <a:rect l="l" t="t" r="r" b="b"/>
              <a:pathLst>
                <a:path w="670" h="1187" extrusionOk="0">
                  <a:moveTo>
                    <a:pt x="379" y="1"/>
                  </a:moveTo>
                  <a:cubicBezTo>
                    <a:pt x="225" y="1"/>
                    <a:pt x="76" y="232"/>
                    <a:pt x="40" y="540"/>
                  </a:cubicBezTo>
                  <a:cubicBezTo>
                    <a:pt x="1" y="866"/>
                    <a:pt x="104" y="1154"/>
                    <a:pt x="266" y="1183"/>
                  </a:cubicBezTo>
                  <a:cubicBezTo>
                    <a:pt x="276" y="1185"/>
                    <a:pt x="285" y="1186"/>
                    <a:pt x="295" y="1186"/>
                  </a:cubicBezTo>
                  <a:cubicBezTo>
                    <a:pt x="447" y="1186"/>
                    <a:pt x="594" y="955"/>
                    <a:pt x="632" y="647"/>
                  </a:cubicBezTo>
                  <a:cubicBezTo>
                    <a:pt x="670" y="321"/>
                    <a:pt x="570" y="32"/>
                    <a:pt x="406" y="3"/>
                  </a:cubicBezTo>
                  <a:cubicBezTo>
                    <a:pt x="397" y="2"/>
                    <a:pt x="38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50"/>
            <p:cNvSpPr/>
            <p:nvPr/>
          </p:nvSpPr>
          <p:spPr>
            <a:xfrm>
              <a:off x="8253386" y="3878306"/>
              <a:ext cx="22001" cy="34553"/>
            </a:xfrm>
            <a:custGeom>
              <a:avLst/>
              <a:gdLst/>
              <a:ahLst/>
              <a:cxnLst/>
              <a:rect l="l" t="t" r="r" b="b"/>
              <a:pathLst>
                <a:path w="736" h="1156" extrusionOk="0">
                  <a:moveTo>
                    <a:pt x="461" y="0"/>
                  </a:moveTo>
                  <a:cubicBezTo>
                    <a:pt x="317" y="0"/>
                    <a:pt x="159" y="188"/>
                    <a:pt x="85" y="461"/>
                  </a:cubicBezTo>
                  <a:cubicBezTo>
                    <a:pt x="1" y="774"/>
                    <a:pt x="58" y="1080"/>
                    <a:pt x="215" y="1144"/>
                  </a:cubicBezTo>
                  <a:cubicBezTo>
                    <a:pt x="235" y="1152"/>
                    <a:pt x="255" y="1156"/>
                    <a:pt x="276" y="1156"/>
                  </a:cubicBezTo>
                  <a:cubicBezTo>
                    <a:pt x="420" y="1156"/>
                    <a:pt x="577" y="968"/>
                    <a:pt x="651" y="694"/>
                  </a:cubicBezTo>
                  <a:cubicBezTo>
                    <a:pt x="736" y="382"/>
                    <a:pt x="678" y="77"/>
                    <a:pt x="521" y="12"/>
                  </a:cubicBezTo>
                  <a:cubicBezTo>
                    <a:pt x="502" y="4"/>
                    <a:pt x="481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50"/>
            <p:cNvSpPr/>
            <p:nvPr/>
          </p:nvSpPr>
          <p:spPr>
            <a:xfrm>
              <a:off x="8053435" y="3775574"/>
              <a:ext cx="70068" cy="24868"/>
            </a:xfrm>
            <a:custGeom>
              <a:avLst/>
              <a:gdLst/>
              <a:ahLst/>
              <a:cxnLst/>
              <a:rect l="l" t="t" r="r" b="b"/>
              <a:pathLst>
                <a:path w="2344" h="832" extrusionOk="0">
                  <a:moveTo>
                    <a:pt x="1206" y="1"/>
                  </a:moveTo>
                  <a:cubicBezTo>
                    <a:pt x="860" y="1"/>
                    <a:pt x="462" y="130"/>
                    <a:pt x="68" y="535"/>
                  </a:cubicBezTo>
                  <a:cubicBezTo>
                    <a:pt x="1" y="603"/>
                    <a:pt x="2" y="715"/>
                    <a:pt x="71" y="783"/>
                  </a:cubicBezTo>
                  <a:cubicBezTo>
                    <a:pt x="105" y="816"/>
                    <a:pt x="149" y="832"/>
                    <a:pt x="192" y="832"/>
                  </a:cubicBezTo>
                  <a:cubicBezTo>
                    <a:pt x="239" y="832"/>
                    <a:pt x="284" y="814"/>
                    <a:pt x="318" y="778"/>
                  </a:cubicBezTo>
                  <a:cubicBezTo>
                    <a:pt x="634" y="453"/>
                    <a:pt x="948" y="350"/>
                    <a:pt x="1219" y="350"/>
                  </a:cubicBezTo>
                  <a:cubicBezTo>
                    <a:pt x="1674" y="350"/>
                    <a:pt x="2009" y="640"/>
                    <a:pt x="2032" y="660"/>
                  </a:cubicBezTo>
                  <a:cubicBezTo>
                    <a:pt x="2065" y="691"/>
                    <a:pt x="2108" y="706"/>
                    <a:pt x="2150" y="706"/>
                  </a:cubicBezTo>
                  <a:cubicBezTo>
                    <a:pt x="2197" y="706"/>
                    <a:pt x="2244" y="687"/>
                    <a:pt x="2279" y="648"/>
                  </a:cubicBezTo>
                  <a:cubicBezTo>
                    <a:pt x="2344" y="575"/>
                    <a:pt x="2338" y="466"/>
                    <a:pt x="2266" y="401"/>
                  </a:cubicBezTo>
                  <a:cubicBezTo>
                    <a:pt x="2260" y="395"/>
                    <a:pt x="1810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50"/>
            <p:cNvSpPr/>
            <p:nvPr/>
          </p:nvSpPr>
          <p:spPr>
            <a:xfrm>
              <a:off x="8267973" y="3793777"/>
              <a:ext cx="68185" cy="32162"/>
            </a:xfrm>
            <a:custGeom>
              <a:avLst/>
              <a:gdLst/>
              <a:ahLst/>
              <a:cxnLst/>
              <a:rect l="l" t="t" r="r" b="b"/>
              <a:pathLst>
                <a:path w="2281" h="1076" extrusionOk="0">
                  <a:moveTo>
                    <a:pt x="914" y="1"/>
                  </a:moveTo>
                  <a:cubicBezTo>
                    <a:pt x="469" y="1"/>
                    <a:pt x="122" y="190"/>
                    <a:pt x="115" y="193"/>
                  </a:cubicBezTo>
                  <a:cubicBezTo>
                    <a:pt x="31" y="240"/>
                    <a:pt x="1" y="346"/>
                    <a:pt x="49" y="430"/>
                  </a:cubicBezTo>
                  <a:cubicBezTo>
                    <a:pt x="82" y="488"/>
                    <a:pt x="141" y="521"/>
                    <a:pt x="202" y="521"/>
                  </a:cubicBezTo>
                  <a:cubicBezTo>
                    <a:pt x="231" y="521"/>
                    <a:pt x="260" y="514"/>
                    <a:pt x="288" y="498"/>
                  </a:cubicBezTo>
                  <a:cubicBezTo>
                    <a:pt x="308" y="487"/>
                    <a:pt x="568" y="345"/>
                    <a:pt x="902" y="345"/>
                  </a:cubicBezTo>
                  <a:cubicBezTo>
                    <a:pt x="1226" y="345"/>
                    <a:pt x="1619" y="478"/>
                    <a:pt x="1932" y="991"/>
                  </a:cubicBezTo>
                  <a:cubicBezTo>
                    <a:pt x="1964" y="1044"/>
                    <a:pt x="2024" y="1075"/>
                    <a:pt x="2082" y="1075"/>
                  </a:cubicBezTo>
                  <a:cubicBezTo>
                    <a:pt x="2113" y="1075"/>
                    <a:pt x="2145" y="1068"/>
                    <a:pt x="2170" y="1049"/>
                  </a:cubicBezTo>
                  <a:cubicBezTo>
                    <a:pt x="2254" y="999"/>
                    <a:pt x="2281" y="892"/>
                    <a:pt x="2230" y="809"/>
                  </a:cubicBezTo>
                  <a:cubicBezTo>
                    <a:pt x="1838" y="167"/>
                    <a:pt x="1332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50"/>
            <p:cNvSpPr/>
            <p:nvPr/>
          </p:nvSpPr>
          <p:spPr>
            <a:xfrm>
              <a:off x="8179133" y="3877768"/>
              <a:ext cx="23645" cy="48930"/>
            </a:xfrm>
            <a:custGeom>
              <a:avLst/>
              <a:gdLst/>
              <a:ahLst/>
              <a:cxnLst/>
              <a:rect l="l" t="t" r="r" b="b"/>
              <a:pathLst>
                <a:path w="791" h="1637" extrusionOk="0">
                  <a:moveTo>
                    <a:pt x="193" y="1"/>
                  </a:moveTo>
                  <a:cubicBezTo>
                    <a:pt x="151" y="1"/>
                    <a:pt x="113" y="34"/>
                    <a:pt x="108" y="76"/>
                  </a:cubicBezTo>
                  <a:lnTo>
                    <a:pt x="3" y="916"/>
                  </a:lnTo>
                  <a:cubicBezTo>
                    <a:pt x="0" y="942"/>
                    <a:pt x="7" y="966"/>
                    <a:pt x="23" y="984"/>
                  </a:cubicBezTo>
                  <a:cubicBezTo>
                    <a:pt x="38" y="1001"/>
                    <a:pt x="62" y="1012"/>
                    <a:pt x="86" y="1014"/>
                  </a:cubicBezTo>
                  <a:cubicBezTo>
                    <a:pt x="247" y="1019"/>
                    <a:pt x="586" y="1083"/>
                    <a:pt x="607" y="1232"/>
                  </a:cubicBezTo>
                  <a:cubicBezTo>
                    <a:pt x="610" y="1259"/>
                    <a:pt x="606" y="1280"/>
                    <a:pt x="588" y="1302"/>
                  </a:cubicBezTo>
                  <a:cubicBezTo>
                    <a:pt x="514" y="1393"/>
                    <a:pt x="281" y="1448"/>
                    <a:pt x="151" y="1460"/>
                  </a:cubicBezTo>
                  <a:cubicBezTo>
                    <a:pt x="102" y="1464"/>
                    <a:pt x="67" y="1508"/>
                    <a:pt x="72" y="1556"/>
                  </a:cubicBezTo>
                  <a:cubicBezTo>
                    <a:pt x="77" y="1601"/>
                    <a:pt x="115" y="1635"/>
                    <a:pt x="158" y="1635"/>
                  </a:cubicBezTo>
                  <a:cubicBezTo>
                    <a:pt x="163" y="1635"/>
                    <a:pt x="164" y="1635"/>
                    <a:pt x="168" y="1636"/>
                  </a:cubicBezTo>
                  <a:cubicBezTo>
                    <a:pt x="211" y="1633"/>
                    <a:pt x="580" y="1592"/>
                    <a:pt x="723" y="1413"/>
                  </a:cubicBezTo>
                  <a:cubicBezTo>
                    <a:pt x="771" y="1352"/>
                    <a:pt x="791" y="1283"/>
                    <a:pt x="780" y="1211"/>
                  </a:cubicBezTo>
                  <a:cubicBezTo>
                    <a:pt x="743" y="944"/>
                    <a:pt x="370" y="870"/>
                    <a:pt x="187" y="848"/>
                  </a:cubicBezTo>
                  <a:lnTo>
                    <a:pt x="281" y="98"/>
                  </a:lnTo>
                  <a:cubicBezTo>
                    <a:pt x="288" y="51"/>
                    <a:pt x="253" y="6"/>
                    <a:pt x="205" y="2"/>
                  </a:cubicBezTo>
                  <a:cubicBezTo>
                    <a:pt x="201" y="1"/>
                    <a:pt x="19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50"/>
            <p:cNvSpPr/>
            <p:nvPr/>
          </p:nvSpPr>
          <p:spPr>
            <a:xfrm>
              <a:off x="8124489" y="3934051"/>
              <a:ext cx="93564" cy="27230"/>
            </a:xfrm>
            <a:custGeom>
              <a:avLst/>
              <a:gdLst/>
              <a:ahLst/>
              <a:cxnLst/>
              <a:rect l="l" t="t" r="r" b="b"/>
              <a:pathLst>
                <a:path w="3130" h="911" extrusionOk="0">
                  <a:moveTo>
                    <a:pt x="97" y="1"/>
                  </a:moveTo>
                  <a:cubicBezTo>
                    <a:pt x="74" y="1"/>
                    <a:pt x="51" y="10"/>
                    <a:pt x="34" y="28"/>
                  </a:cubicBezTo>
                  <a:cubicBezTo>
                    <a:pt x="0" y="64"/>
                    <a:pt x="2" y="119"/>
                    <a:pt x="37" y="153"/>
                  </a:cubicBezTo>
                  <a:cubicBezTo>
                    <a:pt x="685" y="759"/>
                    <a:pt x="1443" y="911"/>
                    <a:pt x="2040" y="911"/>
                  </a:cubicBezTo>
                  <a:cubicBezTo>
                    <a:pt x="2626" y="911"/>
                    <a:pt x="3052" y="765"/>
                    <a:pt x="3061" y="762"/>
                  </a:cubicBezTo>
                  <a:cubicBezTo>
                    <a:pt x="3107" y="747"/>
                    <a:pt x="3130" y="697"/>
                    <a:pt x="3114" y="652"/>
                  </a:cubicBezTo>
                  <a:cubicBezTo>
                    <a:pt x="3102" y="616"/>
                    <a:pt x="3068" y="594"/>
                    <a:pt x="3032" y="594"/>
                  </a:cubicBezTo>
                  <a:cubicBezTo>
                    <a:pt x="3022" y="594"/>
                    <a:pt x="3012" y="595"/>
                    <a:pt x="3003" y="599"/>
                  </a:cubicBezTo>
                  <a:cubicBezTo>
                    <a:pt x="2995" y="601"/>
                    <a:pt x="2592" y="738"/>
                    <a:pt x="2041" y="738"/>
                  </a:cubicBezTo>
                  <a:cubicBezTo>
                    <a:pt x="1480" y="738"/>
                    <a:pt x="765" y="596"/>
                    <a:pt x="157" y="26"/>
                  </a:cubicBezTo>
                  <a:cubicBezTo>
                    <a:pt x="140" y="9"/>
                    <a:pt x="11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50"/>
            <p:cNvSpPr/>
            <p:nvPr/>
          </p:nvSpPr>
          <p:spPr>
            <a:xfrm>
              <a:off x="8247108" y="3915011"/>
              <a:ext cx="93862" cy="78670"/>
            </a:xfrm>
            <a:custGeom>
              <a:avLst/>
              <a:gdLst/>
              <a:ahLst/>
              <a:cxnLst/>
              <a:rect l="l" t="t" r="r" b="b"/>
              <a:pathLst>
                <a:path w="3140" h="2632" extrusionOk="0">
                  <a:moveTo>
                    <a:pt x="1521" y="0"/>
                  </a:moveTo>
                  <a:cubicBezTo>
                    <a:pt x="791" y="0"/>
                    <a:pt x="169" y="476"/>
                    <a:pt x="89" y="1134"/>
                  </a:cubicBezTo>
                  <a:cubicBezTo>
                    <a:pt x="0" y="1854"/>
                    <a:pt x="592" y="2519"/>
                    <a:pt x="1410" y="2619"/>
                  </a:cubicBezTo>
                  <a:cubicBezTo>
                    <a:pt x="1480" y="2627"/>
                    <a:pt x="1550" y="2632"/>
                    <a:pt x="1618" y="2632"/>
                  </a:cubicBezTo>
                  <a:cubicBezTo>
                    <a:pt x="2349" y="2632"/>
                    <a:pt x="2971" y="2156"/>
                    <a:pt x="3051" y="1498"/>
                  </a:cubicBezTo>
                  <a:cubicBezTo>
                    <a:pt x="3139" y="778"/>
                    <a:pt x="2548" y="113"/>
                    <a:pt x="1729" y="13"/>
                  </a:cubicBezTo>
                  <a:cubicBezTo>
                    <a:pt x="1659" y="5"/>
                    <a:pt x="1590" y="0"/>
                    <a:pt x="1521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50"/>
            <p:cNvSpPr/>
            <p:nvPr/>
          </p:nvSpPr>
          <p:spPr>
            <a:xfrm>
              <a:off x="7995264" y="3882789"/>
              <a:ext cx="98287" cy="79627"/>
            </a:xfrm>
            <a:custGeom>
              <a:avLst/>
              <a:gdLst/>
              <a:ahLst/>
              <a:cxnLst/>
              <a:rect l="l" t="t" r="r" b="b"/>
              <a:pathLst>
                <a:path w="3288" h="2664" extrusionOk="0">
                  <a:moveTo>
                    <a:pt x="1534" y="0"/>
                  </a:moveTo>
                  <a:cubicBezTo>
                    <a:pt x="938" y="0"/>
                    <a:pt x="405" y="330"/>
                    <a:pt x="229" y="865"/>
                  </a:cubicBezTo>
                  <a:cubicBezTo>
                    <a:pt x="0" y="1553"/>
                    <a:pt x="450" y="2321"/>
                    <a:pt x="1234" y="2579"/>
                  </a:cubicBezTo>
                  <a:cubicBezTo>
                    <a:pt x="1408" y="2636"/>
                    <a:pt x="1585" y="2663"/>
                    <a:pt x="1756" y="2663"/>
                  </a:cubicBezTo>
                  <a:cubicBezTo>
                    <a:pt x="2352" y="2663"/>
                    <a:pt x="2885" y="2334"/>
                    <a:pt x="3062" y="1798"/>
                  </a:cubicBezTo>
                  <a:cubicBezTo>
                    <a:pt x="3287" y="1111"/>
                    <a:pt x="2837" y="343"/>
                    <a:pt x="2057" y="85"/>
                  </a:cubicBezTo>
                  <a:cubicBezTo>
                    <a:pt x="1882" y="28"/>
                    <a:pt x="1706" y="0"/>
                    <a:pt x="1534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50"/>
            <p:cNvSpPr/>
            <p:nvPr/>
          </p:nvSpPr>
          <p:spPr>
            <a:xfrm>
              <a:off x="7991587" y="4306480"/>
              <a:ext cx="272620" cy="42205"/>
            </a:xfrm>
            <a:custGeom>
              <a:avLst/>
              <a:gdLst/>
              <a:ahLst/>
              <a:cxnLst/>
              <a:rect l="l" t="t" r="r" b="b"/>
              <a:pathLst>
                <a:path w="9120" h="1412" extrusionOk="0">
                  <a:moveTo>
                    <a:pt x="136" y="1"/>
                  </a:moveTo>
                  <a:cubicBezTo>
                    <a:pt x="76" y="316"/>
                    <a:pt x="30" y="560"/>
                    <a:pt x="0" y="714"/>
                  </a:cubicBezTo>
                  <a:cubicBezTo>
                    <a:pt x="2523" y="1179"/>
                    <a:pt x="5067" y="1411"/>
                    <a:pt x="7632" y="1411"/>
                  </a:cubicBezTo>
                  <a:cubicBezTo>
                    <a:pt x="8128" y="1411"/>
                    <a:pt x="8623" y="1403"/>
                    <a:pt x="9120" y="1385"/>
                  </a:cubicBezTo>
                  <a:cubicBezTo>
                    <a:pt x="9110" y="1260"/>
                    <a:pt x="9082" y="1006"/>
                    <a:pt x="9044" y="657"/>
                  </a:cubicBezTo>
                  <a:cubicBezTo>
                    <a:pt x="8563" y="673"/>
                    <a:pt x="8082" y="682"/>
                    <a:pt x="7603" y="682"/>
                  </a:cubicBezTo>
                  <a:cubicBezTo>
                    <a:pt x="5098" y="682"/>
                    <a:pt x="2609" y="458"/>
                    <a:pt x="136" y="1"/>
                  </a:cubicBezTo>
                  <a:close/>
                </a:path>
              </a:pathLst>
            </a:custGeom>
            <a:solidFill>
              <a:srgbClr val="F4D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50"/>
            <p:cNvSpPr/>
            <p:nvPr/>
          </p:nvSpPr>
          <p:spPr>
            <a:xfrm>
              <a:off x="8129960" y="4115154"/>
              <a:ext cx="20805" cy="20803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48" y="1"/>
                  </a:moveTo>
                  <a:cubicBezTo>
                    <a:pt x="156" y="1"/>
                    <a:pt x="1" y="156"/>
                    <a:pt x="1" y="348"/>
                  </a:cubicBezTo>
                  <a:cubicBezTo>
                    <a:pt x="1" y="540"/>
                    <a:pt x="156" y="695"/>
                    <a:pt x="348" y="695"/>
                  </a:cubicBezTo>
                  <a:cubicBezTo>
                    <a:pt x="540" y="695"/>
                    <a:pt x="695" y="540"/>
                    <a:pt x="695" y="348"/>
                  </a:cubicBezTo>
                  <a:cubicBezTo>
                    <a:pt x="695" y="156"/>
                    <a:pt x="539" y="1"/>
                    <a:pt x="348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50"/>
            <p:cNvSpPr/>
            <p:nvPr/>
          </p:nvSpPr>
          <p:spPr>
            <a:xfrm>
              <a:off x="8127239" y="4158136"/>
              <a:ext cx="20775" cy="20803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53" y="1"/>
                  </a:moveTo>
                  <a:cubicBezTo>
                    <a:pt x="351" y="1"/>
                    <a:pt x="349" y="1"/>
                    <a:pt x="347" y="1"/>
                  </a:cubicBezTo>
                  <a:cubicBezTo>
                    <a:pt x="155" y="1"/>
                    <a:pt x="0" y="156"/>
                    <a:pt x="0" y="348"/>
                  </a:cubicBezTo>
                  <a:cubicBezTo>
                    <a:pt x="0" y="540"/>
                    <a:pt x="155" y="695"/>
                    <a:pt x="347" y="695"/>
                  </a:cubicBezTo>
                  <a:cubicBezTo>
                    <a:pt x="539" y="695"/>
                    <a:pt x="695" y="540"/>
                    <a:pt x="695" y="348"/>
                  </a:cubicBezTo>
                  <a:cubicBezTo>
                    <a:pt x="695" y="157"/>
                    <a:pt x="541" y="1"/>
                    <a:pt x="353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50"/>
            <p:cNvSpPr/>
            <p:nvPr/>
          </p:nvSpPr>
          <p:spPr>
            <a:xfrm>
              <a:off x="8326353" y="4681540"/>
              <a:ext cx="57274" cy="118604"/>
            </a:xfrm>
            <a:custGeom>
              <a:avLst/>
              <a:gdLst/>
              <a:ahLst/>
              <a:cxnLst/>
              <a:rect l="l" t="t" r="r" b="b"/>
              <a:pathLst>
                <a:path w="1916" h="3968" extrusionOk="0">
                  <a:moveTo>
                    <a:pt x="1334" y="1"/>
                  </a:moveTo>
                  <a:cubicBezTo>
                    <a:pt x="1307" y="14"/>
                    <a:pt x="1292" y="18"/>
                    <a:pt x="1292" y="18"/>
                  </a:cubicBezTo>
                  <a:cubicBezTo>
                    <a:pt x="1292" y="18"/>
                    <a:pt x="1011" y="602"/>
                    <a:pt x="707" y="1182"/>
                  </a:cubicBezTo>
                  <a:cubicBezTo>
                    <a:pt x="407" y="1765"/>
                    <a:pt x="82" y="2338"/>
                    <a:pt x="82" y="2338"/>
                  </a:cubicBezTo>
                  <a:cubicBezTo>
                    <a:pt x="82" y="2338"/>
                    <a:pt x="0" y="3082"/>
                    <a:pt x="24" y="3967"/>
                  </a:cubicBezTo>
                  <a:cubicBezTo>
                    <a:pt x="1167" y="3332"/>
                    <a:pt x="1915" y="676"/>
                    <a:pt x="133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95" name="Google Shape;3495;p50"/>
          <p:cNvSpPr/>
          <p:nvPr/>
        </p:nvSpPr>
        <p:spPr>
          <a:xfrm>
            <a:off x="717391" y="1947925"/>
            <a:ext cx="525600" cy="525600"/>
          </a:xfrm>
          <a:prstGeom prst="ellipse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6" name="Google Shape;3496;p50"/>
          <p:cNvSpPr/>
          <p:nvPr/>
        </p:nvSpPr>
        <p:spPr>
          <a:xfrm>
            <a:off x="717391" y="2535763"/>
            <a:ext cx="525600" cy="525600"/>
          </a:xfrm>
          <a:prstGeom prst="ellipse">
            <a:avLst/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68" name="Google Shape;3568;p50"/>
          <p:cNvGrpSpPr/>
          <p:nvPr/>
        </p:nvGrpSpPr>
        <p:grpSpPr>
          <a:xfrm>
            <a:off x="815128" y="2666242"/>
            <a:ext cx="328932" cy="242802"/>
            <a:chOff x="1042690" y="3896705"/>
            <a:chExt cx="328932" cy="242802"/>
          </a:xfrm>
        </p:grpSpPr>
        <p:sp>
          <p:nvSpPr>
            <p:cNvPr id="3569" name="Google Shape;3569;p50"/>
            <p:cNvSpPr/>
            <p:nvPr/>
          </p:nvSpPr>
          <p:spPr>
            <a:xfrm>
              <a:off x="1042690" y="4034931"/>
              <a:ext cx="22997" cy="9782"/>
            </a:xfrm>
            <a:custGeom>
              <a:avLst/>
              <a:gdLst/>
              <a:ahLst/>
              <a:cxnLst/>
              <a:rect l="l" t="t" r="r" b="b"/>
              <a:pathLst>
                <a:path w="844" h="359" extrusionOk="0">
                  <a:moveTo>
                    <a:pt x="180" y="1"/>
                  </a:moveTo>
                  <a:cubicBezTo>
                    <a:pt x="82" y="1"/>
                    <a:pt x="1" y="82"/>
                    <a:pt x="1" y="180"/>
                  </a:cubicBezTo>
                  <a:cubicBezTo>
                    <a:pt x="1" y="280"/>
                    <a:pt x="82" y="359"/>
                    <a:pt x="180" y="359"/>
                  </a:cubicBezTo>
                  <a:lnTo>
                    <a:pt x="665" y="359"/>
                  </a:lnTo>
                  <a:cubicBezTo>
                    <a:pt x="764" y="359"/>
                    <a:pt x="844" y="280"/>
                    <a:pt x="844" y="180"/>
                  </a:cubicBezTo>
                  <a:cubicBezTo>
                    <a:pt x="844" y="82"/>
                    <a:pt x="763" y="1"/>
                    <a:pt x="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50"/>
            <p:cNvSpPr/>
            <p:nvPr/>
          </p:nvSpPr>
          <p:spPr>
            <a:xfrm>
              <a:off x="1049338" y="4013678"/>
              <a:ext cx="22915" cy="9836"/>
            </a:xfrm>
            <a:custGeom>
              <a:avLst/>
              <a:gdLst/>
              <a:ahLst/>
              <a:cxnLst/>
              <a:rect l="l" t="t" r="r" b="b"/>
              <a:pathLst>
                <a:path w="841" h="361" extrusionOk="0">
                  <a:moveTo>
                    <a:pt x="179" y="0"/>
                  </a:moveTo>
                  <a:cubicBezTo>
                    <a:pt x="79" y="0"/>
                    <a:pt x="0" y="81"/>
                    <a:pt x="0" y="181"/>
                  </a:cubicBezTo>
                  <a:cubicBezTo>
                    <a:pt x="0" y="279"/>
                    <a:pt x="79" y="360"/>
                    <a:pt x="179" y="360"/>
                  </a:cubicBezTo>
                  <a:lnTo>
                    <a:pt x="662" y="360"/>
                  </a:lnTo>
                  <a:cubicBezTo>
                    <a:pt x="762" y="360"/>
                    <a:pt x="841" y="279"/>
                    <a:pt x="841" y="181"/>
                  </a:cubicBezTo>
                  <a:cubicBezTo>
                    <a:pt x="841" y="81"/>
                    <a:pt x="762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50"/>
            <p:cNvSpPr/>
            <p:nvPr/>
          </p:nvSpPr>
          <p:spPr>
            <a:xfrm>
              <a:off x="1055905" y="3992452"/>
              <a:ext cx="22997" cy="9782"/>
            </a:xfrm>
            <a:custGeom>
              <a:avLst/>
              <a:gdLst/>
              <a:ahLst/>
              <a:cxnLst/>
              <a:rect l="l" t="t" r="r" b="b"/>
              <a:pathLst>
                <a:path w="844" h="359" extrusionOk="0">
                  <a:moveTo>
                    <a:pt x="180" y="0"/>
                  </a:moveTo>
                  <a:cubicBezTo>
                    <a:pt x="80" y="0"/>
                    <a:pt x="0" y="80"/>
                    <a:pt x="0" y="179"/>
                  </a:cubicBezTo>
                  <a:cubicBezTo>
                    <a:pt x="0" y="278"/>
                    <a:pt x="80" y="359"/>
                    <a:pt x="180" y="359"/>
                  </a:cubicBezTo>
                  <a:lnTo>
                    <a:pt x="664" y="359"/>
                  </a:lnTo>
                  <a:cubicBezTo>
                    <a:pt x="764" y="359"/>
                    <a:pt x="843" y="278"/>
                    <a:pt x="841" y="179"/>
                  </a:cubicBezTo>
                  <a:cubicBezTo>
                    <a:pt x="841" y="80"/>
                    <a:pt x="76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50"/>
            <p:cNvSpPr/>
            <p:nvPr/>
          </p:nvSpPr>
          <p:spPr>
            <a:xfrm>
              <a:off x="1062581" y="3971117"/>
              <a:ext cx="22942" cy="9809"/>
            </a:xfrm>
            <a:custGeom>
              <a:avLst/>
              <a:gdLst/>
              <a:ahLst/>
              <a:cxnLst/>
              <a:rect l="l" t="t" r="r" b="b"/>
              <a:pathLst>
                <a:path w="842" h="360" extrusionOk="0">
                  <a:moveTo>
                    <a:pt x="180" y="1"/>
                  </a:moveTo>
                  <a:cubicBezTo>
                    <a:pt x="80" y="1"/>
                    <a:pt x="1" y="80"/>
                    <a:pt x="1" y="180"/>
                  </a:cubicBezTo>
                  <a:cubicBezTo>
                    <a:pt x="1" y="278"/>
                    <a:pt x="80" y="359"/>
                    <a:pt x="180" y="359"/>
                  </a:cubicBezTo>
                  <a:lnTo>
                    <a:pt x="662" y="359"/>
                  </a:lnTo>
                  <a:cubicBezTo>
                    <a:pt x="760" y="359"/>
                    <a:pt x="841" y="278"/>
                    <a:pt x="841" y="180"/>
                  </a:cubicBezTo>
                  <a:cubicBezTo>
                    <a:pt x="841" y="80"/>
                    <a:pt x="760" y="1"/>
                    <a:pt x="6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50"/>
            <p:cNvSpPr/>
            <p:nvPr/>
          </p:nvSpPr>
          <p:spPr>
            <a:xfrm>
              <a:off x="1069774" y="3949864"/>
              <a:ext cx="22942" cy="9782"/>
            </a:xfrm>
            <a:custGeom>
              <a:avLst/>
              <a:gdLst/>
              <a:ahLst/>
              <a:cxnLst/>
              <a:rect l="l" t="t" r="r" b="b"/>
              <a:pathLst>
                <a:path w="842" h="359" extrusionOk="0">
                  <a:moveTo>
                    <a:pt x="180" y="0"/>
                  </a:moveTo>
                  <a:cubicBezTo>
                    <a:pt x="80" y="0"/>
                    <a:pt x="0" y="80"/>
                    <a:pt x="0" y="180"/>
                  </a:cubicBezTo>
                  <a:cubicBezTo>
                    <a:pt x="0" y="279"/>
                    <a:pt x="80" y="359"/>
                    <a:pt x="180" y="359"/>
                  </a:cubicBezTo>
                  <a:lnTo>
                    <a:pt x="662" y="359"/>
                  </a:lnTo>
                  <a:cubicBezTo>
                    <a:pt x="760" y="359"/>
                    <a:pt x="841" y="279"/>
                    <a:pt x="841" y="180"/>
                  </a:cubicBezTo>
                  <a:cubicBezTo>
                    <a:pt x="841" y="80"/>
                    <a:pt x="760" y="0"/>
                    <a:pt x="6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50"/>
            <p:cNvSpPr/>
            <p:nvPr/>
          </p:nvSpPr>
          <p:spPr>
            <a:xfrm>
              <a:off x="1087812" y="3896705"/>
              <a:ext cx="91061" cy="58064"/>
            </a:xfrm>
            <a:custGeom>
              <a:avLst/>
              <a:gdLst/>
              <a:ahLst/>
              <a:cxnLst/>
              <a:rect l="l" t="t" r="r" b="b"/>
              <a:pathLst>
                <a:path w="3342" h="2131" extrusionOk="0">
                  <a:moveTo>
                    <a:pt x="243" y="0"/>
                  </a:moveTo>
                  <a:cubicBezTo>
                    <a:pt x="108" y="0"/>
                    <a:pt x="0" y="109"/>
                    <a:pt x="0" y="243"/>
                  </a:cubicBezTo>
                  <a:lnTo>
                    <a:pt x="0" y="2131"/>
                  </a:lnTo>
                  <a:lnTo>
                    <a:pt x="3341" y="2131"/>
                  </a:lnTo>
                  <a:lnTo>
                    <a:pt x="3341" y="243"/>
                  </a:lnTo>
                  <a:cubicBezTo>
                    <a:pt x="3341" y="109"/>
                    <a:pt x="3234" y="0"/>
                    <a:pt x="3100" y="0"/>
                  </a:cubicBezTo>
                  <a:lnTo>
                    <a:pt x="2615" y="0"/>
                  </a:lnTo>
                  <a:cubicBezTo>
                    <a:pt x="2481" y="0"/>
                    <a:pt x="2374" y="109"/>
                    <a:pt x="2374" y="243"/>
                  </a:cubicBezTo>
                  <a:lnTo>
                    <a:pt x="2374" y="609"/>
                  </a:lnTo>
                  <a:cubicBezTo>
                    <a:pt x="2374" y="688"/>
                    <a:pt x="2310" y="752"/>
                    <a:pt x="2229" y="752"/>
                  </a:cubicBezTo>
                  <a:lnTo>
                    <a:pt x="1113" y="752"/>
                  </a:lnTo>
                  <a:cubicBezTo>
                    <a:pt x="1032" y="752"/>
                    <a:pt x="969" y="688"/>
                    <a:pt x="969" y="609"/>
                  </a:cubicBezTo>
                  <a:lnTo>
                    <a:pt x="969" y="243"/>
                  </a:lnTo>
                  <a:cubicBezTo>
                    <a:pt x="969" y="109"/>
                    <a:pt x="860" y="0"/>
                    <a:pt x="7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50"/>
            <p:cNvSpPr/>
            <p:nvPr/>
          </p:nvSpPr>
          <p:spPr>
            <a:xfrm>
              <a:off x="1160345" y="3896705"/>
              <a:ext cx="18528" cy="58064"/>
            </a:xfrm>
            <a:custGeom>
              <a:avLst/>
              <a:gdLst/>
              <a:ahLst/>
              <a:cxnLst/>
              <a:rect l="l" t="t" r="r" b="b"/>
              <a:pathLst>
                <a:path w="680" h="2131" extrusionOk="0">
                  <a:moveTo>
                    <a:pt x="0" y="0"/>
                  </a:moveTo>
                  <a:cubicBezTo>
                    <a:pt x="136" y="0"/>
                    <a:pt x="244" y="109"/>
                    <a:pt x="244" y="243"/>
                  </a:cubicBezTo>
                  <a:lnTo>
                    <a:pt x="244" y="2131"/>
                  </a:lnTo>
                  <a:lnTo>
                    <a:pt x="679" y="2131"/>
                  </a:lnTo>
                  <a:lnTo>
                    <a:pt x="679" y="243"/>
                  </a:lnTo>
                  <a:cubicBezTo>
                    <a:pt x="679" y="109"/>
                    <a:pt x="572" y="0"/>
                    <a:pt x="438" y="0"/>
                  </a:cubicBez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50"/>
            <p:cNvSpPr/>
            <p:nvPr/>
          </p:nvSpPr>
          <p:spPr>
            <a:xfrm>
              <a:off x="1178846" y="3975967"/>
              <a:ext cx="192776" cy="163539"/>
            </a:xfrm>
            <a:custGeom>
              <a:avLst/>
              <a:gdLst/>
              <a:ahLst/>
              <a:cxnLst/>
              <a:rect l="l" t="t" r="r" b="b"/>
              <a:pathLst>
                <a:path w="7075" h="6002" extrusionOk="0">
                  <a:moveTo>
                    <a:pt x="0" y="0"/>
                  </a:moveTo>
                  <a:lnTo>
                    <a:pt x="0" y="1935"/>
                  </a:lnTo>
                  <a:lnTo>
                    <a:pt x="430" y="1935"/>
                  </a:lnTo>
                  <a:cubicBezTo>
                    <a:pt x="551" y="1935"/>
                    <a:pt x="668" y="1980"/>
                    <a:pt x="758" y="2061"/>
                  </a:cubicBezTo>
                  <a:lnTo>
                    <a:pt x="4796" y="5751"/>
                  </a:lnTo>
                  <a:cubicBezTo>
                    <a:pt x="4976" y="5913"/>
                    <a:pt x="5209" y="6001"/>
                    <a:pt x="5449" y="6001"/>
                  </a:cubicBezTo>
                  <a:lnTo>
                    <a:pt x="6833" y="6001"/>
                  </a:lnTo>
                  <a:cubicBezTo>
                    <a:pt x="6965" y="6001"/>
                    <a:pt x="7074" y="5894"/>
                    <a:pt x="7074" y="5762"/>
                  </a:cubicBezTo>
                  <a:lnTo>
                    <a:pt x="7074" y="4452"/>
                  </a:lnTo>
                  <a:lnTo>
                    <a:pt x="6150" y="4452"/>
                  </a:lnTo>
                  <a:cubicBezTo>
                    <a:pt x="5830" y="4452"/>
                    <a:pt x="5528" y="4333"/>
                    <a:pt x="5294" y="4120"/>
                  </a:cubicBezTo>
                  <a:lnTo>
                    <a:pt x="867" y="49"/>
                  </a:lnTo>
                  <a:cubicBezTo>
                    <a:pt x="843" y="25"/>
                    <a:pt x="809" y="10"/>
                    <a:pt x="777" y="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50"/>
            <p:cNvSpPr/>
            <p:nvPr/>
          </p:nvSpPr>
          <p:spPr>
            <a:xfrm>
              <a:off x="1178928" y="3954687"/>
              <a:ext cx="192585" cy="142532"/>
            </a:xfrm>
            <a:custGeom>
              <a:avLst/>
              <a:gdLst/>
              <a:ahLst/>
              <a:cxnLst/>
              <a:rect l="l" t="t" r="r" b="b"/>
              <a:pathLst>
                <a:path w="7068" h="5231" extrusionOk="0">
                  <a:moveTo>
                    <a:pt x="1" y="1"/>
                  </a:moveTo>
                  <a:lnTo>
                    <a:pt x="1" y="777"/>
                  </a:lnTo>
                  <a:lnTo>
                    <a:pt x="774" y="781"/>
                  </a:lnTo>
                  <a:cubicBezTo>
                    <a:pt x="808" y="787"/>
                    <a:pt x="838" y="804"/>
                    <a:pt x="864" y="828"/>
                  </a:cubicBezTo>
                  <a:lnTo>
                    <a:pt x="5291" y="4897"/>
                  </a:lnTo>
                  <a:cubicBezTo>
                    <a:pt x="5525" y="5112"/>
                    <a:pt x="5827" y="5231"/>
                    <a:pt x="6143" y="5231"/>
                  </a:cubicBezTo>
                  <a:lnTo>
                    <a:pt x="7067" y="5231"/>
                  </a:lnTo>
                  <a:lnTo>
                    <a:pt x="7067" y="4697"/>
                  </a:lnTo>
                  <a:cubicBezTo>
                    <a:pt x="7067" y="4565"/>
                    <a:pt x="6960" y="4458"/>
                    <a:pt x="6828" y="4458"/>
                  </a:cubicBezTo>
                  <a:lnTo>
                    <a:pt x="6142" y="4458"/>
                  </a:lnTo>
                  <a:cubicBezTo>
                    <a:pt x="6019" y="4458"/>
                    <a:pt x="5904" y="4412"/>
                    <a:pt x="5813" y="4329"/>
                  </a:cubicBezTo>
                  <a:lnTo>
                    <a:pt x="1390" y="257"/>
                  </a:lnTo>
                  <a:cubicBezTo>
                    <a:pt x="1211" y="93"/>
                    <a:pt x="978" y="1"/>
                    <a:pt x="7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50"/>
            <p:cNvSpPr/>
            <p:nvPr/>
          </p:nvSpPr>
          <p:spPr>
            <a:xfrm>
              <a:off x="1354374" y="4097137"/>
              <a:ext cx="17139" cy="42315"/>
            </a:xfrm>
            <a:custGeom>
              <a:avLst/>
              <a:gdLst/>
              <a:ahLst/>
              <a:cxnLst/>
              <a:rect l="l" t="t" r="r" b="b"/>
              <a:pathLst>
                <a:path w="629" h="1553" extrusionOk="0">
                  <a:moveTo>
                    <a:pt x="0" y="1"/>
                  </a:moveTo>
                  <a:lnTo>
                    <a:pt x="0" y="5"/>
                  </a:lnTo>
                  <a:lnTo>
                    <a:pt x="0" y="1552"/>
                  </a:lnTo>
                  <a:lnTo>
                    <a:pt x="389" y="1552"/>
                  </a:lnTo>
                  <a:cubicBezTo>
                    <a:pt x="521" y="1552"/>
                    <a:pt x="628" y="1443"/>
                    <a:pt x="628" y="1313"/>
                  </a:cubicBezTo>
                  <a:lnTo>
                    <a:pt x="628" y="1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50"/>
            <p:cNvSpPr/>
            <p:nvPr/>
          </p:nvSpPr>
          <p:spPr>
            <a:xfrm>
              <a:off x="1354374" y="4076129"/>
              <a:ext cx="17139" cy="21144"/>
            </a:xfrm>
            <a:custGeom>
              <a:avLst/>
              <a:gdLst/>
              <a:ahLst/>
              <a:cxnLst/>
              <a:rect l="l" t="t" r="r" b="b"/>
              <a:pathLst>
                <a:path w="629" h="776" extrusionOk="0">
                  <a:moveTo>
                    <a:pt x="0" y="1"/>
                  </a:moveTo>
                  <a:lnTo>
                    <a:pt x="0" y="776"/>
                  </a:lnTo>
                  <a:lnTo>
                    <a:pt x="628" y="776"/>
                  </a:lnTo>
                  <a:lnTo>
                    <a:pt x="628" y="240"/>
                  </a:lnTo>
                  <a:cubicBezTo>
                    <a:pt x="628" y="108"/>
                    <a:pt x="521" y="1"/>
                    <a:pt x="389" y="1"/>
                  </a:cubicBez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50"/>
            <p:cNvSpPr/>
            <p:nvPr/>
          </p:nvSpPr>
          <p:spPr>
            <a:xfrm>
              <a:off x="1046968" y="3954742"/>
              <a:ext cx="131905" cy="184656"/>
            </a:xfrm>
            <a:custGeom>
              <a:avLst/>
              <a:gdLst/>
              <a:ahLst/>
              <a:cxnLst/>
              <a:rect l="l" t="t" r="r" b="b"/>
              <a:pathLst>
                <a:path w="4841" h="6777" extrusionOk="0">
                  <a:moveTo>
                    <a:pt x="1501" y="1"/>
                  </a:moveTo>
                  <a:lnTo>
                    <a:pt x="46" y="4627"/>
                  </a:lnTo>
                  <a:cubicBezTo>
                    <a:pt x="14" y="4721"/>
                    <a:pt x="0" y="4820"/>
                    <a:pt x="0" y="4916"/>
                  </a:cubicBezTo>
                  <a:lnTo>
                    <a:pt x="0" y="6292"/>
                  </a:lnTo>
                  <a:cubicBezTo>
                    <a:pt x="0" y="6560"/>
                    <a:pt x="217" y="6777"/>
                    <a:pt x="483" y="6777"/>
                  </a:cubicBezTo>
                  <a:lnTo>
                    <a:pt x="4357" y="6777"/>
                  </a:lnTo>
                  <a:cubicBezTo>
                    <a:pt x="4359" y="6777"/>
                    <a:pt x="4360" y="6777"/>
                    <a:pt x="4361" y="6777"/>
                  </a:cubicBezTo>
                  <a:cubicBezTo>
                    <a:pt x="4625" y="6777"/>
                    <a:pt x="4840" y="6560"/>
                    <a:pt x="4840" y="6296"/>
                  </a:cubicBezTo>
                  <a:lnTo>
                    <a:pt x="48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50"/>
            <p:cNvSpPr/>
            <p:nvPr/>
          </p:nvSpPr>
          <p:spPr>
            <a:xfrm>
              <a:off x="1073371" y="3981090"/>
              <a:ext cx="79127" cy="131905"/>
            </a:xfrm>
            <a:custGeom>
              <a:avLst/>
              <a:gdLst/>
              <a:ahLst/>
              <a:cxnLst/>
              <a:rect l="l" t="t" r="r" b="b"/>
              <a:pathLst>
                <a:path w="2904" h="4841" extrusionOk="0">
                  <a:moveTo>
                    <a:pt x="1597" y="1"/>
                  </a:moveTo>
                  <a:cubicBezTo>
                    <a:pt x="1386" y="1"/>
                    <a:pt x="1200" y="136"/>
                    <a:pt x="1135" y="340"/>
                  </a:cubicBezTo>
                  <a:lnTo>
                    <a:pt x="21" y="3879"/>
                  </a:lnTo>
                  <a:cubicBezTo>
                    <a:pt x="6" y="3926"/>
                    <a:pt x="0" y="3975"/>
                    <a:pt x="0" y="4026"/>
                  </a:cubicBezTo>
                  <a:lnTo>
                    <a:pt x="0" y="4360"/>
                  </a:lnTo>
                  <a:cubicBezTo>
                    <a:pt x="0" y="4624"/>
                    <a:pt x="215" y="4840"/>
                    <a:pt x="480" y="4840"/>
                  </a:cubicBezTo>
                  <a:cubicBezTo>
                    <a:pt x="481" y="4840"/>
                    <a:pt x="482" y="4840"/>
                    <a:pt x="483" y="4840"/>
                  </a:cubicBezTo>
                  <a:lnTo>
                    <a:pt x="2419" y="4840"/>
                  </a:lnTo>
                  <a:cubicBezTo>
                    <a:pt x="2685" y="4840"/>
                    <a:pt x="2904" y="4624"/>
                    <a:pt x="2904" y="4358"/>
                  </a:cubicBezTo>
                  <a:lnTo>
                    <a:pt x="2904" y="483"/>
                  </a:lnTo>
                  <a:cubicBezTo>
                    <a:pt x="2904" y="218"/>
                    <a:pt x="2685" y="1"/>
                    <a:pt x="2419" y="1"/>
                  </a:cubicBez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50"/>
            <p:cNvSpPr/>
            <p:nvPr/>
          </p:nvSpPr>
          <p:spPr>
            <a:xfrm>
              <a:off x="1046968" y="3954742"/>
              <a:ext cx="131905" cy="184711"/>
            </a:xfrm>
            <a:custGeom>
              <a:avLst/>
              <a:gdLst/>
              <a:ahLst/>
              <a:cxnLst/>
              <a:rect l="l" t="t" r="r" b="b"/>
              <a:pathLst>
                <a:path w="4841" h="6779" extrusionOk="0">
                  <a:moveTo>
                    <a:pt x="4405" y="1"/>
                  </a:moveTo>
                  <a:lnTo>
                    <a:pt x="4405" y="6077"/>
                  </a:lnTo>
                  <a:cubicBezTo>
                    <a:pt x="4405" y="6211"/>
                    <a:pt x="4297" y="6318"/>
                    <a:pt x="4161" y="6318"/>
                  </a:cubicBezTo>
                  <a:lnTo>
                    <a:pt x="0" y="6318"/>
                  </a:lnTo>
                  <a:cubicBezTo>
                    <a:pt x="12" y="6577"/>
                    <a:pt x="225" y="6778"/>
                    <a:pt x="483" y="6778"/>
                  </a:cubicBezTo>
                  <a:lnTo>
                    <a:pt x="4357" y="6778"/>
                  </a:lnTo>
                  <a:cubicBezTo>
                    <a:pt x="4623" y="6778"/>
                    <a:pt x="4840" y="6562"/>
                    <a:pt x="4840" y="6296"/>
                  </a:cubicBezTo>
                  <a:lnTo>
                    <a:pt x="4840" y="1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83" name="Google Shape;3583;p50"/>
          <p:cNvGrpSpPr/>
          <p:nvPr/>
        </p:nvGrpSpPr>
        <p:grpSpPr>
          <a:xfrm>
            <a:off x="815128" y="2087590"/>
            <a:ext cx="328823" cy="245990"/>
            <a:chOff x="1042690" y="1543665"/>
            <a:chExt cx="328823" cy="245990"/>
          </a:xfrm>
        </p:grpSpPr>
        <p:sp>
          <p:nvSpPr>
            <p:cNvPr id="3584" name="Google Shape;3584;p50"/>
            <p:cNvSpPr/>
            <p:nvPr/>
          </p:nvSpPr>
          <p:spPr>
            <a:xfrm>
              <a:off x="1042690" y="1602656"/>
              <a:ext cx="41498" cy="26730"/>
            </a:xfrm>
            <a:custGeom>
              <a:avLst/>
              <a:gdLst/>
              <a:ahLst/>
              <a:cxnLst/>
              <a:rect l="l" t="t" r="r" b="b"/>
              <a:pathLst>
                <a:path w="1523" h="981" extrusionOk="0">
                  <a:moveTo>
                    <a:pt x="244" y="0"/>
                  </a:moveTo>
                  <a:cubicBezTo>
                    <a:pt x="110" y="0"/>
                    <a:pt x="1" y="108"/>
                    <a:pt x="1" y="243"/>
                  </a:cubicBezTo>
                  <a:lnTo>
                    <a:pt x="1" y="737"/>
                  </a:lnTo>
                  <a:cubicBezTo>
                    <a:pt x="1" y="869"/>
                    <a:pt x="110" y="981"/>
                    <a:pt x="244" y="981"/>
                  </a:cubicBezTo>
                  <a:lnTo>
                    <a:pt x="1522" y="981"/>
                  </a:lnTo>
                  <a:lnTo>
                    <a:pt x="1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50"/>
            <p:cNvSpPr/>
            <p:nvPr/>
          </p:nvSpPr>
          <p:spPr>
            <a:xfrm>
              <a:off x="1042690" y="1730828"/>
              <a:ext cx="41498" cy="26730"/>
            </a:xfrm>
            <a:custGeom>
              <a:avLst/>
              <a:gdLst/>
              <a:ahLst/>
              <a:cxnLst/>
              <a:rect l="l" t="t" r="r" b="b"/>
              <a:pathLst>
                <a:path w="1523" h="981" extrusionOk="0">
                  <a:moveTo>
                    <a:pt x="244" y="0"/>
                  </a:moveTo>
                  <a:cubicBezTo>
                    <a:pt x="110" y="0"/>
                    <a:pt x="1" y="108"/>
                    <a:pt x="1" y="243"/>
                  </a:cubicBezTo>
                  <a:lnTo>
                    <a:pt x="1" y="737"/>
                  </a:lnTo>
                  <a:cubicBezTo>
                    <a:pt x="1" y="871"/>
                    <a:pt x="110" y="981"/>
                    <a:pt x="244" y="981"/>
                  </a:cubicBezTo>
                  <a:lnTo>
                    <a:pt x="1522" y="981"/>
                  </a:lnTo>
                  <a:lnTo>
                    <a:pt x="1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50"/>
            <p:cNvSpPr/>
            <p:nvPr/>
          </p:nvSpPr>
          <p:spPr>
            <a:xfrm>
              <a:off x="1042690" y="1666715"/>
              <a:ext cx="41498" cy="26730"/>
            </a:xfrm>
            <a:custGeom>
              <a:avLst/>
              <a:gdLst/>
              <a:ahLst/>
              <a:cxnLst/>
              <a:rect l="l" t="t" r="r" b="b"/>
              <a:pathLst>
                <a:path w="1523" h="981" extrusionOk="0">
                  <a:moveTo>
                    <a:pt x="244" y="0"/>
                  </a:moveTo>
                  <a:cubicBezTo>
                    <a:pt x="110" y="0"/>
                    <a:pt x="1" y="110"/>
                    <a:pt x="1" y="244"/>
                  </a:cubicBezTo>
                  <a:lnTo>
                    <a:pt x="1" y="737"/>
                  </a:lnTo>
                  <a:cubicBezTo>
                    <a:pt x="1" y="873"/>
                    <a:pt x="110" y="981"/>
                    <a:pt x="244" y="981"/>
                  </a:cubicBezTo>
                  <a:lnTo>
                    <a:pt x="1522" y="981"/>
                  </a:lnTo>
                  <a:lnTo>
                    <a:pt x="152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50"/>
            <p:cNvSpPr/>
            <p:nvPr/>
          </p:nvSpPr>
          <p:spPr>
            <a:xfrm>
              <a:off x="1330069" y="1602656"/>
              <a:ext cx="41443" cy="26730"/>
            </a:xfrm>
            <a:custGeom>
              <a:avLst/>
              <a:gdLst/>
              <a:ahLst/>
              <a:cxnLst/>
              <a:rect l="l" t="t" r="r" b="b"/>
              <a:pathLst>
                <a:path w="1521" h="981" extrusionOk="0">
                  <a:moveTo>
                    <a:pt x="1" y="0"/>
                  </a:moveTo>
                  <a:lnTo>
                    <a:pt x="1" y="981"/>
                  </a:lnTo>
                  <a:lnTo>
                    <a:pt x="1277" y="981"/>
                  </a:lnTo>
                  <a:cubicBezTo>
                    <a:pt x="1413" y="981"/>
                    <a:pt x="1520" y="869"/>
                    <a:pt x="1520" y="737"/>
                  </a:cubicBezTo>
                  <a:lnTo>
                    <a:pt x="1520" y="243"/>
                  </a:lnTo>
                  <a:cubicBezTo>
                    <a:pt x="1520" y="108"/>
                    <a:pt x="1413" y="0"/>
                    <a:pt x="1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50"/>
            <p:cNvSpPr/>
            <p:nvPr/>
          </p:nvSpPr>
          <p:spPr>
            <a:xfrm>
              <a:off x="1330069" y="1730828"/>
              <a:ext cx="41443" cy="26730"/>
            </a:xfrm>
            <a:custGeom>
              <a:avLst/>
              <a:gdLst/>
              <a:ahLst/>
              <a:cxnLst/>
              <a:rect l="l" t="t" r="r" b="b"/>
              <a:pathLst>
                <a:path w="1521" h="981" extrusionOk="0">
                  <a:moveTo>
                    <a:pt x="1" y="0"/>
                  </a:moveTo>
                  <a:lnTo>
                    <a:pt x="1" y="981"/>
                  </a:lnTo>
                  <a:lnTo>
                    <a:pt x="1277" y="981"/>
                  </a:lnTo>
                  <a:cubicBezTo>
                    <a:pt x="1413" y="981"/>
                    <a:pt x="1520" y="871"/>
                    <a:pt x="1520" y="737"/>
                  </a:cubicBezTo>
                  <a:lnTo>
                    <a:pt x="1520" y="243"/>
                  </a:lnTo>
                  <a:cubicBezTo>
                    <a:pt x="1520" y="108"/>
                    <a:pt x="1413" y="0"/>
                    <a:pt x="1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50"/>
            <p:cNvSpPr/>
            <p:nvPr/>
          </p:nvSpPr>
          <p:spPr>
            <a:xfrm>
              <a:off x="1330069" y="1666715"/>
              <a:ext cx="41443" cy="26730"/>
            </a:xfrm>
            <a:custGeom>
              <a:avLst/>
              <a:gdLst/>
              <a:ahLst/>
              <a:cxnLst/>
              <a:rect l="l" t="t" r="r" b="b"/>
              <a:pathLst>
                <a:path w="1521" h="981" extrusionOk="0">
                  <a:moveTo>
                    <a:pt x="1" y="0"/>
                  </a:moveTo>
                  <a:lnTo>
                    <a:pt x="1" y="981"/>
                  </a:lnTo>
                  <a:lnTo>
                    <a:pt x="1277" y="981"/>
                  </a:lnTo>
                  <a:cubicBezTo>
                    <a:pt x="1413" y="981"/>
                    <a:pt x="1520" y="873"/>
                    <a:pt x="1520" y="737"/>
                  </a:cubicBezTo>
                  <a:lnTo>
                    <a:pt x="1520" y="244"/>
                  </a:lnTo>
                  <a:cubicBezTo>
                    <a:pt x="1520" y="110"/>
                    <a:pt x="1413" y="0"/>
                    <a:pt x="12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50"/>
            <p:cNvSpPr/>
            <p:nvPr/>
          </p:nvSpPr>
          <p:spPr>
            <a:xfrm>
              <a:off x="1233804" y="1602601"/>
              <a:ext cx="42806" cy="26730"/>
            </a:xfrm>
            <a:custGeom>
              <a:avLst/>
              <a:gdLst/>
              <a:ahLst/>
              <a:cxnLst/>
              <a:rect l="l" t="t" r="r" b="b"/>
              <a:pathLst>
                <a:path w="1571" h="981" extrusionOk="0">
                  <a:moveTo>
                    <a:pt x="0" y="0"/>
                  </a:moveTo>
                  <a:lnTo>
                    <a:pt x="0" y="981"/>
                  </a:lnTo>
                  <a:lnTo>
                    <a:pt x="1571" y="981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50"/>
            <p:cNvSpPr/>
            <p:nvPr/>
          </p:nvSpPr>
          <p:spPr>
            <a:xfrm>
              <a:off x="1233804" y="1730828"/>
              <a:ext cx="42806" cy="26730"/>
            </a:xfrm>
            <a:custGeom>
              <a:avLst/>
              <a:gdLst/>
              <a:ahLst/>
              <a:cxnLst/>
              <a:rect l="l" t="t" r="r" b="b"/>
              <a:pathLst>
                <a:path w="1571" h="981" extrusionOk="0">
                  <a:moveTo>
                    <a:pt x="0" y="0"/>
                  </a:moveTo>
                  <a:lnTo>
                    <a:pt x="0" y="981"/>
                  </a:lnTo>
                  <a:lnTo>
                    <a:pt x="1571" y="981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50"/>
            <p:cNvSpPr/>
            <p:nvPr/>
          </p:nvSpPr>
          <p:spPr>
            <a:xfrm>
              <a:off x="1233804" y="1666715"/>
              <a:ext cx="42806" cy="26730"/>
            </a:xfrm>
            <a:custGeom>
              <a:avLst/>
              <a:gdLst/>
              <a:ahLst/>
              <a:cxnLst/>
              <a:rect l="l" t="t" r="r" b="b"/>
              <a:pathLst>
                <a:path w="1571" h="981" extrusionOk="0">
                  <a:moveTo>
                    <a:pt x="0" y="0"/>
                  </a:moveTo>
                  <a:lnTo>
                    <a:pt x="0" y="981"/>
                  </a:lnTo>
                  <a:lnTo>
                    <a:pt x="1571" y="981"/>
                  </a:lnTo>
                  <a:lnTo>
                    <a:pt x="15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50"/>
            <p:cNvSpPr/>
            <p:nvPr/>
          </p:nvSpPr>
          <p:spPr>
            <a:xfrm>
              <a:off x="1137593" y="1602601"/>
              <a:ext cx="42751" cy="26730"/>
            </a:xfrm>
            <a:custGeom>
              <a:avLst/>
              <a:gdLst/>
              <a:ahLst/>
              <a:cxnLst/>
              <a:rect l="l" t="t" r="r" b="b"/>
              <a:pathLst>
                <a:path w="1569" h="981" extrusionOk="0">
                  <a:moveTo>
                    <a:pt x="0" y="0"/>
                  </a:moveTo>
                  <a:lnTo>
                    <a:pt x="0" y="981"/>
                  </a:lnTo>
                  <a:lnTo>
                    <a:pt x="1569" y="981"/>
                  </a:lnTo>
                  <a:lnTo>
                    <a:pt x="15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50"/>
            <p:cNvSpPr/>
            <p:nvPr/>
          </p:nvSpPr>
          <p:spPr>
            <a:xfrm>
              <a:off x="1137593" y="1730828"/>
              <a:ext cx="42751" cy="26730"/>
            </a:xfrm>
            <a:custGeom>
              <a:avLst/>
              <a:gdLst/>
              <a:ahLst/>
              <a:cxnLst/>
              <a:rect l="l" t="t" r="r" b="b"/>
              <a:pathLst>
                <a:path w="1569" h="981" extrusionOk="0">
                  <a:moveTo>
                    <a:pt x="0" y="0"/>
                  </a:moveTo>
                  <a:lnTo>
                    <a:pt x="0" y="981"/>
                  </a:lnTo>
                  <a:lnTo>
                    <a:pt x="1569" y="981"/>
                  </a:lnTo>
                  <a:lnTo>
                    <a:pt x="15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50"/>
            <p:cNvSpPr/>
            <p:nvPr/>
          </p:nvSpPr>
          <p:spPr>
            <a:xfrm>
              <a:off x="1137593" y="1666715"/>
              <a:ext cx="42751" cy="26730"/>
            </a:xfrm>
            <a:custGeom>
              <a:avLst/>
              <a:gdLst/>
              <a:ahLst/>
              <a:cxnLst/>
              <a:rect l="l" t="t" r="r" b="b"/>
              <a:pathLst>
                <a:path w="1569" h="981" extrusionOk="0">
                  <a:moveTo>
                    <a:pt x="0" y="0"/>
                  </a:moveTo>
                  <a:lnTo>
                    <a:pt x="0" y="981"/>
                  </a:lnTo>
                  <a:lnTo>
                    <a:pt x="1569" y="981"/>
                  </a:lnTo>
                  <a:lnTo>
                    <a:pt x="156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50"/>
            <p:cNvSpPr/>
            <p:nvPr/>
          </p:nvSpPr>
          <p:spPr>
            <a:xfrm>
              <a:off x="1180317" y="1543774"/>
              <a:ext cx="53460" cy="245881"/>
            </a:xfrm>
            <a:custGeom>
              <a:avLst/>
              <a:gdLst/>
              <a:ahLst/>
              <a:cxnLst/>
              <a:rect l="l" t="t" r="r" b="b"/>
              <a:pathLst>
                <a:path w="1962" h="9024" extrusionOk="0">
                  <a:moveTo>
                    <a:pt x="977" y="0"/>
                  </a:moveTo>
                  <a:cubicBezTo>
                    <a:pt x="439" y="0"/>
                    <a:pt x="1" y="457"/>
                    <a:pt x="1" y="1000"/>
                  </a:cubicBezTo>
                  <a:lnTo>
                    <a:pt x="1" y="8781"/>
                  </a:lnTo>
                  <a:cubicBezTo>
                    <a:pt x="1" y="8915"/>
                    <a:pt x="112" y="9024"/>
                    <a:pt x="244" y="9024"/>
                  </a:cubicBezTo>
                  <a:lnTo>
                    <a:pt x="1718" y="9024"/>
                  </a:lnTo>
                  <a:cubicBezTo>
                    <a:pt x="1854" y="9024"/>
                    <a:pt x="1962" y="8915"/>
                    <a:pt x="1962" y="8781"/>
                  </a:cubicBezTo>
                  <a:lnTo>
                    <a:pt x="1962" y="981"/>
                  </a:lnTo>
                  <a:cubicBezTo>
                    <a:pt x="1962" y="446"/>
                    <a:pt x="1534" y="10"/>
                    <a:pt x="1000" y="1"/>
                  </a:cubicBezTo>
                  <a:cubicBezTo>
                    <a:pt x="992" y="0"/>
                    <a:pt x="985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50"/>
            <p:cNvSpPr/>
            <p:nvPr/>
          </p:nvSpPr>
          <p:spPr>
            <a:xfrm>
              <a:off x="1276583" y="1543774"/>
              <a:ext cx="53460" cy="245881"/>
            </a:xfrm>
            <a:custGeom>
              <a:avLst/>
              <a:gdLst/>
              <a:ahLst/>
              <a:cxnLst/>
              <a:rect l="l" t="t" r="r" b="b"/>
              <a:pathLst>
                <a:path w="1962" h="9024" extrusionOk="0">
                  <a:moveTo>
                    <a:pt x="977" y="0"/>
                  </a:moveTo>
                  <a:cubicBezTo>
                    <a:pt x="437" y="0"/>
                    <a:pt x="1" y="457"/>
                    <a:pt x="1" y="1000"/>
                  </a:cubicBezTo>
                  <a:lnTo>
                    <a:pt x="1" y="8781"/>
                  </a:lnTo>
                  <a:cubicBezTo>
                    <a:pt x="1" y="8915"/>
                    <a:pt x="108" y="9024"/>
                    <a:pt x="244" y="9024"/>
                  </a:cubicBezTo>
                  <a:lnTo>
                    <a:pt x="1719" y="9024"/>
                  </a:lnTo>
                  <a:cubicBezTo>
                    <a:pt x="1852" y="9024"/>
                    <a:pt x="1962" y="8915"/>
                    <a:pt x="1962" y="8781"/>
                  </a:cubicBezTo>
                  <a:lnTo>
                    <a:pt x="1962" y="981"/>
                  </a:lnTo>
                  <a:cubicBezTo>
                    <a:pt x="1962" y="446"/>
                    <a:pt x="1532" y="10"/>
                    <a:pt x="1000" y="1"/>
                  </a:cubicBezTo>
                  <a:cubicBezTo>
                    <a:pt x="993" y="0"/>
                    <a:pt x="985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50"/>
            <p:cNvSpPr/>
            <p:nvPr/>
          </p:nvSpPr>
          <p:spPr>
            <a:xfrm>
              <a:off x="1295356" y="1543665"/>
              <a:ext cx="34741" cy="245963"/>
            </a:xfrm>
            <a:custGeom>
              <a:avLst/>
              <a:gdLst/>
              <a:ahLst/>
              <a:cxnLst/>
              <a:rect l="l" t="t" r="r" b="b"/>
              <a:pathLst>
                <a:path w="1275" h="9027" extrusionOk="0">
                  <a:moveTo>
                    <a:pt x="300" y="1"/>
                  </a:moveTo>
                  <a:cubicBezTo>
                    <a:pt x="194" y="1"/>
                    <a:pt x="94" y="16"/>
                    <a:pt x="0" y="46"/>
                  </a:cubicBezTo>
                  <a:cubicBezTo>
                    <a:pt x="398" y="171"/>
                    <a:pt x="685" y="544"/>
                    <a:pt x="685" y="981"/>
                  </a:cubicBezTo>
                  <a:lnTo>
                    <a:pt x="685" y="9026"/>
                  </a:lnTo>
                  <a:lnTo>
                    <a:pt x="1031" y="9026"/>
                  </a:lnTo>
                  <a:cubicBezTo>
                    <a:pt x="1167" y="9026"/>
                    <a:pt x="1275" y="8917"/>
                    <a:pt x="1275" y="8783"/>
                  </a:cubicBezTo>
                  <a:lnTo>
                    <a:pt x="1275" y="1000"/>
                  </a:lnTo>
                  <a:cubicBezTo>
                    <a:pt x="1275" y="459"/>
                    <a:pt x="841" y="5"/>
                    <a:pt x="300" y="1"/>
                  </a:cubicBez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50"/>
            <p:cNvSpPr/>
            <p:nvPr/>
          </p:nvSpPr>
          <p:spPr>
            <a:xfrm>
              <a:off x="1199063" y="1543665"/>
              <a:ext cx="34768" cy="245963"/>
            </a:xfrm>
            <a:custGeom>
              <a:avLst/>
              <a:gdLst/>
              <a:ahLst/>
              <a:cxnLst/>
              <a:rect l="l" t="t" r="r" b="b"/>
              <a:pathLst>
                <a:path w="1276" h="9027" extrusionOk="0">
                  <a:moveTo>
                    <a:pt x="301" y="1"/>
                  </a:moveTo>
                  <a:cubicBezTo>
                    <a:pt x="197" y="1"/>
                    <a:pt x="95" y="16"/>
                    <a:pt x="1" y="46"/>
                  </a:cubicBezTo>
                  <a:cubicBezTo>
                    <a:pt x="399" y="171"/>
                    <a:pt x="687" y="544"/>
                    <a:pt x="687" y="981"/>
                  </a:cubicBezTo>
                  <a:lnTo>
                    <a:pt x="687" y="9026"/>
                  </a:lnTo>
                  <a:lnTo>
                    <a:pt x="1034" y="9026"/>
                  </a:lnTo>
                  <a:cubicBezTo>
                    <a:pt x="1168" y="9026"/>
                    <a:pt x="1275" y="8917"/>
                    <a:pt x="1275" y="8783"/>
                  </a:cubicBezTo>
                  <a:lnTo>
                    <a:pt x="1275" y="1000"/>
                  </a:lnTo>
                  <a:cubicBezTo>
                    <a:pt x="1275" y="459"/>
                    <a:pt x="842" y="5"/>
                    <a:pt x="301" y="1"/>
                  </a:cubicBez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50"/>
            <p:cNvSpPr/>
            <p:nvPr/>
          </p:nvSpPr>
          <p:spPr>
            <a:xfrm>
              <a:off x="1084161" y="1543774"/>
              <a:ext cx="53460" cy="245881"/>
            </a:xfrm>
            <a:custGeom>
              <a:avLst/>
              <a:gdLst/>
              <a:ahLst/>
              <a:cxnLst/>
              <a:rect l="l" t="t" r="r" b="b"/>
              <a:pathLst>
                <a:path w="1962" h="9024" extrusionOk="0">
                  <a:moveTo>
                    <a:pt x="985" y="0"/>
                  </a:moveTo>
                  <a:cubicBezTo>
                    <a:pt x="977" y="0"/>
                    <a:pt x="970" y="0"/>
                    <a:pt x="962" y="1"/>
                  </a:cubicBezTo>
                  <a:cubicBezTo>
                    <a:pt x="428" y="10"/>
                    <a:pt x="0" y="446"/>
                    <a:pt x="0" y="981"/>
                  </a:cubicBezTo>
                  <a:lnTo>
                    <a:pt x="0" y="8781"/>
                  </a:lnTo>
                  <a:cubicBezTo>
                    <a:pt x="0" y="8915"/>
                    <a:pt x="108" y="9024"/>
                    <a:pt x="242" y="9024"/>
                  </a:cubicBezTo>
                  <a:lnTo>
                    <a:pt x="1718" y="9024"/>
                  </a:lnTo>
                  <a:cubicBezTo>
                    <a:pt x="1852" y="9024"/>
                    <a:pt x="1961" y="8915"/>
                    <a:pt x="1961" y="8781"/>
                  </a:cubicBezTo>
                  <a:lnTo>
                    <a:pt x="1961" y="1000"/>
                  </a:lnTo>
                  <a:cubicBezTo>
                    <a:pt x="1961" y="457"/>
                    <a:pt x="1523" y="0"/>
                    <a:pt x="9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50"/>
            <p:cNvSpPr/>
            <p:nvPr/>
          </p:nvSpPr>
          <p:spPr>
            <a:xfrm>
              <a:off x="1102853" y="1543665"/>
              <a:ext cx="34822" cy="245963"/>
            </a:xfrm>
            <a:custGeom>
              <a:avLst/>
              <a:gdLst/>
              <a:ahLst/>
              <a:cxnLst/>
              <a:rect l="l" t="t" r="r" b="b"/>
              <a:pathLst>
                <a:path w="1278" h="9027" extrusionOk="0">
                  <a:moveTo>
                    <a:pt x="300" y="1"/>
                  </a:moveTo>
                  <a:cubicBezTo>
                    <a:pt x="197" y="1"/>
                    <a:pt x="95" y="16"/>
                    <a:pt x="1" y="46"/>
                  </a:cubicBezTo>
                  <a:cubicBezTo>
                    <a:pt x="400" y="171"/>
                    <a:pt x="687" y="544"/>
                    <a:pt x="687" y="981"/>
                  </a:cubicBezTo>
                  <a:lnTo>
                    <a:pt x="687" y="9026"/>
                  </a:lnTo>
                  <a:lnTo>
                    <a:pt x="1034" y="9026"/>
                  </a:lnTo>
                  <a:cubicBezTo>
                    <a:pt x="1168" y="9026"/>
                    <a:pt x="1277" y="8917"/>
                    <a:pt x="1277" y="8783"/>
                  </a:cubicBezTo>
                  <a:lnTo>
                    <a:pt x="1277" y="1000"/>
                  </a:lnTo>
                  <a:cubicBezTo>
                    <a:pt x="1275" y="459"/>
                    <a:pt x="843" y="5"/>
                    <a:pt x="300" y="1"/>
                  </a:cubicBez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50"/>
            <p:cNvSpPr/>
            <p:nvPr/>
          </p:nvSpPr>
          <p:spPr>
            <a:xfrm>
              <a:off x="1296637" y="1609222"/>
              <a:ext cx="13379" cy="1337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245" y="1"/>
                  </a:moveTo>
                  <a:cubicBezTo>
                    <a:pt x="110" y="1"/>
                    <a:pt x="0" y="112"/>
                    <a:pt x="0" y="246"/>
                  </a:cubicBezTo>
                  <a:cubicBezTo>
                    <a:pt x="0" y="381"/>
                    <a:pt x="110" y="491"/>
                    <a:pt x="245" y="491"/>
                  </a:cubicBezTo>
                  <a:cubicBezTo>
                    <a:pt x="381" y="491"/>
                    <a:pt x="490" y="381"/>
                    <a:pt x="490" y="246"/>
                  </a:cubicBezTo>
                  <a:cubicBezTo>
                    <a:pt x="490" y="112"/>
                    <a:pt x="38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50"/>
            <p:cNvSpPr/>
            <p:nvPr/>
          </p:nvSpPr>
          <p:spPr>
            <a:xfrm>
              <a:off x="1296637" y="1673390"/>
              <a:ext cx="13379" cy="1337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245" y="0"/>
                  </a:moveTo>
                  <a:cubicBezTo>
                    <a:pt x="110" y="0"/>
                    <a:pt x="0" y="110"/>
                    <a:pt x="0" y="245"/>
                  </a:cubicBezTo>
                  <a:cubicBezTo>
                    <a:pt x="0" y="381"/>
                    <a:pt x="110" y="491"/>
                    <a:pt x="245" y="491"/>
                  </a:cubicBezTo>
                  <a:cubicBezTo>
                    <a:pt x="381" y="491"/>
                    <a:pt x="490" y="381"/>
                    <a:pt x="490" y="245"/>
                  </a:cubicBezTo>
                  <a:cubicBezTo>
                    <a:pt x="490" y="110"/>
                    <a:pt x="381" y="0"/>
                    <a:pt x="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50"/>
            <p:cNvSpPr/>
            <p:nvPr/>
          </p:nvSpPr>
          <p:spPr>
            <a:xfrm>
              <a:off x="1296637" y="1737504"/>
              <a:ext cx="13379" cy="13379"/>
            </a:xfrm>
            <a:custGeom>
              <a:avLst/>
              <a:gdLst/>
              <a:ahLst/>
              <a:cxnLst/>
              <a:rect l="l" t="t" r="r" b="b"/>
              <a:pathLst>
                <a:path w="491" h="491" extrusionOk="0">
                  <a:moveTo>
                    <a:pt x="245" y="0"/>
                  </a:moveTo>
                  <a:cubicBezTo>
                    <a:pt x="110" y="0"/>
                    <a:pt x="0" y="110"/>
                    <a:pt x="0" y="245"/>
                  </a:cubicBezTo>
                  <a:cubicBezTo>
                    <a:pt x="0" y="381"/>
                    <a:pt x="110" y="491"/>
                    <a:pt x="245" y="491"/>
                  </a:cubicBezTo>
                  <a:cubicBezTo>
                    <a:pt x="381" y="491"/>
                    <a:pt x="490" y="381"/>
                    <a:pt x="490" y="245"/>
                  </a:cubicBezTo>
                  <a:cubicBezTo>
                    <a:pt x="490" y="110"/>
                    <a:pt x="381" y="0"/>
                    <a:pt x="2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50"/>
            <p:cNvSpPr/>
            <p:nvPr/>
          </p:nvSpPr>
          <p:spPr>
            <a:xfrm>
              <a:off x="1200399" y="1609222"/>
              <a:ext cx="13406" cy="13379"/>
            </a:xfrm>
            <a:custGeom>
              <a:avLst/>
              <a:gdLst/>
              <a:ahLst/>
              <a:cxnLst/>
              <a:rect l="l" t="t" r="r" b="b"/>
              <a:pathLst>
                <a:path w="492" h="491" extrusionOk="0">
                  <a:moveTo>
                    <a:pt x="246" y="1"/>
                  </a:moveTo>
                  <a:cubicBezTo>
                    <a:pt x="110" y="1"/>
                    <a:pt x="1" y="112"/>
                    <a:pt x="1" y="246"/>
                  </a:cubicBezTo>
                  <a:cubicBezTo>
                    <a:pt x="1" y="381"/>
                    <a:pt x="110" y="491"/>
                    <a:pt x="246" y="491"/>
                  </a:cubicBezTo>
                  <a:cubicBezTo>
                    <a:pt x="382" y="491"/>
                    <a:pt x="491" y="381"/>
                    <a:pt x="491" y="246"/>
                  </a:cubicBezTo>
                  <a:cubicBezTo>
                    <a:pt x="491" y="112"/>
                    <a:pt x="382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50"/>
            <p:cNvSpPr/>
            <p:nvPr/>
          </p:nvSpPr>
          <p:spPr>
            <a:xfrm>
              <a:off x="1200399" y="1673390"/>
              <a:ext cx="13406" cy="13379"/>
            </a:xfrm>
            <a:custGeom>
              <a:avLst/>
              <a:gdLst/>
              <a:ahLst/>
              <a:cxnLst/>
              <a:rect l="l" t="t" r="r" b="b"/>
              <a:pathLst>
                <a:path w="492" h="491" extrusionOk="0">
                  <a:moveTo>
                    <a:pt x="246" y="0"/>
                  </a:moveTo>
                  <a:cubicBezTo>
                    <a:pt x="110" y="0"/>
                    <a:pt x="1" y="110"/>
                    <a:pt x="1" y="245"/>
                  </a:cubicBezTo>
                  <a:cubicBezTo>
                    <a:pt x="1" y="381"/>
                    <a:pt x="110" y="491"/>
                    <a:pt x="246" y="491"/>
                  </a:cubicBezTo>
                  <a:cubicBezTo>
                    <a:pt x="382" y="491"/>
                    <a:pt x="491" y="381"/>
                    <a:pt x="491" y="245"/>
                  </a:cubicBezTo>
                  <a:cubicBezTo>
                    <a:pt x="491" y="110"/>
                    <a:pt x="38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50"/>
            <p:cNvSpPr/>
            <p:nvPr/>
          </p:nvSpPr>
          <p:spPr>
            <a:xfrm>
              <a:off x="1200399" y="1737504"/>
              <a:ext cx="13406" cy="13379"/>
            </a:xfrm>
            <a:custGeom>
              <a:avLst/>
              <a:gdLst/>
              <a:ahLst/>
              <a:cxnLst/>
              <a:rect l="l" t="t" r="r" b="b"/>
              <a:pathLst>
                <a:path w="492" h="491" extrusionOk="0">
                  <a:moveTo>
                    <a:pt x="246" y="0"/>
                  </a:moveTo>
                  <a:cubicBezTo>
                    <a:pt x="110" y="0"/>
                    <a:pt x="1" y="110"/>
                    <a:pt x="1" y="245"/>
                  </a:cubicBezTo>
                  <a:cubicBezTo>
                    <a:pt x="1" y="381"/>
                    <a:pt x="110" y="491"/>
                    <a:pt x="246" y="491"/>
                  </a:cubicBezTo>
                  <a:cubicBezTo>
                    <a:pt x="382" y="491"/>
                    <a:pt x="491" y="381"/>
                    <a:pt x="491" y="245"/>
                  </a:cubicBezTo>
                  <a:cubicBezTo>
                    <a:pt x="491" y="110"/>
                    <a:pt x="38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50"/>
            <p:cNvSpPr/>
            <p:nvPr/>
          </p:nvSpPr>
          <p:spPr>
            <a:xfrm>
              <a:off x="1104188" y="1609222"/>
              <a:ext cx="13324" cy="13379"/>
            </a:xfrm>
            <a:custGeom>
              <a:avLst/>
              <a:gdLst/>
              <a:ahLst/>
              <a:cxnLst/>
              <a:rect l="l" t="t" r="r" b="b"/>
              <a:pathLst>
                <a:path w="489" h="491" extrusionOk="0">
                  <a:moveTo>
                    <a:pt x="246" y="1"/>
                  </a:moveTo>
                  <a:cubicBezTo>
                    <a:pt x="110" y="1"/>
                    <a:pt x="1" y="112"/>
                    <a:pt x="1" y="246"/>
                  </a:cubicBezTo>
                  <a:cubicBezTo>
                    <a:pt x="1" y="381"/>
                    <a:pt x="110" y="491"/>
                    <a:pt x="246" y="491"/>
                  </a:cubicBezTo>
                  <a:cubicBezTo>
                    <a:pt x="380" y="491"/>
                    <a:pt x="489" y="381"/>
                    <a:pt x="489" y="246"/>
                  </a:cubicBezTo>
                  <a:cubicBezTo>
                    <a:pt x="489" y="112"/>
                    <a:pt x="380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50"/>
            <p:cNvSpPr/>
            <p:nvPr/>
          </p:nvSpPr>
          <p:spPr>
            <a:xfrm>
              <a:off x="1104188" y="1673390"/>
              <a:ext cx="13324" cy="13379"/>
            </a:xfrm>
            <a:custGeom>
              <a:avLst/>
              <a:gdLst/>
              <a:ahLst/>
              <a:cxnLst/>
              <a:rect l="l" t="t" r="r" b="b"/>
              <a:pathLst>
                <a:path w="489" h="491" extrusionOk="0">
                  <a:moveTo>
                    <a:pt x="246" y="0"/>
                  </a:moveTo>
                  <a:cubicBezTo>
                    <a:pt x="110" y="0"/>
                    <a:pt x="1" y="110"/>
                    <a:pt x="1" y="245"/>
                  </a:cubicBezTo>
                  <a:cubicBezTo>
                    <a:pt x="1" y="381"/>
                    <a:pt x="110" y="491"/>
                    <a:pt x="246" y="491"/>
                  </a:cubicBezTo>
                  <a:cubicBezTo>
                    <a:pt x="380" y="491"/>
                    <a:pt x="489" y="381"/>
                    <a:pt x="489" y="245"/>
                  </a:cubicBezTo>
                  <a:cubicBezTo>
                    <a:pt x="489" y="110"/>
                    <a:pt x="380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50"/>
            <p:cNvSpPr/>
            <p:nvPr/>
          </p:nvSpPr>
          <p:spPr>
            <a:xfrm>
              <a:off x="1104188" y="1737504"/>
              <a:ext cx="13324" cy="13379"/>
            </a:xfrm>
            <a:custGeom>
              <a:avLst/>
              <a:gdLst/>
              <a:ahLst/>
              <a:cxnLst/>
              <a:rect l="l" t="t" r="r" b="b"/>
              <a:pathLst>
                <a:path w="489" h="491" extrusionOk="0">
                  <a:moveTo>
                    <a:pt x="246" y="0"/>
                  </a:moveTo>
                  <a:cubicBezTo>
                    <a:pt x="110" y="0"/>
                    <a:pt x="1" y="110"/>
                    <a:pt x="1" y="245"/>
                  </a:cubicBezTo>
                  <a:cubicBezTo>
                    <a:pt x="1" y="381"/>
                    <a:pt x="110" y="491"/>
                    <a:pt x="246" y="491"/>
                  </a:cubicBezTo>
                  <a:cubicBezTo>
                    <a:pt x="380" y="491"/>
                    <a:pt x="489" y="381"/>
                    <a:pt x="489" y="245"/>
                  </a:cubicBezTo>
                  <a:cubicBezTo>
                    <a:pt x="489" y="110"/>
                    <a:pt x="380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F1F364D-9C16-BFF8-48D5-D39CEB5CC9D2}"/>
              </a:ext>
            </a:extLst>
          </p:cNvPr>
          <p:cNvSpPr txBox="1"/>
          <p:nvPr/>
        </p:nvSpPr>
        <p:spPr>
          <a:xfrm>
            <a:off x="1666397" y="1367252"/>
            <a:ext cx="345225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Dancing</a:t>
            </a:r>
            <a:endParaRPr lang="vi-VN" sz="2800" dirty="0"/>
          </a:p>
          <a:p>
            <a:endParaRPr lang="vi-VN" sz="2800" dirty="0"/>
          </a:p>
          <a:p>
            <a:r>
              <a:rPr lang="en-US" sz="2800" dirty="0"/>
              <a:t>Swimming</a:t>
            </a:r>
            <a:endParaRPr lang="vi-VN" sz="2800" dirty="0"/>
          </a:p>
          <a:p>
            <a:endParaRPr lang="vi-VN" sz="2800" dirty="0"/>
          </a:p>
          <a:p>
            <a:r>
              <a:rPr lang="en-US" sz="2800" dirty="0"/>
              <a:t>drawing</a:t>
            </a:r>
            <a:endParaRPr lang="vi-VN" sz="2800" dirty="0"/>
          </a:p>
          <a:p>
            <a:endParaRPr lang="vi-VN" sz="2800" dirty="0"/>
          </a:p>
          <a:p>
            <a:r>
              <a:rPr lang="en-US" sz="2800" dirty="0"/>
              <a:t>Cooking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333C01E4-5C4F-40CF-8B32-1BBA92B45A2B}"/>
              </a:ext>
            </a:extLst>
          </p:cNvPr>
          <p:cNvSpPr txBox="1"/>
          <p:nvPr/>
        </p:nvSpPr>
        <p:spPr>
          <a:xfrm>
            <a:off x="4199135" y="2253294"/>
            <a:ext cx="39402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Riding a bike</a:t>
            </a:r>
            <a:endParaRPr lang="vi-VN" sz="2800" dirty="0"/>
          </a:p>
          <a:p>
            <a:endParaRPr lang="vi-VN" sz="2800" dirty="0"/>
          </a:p>
          <a:p>
            <a:r>
              <a:rPr lang="en-US" sz="2800" dirty="0"/>
              <a:t>Petting a soft furry dog</a:t>
            </a:r>
            <a:endParaRPr lang="vi-VN" sz="2800" dirty="0"/>
          </a:p>
          <a:p>
            <a:endParaRPr lang="vi-VN" sz="2800" dirty="0"/>
          </a:p>
        </p:txBody>
      </p:sp>
    </p:spTree>
    <p:extLst>
      <p:ext uri="{BB962C8B-B14F-4D97-AF65-F5344CB8AC3E}">
        <p14:creationId xmlns:p14="http://schemas.microsoft.com/office/powerpoint/2010/main" val="1451910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7C7614B-2CF8-46BC-B7A4-75351E35AD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1600" y="57150"/>
            <a:ext cx="4000500" cy="914400"/>
          </a:xfrm>
        </p:spPr>
        <p:txBody>
          <a:bodyPr/>
          <a:lstStyle/>
          <a:p>
            <a:pPr algn="l"/>
            <a:r>
              <a:rPr lang="en-US" altLang="en-US" sz="1800" b="1">
                <a:solidFill>
                  <a:srgbClr val="0000FF"/>
                </a:solidFill>
                <a:latin typeface="VNI-Present" pitchFamily="2" charset="0"/>
              </a:rPr>
              <a:t>THANK  YOU  FOR </a:t>
            </a:r>
            <a:br>
              <a:rPr lang="en-US" altLang="en-US" sz="1800" b="1">
                <a:solidFill>
                  <a:srgbClr val="0000FF"/>
                </a:solidFill>
                <a:latin typeface="VNI-Present" pitchFamily="2" charset="0"/>
              </a:rPr>
            </a:br>
            <a:r>
              <a:rPr lang="en-US" altLang="en-US" sz="1800" b="1">
                <a:solidFill>
                  <a:srgbClr val="0000FF"/>
                </a:solidFill>
                <a:latin typeface="VNI-Present" pitchFamily="2" charset="0"/>
              </a:rPr>
              <a:t>            </a:t>
            </a:r>
            <a:r>
              <a:rPr lang="en-US" altLang="en-US" sz="1800" b="1" i="1">
                <a:solidFill>
                  <a:srgbClr val="0000FF"/>
                </a:solidFill>
                <a:latin typeface="VNI-Present" pitchFamily="2" charset="0"/>
              </a:rPr>
              <a:t>YOUR   ATTENDANCE 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4A5D6AC-4D83-4714-AD47-F87D321C0B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229100" y="4514850"/>
            <a:ext cx="3771900" cy="40005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1800" b="1" i="1">
                <a:solidFill>
                  <a:srgbClr val="006600"/>
                </a:solidFill>
                <a:latin typeface="Comic Sans MS" panose="030F0702030302020204" pitchFamily="66" charset="0"/>
              </a:rPr>
              <a:t>GOOD BYE ! SEE YOU AGAIN .</a:t>
            </a:r>
          </a:p>
        </p:txBody>
      </p:sp>
      <p:sp>
        <p:nvSpPr>
          <p:cNvPr id="21509" name="Text Box 5">
            <a:extLst>
              <a:ext uri="{FF2B5EF4-FFF2-40B4-BE49-F238E27FC236}">
                <a16:creationId xmlns:a16="http://schemas.microsoft.com/office/drawing/2014/main" id="{D20F9529-59A2-4A20-9710-421DF3A53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0" y="1771651"/>
            <a:ext cx="26289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  <a:buClrTx/>
            </a:pPr>
            <a:r>
              <a:rPr lang="en-US" altLang="en-US" sz="3600" kern="1200">
                <a:solidFill>
                  <a:srgbClr val="0000CC"/>
                </a:solidFill>
                <a:latin typeface="Comic Sans MS" panose="030F0702030302020204" pitchFamily="66" charset="0"/>
                <a:ea typeface="+mn-ea"/>
                <a:cs typeface="+mn-cs"/>
              </a:rPr>
              <a:t>Good luck !</a:t>
            </a:r>
          </a:p>
        </p:txBody>
      </p:sp>
    </p:spTree>
  </p:cSld>
  <p:clrMapOvr>
    <a:masterClrMapping/>
  </p:clrMapOvr>
  <p:transition spd="slow" advClick="0">
    <p:wheel spokes="8"/>
    <p:sndAc>
      <p:stSnd>
        <p:snd r:embed="rId2" name="applause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0" name="Google Shape;3780;p54"/>
          <p:cNvSpPr txBox="1">
            <a:spLocks noGrp="1"/>
          </p:cNvSpPr>
          <p:nvPr>
            <p:ph type="title"/>
          </p:nvPr>
        </p:nvSpPr>
        <p:spPr>
          <a:xfrm>
            <a:off x="1882550" y="1020300"/>
            <a:ext cx="5378700" cy="310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Thank you!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3781" name="Google Shape;3781;p54"/>
          <p:cNvGrpSpPr/>
          <p:nvPr/>
        </p:nvGrpSpPr>
        <p:grpSpPr>
          <a:xfrm>
            <a:off x="6414793" y="2668599"/>
            <a:ext cx="2052321" cy="2305040"/>
            <a:chOff x="3814081" y="25335"/>
            <a:chExt cx="1022174" cy="1147985"/>
          </a:xfrm>
        </p:grpSpPr>
        <p:sp>
          <p:nvSpPr>
            <p:cNvPr id="3782" name="Google Shape;3782;p54"/>
            <p:cNvSpPr/>
            <p:nvPr/>
          </p:nvSpPr>
          <p:spPr>
            <a:xfrm>
              <a:off x="3814081" y="25335"/>
              <a:ext cx="1022174" cy="1147985"/>
            </a:xfrm>
            <a:custGeom>
              <a:avLst/>
              <a:gdLst/>
              <a:ahLst/>
              <a:cxnLst/>
              <a:rect l="l" t="t" r="r" b="b"/>
              <a:pathLst>
                <a:path w="34195" h="38407" extrusionOk="0">
                  <a:moveTo>
                    <a:pt x="14220" y="1"/>
                  </a:moveTo>
                  <a:cubicBezTo>
                    <a:pt x="13813" y="1"/>
                    <a:pt x="13386" y="23"/>
                    <a:pt x="12945" y="74"/>
                  </a:cubicBezTo>
                  <a:cubicBezTo>
                    <a:pt x="7905" y="652"/>
                    <a:pt x="6388" y="2862"/>
                    <a:pt x="6001" y="4618"/>
                  </a:cubicBezTo>
                  <a:cubicBezTo>
                    <a:pt x="5840" y="5352"/>
                    <a:pt x="5879" y="6017"/>
                    <a:pt x="5970" y="6528"/>
                  </a:cubicBezTo>
                  <a:cubicBezTo>
                    <a:pt x="5980" y="6594"/>
                    <a:pt x="5973" y="6662"/>
                    <a:pt x="5946" y="6722"/>
                  </a:cubicBezTo>
                  <a:cubicBezTo>
                    <a:pt x="5391" y="8007"/>
                    <a:pt x="5273" y="10014"/>
                    <a:pt x="6966" y="12166"/>
                  </a:cubicBezTo>
                  <a:cubicBezTo>
                    <a:pt x="7044" y="12262"/>
                    <a:pt x="7067" y="12402"/>
                    <a:pt x="7010" y="12515"/>
                  </a:cubicBezTo>
                  <a:cubicBezTo>
                    <a:pt x="6868" y="12804"/>
                    <a:pt x="6776" y="13116"/>
                    <a:pt x="6743" y="13437"/>
                  </a:cubicBezTo>
                  <a:cubicBezTo>
                    <a:pt x="6743" y="13441"/>
                    <a:pt x="6742" y="13448"/>
                    <a:pt x="6742" y="13454"/>
                  </a:cubicBezTo>
                  <a:cubicBezTo>
                    <a:pt x="6472" y="13133"/>
                    <a:pt x="6098" y="12924"/>
                    <a:pt x="5680" y="12867"/>
                  </a:cubicBezTo>
                  <a:cubicBezTo>
                    <a:pt x="5597" y="12854"/>
                    <a:pt x="5512" y="12848"/>
                    <a:pt x="5428" y="12848"/>
                  </a:cubicBezTo>
                  <a:lnTo>
                    <a:pt x="5391" y="12848"/>
                  </a:lnTo>
                  <a:cubicBezTo>
                    <a:pt x="5066" y="12485"/>
                    <a:pt x="4608" y="12174"/>
                    <a:pt x="3960" y="12174"/>
                  </a:cubicBezTo>
                  <a:cubicBezTo>
                    <a:pt x="3888" y="12174"/>
                    <a:pt x="3813" y="12178"/>
                    <a:pt x="3741" y="12188"/>
                  </a:cubicBezTo>
                  <a:cubicBezTo>
                    <a:pt x="3503" y="12217"/>
                    <a:pt x="3275" y="12296"/>
                    <a:pt x="3072" y="12416"/>
                  </a:cubicBezTo>
                  <a:cubicBezTo>
                    <a:pt x="3024" y="12445"/>
                    <a:pt x="2973" y="12460"/>
                    <a:pt x="2918" y="12464"/>
                  </a:cubicBezTo>
                  <a:cubicBezTo>
                    <a:pt x="2684" y="12480"/>
                    <a:pt x="2455" y="12543"/>
                    <a:pt x="2248" y="12646"/>
                  </a:cubicBezTo>
                  <a:lnTo>
                    <a:pt x="2229" y="12658"/>
                  </a:lnTo>
                  <a:cubicBezTo>
                    <a:pt x="1957" y="12797"/>
                    <a:pt x="1733" y="13002"/>
                    <a:pt x="1570" y="13255"/>
                  </a:cubicBezTo>
                  <a:cubicBezTo>
                    <a:pt x="1541" y="13300"/>
                    <a:pt x="1502" y="13339"/>
                    <a:pt x="1450" y="13368"/>
                  </a:cubicBezTo>
                  <a:cubicBezTo>
                    <a:pt x="1257" y="13476"/>
                    <a:pt x="1083" y="13623"/>
                    <a:pt x="939" y="13807"/>
                  </a:cubicBezTo>
                  <a:cubicBezTo>
                    <a:pt x="729" y="14076"/>
                    <a:pt x="578" y="14442"/>
                    <a:pt x="554" y="14858"/>
                  </a:cubicBezTo>
                  <a:cubicBezTo>
                    <a:pt x="552" y="14909"/>
                    <a:pt x="538" y="14961"/>
                    <a:pt x="514" y="15005"/>
                  </a:cubicBezTo>
                  <a:cubicBezTo>
                    <a:pt x="270" y="15476"/>
                    <a:pt x="1" y="16510"/>
                    <a:pt x="1384" y="17645"/>
                  </a:cubicBezTo>
                  <a:cubicBezTo>
                    <a:pt x="1512" y="17752"/>
                    <a:pt x="1646" y="17851"/>
                    <a:pt x="1766" y="17935"/>
                  </a:cubicBezTo>
                  <a:cubicBezTo>
                    <a:pt x="1799" y="17958"/>
                    <a:pt x="1824" y="17986"/>
                    <a:pt x="1850" y="18019"/>
                  </a:cubicBezTo>
                  <a:cubicBezTo>
                    <a:pt x="1900" y="18092"/>
                    <a:pt x="1957" y="18168"/>
                    <a:pt x="2020" y="18244"/>
                  </a:cubicBezTo>
                  <a:cubicBezTo>
                    <a:pt x="2324" y="18607"/>
                    <a:pt x="2688" y="18875"/>
                    <a:pt x="3086" y="19036"/>
                  </a:cubicBezTo>
                  <a:cubicBezTo>
                    <a:pt x="3126" y="19052"/>
                    <a:pt x="3161" y="19076"/>
                    <a:pt x="3192" y="19105"/>
                  </a:cubicBezTo>
                  <a:cubicBezTo>
                    <a:pt x="4348" y="20249"/>
                    <a:pt x="6104" y="21494"/>
                    <a:pt x="8261" y="21494"/>
                  </a:cubicBezTo>
                  <a:lnTo>
                    <a:pt x="8385" y="21494"/>
                  </a:lnTo>
                  <a:cubicBezTo>
                    <a:pt x="8755" y="21484"/>
                    <a:pt x="9133" y="21451"/>
                    <a:pt x="9510" y="21395"/>
                  </a:cubicBezTo>
                  <a:lnTo>
                    <a:pt x="9542" y="21492"/>
                  </a:lnTo>
                  <a:lnTo>
                    <a:pt x="10170" y="21303"/>
                  </a:lnTo>
                  <a:cubicBezTo>
                    <a:pt x="10203" y="21293"/>
                    <a:pt x="10236" y="21288"/>
                    <a:pt x="10269" y="21288"/>
                  </a:cubicBezTo>
                  <a:cubicBezTo>
                    <a:pt x="10401" y="21288"/>
                    <a:pt x="10526" y="21367"/>
                    <a:pt x="10581" y="21494"/>
                  </a:cubicBezTo>
                  <a:lnTo>
                    <a:pt x="10903" y="22245"/>
                  </a:lnTo>
                  <a:cubicBezTo>
                    <a:pt x="10958" y="22372"/>
                    <a:pt x="11083" y="22448"/>
                    <a:pt x="11215" y="22448"/>
                  </a:cubicBezTo>
                  <a:cubicBezTo>
                    <a:pt x="11259" y="22448"/>
                    <a:pt x="11305" y="22440"/>
                    <a:pt x="11349" y="22421"/>
                  </a:cubicBezTo>
                  <a:lnTo>
                    <a:pt x="12738" y="21818"/>
                  </a:lnTo>
                  <a:cubicBezTo>
                    <a:pt x="12782" y="21799"/>
                    <a:pt x="12827" y="21790"/>
                    <a:pt x="12871" y="21790"/>
                  </a:cubicBezTo>
                  <a:cubicBezTo>
                    <a:pt x="13034" y="21790"/>
                    <a:pt x="13184" y="21909"/>
                    <a:pt x="13208" y="22082"/>
                  </a:cubicBezTo>
                  <a:lnTo>
                    <a:pt x="13406" y="23442"/>
                  </a:lnTo>
                  <a:cubicBezTo>
                    <a:pt x="13418" y="23516"/>
                    <a:pt x="13403" y="23594"/>
                    <a:pt x="13363" y="23662"/>
                  </a:cubicBezTo>
                  <a:lnTo>
                    <a:pt x="10954" y="27780"/>
                  </a:lnTo>
                  <a:cubicBezTo>
                    <a:pt x="10858" y="27948"/>
                    <a:pt x="10920" y="28166"/>
                    <a:pt x="11094" y="28253"/>
                  </a:cubicBezTo>
                  <a:lnTo>
                    <a:pt x="11228" y="28322"/>
                  </a:lnTo>
                  <a:cubicBezTo>
                    <a:pt x="11369" y="28394"/>
                    <a:pt x="11437" y="28557"/>
                    <a:pt x="11397" y="28711"/>
                  </a:cubicBezTo>
                  <a:lnTo>
                    <a:pt x="11397" y="28712"/>
                  </a:lnTo>
                  <a:cubicBezTo>
                    <a:pt x="11267" y="29219"/>
                    <a:pt x="11222" y="29683"/>
                    <a:pt x="11256" y="30131"/>
                  </a:cubicBezTo>
                  <a:cubicBezTo>
                    <a:pt x="11305" y="30750"/>
                    <a:pt x="11538" y="31239"/>
                    <a:pt x="11710" y="31596"/>
                  </a:cubicBezTo>
                  <a:lnTo>
                    <a:pt x="11743" y="31662"/>
                  </a:lnTo>
                  <a:cubicBezTo>
                    <a:pt x="12001" y="32204"/>
                    <a:pt x="12275" y="32739"/>
                    <a:pt x="12550" y="33270"/>
                  </a:cubicBezTo>
                  <a:cubicBezTo>
                    <a:pt x="12622" y="33411"/>
                    <a:pt x="12584" y="33579"/>
                    <a:pt x="12466" y="33685"/>
                  </a:cubicBezTo>
                  <a:cubicBezTo>
                    <a:pt x="12329" y="33810"/>
                    <a:pt x="12209" y="33959"/>
                    <a:pt x="12117" y="34128"/>
                  </a:cubicBezTo>
                  <a:cubicBezTo>
                    <a:pt x="12106" y="34145"/>
                    <a:pt x="12099" y="34160"/>
                    <a:pt x="12090" y="34179"/>
                  </a:cubicBezTo>
                  <a:cubicBezTo>
                    <a:pt x="11411" y="34873"/>
                    <a:pt x="10835" y="35695"/>
                    <a:pt x="10975" y="36650"/>
                  </a:cubicBezTo>
                  <a:cubicBezTo>
                    <a:pt x="11037" y="37105"/>
                    <a:pt x="11246" y="37516"/>
                    <a:pt x="11589" y="37836"/>
                  </a:cubicBezTo>
                  <a:cubicBezTo>
                    <a:pt x="11997" y="38216"/>
                    <a:pt x="12533" y="38406"/>
                    <a:pt x="13191" y="38406"/>
                  </a:cubicBezTo>
                  <a:cubicBezTo>
                    <a:pt x="14951" y="38406"/>
                    <a:pt x="18366" y="36807"/>
                    <a:pt x="19172" y="36076"/>
                  </a:cubicBezTo>
                  <a:cubicBezTo>
                    <a:pt x="19805" y="35498"/>
                    <a:pt x="20003" y="34637"/>
                    <a:pt x="19692" y="33850"/>
                  </a:cubicBezTo>
                  <a:cubicBezTo>
                    <a:pt x="19461" y="33239"/>
                    <a:pt x="18949" y="32728"/>
                    <a:pt x="18450" y="32351"/>
                  </a:cubicBezTo>
                  <a:lnTo>
                    <a:pt x="18367" y="32159"/>
                  </a:lnTo>
                  <a:cubicBezTo>
                    <a:pt x="18217" y="31799"/>
                    <a:pt x="18080" y="31470"/>
                    <a:pt x="17951" y="31160"/>
                  </a:cubicBezTo>
                  <a:cubicBezTo>
                    <a:pt x="17862" y="30938"/>
                    <a:pt x="18021" y="30694"/>
                    <a:pt x="18261" y="30691"/>
                  </a:cubicBezTo>
                  <a:cubicBezTo>
                    <a:pt x="18367" y="30688"/>
                    <a:pt x="18476" y="30688"/>
                    <a:pt x="18563" y="30687"/>
                  </a:cubicBezTo>
                  <a:cubicBezTo>
                    <a:pt x="18682" y="30687"/>
                    <a:pt x="18792" y="30620"/>
                    <a:pt x="18851" y="30517"/>
                  </a:cubicBezTo>
                  <a:lnTo>
                    <a:pt x="19858" y="28773"/>
                  </a:lnTo>
                  <a:cubicBezTo>
                    <a:pt x="19920" y="28663"/>
                    <a:pt x="20034" y="28601"/>
                    <a:pt x="20151" y="28601"/>
                  </a:cubicBezTo>
                  <a:cubicBezTo>
                    <a:pt x="20208" y="28601"/>
                    <a:pt x="20266" y="28616"/>
                    <a:pt x="20319" y="28647"/>
                  </a:cubicBezTo>
                  <a:lnTo>
                    <a:pt x="21664" y="29423"/>
                  </a:lnTo>
                  <a:cubicBezTo>
                    <a:pt x="21715" y="29452"/>
                    <a:pt x="21774" y="29468"/>
                    <a:pt x="21833" y="29468"/>
                  </a:cubicBezTo>
                  <a:cubicBezTo>
                    <a:pt x="21857" y="29468"/>
                    <a:pt x="21881" y="29465"/>
                    <a:pt x="21906" y="29460"/>
                  </a:cubicBezTo>
                  <a:lnTo>
                    <a:pt x="22384" y="29358"/>
                  </a:lnTo>
                  <a:cubicBezTo>
                    <a:pt x="22456" y="29340"/>
                    <a:pt x="22610" y="29303"/>
                    <a:pt x="22824" y="29220"/>
                  </a:cubicBezTo>
                  <a:cubicBezTo>
                    <a:pt x="22864" y="29205"/>
                    <a:pt x="22905" y="29198"/>
                    <a:pt x="22946" y="29198"/>
                  </a:cubicBezTo>
                  <a:cubicBezTo>
                    <a:pt x="23019" y="29198"/>
                    <a:pt x="23092" y="29221"/>
                    <a:pt x="23151" y="29267"/>
                  </a:cubicBezTo>
                  <a:lnTo>
                    <a:pt x="23235" y="29329"/>
                  </a:lnTo>
                  <a:cubicBezTo>
                    <a:pt x="23238" y="29332"/>
                    <a:pt x="24249" y="30094"/>
                    <a:pt x="25252" y="30869"/>
                  </a:cubicBezTo>
                  <a:cubicBezTo>
                    <a:pt x="25851" y="31332"/>
                    <a:pt x="26449" y="31796"/>
                    <a:pt x="26833" y="32097"/>
                  </a:cubicBezTo>
                  <a:cubicBezTo>
                    <a:pt x="26877" y="32132"/>
                    <a:pt x="26909" y="32176"/>
                    <a:pt x="26932" y="32229"/>
                  </a:cubicBezTo>
                  <a:cubicBezTo>
                    <a:pt x="27151" y="32733"/>
                    <a:pt x="27474" y="33263"/>
                    <a:pt x="27938" y="33603"/>
                  </a:cubicBezTo>
                  <a:cubicBezTo>
                    <a:pt x="28291" y="33863"/>
                    <a:pt x="28698" y="34002"/>
                    <a:pt x="29121" y="34002"/>
                  </a:cubicBezTo>
                  <a:cubicBezTo>
                    <a:pt x="29492" y="34002"/>
                    <a:pt x="29855" y="33892"/>
                    <a:pt x="30185" y="33686"/>
                  </a:cubicBezTo>
                  <a:cubicBezTo>
                    <a:pt x="30871" y="33249"/>
                    <a:pt x="31905" y="31971"/>
                    <a:pt x="32406" y="31285"/>
                  </a:cubicBezTo>
                  <a:cubicBezTo>
                    <a:pt x="33333" y="30015"/>
                    <a:pt x="34194" y="28550"/>
                    <a:pt x="33549" y="27315"/>
                  </a:cubicBezTo>
                  <a:cubicBezTo>
                    <a:pt x="33334" y="26915"/>
                    <a:pt x="33003" y="26612"/>
                    <a:pt x="32600" y="26440"/>
                  </a:cubicBezTo>
                  <a:cubicBezTo>
                    <a:pt x="32351" y="26332"/>
                    <a:pt x="32077" y="26277"/>
                    <a:pt x="31789" y="26277"/>
                  </a:cubicBezTo>
                  <a:cubicBezTo>
                    <a:pt x="31292" y="26277"/>
                    <a:pt x="30758" y="26438"/>
                    <a:pt x="30101" y="26794"/>
                  </a:cubicBezTo>
                  <a:cubicBezTo>
                    <a:pt x="30077" y="26807"/>
                    <a:pt x="30053" y="26815"/>
                    <a:pt x="30029" y="26821"/>
                  </a:cubicBezTo>
                  <a:cubicBezTo>
                    <a:pt x="29886" y="26859"/>
                    <a:pt x="29749" y="26910"/>
                    <a:pt x="29622" y="26979"/>
                  </a:cubicBezTo>
                  <a:cubicBezTo>
                    <a:pt x="29570" y="27007"/>
                    <a:pt x="29513" y="27022"/>
                    <a:pt x="29456" y="27022"/>
                  </a:cubicBezTo>
                  <a:cubicBezTo>
                    <a:pt x="29373" y="27022"/>
                    <a:pt x="29291" y="26992"/>
                    <a:pt x="29226" y="26932"/>
                  </a:cubicBezTo>
                  <a:lnTo>
                    <a:pt x="28665" y="26411"/>
                  </a:lnTo>
                  <a:lnTo>
                    <a:pt x="27327" y="25190"/>
                  </a:lnTo>
                  <a:cubicBezTo>
                    <a:pt x="27209" y="25084"/>
                    <a:pt x="27180" y="24911"/>
                    <a:pt x="27262" y="24771"/>
                  </a:cubicBezTo>
                  <a:lnTo>
                    <a:pt x="27348" y="24623"/>
                  </a:lnTo>
                  <a:cubicBezTo>
                    <a:pt x="27430" y="24486"/>
                    <a:pt x="27405" y="24314"/>
                    <a:pt x="27289" y="24204"/>
                  </a:cubicBezTo>
                  <a:lnTo>
                    <a:pt x="23633" y="20794"/>
                  </a:lnTo>
                  <a:cubicBezTo>
                    <a:pt x="23594" y="20758"/>
                    <a:pt x="23566" y="20715"/>
                    <a:pt x="23549" y="20664"/>
                  </a:cubicBezTo>
                  <a:lnTo>
                    <a:pt x="22335" y="17400"/>
                  </a:lnTo>
                  <a:cubicBezTo>
                    <a:pt x="22275" y="17248"/>
                    <a:pt x="22336" y="17076"/>
                    <a:pt x="22476" y="16991"/>
                  </a:cubicBezTo>
                  <a:lnTo>
                    <a:pt x="24911" y="15522"/>
                  </a:lnTo>
                  <a:cubicBezTo>
                    <a:pt x="25053" y="15436"/>
                    <a:pt x="25113" y="15258"/>
                    <a:pt x="25049" y="15102"/>
                  </a:cubicBezTo>
                  <a:lnTo>
                    <a:pt x="24762" y="14405"/>
                  </a:lnTo>
                  <a:lnTo>
                    <a:pt x="24843" y="14349"/>
                  </a:lnTo>
                  <a:cubicBezTo>
                    <a:pt x="24928" y="14288"/>
                    <a:pt x="25018" y="14217"/>
                    <a:pt x="25110" y="14144"/>
                  </a:cubicBezTo>
                  <a:lnTo>
                    <a:pt x="25247" y="14034"/>
                  </a:lnTo>
                  <a:cubicBezTo>
                    <a:pt x="25309" y="13983"/>
                    <a:pt x="25376" y="13932"/>
                    <a:pt x="25447" y="13877"/>
                  </a:cubicBezTo>
                  <a:cubicBezTo>
                    <a:pt x="25635" y="13726"/>
                    <a:pt x="25870" y="13540"/>
                    <a:pt x="26110" y="13324"/>
                  </a:cubicBezTo>
                  <a:lnTo>
                    <a:pt x="26523" y="12957"/>
                  </a:lnTo>
                  <a:cubicBezTo>
                    <a:pt x="26661" y="12837"/>
                    <a:pt x="26777" y="12720"/>
                    <a:pt x="26881" y="12618"/>
                  </a:cubicBezTo>
                  <a:cubicBezTo>
                    <a:pt x="26923" y="12576"/>
                    <a:pt x="27124" y="12381"/>
                    <a:pt x="27169" y="12337"/>
                  </a:cubicBezTo>
                  <a:cubicBezTo>
                    <a:pt x="27279" y="12231"/>
                    <a:pt x="27388" y="12126"/>
                    <a:pt x="27498" y="12007"/>
                  </a:cubicBezTo>
                  <a:lnTo>
                    <a:pt x="28105" y="11363"/>
                  </a:lnTo>
                  <a:lnTo>
                    <a:pt x="28616" y="10778"/>
                  </a:lnTo>
                  <a:cubicBezTo>
                    <a:pt x="28732" y="10642"/>
                    <a:pt x="28835" y="10518"/>
                    <a:pt x="28922" y="10406"/>
                  </a:cubicBezTo>
                  <a:cubicBezTo>
                    <a:pt x="28952" y="10370"/>
                    <a:pt x="28993" y="10340"/>
                    <a:pt x="29035" y="10317"/>
                  </a:cubicBezTo>
                  <a:cubicBezTo>
                    <a:pt x="29394" y="10142"/>
                    <a:pt x="29717" y="9877"/>
                    <a:pt x="29986" y="9535"/>
                  </a:cubicBezTo>
                  <a:lnTo>
                    <a:pt x="30013" y="9502"/>
                  </a:lnTo>
                  <a:cubicBezTo>
                    <a:pt x="30071" y="9423"/>
                    <a:pt x="30126" y="9344"/>
                    <a:pt x="30171" y="9267"/>
                  </a:cubicBezTo>
                  <a:cubicBezTo>
                    <a:pt x="30293" y="9177"/>
                    <a:pt x="30427" y="9077"/>
                    <a:pt x="30559" y="8971"/>
                  </a:cubicBezTo>
                  <a:cubicBezTo>
                    <a:pt x="31962" y="7822"/>
                    <a:pt x="31682" y="6779"/>
                    <a:pt x="31433" y="6305"/>
                  </a:cubicBezTo>
                  <a:cubicBezTo>
                    <a:pt x="31406" y="6259"/>
                    <a:pt x="31394" y="6210"/>
                    <a:pt x="31391" y="6156"/>
                  </a:cubicBezTo>
                  <a:cubicBezTo>
                    <a:pt x="31375" y="5772"/>
                    <a:pt x="31244" y="5401"/>
                    <a:pt x="31003" y="5085"/>
                  </a:cubicBezTo>
                  <a:cubicBezTo>
                    <a:pt x="30862" y="4902"/>
                    <a:pt x="30686" y="4753"/>
                    <a:pt x="30490" y="4645"/>
                  </a:cubicBezTo>
                  <a:cubicBezTo>
                    <a:pt x="30438" y="4615"/>
                    <a:pt x="30396" y="4575"/>
                    <a:pt x="30363" y="4525"/>
                  </a:cubicBezTo>
                  <a:cubicBezTo>
                    <a:pt x="30184" y="4235"/>
                    <a:pt x="29937" y="4029"/>
                    <a:pt x="29717" y="3911"/>
                  </a:cubicBezTo>
                  <a:lnTo>
                    <a:pt x="29698" y="3899"/>
                  </a:lnTo>
                  <a:cubicBezTo>
                    <a:pt x="29485" y="3789"/>
                    <a:pt x="29251" y="3722"/>
                    <a:pt x="29008" y="3705"/>
                  </a:cubicBezTo>
                  <a:cubicBezTo>
                    <a:pt x="28952" y="3699"/>
                    <a:pt x="28895" y="3681"/>
                    <a:pt x="28849" y="3651"/>
                  </a:cubicBezTo>
                  <a:cubicBezTo>
                    <a:pt x="28641" y="3523"/>
                    <a:pt x="28411" y="3436"/>
                    <a:pt x="28166" y="3404"/>
                  </a:cubicBezTo>
                  <a:cubicBezTo>
                    <a:pt x="28087" y="3394"/>
                    <a:pt x="28005" y="3388"/>
                    <a:pt x="27924" y="3388"/>
                  </a:cubicBezTo>
                  <a:cubicBezTo>
                    <a:pt x="27244" y="3388"/>
                    <a:pt x="26765" y="3734"/>
                    <a:pt x="26432" y="4129"/>
                  </a:cubicBezTo>
                  <a:lnTo>
                    <a:pt x="26377" y="4129"/>
                  </a:lnTo>
                  <a:cubicBezTo>
                    <a:pt x="26266" y="4129"/>
                    <a:pt x="26150" y="4138"/>
                    <a:pt x="26020" y="4163"/>
                  </a:cubicBezTo>
                  <a:cubicBezTo>
                    <a:pt x="25605" y="4249"/>
                    <a:pt x="24283" y="4695"/>
                    <a:pt x="24722" y="6864"/>
                  </a:cubicBezTo>
                  <a:cubicBezTo>
                    <a:pt x="24730" y="6912"/>
                    <a:pt x="24738" y="6958"/>
                    <a:pt x="24750" y="7003"/>
                  </a:cubicBezTo>
                  <a:cubicBezTo>
                    <a:pt x="24717" y="7111"/>
                    <a:pt x="24690" y="7199"/>
                    <a:pt x="24659" y="7308"/>
                  </a:cubicBezTo>
                  <a:cubicBezTo>
                    <a:pt x="24291" y="7679"/>
                    <a:pt x="23868" y="8090"/>
                    <a:pt x="23426" y="8457"/>
                  </a:cubicBezTo>
                  <a:cubicBezTo>
                    <a:pt x="23369" y="8504"/>
                    <a:pt x="23314" y="8553"/>
                    <a:pt x="23258" y="8598"/>
                  </a:cubicBezTo>
                  <a:cubicBezTo>
                    <a:pt x="23190" y="8659"/>
                    <a:pt x="23121" y="8717"/>
                    <a:pt x="23057" y="8768"/>
                  </a:cubicBezTo>
                  <a:lnTo>
                    <a:pt x="22949" y="8852"/>
                  </a:lnTo>
                  <a:cubicBezTo>
                    <a:pt x="22929" y="8610"/>
                    <a:pt x="22874" y="8365"/>
                    <a:pt x="22788" y="8131"/>
                  </a:cubicBezTo>
                  <a:cubicBezTo>
                    <a:pt x="22525" y="7431"/>
                    <a:pt x="21993" y="6899"/>
                    <a:pt x="21331" y="6628"/>
                  </a:cubicBezTo>
                  <a:cubicBezTo>
                    <a:pt x="21220" y="6581"/>
                    <a:pt x="21145" y="6474"/>
                    <a:pt x="21131" y="6354"/>
                  </a:cubicBezTo>
                  <a:cubicBezTo>
                    <a:pt x="21073" y="5854"/>
                    <a:pt x="20973" y="5304"/>
                    <a:pt x="20805" y="4742"/>
                  </a:cubicBezTo>
                  <a:cubicBezTo>
                    <a:pt x="19893" y="1686"/>
                    <a:pt x="17557" y="1"/>
                    <a:pt x="14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54"/>
            <p:cNvSpPr/>
            <p:nvPr/>
          </p:nvSpPr>
          <p:spPr>
            <a:xfrm>
              <a:off x="4658275" y="858758"/>
              <a:ext cx="127970" cy="134744"/>
            </a:xfrm>
            <a:custGeom>
              <a:avLst/>
              <a:gdLst/>
              <a:ahLst/>
              <a:cxnLst/>
              <a:rect l="l" t="t" r="r" b="b"/>
              <a:pathLst>
                <a:path w="4281" h="4508" extrusionOk="0">
                  <a:moveTo>
                    <a:pt x="3543" y="0"/>
                  </a:moveTo>
                  <a:cubicBezTo>
                    <a:pt x="3176" y="0"/>
                    <a:pt x="2582" y="321"/>
                    <a:pt x="2049" y="667"/>
                  </a:cubicBezTo>
                  <a:cubicBezTo>
                    <a:pt x="1421" y="1075"/>
                    <a:pt x="877" y="1518"/>
                    <a:pt x="877" y="1518"/>
                  </a:cubicBezTo>
                  <a:lnTo>
                    <a:pt x="1" y="3237"/>
                  </a:lnTo>
                  <a:cubicBezTo>
                    <a:pt x="1" y="3237"/>
                    <a:pt x="259" y="4140"/>
                    <a:pt x="649" y="4423"/>
                  </a:cubicBezTo>
                  <a:cubicBezTo>
                    <a:pt x="721" y="4476"/>
                    <a:pt x="798" y="4508"/>
                    <a:pt x="879" y="4508"/>
                  </a:cubicBezTo>
                  <a:cubicBezTo>
                    <a:pt x="943" y="4508"/>
                    <a:pt x="1009" y="4488"/>
                    <a:pt x="1078" y="4445"/>
                  </a:cubicBezTo>
                  <a:cubicBezTo>
                    <a:pt x="1700" y="4047"/>
                    <a:pt x="4280" y="948"/>
                    <a:pt x="3880" y="185"/>
                  </a:cubicBezTo>
                  <a:cubicBezTo>
                    <a:pt x="3841" y="113"/>
                    <a:pt x="3785" y="61"/>
                    <a:pt x="3714" y="32"/>
                  </a:cubicBezTo>
                  <a:cubicBezTo>
                    <a:pt x="3665" y="10"/>
                    <a:pt x="3608" y="0"/>
                    <a:pt x="35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54"/>
            <p:cNvSpPr/>
            <p:nvPr/>
          </p:nvSpPr>
          <p:spPr>
            <a:xfrm>
              <a:off x="4677645" y="859685"/>
              <a:ext cx="108599" cy="133818"/>
            </a:xfrm>
            <a:custGeom>
              <a:avLst/>
              <a:gdLst/>
              <a:ahLst/>
              <a:cxnLst/>
              <a:rect l="l" t="t" r="r" b="b"/>
              <a:pathLst>
                <a:path w="3633" h="4477" extrusionOk="0">
                  <a:moveTo>
                    <a:pt x="3066" y="1"/>
                  </a:moveTo>
                  <a:cubicBezTo>
                    <a:pt x="2801" y="774"/>
                    <a:pt x="1987" y="2626"/>
                    <a:pt x="1" y="4392"/>
                  </a:cubicBezTo>
                  <a:cubicBezTo>
                    <a:pt x="73" y="4445"/>
                    <a:pt x="150" y="4477"/>
                    <a:pt x="231" y="4477"/>
                  </a:cubicBezTo>
                  <a:cubicBezTo>
                    <a:pt x="295" y="4477"/>
                    <a:pt x="361" y="4457"/>
                    <a:pt x="430" y="4414"/>
                  </a:cubicBezTo>
                  <a:cubicBezTo>
                    <a:pt x="1052" y="4016"/>
                    <a:pt x="3632" y="917"/>
                    <a:pt x="3232" y="154"/>
                  </a:cubicBezTo>
                  <a:cubicBezTo>
                    <a:pt x="3193" y="82"/>
                    <a:pt x="3137" y="30"/>
                    <a:pt x="30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54"/>
            <p:cNvSpPr/>
            <p:nvPr/>
          </p:nvSpPr>
          <p:spPr>
            <a:xfrm>
              <a:off x="4696328" y="889186"/>
              <a:ext cx="13392" cy="29322"/>
            </a:xfrm>
            <a:custGeom>
              <a:avLst/>
              <a:gdLst/>
              <a:ahLst/>
              <a:cxnLst/>
              <a:rect l="l" t="t" r="r" b="b"/>
              <a:pathLst>
                <a:path w="448" h="981" extrusionOk="0">
                  <a:moveTo>
                    <a:pt x="147" y="1"/>
                  </a:moveTo>
                  <a:cubicBezTo>
                    <a:pt x="86" y="1"/>
                    <a:pt x="22" y="45"/>
                    <a:pt x="16" y="126"/>
                  </a:cubicBezTo>
                  <a:cubicBezTo>
                    <a:pt x="1" y="400"/>
                    <a:pt x="16" y="672"/>
                    <a:pt x="160" y="913"/>
                  </a:cubicBezTo>
                  <a:cubicBezTo>
                    <a:pt x="187" y="961"/>
                    <a:pt x="226" y="980"/>
                    <a:pt x="265" y="980"/>
                  </a:cubicBezTo>
                  <a:cubicBezTo>
                    <a:pt x="356" y="980"/>
                    <a:pt x="448" y="872"/>
                    <a:pt x="386" y="761"/>
                  </a:cubicBezTo>
                  <a:cubicBezTo>
                    <a:pt x="275" y="561"/>
                    <a:pt x="269" y="339"/>
                    <a:pt x="259" y="117"/>
                  </a:cubicBezTo>
                  <a:cubicBezTo>
                    <a:pt x="255" y="38"/>
                    <a:pt x="202" y="1"/>
                    <a:pt x="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54"/>
            <p:cNvSpPr/>
            <p:nvPr/>
          </p:nvSpPr>
          <p:spPr>
            <a:xfrm>
              <a:off x="4708733" y="880996"/>
              <a:ext cx="12316" cy="29292"/>
            </a:xfrm>
            <a:custGeom>
              <a:avLst/>
              <a:gdLst/>
              <a:ahLst/>
              <a:cxnLst/>
              <a:rect l="l" t="t" r="r" b="b"/>
              <a:pathLst>
                <a:path w="412" h="980" extrusionOk="0">
                  <a:moveTo>
                    <a:pt x="143" y="0"/>
                  </a:moveTo>
                  <a:cubicBezTo>
                    <a:pt x="77" y="0"/>
                    <a:pt x="9" y="46"/>
                    <a:pt x="8" y="133"/>
                  </a:cubicBezTo>
                  <a:cubicBezTo>
                    <a:pt x="1" y="389"/>
                    <a:pt x="38" y="636"/>
                    <a:pt x="114" y="881"/>
                  </a:cubicBezTo>
                  <a:cubicBezTo>
                    <a:pt x="135" y="950"/>
                    <a:pt x="188" y="979"/>
                    <a:pt x="241" y="979"/>
                  </a:cubicBezTo>
                  <a:cubicBezTo>
                    <a:pt x="326" y="979"/>
                    <a:pt x="412" y="905"/>
                    <a:pt x="376" y="796"/>
                  </a:cubicBezTo>
                  <a:cubicBezTo>
                    <a:pt x="306" y="578"/>
                    <a:pt x="271" y="353"/>
                    <a:pt x="265" y="125"/>
                  </a:cubicBezTo>
                  <a:cubicBezTo>
                    <a:pt x="264" y="40"/>
                    <a:pt x="204" y="0"/>
                    <a:pt x="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54"/>
            <p:cNvSpPr/>
            <p:nvPr/>
          </p:nvSpPr>
          <p:spPr>
            <a:xfrm>
              <a:off x="4719793" y="873554"/>
              <a:ext cx="13242" cy="29292"/>
            </a:xfrm>
            <a:custGeom>
              <a:avLst/>
              <a:gdLst/>
              <a:ahLst/>
              <a:cxnLst/>
              <a:rect l="l" t="t" r="r" b="b"/>
              <a:pathLst>
                <a:path w="443" h="980" extrusionOk="0">
                  <a:moveTo>
                    <a:pt x="137" y="1"/>
                  </a:moveTo>
                  <a:cubicBezTo>
                    <a:pt x="94" y="1"/>
                    <a:pt x="52" y="26"/>
                    <a:pt x="43" y="77"/>
                  </a:cubicBezTo>
                  <a:cubicBezTo>
                    <a:pt x="1" y="337"/>
                    <a:pt x="83" y="640"/>
                    <a:pt x="162" y="889"/>
                  </a:cubicBezTo>
                  <a:cubicBezTo>
                    <a:pt x="182" y="952"/>
                    <a:pt x="232" y="980"/>
                    <a:pt x="282" y="980"/>
                  </a:cubicBezTo>
                  <a:cubicBezTo>
                    <a:pt x="362" y="980"/>
                    <a:pt x="443" y="910"/>
                    <a:pt x="409" y="810"/>
                  </a:cubicBezTo>
                  <a:cubicBezTo>
                    <a:pt x="328" y="566"/>
                    <a:pt x="307" y="313"/>
                    <a:pt x="232" y="70"/>
                  </a:cubicBezTo>
                  <a:cubicBezTo>
                    <a:pt x="219" y="23"/>
                    <a:pt x="178" y="1"/>
                    <a:pt x="1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54"/>
            <p:cNvSpPr/>
            <p:nvPr/>
          </p:nvSpPr>
          <p:spPr>
            <a:xfrm>
              <a:off x="4478800" y="750975"/>
              <a:ext cx="212117" cy="205733"/>
            </a:xfrm>
            <a:custGeom>
              <a:avLst/>
              <a:gdLst/>
              <a:ahLst/>
              <a:cxnLst/>
              <a:rect l="l" t="t" r="r" b="b"/>
              <a:pathLst>
                <a:path w="7096" h="6883" extrusionOk="0">
                  <a:moveTo>
                    <a:pt x="1647" y="0"/>
                  </a:moveTo>
                  <a:lnTo>
                    <a:pt x="0" y="2299"/>
                  </a:lnTo>
                  <a:lnTo>
                    <a:pt x="1632" y="3516"/>
                  </a:lnTo>
                  <a:lnTo>
                    <a:pt x="1639" y="3522"/>
                  </a:lnTo>
                  <a:lnTo>
                    <a:pt x="1969" y="3769"/>
                  </a:lnTo>
                  <a:cubicBezTo>
                    <a:pt x="1969" y="3769"/>
                    <a:pt x="2987" y="4537"/>
                    <a:pt x="3996" y="5316"/>
                  </a:cubicBezTo>
                  <a:cubicBezTo>
                    <a:pt x="5005" y="6094"/>
                    <a:pt x="6009" y="6883"/>
                    <a:pt x="6009" y="6883"/>
                  </a:cubicBezTo>
                  <a:cubicBezTo>
                    <a:pt x="6544" y="6326"/>
                    <a:pt x="6829" y="5769"/>
                    <a:pt x="7096" y="4953"/>
                  </a:cubicBezTo>
                  <a:cubicBezTo>
                    <a:pt x="7096" y="4953"/>
                    <a:pt x="6217" y="4136"/>
                    <a:pt x="5336" y="3320"/>
                  </a:cubicBezTo>
                  <a:lnTo>
                    <a:pt x="3560" y="1701"/>
                  </a:lnTo>
                  <a:lnTo>
                    <a:pt x="3254" y="1424"/>
                  </a:lnTo>
                  <a:lnTo>
                    <a:pt x="3242" y="1414"/>
                  </a:lnTo>
                  <a:lnTo>
                    <a:pt x="1647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54"/>
            <p:cNvSpPr/>
            <p:nvPr/>
          </p:nvSpPr>
          <p:spPr>
            <a:xfrm>
              <a:off x="4478800" y="750915"/>
              <a:ext cx="97330" cy="105302"/>
            </a:xfrm>
            <a:custGeom>
              <a:avLst/>
              <a:gdLst/>
              <a:ahLst/>
              <a:cxnLst/>
              <a:rect l="l" t="t" r="r" b="b"/>
              <a:pathLst>
                <a:path w="3256" h="3523" extrusionOk="0">
                  <a:moveTo>
                    <a:pt x="1647" y="1"/>
                  </a:moveTo>
                  <a:lnTo>
                    <a:pt x="0" y="2299"/>
                  </a:lnTo>
                  <a:lnTo>
                    <a:pt x="1632" y="3517"/>
                  </a:lnTo>
                  <a:lnTo>
                    <a:pt x="1639" y="3522"/>
                  </a:lnTo>
                  <a:cubicBezTo>
                    <a:pt x="2229" y="2862"/>
                    <a:pt x="2768" y="2162"/>
                    <a:pt x="3255" y="1423"/>
                  </a:cubicBezTo>
                  <a:lnTo>
                    <a:pt x="3242" y="1415"/>
                  </a:lnTo>
                  <a:lnTo>
                    <a:pt x="1647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54"/>
            <p:cNvSpPr/>
            <p:nvPr/>
          </p:nvSpPr>
          <p:spPr>
            <a:xfrm>
              <a:off x="4188096" y="1022884"/>
              <a:ext cx="171583" cy="102254"/>
            </a:xfrm>
            <a:custGeom>
              <a:avLst/>
              <a:gdLst/>
              <a:ahLst/>
              <a:cxnLst/>
              <a:rect l="l" t="t" r="r" b="b"/>
              <a:pathLst>
                <a:path w="5740" h="3421" extrusionOk="0">
                  <a:moveTo>
                    <a:pt x="4587" y="0"/>
                  </a:moveTo>
                  <a:lnTo>
                    <a:pt x="2480" y="441"/>
                  </a:lnTo>
                  <a:cubicBezTo>
                    <a:pt x="2480" y="441"/>
                    <a:pt x="1845" y="896"/>
                    <a:pt x="1224" y="1453"/>
                  </a:cubicBezTo>
                  <a:cubicBezTo>
                    <a:pt x="606" y="2007"/>
                    <a:pt x="0" y="2664"/>
                    <a:pt x="57" y="3059"/>
                  </a:cubicBezTo>
                  <a:cubicBezTo>
                    <a:pt x="69" y="3145"/>
                    <a:pt x="107" y="3220"/>
                    <a:pt x="175" y="3283"/>
                  </a:cubicBezTo>
                  <a:cubicBezTo>
                    <a:pt x="278" y="3379"/>
                    <a:pt x="452" y="3421"/>
                    <a:pt x="677" y="3421"/>
                  </a:cubicBezTo>
                  <a:cubicBezTo>
                    <a:pt x="1995" y="3421"/>
                    <a:pt x="5052" y="1983"/>
                    <a:pt x="5571" y="1512"/>
                  </a:cubicBezTo>
                  <a:cubicBezTo>
                    <a:pt x="5722" y="1375"/>
                    <a:pt x="5739" y="1210"/>
                    <a:pt x="5673" y="1045"/>
                  </a:cubicBezTo>
                  <a:cubicBezTo>
                    <a:pt x="5482" y="542"/>
                    <a:pt x="4587" y="0"/>
                    <a:pt x="45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54"/>
            <p:cNvSpPr/>
            <p:nvPr/>
          </p:nvSpPr>
          <p:spPr>
            <a:xfrm>
              <a:off x="4189769" y="1054089"/>
              <a:ext cx="169909" cy="71049"/>
            </a:xfrm>
            <a:custGeom>
              <a:avLst/>
              <a:gdLst/>
              <a:ahLst/>
              <a:cxnLst/>
              <a:rect l="l" t="t" r="r" b="b"/>
              <a:pathLst>
                <a:path w="5684" h="2377" extrusionOk="0">
                  <a:moveTo>
                    <a:pt x="5618" y="1"/>
                  </a:moveTo>
                  <a:cubicBezTo>
                    <a:pt x="3137" y="1620"/>
                    <a:pt x="910" y="1956"/>
                    <a:pt x="1" y="2015"/>
                  </a:cubicBezTo>
                  <a:cubicBezTo>
                    <a:pt x="13" y="2101"/>
                    <a:pt x="51" y="2176"/>
                    <a:pt x="119" y="2239"/>
                  </a:cubicBezTo>
                  <a:cubicBezTo>
                    <a:pt x="222" y="2335"/>
                    <a:pt x="396" y="2377"/>
                    <a:pt x="621" y="2377"/>
                  </a:cubicBezTo>
                  <a:cubicBezTo>
                    <a:pt x="1939" y="2377"/>
                    <a:pt x="4996" y="939"/>
                    <a:pt x="5515" y="468"/>
                  </a:cubicBezTo>
                  <a:cubicBezTo>
                    <a:pt x="5666" y="331"/>
                    <a:pt x="5683" y="166"/>
                    <a:pt x="56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54"/>
            <p:cNvSpPr/>
            <p:nvPr/>
          </p:nvSpPr>
          <p:spPr>
            <a:xfrm>
              <a:off x="4239331" y="1046019"/>
              <a:ext cx="34705" cy="18980"/>
            </a:xfrm>
            <a:custGeom>
              <a:avLst/>
              <a:gdLst/>
              <a:ahLst/>
              <a:cxnLst/>
              <a:rect l="l" t="t" r="r" b="b"/>
              <a:pathLst>
                <a:path w="1161" h="635" extrusionOk="0">
                  <a:moveTo>
                    <a:pt x="213" y="0"/>
                  </a:moveTo>
                  <a:cubicBezTo>
                    <a:pt x="66" y="0"/>
                    <a:pt x="0" y="210"/>
                    <a:pt x="165" y="262"/>
                  </a:cubicBezTo>
                  <a:cubicBezTo>
                    <a:pt x="401" y="337"/>
                    <a:pt x="639" y="408"/>
                    <a:pt x="821" y="587"/>
                  </a:cubicBezTo>
                  <a:cubicBezTo>
                    <a:pt x="856" y="620"/>
                    <a:pt x="897" y="635"/>
                    <a:pt x="935" y="635"/>
                  </a:cubicBezTo>
                  <a:cubicBezTo>
                    <a:pt x="1056" y="635"/>
                    <a:pt x="1161" y="498"/>
                    <a:pt x="1053" y="386"/>
                  </a:cubicBezTo>
                  <a:cubicBezTo>
                    <a:pt x="835" y="163"/>
                    <a:pt x="544" y="63"/>
                    <a:pt x="247" y="4"/>
                  </a:cubicBezTo>
                  <a:cubicBezTo>
                    <a:pt x="235" y="2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54"/>
            <p:cNvSpPr/>
            <p:nvPr/>
          </p:nvSpPr>
          <p:spPr>
            <a:xfrm>
              <a:off x="4226866" y="1056690"/>
              <a:ext cx="35213" cy="18621"/>
            </a:xfrm>
            <a:custGeom>
              <a:avLst/>
              <a:gdLst/>
              <a:ahLst/>
              <a:cxnLst/>
              <a:rect l="l" t="t" r="r" b="b"/>
              <a:pathLst>
                <a:path w="1178" h="623" extrusionOk="0">
                  <a:moveTo>
                    <a:pt x="216" y="0"/>
                  </a:moveTo>
                  <a:cubicBezTo>
                    <a:pt x="63" y="0"/>
                    <a:pt x="1" y="229"/>
                    <a:pt x="172" y="281"/>
                  </a:cubicBezTo>
                  <a:cubicBezTo>
                    <a:pt x="418" y="353"/>
                    <a:pt x="647" y="457"/>
                    <a:pt x="863" y="595"/>
                  </a:cubicBezTo>
                  <a:cubicBezTo>
                    <a:pt x="893" y="615"/>
                    <a:pt x="922" y="623"/>
                    <a:pt x="950" y="623"/>
                  </a:cubicBezTo>
                  <a:cubicBezTo>
                    <a:pt x="1086" y="623"/>
                    <a:pt x="1177" y="430"/>
                    <a:pt x="1032" y="337"/>
                  </a:cubicBezTo>
                  <a:cubicBezTo>
                    <a:pt x="791" y="183"/>
                    <a:pt x="534" y="72"/>
                    <a:pt x="257" y="5"/>
                  </a:cubicBezTo>
                  <a:cubicBezTo>
                    <a:pt x="243" y="2"/>
                    <a:pt x="229" y="0"/>
                    <a:pt x="2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54"/>
            <p:cNvSpPr/>
            <p:nvPr/>
          </p:nvSpPr>
          <p:spPr>
            <a:xfrm>
              <a:off x="4216673" y="1067151"/>
              <a:ext cx="33659" cy="18980"/>
            </a:xfrm>
            <a:custGeom>
              <a:avLst/>
              <a:gdLst/>
              <a:ahLst/>
              <a:cxnLst/>
              <a:rect l="l" t="t" r="r" b="b"/>
              <a:pathLst>
                <a:path w="1126" h="635" extrusionOk="0">
                  <a:moveTo>
                    <a:pt x="142" y="1"/>
                  </a:moveTo>
                  <a:cubicBezTo>
                    <a:pt x="39" y="1"/>
                    <a:pt x="0" y="145"/>
                    <a:pt x="90" y="202"/>
                  </a:cubicBezTo>
                  <a:cubicBezTo>
                    <a:pt x="330" y="353"/>
                    <a:pt x="597" y="449"/>
                    <a:pt x="835" y="608"/>
                  </a:cubicBezTo>
                  <a:cubicBezTo>
                    <a:pt x="863" y="627"/>
                    <a:pt x="890" y="635"/>
                    <a:pt x="917" y="635"/>
                  </a:cubicBezTo>
                  <a:cubicBezTo>
                    <a:pt x="1040" y="635"/>
                    <a:pt x="1126" y="454"/>
                    <a:pt x="992" y="367"/>
                  </a:cubicBezTo>
                  <a:cubicBezTo>
                    <a:pt x="746" y="207"/>
                    <a:pt x="444" y="31"/>
                    <a:pt x="154" y="1"/>
                  </a:cubicBezTo>
                  <a:cubicBezTo>
                    <a:pt x="150" y="1"/>
                    <a:pt x="146" y="1"/>
                    <a:pt x="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54"/>
            <p:cNvSpPr/>
            <p:nvPr/>
          </p:nvSpPr>
          <p:spPr>
            <a:xfrm>
              <a:off x="4197781" y="812279"/>
              <a:ext cx="128807" cy="229286"/>
            </a:xfrm>
            <a:custGeom>
              <a:avLst/>
              <a:gdLst/>
              <a:ahLst/>
              <a:cxnLst/>
              <a:rect l="l" t="t" r="r" b="b"/>
              <a:pathLst>
                <a:path w="4309" h="7671" extrusionOk="0">
                  <a:moveTo>
                    <a:pt x="1551" y="0"/>
                  </a:moveTo>
                  <a:cubicBezTo>
                    <a:pt x="944" y="831"/>
                    <a:pt x="376" y="1777"/>
                    <a:pt x="118" y="2785"/>
                  </a:cubicBezTo>
                  <a:cubicBezTo>
                    <a:pt x="44" y="3076"/>
                    <a:pt x="1" y="3379"/>
                    <a:pt x="23" y="3680"/>
                  </a:cubicBezTo>
                  <a:cubicBezTo>
                    <a:pt x="50" y="4026"/>
                    <a:pt x="208" y="4332"/>
                    <a:pt x="356" y="4640"/>
                  </a:cubicBezTo>
                  <a:cubicBezTo>
                    <a:pt x="668" y="5292"/>
                    <a:pt x="1004" y="5934"/>
                    <a:pt x="1337" y="6576"/>
                  </a:cubicBezTo>
                  <a:cubicBezTo>
                    <a:pt x="1527" y="6942"/>
                    <a:pt x="1719" y="7307"/>
                    <a:pt x="1913" y="7670"/>
                  </a:cubicBezTo>
                  <a:cubicBezTo>
                    <a:pt x="2529" y="7640"/>
                    <a:pt x="3143" y="7560"/>
                    <a:pt x="3721" y="7338"/>
                  </a:cubicBezTo>
                  <a:cubicBezTo>
                    <a:pt x="3857" y="7286"/>
                    <a:pt x="3991" y="7227"/>
                    <a:pt x="4122" y="7162"/>
                  </a:cubicBezTo>
                  <a:cubicBezTo>
                    <a:pt x="4151" y="7148"/>
                    <a:pt x="4293" y="7098"/>
                    <a:pt x="4306" y="7067"/>
                  </a:cubicBezTo>
                  <a:cubicBezTo>
                    <a:pt x="4309" y="7060"/>
                    <a:pt x="4292" y="7039"/>
                    <a:pt x="4292" y="7032"/>
                  </a:cubicBezTo>
                  <a:cubicBezTo>
                    <a:pt x="4285" y="6971"/>
                    <a:pt x="4235" y="6898"/>
                    <a:pt x="4211" y="6842"/>
                  </a:cubicBezTo>
                  <a:cubicBezTo>
                    <a:pt x="4158" y="6712"/>
                    <a:pt x="4103" y="6583"/>
                    <a:pt x="4049" y="6455"/>
                  </a:cubicBezTo>
                  <a:cubicBezTo>
                    <a:pt x="3800" y="5863"/>
                    <a:pt x="3553" y="5271"/>
                    <a:pt x="3314" y="4676"/>
                  </a:cubicBezTo>
                  <a:cubicBezTo>
                    <a:pt x="3191" y="4371"/>
                    <a:pt x="3057" y="4065"/>
                    <a:pt x="2951" y="3755"/>
                  </a:cubicBezTo>
                  <a:cubicBezTo>
                    <a:pt x="2931" y="3701"/>
                    <a:pt x="2910" y="3635"/>
                    <a:pt x="2915" y="3577"/>
                  </a:cubicBezTo>
                  <a:cubicBezTo>
                    <a:pt x="2920" y="3513"/>
                    <a:pt x="2972" y="3455"/>
                    <a:pt x="2993" y="3421"/>
                  </a:cubicBezTo>
                  <a:cubicBezTo>
                    <a:pt x="3134" y="3204"/>
                    <a:pt x="3250" y="2974"/>
                    <a:pt x="3398" y="2758"/>
                  </a:cubicBezTo>
                  <a:cubicBezTo>
                    <a:pt x="3562" y="2520"/>
                    <a:pt x="3738" y="2289"/>
                    <a:pt x="3928" y="2071"/>
                  </a:cubicBezTo>
                  <a:cubicBezTo>
                    <a:pt x="3123" y="1396"/>
                    <a:pt x="2317" y="718"/>
                    <a:pt x="1551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54"/>
            <p:cNvSpPr/>
            <p:nvPr/>
          </p:nvSpPr>
          <p:spPr>
            <a:xfrm>
              <a:off x="4207526" y="812220"/>
              <a:ext cx="107643" cy="102164"/>
            </a:xfrm>
            <a:custGeom>
              <a:avLst/>
              <a:gdLst/>
              <a:ahLst/>
              <a:cxnLst/>
              <a:rect l="l" t="t" r="r" b="b"/>
              <a:pathLst>
                <a:path w="3601" h="3418" extrusionOk="0">
                  <a:moveTo>
                    <a:pt x="1226" y="1"/>
                  </a:moveTo>
                  <a:cubicBezTo>
                    <a:pt x="1226" y="1"/>
                    <a:pt x="1201" y="34"/>
                    <a:pt x="1160" y="91"/>
                  </a:cubicBezTo>
                  <a:cubicBezTo>
                    <a:pt x="1120" y="147"/>
                    <a:pt x="1065" y="225"/>
                    <a:pt x="1002" y="320"/>
                  </a:cubicBezTo>
                  <a:cubicBezTo>
                    <a:pt x="873" y="510"/>
                    <a:pt x="708" y="770"/>
                    <a:pt x="556" y="1035"/>
                  </a:cubicBezTo>
                  <a:cubicBezTo>
                    <a:pt x="402" y="1299"/>
                    <a:pt x="262" y="1574"/>
                    <a:pt x="163" y="1785"/>
                  </a:cubicBezTo>
                  <a:cubicBezTo>
                    <a:pt x="66" y="1995"/>
                    <a:pt x="9" y="2139"/>
                    <a:pt x="9" y="2139"/>
                  </a:cubicBezTo>
                  <a:lnTo>
                    <a:pt x="1" y="2156"/>
                  </a:lnTo>
                  <a:cubicBezTo>
                    <a:pt x="849" y="2658"/>
                    <a:pt x="1765" y="3027"/>
                    <a:pt x="2669" y="3418"/>
                  </a:cubicBezTo>
                  <a:lnTo>
                    <a:pt x="2670" y="3414"/>
                  </a:lnTo>
                  <a:cubicBezTo>
                    <a:pt x="2670" y="3414"/>
                    <a:pt x="2705" y="3344"/>
                    <a:pt x="2774" y="3224"/>
                  </a:cubicBezTo>
                  <a:cubicBezTo>
                    <a:pt x="2844" y="3106"/>
                    <a:pt x="2949" y="2935"/>
                    <a:pt x="3071" y="2760"/>
                  </a:cubicBezTo>
                  <a:cubicBezTo>
                    <a:pt x="3191" y="2585"/>
                    <a:pt x="3326" y="2407"/>
                    <a:pt x="3431" y="2277"/>
                  </a:cubicBezTo>
                  <a:cubicBezTo>
                    <a:pt x="3535" y="2146"/>
                    <a:pt x="3600" y="2070"/>
                    <a:pt x="3600" y="2070"/>
                  </a:cubicBezTo>
                  <a:cubicBezTo>
                    <a:pt x="3600" y="2070"/>
                    <a:pt x="2997" y="1566"/>
                    <a:pt x="2402" y="1049"/>
                  </a:cubicBezTo>
                  <a:cubicBezTo>
                    <a:pt x="2104" y="791"/>
                    <a:pt x="1809" y="530"/>
                    <a:pt x="1589" y="332"/>
                  </a:cubicBezTo>
                  <a:cubicBezTo>
                    <a:pt x="1369" y="135"/>
                    <a:pt x="1226" y="1"/>
                    <a:pt x="1226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54"/>
            <p:cNvSpPr/>
            <p:nvPr/>
          </p:nvSpPr>
          <p:spPr>
            <a:xfrm>
              <a:off x="3869740" y="437279"/>
              <a:ext cx="112007" cy="114120"/>
            </a:xfrm>
            <a:custGeom>
              <a:avLst/>
              <a:gdLst/>
              <a:ahLst/>
              <a:cxnLst/>
              <a:rect l="l" t="t" r="r" b="b"/>
              <a:pathLst>
                <a:path w="3747" h="3818" extrusionOk="0">
                  <a:moveTo>
                    <a:pt x="2099" y="1"/>
                  </a:moveTo>
                  <a:cubicBezTo>
                    <a:pt x="2091" y="1"/>
                    <a:pt x="2083" y="1"/>
                    <a:pt x="2075" y="2"/>
                  </a:cubicBezTo>
                  <a:cubicBezTo>
                    <a:pt x="1928" y="20"/>
                    <a:pt x="1937" y="300"/>
                    <a:pt x="2000" y="585"/>
                  </a:cubicBezTo>
                  <a:cubicBezTo>
                    <a:pt x="2063" y="869"/>
                    <a:pt x="2177" y="1144"/>
                    <a:pt x="2177" y="1144"/>
                  </a:cubicBezTo>
                  <a:cubicBezTo>
                    <a:pt x="2177" y="1144"/>
                    <a:pt x="1975" y="904"/>
                    <a:pt x="1746" y="674"/>
                  </a:cubicBezTo>
                  <a:cubicBezTo>
                    <a:pt x="1548" y="477"/>
                    <a:pt x="1334" y="287"/>
                    <a:pt x="1179" y="287"/>
                  </a:cubicBezTo>
                  <a:cubicBezTo>
                    <a:pt x="1154" y="287"/>
                    <a:pt x="1130" y="292"/>
                    <a:pt x="1108" y="303"/>
                  </a:cubicBezTo>
                  <a:cubicBezTo>
                    <a:pt x="953" y="383"/>
                    <a:pt x="1051" y="706"/>
                    <a:pt x="1203" y="996"/>
                  </a:cubicBezTo>
                  <a:cubicBezTo>
                    <a:pt x="1355" y="1287"/>
                    <a:pt x="1556" y="1546"/>
                    <a:pt x="1556" y="1546"/>
                  </a:cubicBezTo>
                  <a:cubicBezTo>
                    <a:pt x="1556" y="1546"/>
                    <a:pt x="1292" y="1377"/>
                    <a:pt x="1011" y="1215"/>
                  </a:cubicBezTo>
                  <a:cubicBezTo>
                    <a:pt x="794" y="1091"/>
                    <a:pt x="566" y="970"/>
                    <a:pt x="436" y="970"/>
                  </a:cubicBezTo>
                  <a:cubicBezTo>
                    <a:pt x="398" y="970"/>
                    <a:pt x="368" y="981"/>
                    <a:pt x="349" y="1004"/>
                  </a:cubicBezTo>
                  <a:cubicBezTo>
                    <a:pt x="201" y="1196"/>
                    <a:pt x="383" y="1502"/>
                    <a:pt x="607" y="1742"/>
                  </a:cubicBezTo>
                  <a:cubicBezTo>
                    <a:pt x="832" y="1984"/>
                    <a:pt x="1097" y="2160"/>
                    <a:pt x="1097" y="2160"/>
                  </a:cubicBezTo>
                  <a:cubicBezTo>
                    <a:pt x="1097" y="2160"/>
                    <a:pt x="885" y="2047"/>
                    <a:pt x="652" y="1958"/>
                  </a:cubicBezTo>
                  <a:cubicBezTo>
                    <a:pt x="521" y="1909"/>
                    <a:pt x="381" y="1867"/>
                    <a:pt x="270" y="1867"/>
                  </a:cubicBezTo>
                  <a:cubicBezTo>
                    <a:pt x="187" y="1867"/>
                    <a:pt x="121" y="1890"/>
                    <a:pt x="85" y="1951"/>
                  </a:cubicBezTo>
                  <a:cubicBezTo>
                    <a:pt x="0" y="2095"/>
                    <a:pt x="260" y="2385"/>
                    <a:pt x="547" y="2622"/>
                  </a:cubicBezTo>
                  <a:cubicBezTo>
                    <a:pt x="835" y="2862"/>
                    <a:pt x="1152" y="3045"/>
                    <a:pt x="1152" y="3045"/>
                  </a:cubicBezTo>
                  <a:cubicBezTo>
                    <a:pt x="1152" y="3045"/>
                    <a:pt x="1228" y="3234"/>
                    <a:pt x="1391" y="3429"/>
                  </a:cubicBezTo>
                  <a:cubicBezTo>
                    <a:pt x="1552" y="3621"/>
                    <a:pt x="1801" y="3817"/>
                    <a:pt x="2113" y="3817"/>
                  </a:cubicBezTo>
                  <a:cubicBezTo>
                    <a:pt x="2114" y="3817"/>
                    <a:pt x="2115" y="3817"/>
                    <a:pt x="2116" y="3817"/>
                  </a:cubicBezTo>
                  <a:cubicBezTo>
                    <a:pt x="2426" y="3817"/>
                    <a:pt x="2768" y="3534"/>
                    <a:pt x="3027" y="3189"/>
                  </a:cubicBezTo>
                  <a:cubicBezTo>
                    <a:pt x="3285" y="2845"/>
                    <a:pt x="3478" y="2438"/>
                    <a:pt x="3475" y="2162"/>
                  </a:cubicBezTo>
                  <a:cubicBezTo>
                    <a:pt x="3475" y="2162"/>
                    <a:pt x="3559" y="1788"/>
                    <a:pt x="3628" y="1422"/>
                  </a:cubicBezTo>
                  <a:cubicBezTo>
                    <a:pt x="3693" y="1056"/>
                    <a:pt x="3746" y="698"/>
                    <a:pt x="3591" y="677"/>
                  </a:cubicBezTo>
                  <a:cubicBezTo>
                    <a:pt x="3582" y="675"/>
                    <a:pt x="3573" y="675"/>
                    <a:pt x="3564" y="675"/>
                  </a:cubicBezTo>
                  <a:cubicBezTo>
                    <a:pt x="3418" y="675"/>
                    <a:pt x="3271" y="851"/>
                    <a:pt x="3169" y="1037"/>
                  </a:cubicBezTo>
                  <a:cubicBezTo>
                    <a:pt x="3059" y="1231"/>
                    <a:pt x="2994" y="1440"/>
                    <a:pt x="2994" y="1440"/>
                  </a:cubicBezTo>
                  <a:cubicBezTo>
                    <a:pt x="2994" y="1440"/>
                    <a:pt x="2843" y="1072"/>
                    <a:pt x="2668" y="702"/>
                  </a:cubicBezTo>
                  <a:cubicBezTo>
                    <a:pt x="2494" y="349"/>
                    <a:pt x="2302" y="1"/>
                    <a:pt x="2099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54"/>
            <p:cNvSpPr/>
            <p:nvPr/>
          </p:nvSpPr>
          <p:spPr>
            <a:xfrm>
              <a:off x="3933621" y="481636"/>
              <a:ext cx="24422" cy="23613"/>
            </a:xfrm>
            <a:custGeom>
              <a:avLst/>
              <a:gdLst/>
              <a:ahLst/>
              <a:cxnLst/>
              <a:rect l="l" t="t" r="r" b="b"/>
              <a:pathLst>
                <a:path w="817" h="790" extrusionOk="0">
                  <a:moveTo>
                    <a:pt x="758" y="0"/>
                  </a:moveTo>
                  <a:cubicBezTo>
                    <a:pt x="757" y="0"/>
                    <a:pt x="756" y="0"/>
                    <a:pt x="756" y="0"/>
                  </a:cubicBezTo>
                  <a:cubicBezTo>
                    <a:pt x="568" y="9"/>
                    <a:pt x="381" y="83"/>
                    <a:pt x="240" y="213"/>
                  </a:cubicBezTo>
                  <a:cubicBezTo>
                    <a:pt x="202" y="247"/>
                    <a:pt x="171" y="284"/>
                    <a:pt x="142" y="325"/>
                  </a:cubicBezTo>
                  <a:cubicBezTo>
                    <a:pt x="58" y="439"/>
                    <a:pt x="9" y="577"/>
                    <a:pt x="2" y="720"/>
                  </a:cubicBezTo>
                  <a:cubicBezTo>
                    <a:pt x="0" y="755"/>
                    <a:pt x="29" y="786"/>
                    <a:pt x="64" y="789"/>
                  </a:cubicBezTo>
                  <a:cubicBezTo>
                    <a:pt x="65" y="789"/>
                    <a:pt x="66" y="789"/>
                    <a:pt x="67" y="789"/>
                  </a:cubicBezTo>
                  <a:cubicBezTo>
                    <a:pt x="101" y="789"/>
                    <a:pt x="129" y="763"/>
                    <a:pt x="130" y="728"/>
                  </a:cubicBezTo>
                  <a:cubicBezTo>
                    <a:pt x="136" y="610"/>
                    <a:pt x="177" y="494"/>
                    <a:pt x="243" y="398"/>
                  </a:cubicBezTo>
                  <a:cubicBezTo>
                    <a:pt x="266" y="366"/>
                    <a:pt x="294" y="333"/>
                    <a:pt x="325" y="305"/>
                  </a:cubicBezTo>
                  <a:cubicBezTo>
                    <a:pt x="439" y="196"/>
                    <a:pt x="597" y="130"/>
                    <a:pt x="753" y="123"/>
                  </a:cubicBezTo>
                  <a:cubicBezTo>
                    <a:pt x="788" y="122"/>
                    <a:pt x="815" y="92"/>
                    <a:pt x="816" y="58"/>
                  </a:cubicBezTo>
                  <a:cubicBezTo>
                    <a:pt x="816" y="26"/>
                    <a:pt x="792" y="0"/>
                    <a:pt x="7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54"/>
            <p:cNvSpPr/>
            <p:nvPr/>
          </p:nvSpPr>
          <p:spPr>
            <a:xfrm>
              <a:off x="3932903" y="510570"/>
              <a:ext cx="244282" cy="109069"/>
            </a:xfrm>
            <a:custGeom>
              <a:avLst/>
              <a:gdLst/>
              <a:ahLst/>
              <a:cxnLst/>
              <a:rect l="l" t="t" r="r" b="b"/>
              <a:pathLst>
                <a:path w="8172" h="3649" extrusionOk="0">
                  <a:moveTo>
                    <a:pt x="1312" y="0"/>
                  </a:moveTo>
                  <a:cubicBezTo>
                    <a:pt x="1065" y="257"/>
                    <a:pt x="818" y="509"/>
                    <a:pt x="572" y="767"/>
                  </a:cubicBezTo>
                  <a:cubicBezTo>
                    <a:pt x="421" y="925"/>
                    <a:pt x="269" y="1086"/>
                    <a:pt x="118" y="1245"/>
                  </a:cubicBezTo>
                  <a:cubicBezTo>
                    <a:pt x="92" y="1271"/>
                    <a:pt x="22" y="1320"/>
                    <a:pt x="12" y="1355"/>
                  </a:cubicBezTo>
                  <a:cubicBezTo>
                    <a:pt x="0" y="1395"/>
                    <a:pt x="112" y="1485"/>
                    <a:pt x="142" y="1516"/>
                  </a:cubicBezTo>
                  <a:cubicBezTo>
                    <a:pt x="1214" y="2638"/>
                    <a:pt x="2677" y="3649"/>
                    <a:pt x="4287" y="3649"/>
                  </a:cubicBezTo>
                  <a:cubicBezTo>
                    <a:pt x="4316" y="3649"/>
                    <a:pt x="4345" y="3648"/>
                    <a:pt x="4373" y="3648"/>
                  </a:cubicBezTo>
                  <a:cubicBezTo>
                    <a:pt x="5694" y="3619"/>
                    <a:pt x="7001" y="3217"/>
                    <a:pt x="8172" y="2619"/>
                  </a:cubicBezTo>
                  <a:cubicBezTo>
                    <a:pt x="8124" y="2534"/>
                    <a:pt x="8074" y="2448"/>
                    <a:pt x="8025" y="2363"/>
                  </a:cubicBezTo>
                  <a:cubicBezTo>
                    <a:pt x="7677" y="1758"/>
                    <a:pt x="7332" y="1155"/>
                    <a:pt x="6984" y="551"/>
                  </a:cubicBezTo>
                  <a:cubicBezTo>
                    <a:pt x="6637" y="760"/>
                    <a:pt x="6279" y="939"/>
                    <a:pt x="5903" y="1084"/>
                  </a:cubicBezTo>
                  <a:cubicBezTo>
                    <a:pt x="5519" y="1233"/>
                    <a:pt x="5121" y="1348"/>
                    <a:pt x="4718" y="1426"/>
                  </a:cubicBezTo>
                  <a:cubicBezTo>
                    <a:pt x="4531" y="1462"/>
                    <a:pt x="4335" y="1497"/>
                    <a:pt x="4144" y="1497"/>
                  </a:cubicBezTo>
                  <a:cubicBezTo>
                    <a:pt x="4127" y="1497"/>
                    <a:pt x="4110" y="1497"/>
                    <a:pt x="4094" y="1497"/>
                  </a:cubicBezTo>
                  <a:cubicBezTo>
                    <a:pt x="3892" y="1490"/>
                    <a:pt x="3684" y="1446"/>
                    <a:pt x="3488" y="1389"/>
                  </a:cubicBezTo>
                  <a:cubicBezTo>
                    <a:pt x="2654" y="1149"/>
                    <a:pt x="1926" y="599"/>
                    <a:pt x="1312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54"/>
            <p:cNvSpPr/>
            <p:nvPr/>
          </p:nvSpPr>
          <p:spPr>
            <a:xfrm>
              <a:off x="4108372" y="527009"/>
              <a:ext cx="68813" cy="81211"/>
            </a:xfrm>
            <a:custGeom>
              <a:avLst/>
              <a:gdLst/>
              <a:ahLst/>
              <a:cxnLst/>
              <a:rect l="l" t="t" r="r" b="b"/>
              <a:pathLst>
                <a:path w="2302" h="2717" extrusionOk="0">
                  <a:moveTo>
                    <a:pt x="1114" y="1"/>
                  </a:moveTo>
                  <a:cubicBezTo>
                    <a:pt x="1114" y="1"/>
                    <a:pt x="1050" y="40"/>
                    <a:pt x="951" y="98"/>
                  </a:cubicBezTo>
                  <a:cubicBezTo>
                    <a:pt x="852" y="156"/>
                    <a:pt x="718" y="231"/>
                    <a:pt x="577" y="297"/>
                  </a:cubicBezTo>
                  <a:cubicBezTo>
                    <a:pt x="297" y="436"/>
                    <a:pt x="1" y="547"/>
                    <a:pt x="1" y="547"/>
                  </a:cubicBezTo>
                  <a:lnTo>
                    <a:pt x="726" y="2717"/>
                  </a:lnTo>
                  <a:cubicBezTo>
                    <a:pt x="726" y="2717"/>
                    <a:pt x="1124" y="2597"/>
                    <a:pt x="1518" y="2436"/>
                  </a:cubicBezTo>
                  <a:cubicBezTo>
                    <a:pt x="1716" y="2358"/>
                    <a:pt x="1912" y="2266"/>
                    <a:pt x="2059" y="2194"/>
                  </a:cubicBezTo>
                  <a:cubicBezTo>
                    <a:pt x="2204" y="2118"/>
                    <a:pt x="2302" y="2069"/>
                    <a:pt x="2302" y="2069"/>
                  </a:cubicBezTo>
                  <a:lnTo>
                    <a:pt x="1114" y="1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54"/>
            <p:cNvSpPr/>
            <p:nvPr/>
          </p:nvSpPr>
          <p:spPr>
            <a:xfrm>
              <a:off x="4596427" y="174696"/>
              <a:ext cx="117089" cy="118245"/>
            </a:xfrm>
            <a:custGeom>
              <a:avLst/>
              <a:gdLst/>
              <a:ahLst/>
              <a:cxnLst/>
              <a:rect l="l" t="t" r="r" b="b"/>
              <a:pathLst>
                <a:path w="3917" h="3956" extrusionOk="0">
                  <a:moveTo>
                    <a:pt x="1745" y="0"/>
                  </a:moveTo>
                  <a:cubicBezTo>
                    <a:pt x="1531" y="0"/>
                    <a:pt x="1324" y="367"/>
                    <a:pt x="1138" y="743"/>
                  </a:cubicBezTo>
                  <a:cubicBezTo>
                    <a:pt x="1046" y="939"/>
                    <a:pt x="956" y="1135"/>
                    <a:pt x="895" y="1285"/>
                  </a:cubicBezTo>
                  <a:cubicBezTo>
                    <a:pt x="836" y="1435"/>
                    <a:pt x="795" y="1533"/>
                    <a:pt x="795" y="1533"/>
                  </a:cubicBezTo>
                  <a:cubicBezTo>
                    <a:pt x="795" y="1533"/>
                    <a:pt x="726" y="1317"/>
                    <a:pt x="607" y="1110"/>
                  </a:cubicBezTo>
                  <a:cubicBezTo>
                    <a:pt x="500" y="919"/>
                    <a:pt x="352" y="738"/>
                    <a:pt x="199" y="738"/>
                  </a:cubicBezTo>
                  <a:cubicBezTo>
                    <a:pt x="187" y="738"/>
                    <a:pt x="175" y="739"/>
                    <a:pt x="163" y="742"/>
                  </a:cubicBezTo>
                  <a:cubicBezTo>
                    <a:pt x="1" y="775"/>
                    <a:pt x="43" y="1159"/>
                    <a:pt x="123" y="1553"/>
                  </a:cubicBezTo>
                  <a:cubicBezTo>
                    <a:pt x="200" y="1943"/>
                    <a:pt x="303" y="2335"/>
                    <a:pt x="303" y="2335"/>
                  </a:cubicBezTo>
                  <a:cubicBezTo>
                    <a:pt x="317" y="2633"/>
                    <a:pt x="548" y="3039"/>
                    <a:pt x="850" y="3377"/>
                  </a:cubicBezTo>
                  <a:cubicBezTo>
                    <a:pt x="1147" y="3703"/>
                    <a:pt x="1515" y="3956"/>
                    <a:pt x="1826" y="3956"/>
                  </a:cubicBezTo>
                  <a:cubicBezTo>
                    <a:pt x="1833" y="3956"/>
                    <a:pt x="1841" y="3956"/>
                    <a:pt x="1848" y="3956"/>
                  </a:cubicBezTo>
                  <a:cubicBezTo>
                    <a:pt x="2159" y="3939"/>
                    <a:pt x="2392" y="3740"/>
                    <a:pt x="2544" y="3545"/>
                  </a:cubicBezTo>
                  <a:cubicBezTo>
                    <a:pt x="2691" y="3347"/>
                    <a:pt x="2759" y="3157"/>
                    <a:pt x="2759" y="3157"/>
                  </a:cubicBezTo>
                  <a:cubicBezTo>
                    <a:pt x="2759" y="3157"/>
                    <a:pt x="2836" y="3109"/>
                    <a:pt x="2953" y="3034"/>
                  </a:cubicBezTo>
                  <a:cubicBezTo>
                    <a:pt x="3069" y="2956"/>
                    <a:pt x="3216" y="2846"/>
                    <a:pt x="3363" y="2728"/>
                  </a:cubicBezTo>
                  <a:cubicBezTo>
                    <a:pt x="3653" y="2490"/>
                    <a:pt x="3916" y="2198"/>
                    <a:pt x="3829" y="2053"/>
                  </a:cubicBezTo>
                  <a:cubicBezTo>
                    <a:pt x="3789" y="1988"/>
                    <a:pt x="3716" y="1963"/>
                    <a:pt x="3627" y="1963"/>
                  </a:cubicBezTo>
                  <a:cubicBezTo>
                    <a:pt x="3513" y="1963"/>
                    <a:pt x="3372" y="2003"/>
                    <a:pt x="3239" y="2050"/>
                  </a:cubicBezTo>
                  <a:cubicBezTo>
                    <a:pt x="3121" y="2095"/>
                    <a:pt x="3006" y="2146"/>
                    <a:pt x="2924" y="2187"/>
                  </a:cubicBezTo>
                  <a:cubicBezTo>
                    <a:pt x="2839" y="2225"/>
                    <a:pt x="2784" y="2253"/>
                    <a:pt x="2784" y="2253"/>
                  </a:cubicBezTo>
                  <a:cubicBezTo>
                    <a:pt x="2784" y="2253"/>
                    <a:pt x="2853" y="2210"/>
                    <a:pt x="2948" y="2133"/>
                  </a:cubicBezTo>
                  <a:cubicBezTo>
                    <a:pt x="3044" y="2057"/>
                    <a:pt x="3168" y="1950"/>
                    <a:pt x="3285" y="1830"/>
                  </a:cubicBezTo>
                  <a:cubicBezTo>
                    <a:pt x="3399" y="1707"/>
                    <a:pt x="3505" y="1569"/>
                    <a:pt x="3563" y="1436"/>
                  </a:cubicBezTo>
                  <a:cubicBezTo>
                    <a:pt x="3622" y="1301"/>
                    <a:pt x="3631" y="1175"/>
                    <a:pt x="3555" y="1075"/>
                  </a:cubicBezTo>
                  <a:cubicBezTo>
                    <a:pt x="3535" y="1049"/>
                    <a:pt x="3502" y="1037"/>
                    <a:pt x="3461" y="1037"/>
                  </a:cubicBezTo>
                  <a:cubicBezTo>
                    <a:pt x="3325" y="1037"/>
                    <a:pt x="3090" y="1159"/>
                    <a:pt x="2864" y="1281"/>
                  </a:cubicBezTo>
                  <a:cubicBezTo>
                    <a:pt x="2720" y="1364"/>
                    <a:pt x="2579" y="1449"/>
                    <a:pt x="2473" y="1512"/>
                  </a:cubicBezTo>
                  <a:cubicBezTo>
                    <a:pt x="2369" y="1577"/>
                    <a:pt x="2300" y="1622"/>
                    <a:pt x="2300" y="1622"/>
                  </a:cubicBezTo>
                  <a:cubicBezTo>
                    <a:pt x="2300" y="1622"/>
                    <a:pt x="2352" y="1553"/>
                    <a:pt x="2424" y="1449"/>
                  </a:cubicBezTo>
                  <a:cubicBezTo>
                    <a:pt x="2496" y="1347"/>
                    <a:pt x="2588" y="1202"/>
                    <a:pt x="2667" y="1052"/>
                  </a:cubicBezTo>
                  <a:cubicBezTo>
                    <a:pt x="2828" y="753"/>
                    <a:pt x="2938" y="418"/>
                    <a:pt x="2776" y="332"/>
                  </a:cubicBezTo>
                  <a:cubicBezTo>
                    <a:pt x="2752" y="320"/>
                    <a:pt x="2726" y="314"/>
                    <a:pt x="2698" y="314"/>
                  </a:cubicBezTo>
                  <a:cubicBezTo>
                    <a:pt x="2536" y="314"/>
                    <a:pt x="2311" y="508"/>
                    <a:pt x="2102" y="712"/>
                  </a:cubicBezTo>
                  <a:cubicBezTo>
                    <a:pt x="1981" y="830"/>
                    <a:pt x="1869" y="953"/>
                    <a:pt x="1785" y="1046"/>
                  </a:cubicBezTo>
                  <a:cubicBezTo>
                    <a:pt x="1703" y="1141"/>
                    <a:pt x="1649" y="1205"/>
                    <a:pt x="1649" y="1205"/>
                  </a:cubicBezTo>
                  <a:cubicBezTo>
                    <a:pt x="1649" y="1205"/>
                    <a:pt x="1679" y="1130"/>
                    <a:pt x="1718" y="1021"/>
                  </a:cubicBezTo>
                  <a:cubicBezTo>
                    <a:pt x="1756" y="911"/>
                    <a:pt x="1804" y="763"/>
                    <a:pt x="1838" y="615"/>
                  </a:cubicBezTo>
                  <a:cubicBezTo>
                    <a:pt x="1910" y="318"/>
                    <a:pt x="1923" y="22"/>
                    <a:pt x="1771" y="2"/>
                  </a:cubicBezTo>
                  <a:cubicBezTo>
                    <a:pt x="1762" y="1"/>
                    <a:pt x="1753" y="0"/>
                    <a:pt x="174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54"/>
            <p:cNvSpPr/>
            <p:nvPr/>
          </p:nvSpPr>
          <p:spPr>
            <a:xfrm>
              <a:off x="4621417" y="221772"/>
              <a:ext cx="26066" cy="24002"/>
            </a:xfrm>
            <a:custGeom>
              <a:avLst/>
              <a:gdLst/>
              <a:ahLst/>
              <a:cxnLst/>
              <a:rect l="l" t="t" r="r" b="b"/>
              <a:pathLst>
                <a:path w="872" h="803" extrusionOk="0">
                  <a:moveTo>
                    <a:pt x="66" y="1"/>
                  </a:moveTo>
                  <a:cubicBezTo>
                    <a:pt x="30" y="1"/>
                    <a:pt x="2" y="29"/>
                    <a:pt x="0" y="64"/>
                  </a:cubicBezTo>
                  <a:cubicBezTo>
                    <a:pt x="0" y="100"/>
                    <a:pt x="30" y="131"/>
                    <a:pt x="66" y="131"/>
                  </a:cubicBezTo>
                  <a:cubicBezTo>
                    <a:pt x="230" y="132"/>
                    <a:pt x="398" y="196"/>
                    <a:pt x="520" y="307"/>
                  </a:cubicBezTo>
                  <a:cubicBezTo>
                    <a:pt x="552" y="335"/>
                    <a:pt x="582" y="366"/>
                    <a:pt x="607" y="402"/>
                  </a:cubicBezTo>
                  <a:cubicBezTo>
                    <a:pt x="679" y="499"/>
                    <a:pt x="724" y="619"/>
                    <a:pt x="734" y="740"/>
                  </a:cubicBezTo>
                  <a:cubicBezTo>
                    <a:pt x="737" y="775"/>
                    <a:pt x="766" y="803"/>
                    <a:pt x="801" y="803"/>
                  </a:cubicBezTo>
                  <a:cubicBezTo>
                    <a:pt x="803" y="803"/>
                    <a:pt x="804" y="803"/>
                    <a:pt x="806" y="802"/>
                  </a:cubicBezTo>
                  <a:cubicBezTo>
                    <a:pt x="843" y="798"/>
                    <a:pt x="871" y="767"/>
                    <a:pt x="868" y="730"/>
                  </a:cubicBezTo>
                  <a:cubicBezTo>
                    <a:pt x="857" y="584"/>
                    <a:pt x="802" y="443"/>
                    <a:pt x="714" y="324"/>
                  </a:cubicBezTo>
                  <a:cubicBezTo>
                    <a:pt x="685" y="282"/>
                    <a:pt x="649" y="245"/>
                    <a:pt x="610" y="210"/>
                  </a:cubicBezTo>
                  <a:cubicBezTo>
                    <a:pt x="460" y="77"/>
                    <a:pt x="265" y="5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54"/>
            <p:cNvSpPr/>
            <p:nvPr/>
          </p:nvSpPr>
          <p:spPr>
            <a:xfrm>
              <a:off x="4438385" y="253635"/>
              <a:ext cx="213253" cy="197633"/>
            </a:xfrm>
            <a:custGeom>
              <a:avLst/>
              <a:gdLst/>
              <a:ahLst/>
              <a:cxnLst/>
              <a:rect l="l" t="t" r="r" b="b"/>
              <a:pathLst>
                <a:path w="7134" h="6612" extrusionOk="0">
                  <a:moveTo>
                    <a:pt x="5660" y="0"/>
                  </a:moveTo>
                  <a:cubicBezTo>
                    <a:pt x="5660" y="0"/>
                    <a:pt x="5601" y="71"/>
                    <a:pt x="5489" y="188"/>
                  </a:cubicBezTo>
                  <a:cubicBezTo>
                    <a:pt x="5378" y="307"/>
                    <a:pt x="5227" y="478"/>
                    <a:pt x="5035" y="675"/>
                  </a:cubicBezTo>
                  <a:cubicBezTo>
                    <a:pt x="4647" y="1069"/>
                    <a:pt x="4126" y="1587"/>
                    <a:pt x="3563" y="2054"/>
                  </a:cubicBezTo>
                  <a:cubicBezTo>
                    <a:pt x="3422" y="2171"/>
                    <a:pt x="3287" y="2294"/>
                    <a:pt x="3145" y="2404"/>
                  </a:cubicBezTo>
                  <a:cubicBezTo>
                    <a:pt x="3002" y="2513"/>
                    <a:pt x="2863" y="2622"/>
                    <a:pt x="2728" y="2725"/>
                  </a:cubicBezTo>
                  <a:cubicBezTo>
                    <a:pt x="2463" y="2941"/>
                    <a:pt x="2194" y="3110"/>
                    <a:pt x="1972" y="3267"/>
                  </a:cubicBezTo>
                  <a:cubicBezTo>
                    <a:pt x="1859" y="3343"/>
                    <a:pt x="1757" y="3416"/>
                    <a:pt x="1666" y="3476"/>
                  </a:cubicBezTo>
                  <a:cubicBezTo>
                    <a:pt x="1572" y="3532"/>
                    <a:pt x="1489" y="3583"/>
                    <a:pt x="1423" y="3624"/>
                  </a:cubicBezTo>
                  <a:cubicBezTo>
                    <a:pt x="1289" y="3704"/>
                    <a:pt x="1211" y="3752"/>
                    <a:pt x="1211" y="3752"/>
                  </a:cubicBezTo>
                  <a:cubicBezTo>
                    <a:pt x="1211" y="3752"/>
                    <a:pt x="1136" y="3797"/>
                    <a:pt x="1026" y="3865"/>
                  </a:cubicBezTo>
                  <a:cubicBezTo>
                    <a:pt x="970" y="3899"/>
                    <a:pt x="908" y="3941"/>
                    <a:pt x="836" y="3978"/>
                  </a:cubicBezTo>
                  <a:cubicBezTo>
                    <a:pt x="762" y="4015"/>
                    <a:pt x="687" y="4056"/>
                    <a:pt x="610" y="4097"/>
                  </a:cubicBezTo>
                  <a:cubicBezTo>
                    <a:pt x="308" y="4255"/>
                    <a:pt x="0" y="4416"/>
                    <a:pt x="0" y="4416"/>
                  </a:cubicBezTo>
                  <a:lnTo>
                    <a:pt x="1165" y="6612"/>
                  </a:lnTo>
                  <a:lnTo>
                    <a:pt x="1849" y="6193"/>
                  </a:lnTo>
                  <a:cubicBezTo>
                    <a:pt x="1934" y="6139"/>
                    <a:pt x="2021" y="6087"/>
                    <a:pt x="2100" y="6037"/>
                  </a:cubicBezTo>
                  <a:cubicBezTo>
                    <a:pt x="2179" y="5988"/>
                    <a:pt x="2249" y="5934"/>
                    <a:pt x="2312" y="5892"/>
                  </a:cubicBezTo>
                  <a:cubicBezTo>
                    <a:pt x="2433" y="5806"/>
                    <a:pt x="2517" y="5749"/>
                    <a:pt x="2517" y="5749"/>
                  </a:cubicBezTo>
                  <a:cubicBezTo>
                    <a:pt x="2517" y="5749"/>
                    <a:pt x="2600" y="5692"/>
                    <a:pt x="2745" y="5587"/>
                  </a:cubicBezTo>
                  <a:cubicBezTo>
                    <a:pt x="2819" y="5536"/>
                    <a:pt x="2908" y="5473"/>
                    <a:pt x="3009" y="5402"/>
                  </a:cubicBezTo>
                  <a:cubicBezTo>
                    <a:pt x="3110" y="5329"/>
                    <a:pt x="3217" y="5240"/>
                    <a:pt x="3337" y="5145"/>
                  </a:cubicBezTo>
                  <a:cubicBezTo>
                    <a:pt x="3574" y="4953"/>
                    <a:pt x="3861" y="4743"/>
                    <a:pt x="4139" y="4486"/>
                  </a:cubicBezTo>
                  <a:cubicBezTo>
                    <a:pt x="4280" y="4361"/>
                    <a:pt x="4425" y="4232"/>
                    <a:pt x="4573" y="4099"/>
                  </a:cubicBezTo>
                  <a:cubicBezTo>
                    <a:pt x="4724" y="3968"/>
                    <a:pt x="4861" y="3824"/>
                    <a:pt x="5008" y="3684"/>
                  </a:cubicBezTo>
                  <a:cubicBezTo>
                    <a:pt x="5151" y="3543"/>
                    <a:pt x="5297" y="3408"/>
                    <a:pt x="5433" y="3265"/>
                  </a:cubicBezTo>
                  <a:cubicBezTo>
                    <a:pt x="5567" y="3123"/>
                    <a:pt x="5701" y="2981"/>
                    <a:pt x="5828" y="2845"/>
                  </a:cubicBezTo>
                  <a:cubicBezTo>
                    <a:pt x="5892" y="2777"/>
                    <a:pt x="5955" y="2709"/>
                    <a:pt x="6017" y="2644"/>
                  </a:cubicBezTo>
                  <a:cubicBezTo>
                    <a:pt x="6075" y="2576"/>
                    <a:pt x="6133" y="2510"/>
                    <a:pt x="6189" y="2447"/>
                  </a:cubicBezTo>
                  <a:cubicBezTo>
                    <a:pt x="6302" y="2318"/>
                    <a:pt x="6408" y="2195"/>
                    <a:pt x="6506" y="2082"/>
                  </a:cubicBezTo>
                  <a:cubicBezTo>
                    <a:pt x="6702" y="1857"/>
                    <a:pt x="6851" y="1659"/>
                    <a:pt x="6963" y="1525"/>
                  </a:cubicBezTo>
                  <a:cubicBezTo>
                    <a:pt x="7072" y="1389"/>
                    <a:pt x="7134" y="1313"/>
                    <a:pt x="7134" y="1313"/>
                  </a:cubicBezTo>
                  <a:lnTo>
                    <a:pt x="5660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54"/>
            <p:cNvSpPr/>
            <p:nvPr/>
          </p:nvSpPr>
          <p:spPr>
            <a:xfrm>
              <a:off x="4438385" y="365783"/>
              <a:ext cx="75239" cy="85485"/>
            </a:xfrm>
            <a:custGeom>
              <a:avLst/>
              <a:gdLst/>
              <a:ahLst/>
              <a:cxnLst/>
              <a:rect l="l" t="t" r="r" b="b"/>
              <a:pathLst>
                <a:path w="2517" h="2860" extrusionOk="0">
                  <a:moveTo>
                    <a:pt x="1214" y="0"/>
                  </a:moveTo>
                  <a:cubicBezTo>
                    <a:pt x="1214" y="0"/>
                    <a:pt x="1141" y="45"/>
                    <a:pt x="1029" y="113"/>
                  </a:cubicBezTo>
                  <a:cubicBezTo>
                    <a:pt x="973" y="147"/>
                    <a:pt x="910" y="189"/>
                    <a:pt x="839" y="226"/>
                  </a:cubicBezTo>
                  <a:cubicBezTo>
                    <a:pt x="767" y="263"/>
                    <a:pt x="690" y="304"/>
                    <a:pt x="613" y="345"/>
                  </a:cubicBezTo>
                  <a:cubicBezTo>
                    <a:pt x="308" y="503"/>
                    <a:pt x="0" y="664"/>
                    <a:pt x="0" y="664"/>
                  </a:cubicBezTo>
                  <a:lnTo>
                    <a:pt x="1165" y="2860"/>
                  </a:lnTo>
                  <a:lnTo>
                    <a:pt x="1849" y="2441"/>
                  </a:lnTo>
                  <a:cubicBezTo>
                    <a:pt x="1934" y="2387"/>
                    <a:pt x="2021" y="2335"/>
                    <a:pt x="2100" y="2285"/>
                  </a:cubicBezTo>
                  <a:cubicBezTo>
                    <a:pt x="2179" y="2236"/>
                    <a:pt x="2249" y="2182"/>
                    <a:pt x="2312" y="2140"/>
                  </a:cubicBezTo>
                  <a:cubicBezTo>
                    <a:pt x="2433" y="2054"/>
                    <a:pt x="2517" y="1997"/>
                    <a:pt x="2517" y="1997"/>
                  </a:cubicBezTo>
                  <a:lnTo>
                    <a:pt x="1214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54"/>
            <p:cNvSpPr/>
            <p:nvPr/>
          </p:nvSpPr>
          <p:spPr>
            <a:xfrm>
              <a:off x="4203281" y="672484"/>
              <a:ext cx="371355" cy="222262"/>
            </a:xfrm>
            <a:custGeom>
              <a:avLst/>
              <a:gdLst/>
              <a:ahLst/>
              <a:cxnLst/>
              <a:rect l="l" t="t" r="r" b="b"/>
              <a:pathLst>
                <a:path w="12423" h="7436" extrusionOk="0">
                  <a:moveTo>
                    <a:pt x="9174" y="1"/>
                  </a:moveTo>
                  <a:lnTo>
                    <a:pt x="2077" y="2238"/>
                  </a:lnTo>
                  <a:lnTo>
                    <a:pt x="1893" y="2550"/>
                  </a:lnTo>
                  <a:lnTo>
                    <a:pt x="339" y="5208"/>
                  </a:lnTo>
                  <a:lnTo>
                    <a:pt x="0" y="5786"/>
                  </a:lnTo>
                  <a:cubicBezTo>
                    <a:pt x="1738" y="6681"/>
                    <a:pt x="3413" y="7435"/>
                    <a:pt x="4750" y="7435"/>
                  </a:cubicBezTo>
                  <a:cubicBezTo>
                    <a:pt x="4766" y="7435"/>
                    <a:pt x="4782" y="7435"/>
                    <a:pt x="4798" y="7435"/>
                  </a:cubicBezTo>
                  <a:lnTo>
                    <a:pt x="5077" y="6948"/>
                  </a:lnTo>
                  <a:lnTo>
                    <a:pt x="6417" y="4625"/>
                  </a:lnTo>
                  <a:lnTo>
                    <a:pt x="9024" y="6132"/>
                  </a:lnTo>
                  <a:cubicBezTo>
                    <a:pt x="10517" y="5273"/>
                    <a:pt x="11703" y="4263"/>
                    <a:pt x="12423" y="3030"/>
                  </a:cubicBezTo>
                  <a:lnTo>
                    <a:pt x="9260" y="80"/>
                  </a:lnTo>
                  <a:lnTo>
                    <a:pt x="9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54"/>
            <p:cNvSpPr/>
            <p:nvPr/>
          </p:nvSpPr>
          <p:spPr>
            <a:xfrm>
              <a:off x="4259867" y="672454"/>
              <a:ext cx="220218" cy="78073"/>
            </a:xfrm>
            <a:custGeom>
              <a:avLst/>
              <a:gdLst/>
              <a:ahLst/>
              <a:cxnLst/>
              <a:rect l="l" t="t" r="r" b="b"/>
              <a:pathLst>
                <a:path w="7367" h="2612" extrusionOk="0">
                  <a:moveTo>
                    <a:pt x="7281" y="0"/>
                  </a:moveTo>
                  <a:lnTo>
                    <a:pt x="184" y="2238"/>
                  </a:lnTo>
                  <a:lnTo>
                    <a:pt x="0" y="2549"/>
                  </a:lnTo>
                  <a:cubicBezTo>
                    <a:pt x="297" y="2592"/>
                    <a:pt x="594" y="2611"/>
                    <a:pt x="889" y="2611"/>
                  </a:cubicBezTo>
                  <a:cubicBezTo>
                    <a:pt x="3866" y="2611"/>
                    <a:pt x="6650" y="630"/>
                    <a:pt x="7367" y="79"/>
                  </a:cubicBezTo>
                  <a:lnTo>
                    <a:pt x="7281" y="0"/>
                  </a:lnTo>
                  <a:close/>
                </a:path>
              </a:pathLst>
            </a:custGeom>
            <a:solidFill>
              <a:srgbClr val="493429">
                <a:alpha val="2737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54"/>
            <p:cNvSpPr/>
            <p:nvPr/>
          </p:nvSpPr>
          <p:spPr>
            <a:xfrm>
              <a:off x="4358722" y="697442"/>
              <a:ext cx="37575" cy="111400"/>
            </a:xfrm>
            <a:custGeom>
              <a:avLst/>
              <a:gdLst/>
              <a:ahLst/>
              <a:cxnLst/>
              <a:rect l="l" t="t" r="r" b="b"/>
              <a:pathLst>
                <a:path w="1257" h="3727" extrusionOk="0">
                  <a:moveTo>
                    <a:pt x="74" y="1"/>
                  </a:moveTo>
                  <a:cubicBezTo>
                    <a:pt x="67" y="1"/>
                    <a:pt x="61" y="2"/>
                    <a:pt x="54" y="4"/>
                  </a:cubicBezTo>
                  <a:cubicBezTo>
                    <a:pt x="19" y="14"/>
                    <a:pt x="0" y="54"/>
                    <a:pt x="10" y="89"/>
                  </a:cubicBezTo>
                  <a:lnTo>
                    <a:pt x="1117" y="3678"/>
                  </a:lnTo>
                  <a:cubicBezTo>
                    <a:pt x="1125" y="3707"/>
                    <a:pt x="1153" y="3726"/>
                    <a:pt x="1182" y="3726"/>
                  </a:cubicBezTo>
                  <a:cubicBezTo>
                    <a:pt x="1189" y="3726"/>
                    <a:pt x="1196" y="3726"/>
                    <a:pt x="1201" y="3723"/>
                  </a:cubicBezTo>
                  <a:cubicBezTo>
                    <a:pt x="1237" y="3712"/>
                    <a:pt x="1256" y="3674"/>
                    <a:pt x="1245" y="3639"/>
                  </a:cubicBezTo>
                  <a:lnTo>
                    <a:pt x="138" y="48"/>
                  </a:lnTo>
                  <a:cubicBezTo>
                    <a:pt x="131" y="19"/>
                    <a:pt x="103" y="1"/>
                    <a:pt x="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54"/>
            <p:cNvSpPr/>
            <p:nvPr/>
          </p:nvSpPr>
          <p:spPr>
            <a:xfrm>
              <a:off x="4375043" y="690657"/>
              <a:ext cx="26604" cy="84140"/>
            </a:xfrm>
            <a:custGeom>
              <a:avLst/>
              <a:gdLst/>
              <a:ahLst/>
              <a:cxnLst/>
              <a:rect l="l" t="t" r="r" b="b"/>
              <a:pathLst>
                <a:path w="890" h="2815" extrusionOk="0">
                  <a:moveTo>
                    <a:pt x="79" y="1"/>
                  </a:moveTo>
                  <a:cubicBezTo>
                    <a:pt x="71" y="1"/>
                    <a:pt x="62" y="2"/>
                    <a:pt x="54" y="5"/>
                  </a:cubicBezTo>
                  <a:cubicBezTo>
                    <a:pt x="19" y="19"/>
                    <a:pt x="0" y="58"/>
                    <a:pt x="15" y="93"/>
                  </a:cubicBezTo>
                  <a:cubicBezTo>
                    <a:pt x="20" y="111"/>
                    <a:pt x="648" y="1756"/>
                    <a:pt x="703" y="2214"/>
                  </a:cubicBezTo>
                  <a:cubicBezTo>
                    <a:pt x="753" y="2612"/>
                    <a:pt x="315" y="2677"/>
                    <a:pt x="295" y="2680"/>
                  </a:cubicBezTo>
                  <a:cubicBezTo>
                    <a:pt x="259" y="2684"/>
                    <a:pt x="232" y="2718"/>
                    <a:pt x="238" y="2755"/>
                  </a:cubicBezTo>
                  <a:cubicBezTo>
                    <a:pt x="242" y="2789"/>
                    <a:pt x="270" y="2814"/>
                    <a:pt x="304" y="2814"/>
                  </a:cubicBezTo>
                  <a:cubicBezTo>
                    <a:pt x="305" y="2814"/>
                    <a:pt x="307" y="2813"/>
                    <a:pt x="309" y="2813"/>
                  </a:cubicBezTo>
                  <a:cubicBezTo>
                    <a:pt x="310" y="2813"/>
                    <a:pt x="311" y="2813"/>
                    <a:pt x="312" y="2814"/>
                  </a:cubicBezTo>
                  <a:cubicBezTo>
                    <a:pt x="517" y="2786"/>
                    <a:pt x="890" y="2624"/>
                    <a:pt x="839" y="2196"/>
                  </a:cubicBezTo>
                  <a:cubicBezTo>
                    <a:pt x="782" y="1722"/>
                    <a:pt x="168" y="113"/>
                    <a:pt x="142" y="43"/>
                  </a:cubicBezTo>
                  <a:cubicBezTo>
                    <a:pt x="131" y="16"/>
                    <a:pt x="106" y="1"/>
                    <a:pt x="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54"/>
            <p:cNvSpPr/>
            <p:nvPr/>
          </p:nvSpPr>
          <p:spPr>
            <a:xfrm>
              <a:off x="4452943" y="668150"/>
              <a:ext cx="52043" cy="37034"/>
            </a:xfrm>
            <a:custGeom>
              <a:avLst/>
              <a:gdLst/>
              <a:ahLst/>
              <a:cxnLst/>
              <a:rect l="l" t="t" r="r" b="b"/>
              <a:pathLst>
                <a:path w="1741" h="1239" extrusionOk="0">
                  <a:moveTo>
                    <a:pt x="78" y="0"/>
                  </a:moveTo>
                  <a:cubicBezTo>
                    <a:pt x="66" y="0"/>
                    <a:pt x="54" y="3"/>
                    <a:pt x="42" y="10"/>
                  </a:cubicBezTo>
                  <a:cubicBezTo>
                    <a:pt x="11" y="29"/>
                    <a:pt x="0" y="71"/>
                    <a:pt x="20" y="103"/>
                  </a:cubicBezTo>
                  <a:cubicBezTo>
                    <a:pt x="45" y="144"/>
                    <a:pt x="614" y="1097"/>
                    <a:pt x="1224" y="1224"/>
                  </a:cubicBezTo>
                  <a:cubicBezTo>
                    <a:pt x="1268" y="1233"/>
                    <a:pt x="1311" y="1238"/>
                    <a:pt x="1355" y="1238"/>
                  </a:cubicBezTo>
                  <a:cubicBezTo>
                    <a:pt x="1481" y="1238"/>
                    <a:pt x="1598" y="1199"/>
                    <a:pt x="1704" y="1120"/>
                  </a:cubicBezTo>
                  <a:cubicBezTo>
                    <a:pt x="1735" y="1097"/>
                    <a:pt x="1740" y="1055"/>
                    <a:pt x="1719" y="1024"/>
                  </a:cubicBezTo>
                  <a:cubicBezTo>
                    <a:pt x="1706" y="1005"/>
                    <a:pt x="1685" y="995"/>
                    <a:pt x="1664" y="995"/>
                  </a:cubicBezTo>
                  <a:cubicBezTo>
                    <a:pt x="1650" y="995"/>
                    <a:pt x="1636" y="999"/>
                    <a:pt x="1623" y="1008"/>
                  </a:cubicBezTo>
                  <a:cubicBezTo>
                    <a:pt x="1539" y="1069"/>
                    <a:pt x="1452" y="1099"/>
                    <a:pt x="1357" y="1099"/>
                  </a:cubicBezTo>
                  <a:cubicBezTo>
                    <a:pt x="1322" y="1099"/>
                    <a:pt x="1286" y="1095"/>
                    <a:pt x="1249" y="1087"/>
                  </a:cubicBezTo>
                  <a:cubicBezTo>
                    <a:pt x="702" y="974"/>
                    <a:pt x="141" y="41"/>
                    <a:pt x="137" y="33"/>
                  </a:cubicBezTo>
                  <a:cubicBezTo>
                    <a:pt x="124" y="12"/>
                    <a:pt x="102" y="0"/>
                    <a:pt x="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54"/>
            <p:cNvSpPr/>
            <p:nvPr/>
          </p:nvSpPr>
          <p:spPr>
            <a:xfrm>
              <a:off x="4247611" y="722579"/>
              <a:ext cx="35781" cy="51829"/>
            </a:xfrm>
            <a:custGeom>
              <a:avLst/>
              <a:gdLst/>
              <a:ahLst/>
              <a:cxnLst/>
              <a:rect l="l" t="t" r="r" b="b"/>
              <a:pathLst>
                <a:path w="1197" h="1734" extrusionOk="0">
                  <a:moveTo>
                    <a:pt x="1096" y="1"/>
                  </a:moveTo>
                  <a:cubicBezTo>
                    <a:pt x="1086" y="1"/>
                    <a:pt x="1076" y="3"/>
                    <a:pt x="1066" y="7"/>
                  </a:cubicBezTo>
                  <a:cubicBezTo>
                    <a:pt x="1038" y="21"/>
                    <a:pt x="1024" y="54"/>
                    <a:pt x="1031" y="83"/>
                  </a:cubicBezTo>
                  <a:cubicBezTo>
                    <a:pt x="1034" y="191"/>
                    <a:pt x="889" y="1107"/>
                    <a:pt x="495" y="1461"/>
                  </a:cubicBezTo>
                  <a:cubicBezTo>
                    <a:pt x="393" y="1555"/>
                    <a:pt x="286" y="1600"/>
                    <a:pt x="170" y="1600"/>
                  </a:cubicBezTo>
                  <a:cubicBezTo>
                    <a:pt x="142" y="1600"/>
                    <a:pt x="114" y="1598"/>
                    <a:pt x="85" y="1592"/>
                  </a:cubicBezTo>
                  <a:cubicBezTo>
                    <a:pt x="81" y="1592"/>
                    <a:pt x="77" y="1591"/>
                    <a:pt x="73" y="1591"/>
                  </a:cubicBezTo>
                  <a:cubicBezTo>
                    <a:pt x="41" y="1591"/>
                    <a:pt x="14" y="1614"/>
                    <a:pt x="8" y="1647"/>
                  </a:cubicBezTo>
                  <a:cubicBezTo>
                    <a:pt x="1" y="1683"/>
                    <a:pt x="25" y="1718"/>
                    <a:pt x="63" y="1725"/>
                  </a:cubicBezTo>
                  <a:cubicBezTo>
                    <a:pt x="100" y="1729"/>
                    <a:pt x="135" y="1733"/>
                    <a:pt x="170" y="1733"/>
                  </a:cubicBezTo>
                  <a:cubicBezTo>
                    <a:pt x="375" y="1733"/>
                    <a:pt x="560" y="1626"/>
                    <a:pt x="721" y="1412"/>
                  </a:cubicBezTo>
                  <a:cubicBezTo>
                    <a:pt x="1048" y="973"/>
                    <a:pt x="1196" y="117"/>
                    <a:pt x="1158" y="38"/>
                  </a:cubicBezTo>
                  <a:cubicBezTo>
                    <a:pt x="1145" y="14"/>
                    <a:pt x="1121" y="1"/>
                    <a:pt x="10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54"/>
            <p:cNvSpPr/>
            <p:nvPr/>
          </p:nvSpPr>
          <p:spPr>
            <a:xfrm>
              <a:off x="4121196" y="356786"/>
              <a:ext cx="384597" cy="382532"/>
            </a:xfrm>
            <a:custGeom>
              <a:avLst/>
              <a:gdLst/>
              <a:ahLst/>
              <a:cxnLst/>
              <a:rect l="l" t="t" r="r" b="b"/>
              <a:pathLst>
                <a:path w="12866" h="12798" extrusionOk="0">
                  <a:moveTo>
                    <a:pt x="11376" y="1"/>
                  </a:moveTo>
                  <a:lnTo>
                    <a:pt x="10268" y="550"/>
                  </a:lnTo>
                  <a:lnTo>
                    <a:pt x="1874" y="4698"/>
                  </a:lnTo>
                  <a:lnTo>
                    <a:pt x="1" y="5624"/>
                  </a:lnTo>
                  <a:lnTo>
                    <a:pt x="1604" y="9346"/>
                  </a:lnTo>
                  <a:lnTo>
                    <a:pt x="4161" y="8242"/>
                  </a:lnTo>
                  <a:lnTo>
                    <a:pt x="4369" y="9675"/>
                  </a:lnTo>
                  <a:lnTo>
                    <a:pt x="4823" y="12797"/>
                  </a:lnTo>
                  <a:cubicBezTo>
                    <a:pt x="7589" y="12453"/>
                    <a:pt x="10008" y="11761"/>
                    <a:pt x="11920" y="10561"/>
                  </a:cubicBezTo>
                  <a:lnTo>
                    <a:pt x="11376" y="9100"/>
                  </a:lnTo>
                  <a:lnTo>
                    <a:pt x="9982" y="5353"/>
                  </a:lnTo>
                  <a:lnTo>
                    <a:pt x="12865" y="3613"/>
                  </a:lnTo>
                  <a:lnTo>
                    <a:pt x="113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54"/>
            <p:cNvSpPr/>
            <p:nvPr/>
          </p:nvSpPr>
          <p:spPr>
            <a:xfrm>
              <a:off x="4177155" y="373195"/>
              <a:ext cx="251007" cy="138570"/>
            </a:xfrm>
            <a:custGeom>
              <a:avLst/>
              <a:gdLst/>
              <a:ahLst/>
              <a:cxnLst/>
              <a:rect l="l" t="t" r="r" b="b"/>
              <a:pathLst>
                <a:path w="8397" h="4636" extrusionOk="0">
                  <a:moveTo>
                    <a:pt x="8396" y="1"/>
                  </a:moveTo>
                  <a:lnTo>
                    <a:pt x="1" y="4150"/>
                  </a:lnTo>
                  <a:cubicBezTo>
                    <a:pt x="481" y="4375"/>
                    <a:pt x="1235" y="4635"/>
                    <a:pt x="2153" y="4635"/>
                  </a:cubicBezTo>
                  <a:cubicBezTo>
                    <a:pt x="2866" y="4635"/>
                    <a:pt x="3678" y="4479"/>
                    <a:pt x="4538" y="4029"/>
                  </a:cubicBezTo>
                  <a:cubicBezTo>
                    <a:pt x="6812" y="2842"/>
                    <a:pt x="8054" y="1021"/>
                    <a:pt x="8396" y="1"/>
                  </a:cubicBez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54"/>
            <p:cNvSpPr/>
            <p:nvPr/>
          </p:nvSpPr>
          <p:spPr>
            <a:xfrm>
              <a:off x="4228002" y="441315"/>
              <a:ext cx="77780" cy="74964"/>
            </a:xfrm>
            <a:custGeom>
              <a:avLst/>
              <a:gdLst/>
              <a:ahLst/>
              <a:cxnLst/>
              <a:rect l="l" t="t" r="r" b="b"/>
              <a:pathLst>
                <a:path w="2602" h="2508" extrusionOk="0">
                  <a:moveTo>
                    <a:pt x="2589" y="1574"/>
                  </a:moveTo>
                  <a:lnTo>
                    <a:pt x="2599" y="1589"/>
                  </a:lnTo>
                  <a:cubicBezTo>
                    <a:pt x="2601" y="1582"/>
                    <a:pt x="2598" y="1577"/>
                    <a:pt x="2589" y="1574"/>
                  </a:cubicBezTo>
                  <a:close/>
                  <a:moveTo>
                    <a:pt x="1072" y="1"/>
                  </a:moveTo>
                  <a:cubicBezTo>
                    <a:pt x="897" y="1"/>
                    <a:pt x="703" y="62"/>
                    <a:pt x="523" y="250"/>
                  </a:cubicBezTo>
                  <a:cubicBezTo>
                    <a:pt x="0" y="792"/>
                    <a:pt x="856" y="2508"/>
                    <a:pt x="856" y="2508"/>
                  </a:cubicBezTo>
                  <a:cubicBezTo>
                    <a:pt x="934" y="1934"/>
                    <a:pt x="2265" y="1569"/>
                    <a:pt x="2547" y="1569"/>
                  </a:cubicBezTo>
                  <a:cubicBezTo>
                    <a:pt x="2566" y="1569"/>
                    <a:pt x="2580" y="1571"/>
                    <a:pt x="2589" y="1574"/>
                  </a:cubicBezTo>
                  <a:lnTo>
                    <a:pt x="2589" y="1574"/>
                  </a:lnTo>
                  <a:lnTo>
                    <a:pt x="1673" y="220"/>
                  </a:lnTo>
                  <a:cubicBezTo>
                    <a:pt x="1673" y="220"/>
                    <a:pt x="1404" y="1"/>
                    <a:pt x="10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54"/>
            <p:cNvSpPr/>
            <p:nvPr/>
          </p:nvSpPr>
          <p:spPr>
            <a:xfrm>
              <a:off x="4304288" y="420212"/>
              <a:ext cx="66062" cy="65907"/>
            </a:xfrm>
            <a:custGeom>
              <a:avLst/>
              <a:gdLst/>
              <a:ahLst/>
              <a:cxnLst/>
              <a:rect l="l" t="t" r="r" b="b"/>
              <a:pathLst>
                <a:path w="2210" h="2205" extrusionOk="0">
                  <a:moveTo>
                    <a:pt x="1044" y="0"/>
                  </a:moveTo>
                  <a:cubicBezTo>
                    <a:pt x="683" y="0"/>
                    <a:pt x="181" y="204"/>
                    <a:pt x="102" y="263"/>
                  </a:cubicBezTo>
                  <a:cubicBezTo>
                    <a:pt x="0" y="339"/>
                    <a:pt x="240" y="2205"/>
                    <a:pt x="240" y="2205"/>
                  </a:cubicBezTo>
                  <a:cubicBezTo>
                    <a:pt x="888" y="1605"/>
                    <a:pt x="1660" y="1528"/>
                    <a:pt x="2014" y="1528"/>
                  </a:cubicBezTo>
                  <a:cubicBezTo>
                    <a:pt x="2137" y="1528"/>
                    <a:pt x="2209" y="1537"/>
                    <a:pt x="2209" y="1537"/>
                  </a:cubicBezTo>
                  <a:cubicBezTo>
                    <a:pt x="2209" y="1537"/>
                    <a:pt x="1612" y="277"/>
                    <a:pt x="1323" y="69"/>
                  </a:cubicBezTo>
                  <a:cubicBezTo>
                    <a:pt x="1255" y="20"/>
                    <a:pt x="1156" y="0"/>
                    <a:pt x="10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54"/>
            <p:cNvSpPr/>
            <p:nvPr/>
          </p:nvSpPr>
          <p:spPr>
            <a:xfrm>
              <a:off x="4250690" y="432856"/>
              <a:ext cx="82772" cy="56552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2769" y="0"/>
                  </a:moveTo>
                  <a:lnTo>
                    <a:pt x="1" y="876"/>
                  </a:lnTo>
                  <a:cubicBezTo>
                    <a:pt x="1" y="876"/>
                    <a:pt x="979" y="1891"/>
                    <a:pt x="1687" y="1891"/>
                  </a:cubicBezTo>
                  <a:cubicBezTo>
                    <a:pt x="1739" y="1891"/>
                    <a:pt x="1791" y="1886"/>
                    <a:pt x="1840" y="1874"/>
                  </a:cubicBezTo>
                  <a:cubicBezTo>
                    <a:pt x="2551" y="1698"/>
                    <a:pt x="2769" y="1"/>
                    <a:pt x="2769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54"/>
            <p:cNvSpPr/>
            <p:nvPr/>
          </p:nvSpPr>
          <p:spPr>
            <a:xfrm>
              <a:off x="4374236" y="265412"/>
              <a:ext cx="82473" cy="74516"/>
            </a:xfrm>
            <a:custGeom>
              <a:avLst/>
              <a:gdLst/>
              <a:ahLst/>
              <a:cxnLst/>
              <a:rect l="l" t="t" r="r" b="b"/>
              <a:pathLst>
                <a:path w="2759" h="2493" extrusionOk="0">
                  <a:moveTo>
                    <a:pt x="1562" y="0"/>
                  </a:moveTo>
                  <a:cubicBezTo>
                    <a:pt x="1369" y="0"/>
                    <a:pt x="1166" y="48"/>
                    <a:pt x="969" y="148"/>
                  </a:cubicBezTo>
                  <a:cubicBezTo>
                    <a:pt x="332" y="473"/>
                    <a:pt x="1" y="1228"/>
                    <a:pt x="226" y="1835"/>
                  </a:cubicBezTo>
                  <a:cubicBezTo>
                    <a:pt x="382" y="2255"/>
                    <a:pt x="765" y="2493"/>
                    <a:pt x="1197" y="2493"/>
                  </a:cubicBezTo>
                  <a:cubicBezTo>
                    <a:pt x="1390" y="2493"/>
                    <a:pt x="1593" y="2445"/>
                    <a:pt x="1790" y="2345"/>
                  </a:cubicBezTo>
                  <a:cubicBezTo>
                    <a:pt x="2427" y="2020"/>
                    <a:pt x="2759" y="1265"/>
                    <a:pt x="2533" y="658"/>
                  </a:cubicBezTo>
                  <a:cubicBezTo>
                    <a:pt x="2377" y="239"/>
                    <a:pt x="1994" y="0"/>
                    <a:pt x="1562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54"/>
            <p:cNvSpPr/>
            <p:nvPr/>
          </p:nvSpPr>
          <p:spPr>
            <a:xfrm>
              <a:off x="4396386" y="289324"/>
              <a:ext cx="40116" cy="35988"/>
            </a:xfrm>
            <a:custGeom>
              <a:avLst/>
              <a:gdLst/>
              <a:ahLst/>
              <a:cxnLst/>
              <a:rect l="l" t="t" r="r" b="b"/>
              <a:pathLst>
                <a:path w="1342" h="1204" extrusionOk="0">
                  <a:moveTo>
                    <a:pt x="1006" y="0"/>
                  </a:moveTo>
                  <a:cubicBezTo>
                    <a:pt x="755" y="0"/>
                    <a:pt x="548" y="64"/>
                    <a:pt x="387" y="193"/>
                  </a:cubicBezTo>
                  <a:cubicBezTo>
                    <a:pt x="61" y="451"/>
                    <a:pt x="27" y="898"/>
                    <a:pt x="15" y="1068"/>
                  </a:cubicBezTo>
                  <a:cubicBezTo>
                    <a:pt x="13" y="1090"/>
                    <a:pt x="12" y="1110"/>
                    <a:pt x="11" y="1118"/>
                  </a:cubicBezTo>
                  <a:cubicBezTo>
                    <a:pt x="1" y="1155"/>
                    <a:pt x="25" y="1192"/>
                    <a:pt x="60" y="1202"/>
                  </a:cubicBezTo>
                  <a:cubicBezTo>
                    <a:pt x="67" y="1203"/>
                    <a:pt x="71" y="1203"/>
                    <a:pt x="77" y="1203"/>
                  </a:cubicBezTo>
                  <a:cubicBezTo>
                    <a:pt x="106" y="1203"/>
                    <a:pt x="133" y="1182"/>
                    <a:pt x="142" y="1154"/>
                  </a:cubicBezTo>
                  <a:cubicBezTo>
                    <a:pt x="146" y="1141"/>
                    <a:pt x="149" y="1114"/>
                    <a:pt x="152" y="1078"/>
                  </a:cubicBezTo>
                  <a:cubicBezTo>
                    <a:pt x="162" y="926"/>
                    <a:pt x="191" y="520"/>
                    <a:pt x="472" y="298"/>
                  </a:cubicBezTo>
                  <a:cubicBezTo>
                    <a:pt x="607" y="190"/>
                    <a:pt x="786" y="136"/>
                    <a:pt x="1006" y="136"/>
                  </a:cubicBezTo>
                  <a:cubicBezTo>
                    <a:pt x="1085" y="136"/>
                    <a:pt x="1170" y="143"/>
                    <a:pt x="1260" y="157"/>
                  </a:cubicBezTo>
                  <a:cubicBezTo>
                    <a:pt x="1264" y="158"/>
                    <a:pt x="1268" y="158"/>
                    <a:pt x="1272" y="158"/>
                  </a:cubicBezTo>
                  <a:cubicBezTo>
                    <a:pt x="1305" y="158"/>
                    <a:pt x="1332" y="133"/>
                    <a:pt x="1337" y="99"/>
                  </a:cubicBezTo>
                  <a:cubicBezTo>
                    <a:pt x="1342" y="63"/>
                    <a:pt x="1318" y="27"/>
                    <a:pt x="1281" y="23"/>
                  </a:cubicBezTo>
                  <a:cubicBezTo>
                    <a:pt x="1184" y="8"/>
                    <a:pt x="1092" y="0"/>
                    <a:pt x="1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54"/>
            <p:cNvSpPr/>
            <p:nvPr/>
          </p:nvSpPr>
          <p:spPr>
            <a:xfrm>
              <a:off x="4400571" y="300891"/>
              <a:ext cx="30520" cy="16350"/>
            </a:xfrm>
            <a:custGeom>
              <a:avLst/>
              <a:gdLst/>
              <a:ahLst/>
              <a:cxnLst/>
              <a:rect l="l" t="t" r="r" b="b"/>
              <a:pathLst>
                <a:path w="1021" h="547" extrusionOk="0">
                  <a:moveTo>
                    <a:pt x="306" y="1"/>
                  </a:moveTo>
                  <a:cubicBezTo>
                    <a:pt x="223" y="1"/>
                    <a:pt x="137" y="19"/>
                    <a:pt x="48" y="61"/>
                  </a:cubicBezTo>
                  <a:cubicBezTo>
                    <a:pt x="14" y="77"/>
                    <a:pt x="0" y="117"/>
                    <a:pt x="16" y="151"/>
                  </a:cubicBezTo>
                  <a:cubicBezTo>
                    <a:pt x="28" y="175"/>
                    <a:pt x="52" y="189"/>
                    <a:pt x="77" y="189"/>
                  </a:cubicBezTo>
                  <a:cubicBezTo>
                    <a:pt x="87" y="189"/>
                    <a:pt x="97" y="187"/>
                    <a:pt x="106" y="182"/>
                  </a:cubicBezTo>
                  <a:cubicBezTo>
                    <a:pt x="178" y="148"/>
                    <a:pt x="247" y="134"/>
                    <a:pt x="312" y="134"/>
                  </a:cubicBezTo>
                  <a:cubicBezTo>
                    <a:pt x="639" y="134"/>
                    <a:pt x="875" y="495"/>
                    <a:pt x="887" y="514"/>
                  </a:cubicBezTo>
                  <a:cubicBezTo>
                    <a:pt x="898" y="535"/>
                    <a:pt x="919" y="547"/>
                    <a:pt x="943" y="547"/>
                  </a:cubicBezTo>
                  <a:cubicBezTo>
                    <a:pt x="955" y="547"/>
                    <a:pt x="969" y="542"/>
                    <a:pt x="980" y="535"/>
                  </a:cubicBezTo>
                  <a:cubicBezTo>
                    <a:pt x="1011" y="515"/>
                    <a:pt x="1021" y="473"/>
                    <a:pt x="1001" y="442"/>
                  </a:cubicBezTo>
                  <a:cubicBezTo>
                    <a:pt x="889" y="267"/>
                    <a:pt x="625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54"/>
            <p:cNvSpPr/>
            <p:nvPr/>
          </p:nvSpPr>
          <p:spPr>
            <a:xfrm>
              <a:off x="4035225" y="95517"/>
              <a:ext cx="390306" cy="382383"/>
            </a:xfrm>
            <a:custGeom>
              <a:avLst/>
              <a:gdLst/>
              <a:ahLst/>
              <a:cxnLst/>
              <a:rect l="l" t="t" r="r" b="b"/>
              <a:pathLst>
                <a:path w="13057" h="12793" extrusionOk="0">
                  <a:moveTo>
                    <a:pt x="6349" y="0"/>
                  </a:moveTo>
                  <a:cubicBezTo>
                    <a:pt x="5558" y="0"/>
                    <a:pt x="4751" y="164"/>
                    <a:pt x="3974" y="513"/>
                  </a:cubicBezTo>
                  <a:cubicBezTo>
                    <a:pt x="1367" y="1681"/>
                    <a:pt x="0" y="4641"/>
                    <a:pt x="801" y="7385"/>
                  </a:cubicBezTo>
                  <a:cubicBezTo>
                    <a:pt x="1038" y="8201"/>
                    <a:pt x="1436" y="8918"/>
                    <a:pt x="1945" y="9521"/>
                  </a:cubicBezTo>
                  <a:cubicBezTo>
                    <a:pt x="2348" y="9994"/>
                    <a:pt x="2628" y="10552"/>
                    <a:pt x="2827" y="11140"/>
                  </a:cubicBezTo>
                  <a:cubicBezTo>
                    <a:pt x="3076" y="11875"/>
                    <a:pt x="3790" y="12793"/>
                    <a:pt x="5576" y="12793"/>
                  </a:cubicBezTo>
                  <a:cubicBezTo>
                    <a:pt x="6371" y="12793"/>
                    <a:pt x="7380" y="12610"/>
                    <a:pt x="8656" y="12149"/>
                  </a:cubicBezTo>
                  <a:cubicBezTo>
                    <a:pt x="12863" y="10624"/>
                    <a:pt x="13057" y="8840"/>
                    <a:pt x="12639" y="7799"/>
                  </a:cubicBezTo>
                  <a:cubicBezTo>
                    <a:pt x="12349" y="7076"/>
                    <a:pt x="12152" y="6321"/>
                    <a:pt x="12121" y="5544"/>
                  </a:cubicBezTo>
                  <a:cubicBezTo>
                    <a:pt x="12100" y="4966"/>
                    <a:pt x="11988" y="4384"/>
                    <a:pt x="11779" y="3813"/>
                  </a:cubicBezTo>
                  <a:cubicBezTo>
                    <a:pt x="10928" y="1462"/>
                    <a:pt x="8712" y="0"/>
                    <a:pt x="634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54"/>
            <p:cNvSpPr/>
            <p:nvPr/>
          </p:nvSpPr>
          <p:spPr>
            <a:xfrm>
              <a:off x="4065775" y="121432"/>
              <a:ext cx="331837" cy="280518"/>
            </a:xfrm>
            <a:custGeom>
              <a:avLst/>
              <a:gdLst/>
              <a:ahLst/>
              <a:cxnLst/>
              <a:rect l="l" t="t" r="r" b="b"/>
              <a:pathLst>
                <a:path w="11101" h="9385" extrusionOk="0">
                  <a:moveTo>
                    <a:pt x="8425" y="1"/>
                  </a:moveTo>
                  <a:cubicBezTo>
                    <a:pt x="6319" y="1"/>
                    <a:pt x="569" y="1721"/>
                    <a:pt x="294" y="2483"/>
                  </a:cubicBezTo>
                  <a:cubicBezTo>
                    <a:pt x="0" y="3294"/>
                    <a:pt x="30" y="8164"/>
                    <a:pt x="1544" y="9385"/>
                  </a:cubicBezTo>
                  <a:cubicBezTo>
                    <a:pt x="1544" y="9385"/>
                    <a:pt x="1997" y="6042"/>
                    <a:pt x="1299" y="4697"/>
                  </a:cubicBezTo>
                  <a:cubicBezTo>
                    <a:pt x="1299" y="4697"/>
                    <a:pt x="6188" y="4020"/>
                    <a:pt x="8622" y="2099"/>
                  </a:cubicBezTo>
                  <a:cubicBezTo>
                    <a:pt x="8622" y="2099"/>
                    <a:pt x="10548" y="3728"/>
                    <a:pt x="11100" y="4676"/>
                  </a:cubicBezTo>
                  <a:cubicBezTo>
                    <a:pt x="11100" y="4676"/>
                    <a:pt x="10482" y="276"/>
                    <a:pt x="8791" y="24"/>
                  </a:cubicBezTo>
                  <a:cubicBezTo>
                    <a:pt x="8686" y="8"/>
                    <a:pt x="8563" y="1"/>
                    <a:pt x="842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54"/>
            <p:cNvSpPr/>
            <p:nvPr/>
          </p:nvSpPr>
          <p:spPr>
            <a:xfrm>
              <a:off x="3980313" y="73339"/>
              <a:ext cx="423666" cy="335246"/>
            </a:xfrm>
            <a:custGeom>
              <a:avLst/>
              <a:gdLst/>
              <a:ahLst/>
              <a:cxnLst/>
              <a:rect l="l" t="t" r="r" b="b"/>
              <a:pathLst>
                <a:path w="14173" h="11216" extrusionOk="0">
                  <a:moveTo>
                    <a:pt x="8656" y="1"/>
                  </a:moveTo>
                  <a:cubicBezTo>
                    <a:pt x="8314" y="1"/>
                    <a:pt x="7950" y="22"/>
                    <a:pt x="7564" y="66"/>
                  </a:cubicBezTo>
                  <a:cubicBezTo>
                    <a:pt x="3508" y="530"/>
                    <a:pt x="2292" y="2072"/>
                    <a:pt x="2009" y="3355"/>
                  </a:cubicBezTo>
                  <a:cubicBezTo>
                    <a:pt x="1784" y="4384"/>
                    <a:pt x="2159" y="5242"/>
                    <a:pt x="2159" y="5242"/>
                  </a:cubicBezTo>
                  <a:cubicBezTo>
                    <a:pt x="2159" y="5242"/>
                    <a:pt x="1" y="7874"/>
                    <a:pt x="4395" y="11215"/>
                  </a:cubicBezTo>
                  <a:cubicBezTo>
                    <a:pt x="4395" y="11215"/>
                    <a:pt x="4645" y="7856"/>
                    <a:pt x="3283" y="5722"/>
                  </a:cubicBezTo>
                  <a:cubicBezTo>
                    <a:pt x="3283" y="5722"/>
                    <a:pt x="6248" y="5689"/>
                    <a:pt x="11647" y="2895"/>
                  </a:cubicBezTo>
                  <a:cubicBezTo>
                    <a:pt x="11647" y="2895"/>
                    <a:pt x="13749" y="5904"/>
                    <a:pt x="13993" y="6710"/>
                  </a:cubicBezTo>
                  <a:cubicBezTo>
                    <a:pt x="13993" y="6710"/>
                    <a:pt x="14172" y="5186"/>
                    <a:pt x="13697" y="3593"/>
                  </a:cubicBezTo>
                  <a:cubicBezTo>
                    <a:pt x="13174" y="1840"/>
                    <a:pt x="11861" y="1"/>
                    <a:pt x="86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54"/>
            <p:cNvSpPr/>
            <p:nvPr/>
          </p:nvSpPr>
          <p:spPr>
            <a:xfrm>
              <a:off x="4040367" y="73339"/>
              <a:ext cx="349384" cy="107425"/>
            </a:xfrm>
            <a:custGeom>
              <a:avLst/>
              <a:gdLst/>
              <a:ahLst/>
              <a:cxnLst/>
              <a:rect l="l" t="t" r="r" b="b"/>
              <a:pathLst>
                <a:path w="11688" h="3594" extrusionOk="0">
                  <a:moveTo>
                    <a:pt x="6647" y="1"/>
                  </a:moveTo>
                  <a:cubicBezTo>
                    <a:pt x="6305" y="1"/>
                    <a:pt x="5941" y="22"/>
                    <a:pt x="5555" y="66"/>
                  </a:cubicBezTo>
                  <a:cubicBezTo>
                    <a:pt x="1499" y="530"/>
                    <a:pt x="283" y="2072"/>
                    <a:pt x="0" y="3355"/>
                  </a:cubicBezTo>
                  <a:cubicBezTo>
                    <a:pt x="633" y="2457"/>
                    <a:pt x="2036" y="1301"/>
                    <a:pt x="5079" y="1219"/>
                  </a:cubicBezTo>
                  <a:cubicBezTo>
                    <a:pt x="5230" y="1215"/>
                    <a:pt x="5378" y="1213"/>
                    <a:pt x="5523" y="1213"/>
                  </a:cubicBezTo>
                  <a:cubicBezTo>
                    <a:pt x="8927" y="1213"/>
                    <a:pt x="10675" y="2277"/>
                    <a:pt x="11688" y="3593"/>
                  </a:cubicBezTo>
                  <a:cubicBezTo>
                    <a:pt x="11166" y="1840"/>
                    <a:pt x="9853" y="1"/>
                    <a:pt x="6647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54"/>
            <p:cNvSpPr/>
            <p:nvPr/>
          </p:nvSpPr>
          <p:spPr>
            <a:xfrm>
              <a:off x="4193386" y="362883"/>
              <a:ext cx="21463" cy="25108"/>
            </a:xfrm>
            <a:custGeom>
              <a:avLst/>
              <a:gdLst/>
              <a:ahLst/>
              <a:cxnLst/>
              <a:rect l="l" t="t" r="r" b="b"/>
              <a:pathLst>
                <a:path w="718" h="840" extrusionOk="0">
                  <a:moveTo>
                    <a:pt x="265" y="1"/>
                  </a:moveTo>
                  <a:cubicBezTo>
                    <a:pt x="239" y="1"/>
                    <a:pt x="214" y="6"/>
                    <a:pt x="190" y="15"/>
                  </a:cubicBezTo>
                  <a:cubicBezTo>
                    <a:pt x="43" y="77"/>
                    <a:pt x="1" y="309"/>
                    <a:pt x="94" y="531"/>
                  </a:cubicBezTo>
                  <a:cubicBezTo>
                    <a:pt x="173" y="716"/>
                    <a:pt x="320" y="839"/>
                    <a:pt x="452" y="839"/>
                  </a:cubicBezTo>
                  <a:cubicBezTo>
                    <a:pt x="479" y="839"/>
                    <a:pt x="504" y="834"/>
                    <a:pt x="529" y="824"/>
                  </a:cubicBezTo>
                  <a:cubicBezTo>
                    <a:pt x="676" y="762"/>
                    <a:pt x="718" y="531"/>
                    <a:pt x="623" y="309"/>
                  </a:cubicBezTo>
                  <a:cubicBezTo>
                    <a:pt x="545" y="122"/>
                    <a:pt x="397" y="1"/>
                    <a:pt x="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54"/>
            <p:cNvSpPr/>
            <p:nvPr/>
          </p:nvSpPr>
          <p:spPr>
            <a:xfrm>
              <a:off x="4324794" y="308453"/>
              <a:ext cx="19729" cy="25915"/>
            </a:xfrm>
            <a:custGeom>
              <a:avLst/>
              <a:gdLst/>
              <a:ahLst/>
              <a:cxnLst/>
              <a:rect l="l" t="t" r="r" b="b"/>
              <a:pathLst>
                <a:path w="660" h="867" extrusionOk="0">
                  <a:moveTo>
                    <a:pt x="284" y="0"/>
                  </a:moveTo>
                  <a:cubicBezTo>
                    <a:pt x="271" y="0"/>
                    <a:pt x="258" y="2"/>
                    <a:pt x="246" y="4"/>
                  </a:cubicBezTo>
                  <a:cubicBezTo>
                    <a:pt x="88" y="34"/>
                    <a:pt x="0" y="253"/>
                    <a:pt x="48" y="488"/>
                  </a:cubicBezTo>
                  <a:cubicBezTo>
                    <a:pt x="91" y="708"/>
                    <a:pt x="234" y="866"/>
                    <a:pt x="378" y="866"/>
                  </a:cubicBezTo>
                  <a:cubicBezTo>
                    <a:pt x="390" y="866"/>
                    <a:pt x="403" y="865"/>
                    <a:pt x="415" y="862"/>
                  </a:cubicBezTo>
                  <a:cubicBezTo>
                    <a:pt x="572" y="833"/>
                    <a:pt x="659" y="614"/>
                    <a:pt x="613" y="378"/>
                  </a:cubicBezTo>
                  <a:cubicBezTo>
                    <a:pt x="569" y="159"/>
                    <a:pt x="427" y="0"/>
                    <a:pt x="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54"/>
            <p:cNvSpPr/>
            <p:nvPr/>
          </p:nvSpPr>
          <p:spPr>
            <a:xfrm>
              <a:off x="4290657" y="221205"/>
              <a:ext cx="63013" cy="25287"/>
            </a:xfrm>
            <a:custGeom>
              <a:avLst/>
              <a:gdLst/>
              <a:ahLst/>
              <a:cxnLst/>
              <a:rect l="l" t="t" r="r" b="b"/>
              <a:pathLst>
                <a:path w="2108" h="846" extrusionOk="0">
                  <a:moveTo>
                    <a:pt x="1196" y="1"/>
                  </a:moveTo>
                  <a:cubicBezTo>
                    <a:pt x="384" y="1"/>
                    <a:pt x="39" y="639"/>
                    <a:pt x="34" y="646"/>
                  </a:cubicBezTo>
                  <a:cubicBezTo>
                    <a:pt x="0" y="714"/>
                    <a:pt x="26" y="795"/>
                    <a:pt x="92" y="830"/>
                  </a:cubicBezTo>
                  <a:cubicBezTo>
                    <a:pt x="112" y="841"/>
                    <a:pt x="133" y="845"/>
                    <a:pt x="154" y="845"/>
                  </a:cubicBezTo>
                  <a:cubicBezTo>
                    <a:pt x="204" y="845"/>
                    <a:pt x="252" y="820"/>
                    <a:pt x="276" y="772"/>
                  </a:cubicBezTo>
                  <a:cubicBezTo>
                    <a:pt x="290" y="745"/>
                    <a:pt x="546" y="269"/>
                    <a:pt x="1189" y="269"/>
                  </a:cubicBezTo>
                  <a:cubicBezTo>
                    <a:pt x="1387" y="269"/>
                    <a:pt x="1623" y="315"/>
                    <a:pt x="1900" y="433"/>
                  </a:cubicBezTo>
                  <a:cubicBezTo>
                    <a:pt x="1918" y="441"/>
                    <a:pt x="1936" y="445"/>
                    <a:pt x="1954" y="445"/>
                  </a:cubicBezTo>
                  <a:cubicBezTo>
                    <a:pt x="2007" y="445"/>
                    <a:pt x="2056" y="414"/>
                    <a:pt x="2080" y="363"/>
                  </a:cubicBezTo>
                  <a:cubicBezTo>
                    <a:pt x="2108" y="294"/>
                    <a:pt x="2075" y="215"/>
                    <a:pt x="2006" y="185"/>
                  </a:cubicBezTo>
                  <a:cubicBezTo>
                    <a:pt x="1696" y="52"/>
                    <a:pt x="1427" y="1"/>
                    <a:pt x="1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54"/>
            <p:cNvSpPr/>
            <p:nvPr/>
          </p:nvSpPr>
          <p:spPr>
            <a:xfrm>
              <a:off x="4125859" y="289832"/>
              <a:ext cx="59187" cy="33835"/>
            </a:xfrm>
            <a:custGeom>
              <a:avLst/>
              <a:gdLst/>
              <a:ahLst/>
              <a:cxnLst/>
              <a:rect l="l" t="t" r="r" b="b"/>
              <a:pathLst>
                <a:path w="1980" h="1132" extrusionOk="0">
                  <a:moveTo>
                    <a:pt x="1395" y="1"/>
                  </a:moveTo>
                  <a:cubicBezTo>
                    <a:pt x="1009" y="1"/>
                    <a:pt x="466" y="164"/>
                    <a:pt x="37" y="928"/>
                  </a:cubicBezTo>
                  <a:cubicBezTo>
                    <a:pt x="0" y="994"/>
                    <a:pt x="23" y="1076"/>
                    <a:pt x="88" y="1114"/>
                  </a:cubicBezTo>
                  <a:cubicBezTo>
                    <a:pt x="109" y="1125"/>
                    <a:pt x="133" y="1131"/>
                    <a:pt x="155" y="1131"/>
                  </a:cubicBezTo>
                  <a:cubicBezTo>
                    <a:pt x="203" y="1131"/>
                    <a:pt x="249" y="1107"/>
                    <a:pt x="274" y="1062"/>
                  </a:cubicBezTo>
                  <a:cubicBezTo>
                    <a:pt x="641" y="406"/>
                    <a:pt x="1087" y="269"/>
                    <a:pt x="1395" y="269"/>
                  </a:cubicBezTo>
                  <a:cubicBezTo>
                    <a:pt x="1606" y="269"/>
                    <a:pt x="1752" y="333"/>
                    <a:pt x="1767" y="339"/>
                  </a:cubicBezTo>
                  <a:cubicBezTo>
                    <a:pt x="1785" y="347"/>
                    <a:pt x="1804" y="351"/>
                    <a:pt x="1823" y="351"/>
                  </a:cubicBezTo>
                  <a:cubicBezTo>
                    <a:pt x="1875" y="351"/>
                    <a:pt x="1924" y="321"/>
                    <a:pt x="1948" y="271"/>
                  </a:cubicBezTo>
                  <a:cubicBezTo>
                    <a:pt x="1979" y="205"/>
                    <a:pt x="1951" y="123"/>
                    <a:pt x="1883" y="92"/>
                  </a:cubicBezTo>
                  <a:cubicBezTo>
                    <a:pt x="1878" y="90"/>
                    <a:pt x="1679" y="1"/>
                    <a:pt x="1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54"/>
            <p:cNvSpPr/>
            <p:nvPr/>
          </p:nvSpPr>
          <p:spPr>
            <a:xfrm>
              <a:off x="4250690" y="378157"/>
              <a:ext cx="85941" cy="62859"/>
            </a:xfrm>
            <a:custGeom>
              <a:avLst/>
              <a:gdLst/>
              <a:ahLst/>
              <a:cxnLst/>
              <a:rect l="l" t="t" r="r" b="b"/>
              <a:pathLst>
                <a:path w="2875" h="2103" extrusionOk="0">
                  <a:moveTo>
                    <a:pt x="2335" y="1"/>
                  </a:moveTo>
                  <a:cubicBezTo>
                    <a:pt x="2318" y="1"/>
                    <a:pt x="2302" y="6"/>
                    <a:pt x="2289" y="15"/>
                  </a:cubicBezTo>
                  <a:cubicBezTo>
                    <a:pt x="2111" y="139"/>
                    <a:pt x="457" y="564"/>
                    <a:pt x="198" y="581"/>
                  </a:cubicBezTo>
                  <a:cubicBezTo>
                    <a:pt x="136" y="586"/>
                    <a:pt x="88" y="656"/>
                    <a:pt x="64" y="768"/>
                  </a:cubicBezTo>
                  <a:cubicBezTo>
                    <a:pt x="1" y="1029"/>
                    <a:pt x="60" y="1500"/>
                    <a:pt x="358" y="1808"/>
                  </a:cubicBezTo>
                  <a:cubicBezTo>
                    <a:pt x="525" y="1982"/>
                    <a:pt x="769" y="2102"/>
                    <a:pt x="1111" y="2102"/>
                  </a:cubicBezTo>
                  <a:cubicBezTo>
                    <a:pt x="1273" y="2102"/>
                    <a:pt x="1458" y="2075"/>
                    <a:pt x="1666" y="2014"/>
                  </a:cubicBezTo>
                  <a:cubicBezTo>
                    <a:pt x="2261" y="1839"/>
                    <a:pt x="2557" y="1534"/>
                    <a:pt x="2677" y="1215"/>
                  </a:cubicBezTo>
                  <a:cubicBezTo>
                    <a:pt x="2875" y="690"/>
                    <a:pt x="2601" y="125"/>
                    <a:pt x="2400" y="20"/>
                  </a:cubicBezTo>
                  <a:cubicBezTo>
                    <a:pt x="2377" y="7"/>
                    <a:pt x="2355" y="1"/>
                    <a:pt x="2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54"/>
            <p:cNvSpPr/>
            <p:nvPr/>
          </p:nvSpPr>
          <p:spPr>
            <a:xfrm>
              <a:off x="4261362" y="406947"/>
              <a:ext cx="69351" cy="34732"/>
            </a:xfrm>
            <a:custGeom>
              <a:avLst/>
              <a:gdLst/>
              <a:ahLst/>
              <a:cxnLst/>
              <a:rect l="l" t="t" r="r" b="b"/>
              <a:pathLst>
                <a:path w="2320" h="1162" extrusionOk="0">
                  <a:moveTo>
                    <a:pt x="1470" y="1"/>
                  </a:moveTo>
                  <a:cubicBezTo>
                    <a:pt x="1252" y="1"/>
                    <a:pt x="1037" y="48"/>
                    <a:pt x="839" y="136"/>
                  </a:cubicBezTo>
                  <a:cubicBezTo>
                    <a:pt x="506" y="285"/>
                    <a:pt x="222" y="549"/>
                    <a:pt x="1" y="867"/>
                  </a:cubicBezTo>
                  <a:cubicBezTo>
                    <a:pt x="168" y="1041"/>
                    <a:pt x="412" y="1161"/>
                    <a:pt x="754" y="1161"/>
                  </a:cubicBezTo>
                  <a:cubicBezTo>
                    <a:pt x="916" y="1161"/>
                    <a:pt x="1101" y="1134"/>
                    <a:pt x="1309" y="1073"/>
                  </a:cubicBezTo>
                  <a:cubicBezTo>
                    <a:pt x="1904" y="898"/>
                    <a:pt x="2200" y="593"/>
                    <a:pt x="2320" y="274"/>
                  </a:cubicBezTo>
                  <a:cubicBezTo>
                    <a:pt x="2273" y="239"/>
                    <a:pt x="2227" y="208"/>
                    <a:pt x="2175" y="181"/>
                  </a:cubicBezTo>
                  <a:cubicBezTo>
                    <a:pt x="1952" y="58"/>
                    <a:pt x="1710" y="1"/>
                    <a:pt x="14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54"/>
            <p:cNvSpPr/>
            <p:nvPr/>
          </p:nvSpPr>
          <p:spPr>
            <a:xfrm>
              <a:off x="4252633" y="377523"/>
              <a:ext cx="69829" cy="26184"/>
            </a:xfrm>
            <a:custGeom>
              <a:avLst/>
              <a:gdLst/>
              <a:ahLst/>
              <a:cxnLst/>
              <a:rect l="l" t="t" r="r" b="b"/>
              <a:pathLst>
                <a:path w="2336" h="876" extrusionOk="0">
                  <a:moveTo>
                    <a:pt x="2271" y="1"/>
                  </a:moveTo>
                  <a:cubicBezTo>
                    <a:pt x="2254" y="1"/>
                    <a:pt x="2238" y="6"/>
                    <a:pt x="2225" y="16"/>
                  </a:cubicBezTo>
                  <a:cubicBezTo>
                    <a:pt x="2047" y="140"/>
                    <a:pt x="394" y="566"/>
                    <a:pt x="135" y="582"/>
                  </a:cubicBezTo>
                  <a:cubicBezTo>
                    <a:pt x="73" y="587"/>
                    <a:pt x="25" y="658"/>
                    <a:pt x="1" y="768"/>
                  </a:cubicBezTo>
                  <a:cubicBezTo>
                    <a:pt x="172" y="841"/>
                    <a:pt x="357" y="876"/>
                    <a:pt x="539" y="876"/>
                  </a:cubicBezTo>
                  <a:cubicBezTo>
                    <a:pt x="562" y="876"/>
                    <a:pt x="585" y="875"/>
                    <a:pt x="608" y="874"/>
                  </a:cubicBezTo>
                  <a:cubicBezTo>
                    <a:pt x="955" y="858"/>
                    <a:pt x="1285" y="736"/>
                    <a:pt x="1598" y="590"/>
                  </a:cubicBezTo>
                  <a:cubicBezTo>
                    <a:pt x="1795" y="503"/>
                    <a:pt x="1987" y="404"/>
                    <a:pt x="2152" y="260"/>
                  </a:cubicBezTo>
                  <a:cubicBezTo>
                    <a:pt x="2225" y="195"/>
                    <a:pt x="2294" y="116"/>
                    <a:pt x="2335" y="20"/>
                  </a:cubicBezTo>
                  <a:cubicBezTo>
                    <a:pt x="2313" y="7"/>
                    <a:pt x="2291" y="1"/>
                    <a:pt x="22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54"/>
            <p:cNvSpPr/>
            <p:nvPr/>
          </p:nvSpPr>
          <p:spPr>
            <a:xfrm>
              <a:off x="4278640" y="248255"/>
              <a:ext cx="134367" cy="128138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6" y="272"/>
                  </a:moveTo>
                  <a:cubicBezTo>
                    <a:pt x="2606" y="272"/>
                    <a:pt x="2993" y="399"/>
                    <a:pt x="3319" y="643"/>
                  </a:cubicBezTo>
                  <a:cubicBezTo>
                    <a:pt x="3719" y="941"/>
                    <a:pt x="3981" y="1379"/>
                    <a:pt x="4053" y="1873"/>
                  </a:cubicBezTo>
                  <a:cubicBezTo>
                    <a:pt x="4204" y="2893"/>
                    <a:pt x="3495" y="3846"/>
                    <a:pt x="2475" y="3996"/>
                  </a:cubicBezTo>
                  <a:cubicBezTo>
                    <a:pt x="2383" y="4009"/>
                    <a:pt x="2291" y="4016"/>
                    <a:pt x="2201" y="4016"/>
                  </a:cubicBezTo>
                  <a:cubicBezTo>
                    <a:pt x="1288" y="4016"/>
                    <a:pt x="488" y="3346"/>
                    <a:pt x="352" y="2416"/>
                  </a:cubicBezTo>
                  <a:cubicBezTo>
                    <a:pt x="280" y="1922"/>
                    <a:pt x="402" y="1428"/>
                    <a:pt x="700" y="1027"/>
                  </a:cubicBezTo>
                  <a:cubicBezTo>
                    <a:pt x="999" y="628"/>
                    <a:pt x="1437" y="367"/>
                    <a:pt x="1931" y="293"/>
                  </a:cubicBezTo>
                  <a:cubicBezTo>
                    <a:pt x="2023" y="279"/>
                    <a:pt x="2115" y="272"/>
                    <a:pt x="2206" y="272"/>
                  </a:cubicBezTo>
                  <a:close/>
                  <a:moveTo>
                    <a:pt x="2208" y="0"/>
                  </a:moveTo>
                  <a:cubicBezTo>
                    <a:pt x="2103" y="0"/>
                    <a:pt x="1997" y="8"/>
                    <a:pt x="1892" y="24"/>
                  </a:cubicBezTo>
                  <a:cubicBezTo>
                    <a:pt x="1326" y="107"/>
                    <a:pt x="826" y="406"/>
                    <a:pt x="484" y="865"/>
                  </a:cubicBezTo>
                  <a:cubicBezTo>
                    <a:pt x="143" y="1324"/>
                    <a:pt x="0" y="1888"/>
                    <a:pt x="83" y="2456"/>
                  </a:cubicBezTo>
                  <a:cubicBezTo>
                    <a:pt x="239" y="3519"/>
                    <a:pt x="1156" y="4286"/>
                    <a:pt x="2201" y="4286"/>
                  </a:cubicBezTo>
                  <a:cubicBezTo>
                    <a:pt x="2305" y="4286"/>
                    <a:pt x="2408" y="4279"/>
                    <a:pt x="2514" y="4264"/>
                  </a:cubicBezTo>
                  <a:cubicBezTo>
                    <a:pt x="3684" y="4090"/>
                    <a:pt x="4494" y="3001"/>
                    <a:pt x="4324" y="1832"/>
                  </a:cubicBezTo>
                  <a:cubicBezTo>
                    <a:pt x="4239" y="1266"/>
                    <a:pt x="3940" y="766"/>
                    <a:pt x="3481" y="425"/>
                  </a:cubicBezTo>
                  <a:cubicBezTo>
                    <a:pt x="3108" y="146"/>
                    <a:pt x="2664" y="0"/>
                    <a:pt x="2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54"/>
            <p:cNvSpPr/>
            <p:nvPr/>
          </p:nvSpPr>
          <p:spPr>
            <a:xfrm>
              <a:off x="4128460" y="306301"/>
              <a:ext cx="134367" cy="128138"/>
            </a:xfrm>
            <a:custGeom>
              <a:avLst/>
              <a:gdLst/>
              <a:ahLst/>
              <a:cxnLst/>
              <a:rect l="l" t="t" r="r" b="b"/>
              <a:pathLst>
                <a:path w="4495" h="4287" extrusionOk="0">
                  <a:moveTo>
                    <a:pt x="2208" y="274"/>
                  </a:moveTo>
                  <a:cubicBezTo>
                    <a:pt x="2608" y="274"/>
                    <a:pt x="2996" y="402"/>
                    <a:pt x="3322" y="644"/>
                  </a:cubicBezTo>
                  <a:cubicBezTo>
                    <a:pt x="3723" y="941"/>
                    <a:pt x="3984" y="1379"/>
                    <a:pt x="4056" y="1873"/>
                  </a:cubicBezTo>
                  <a:cubicBezTo>
                    <a:pt x="4205" y="2894"/>
                    <a:pt x="3498" y="3846"/>
                    <a:pt x="2476" y="3996"/>
                  </a:cubicBezTo>
                  <a:cubicBezTo>
                    <a:pt x="2384" y="4009"/>
                    <a:pt x="2292" y="4016"/>
                    <a:pt x="2201" y="4016"/>
                  </a:cubicBezTo>
                  <a:cubicBezTo>
                    <a:pt x="1801" y="4016"/>
                    <a:pt x="1414" y="3890"/>
                    <a:pt x="1087" y="3647"/>
                  </a:cubicBezTo>
                  <a:cubicBezTo>
                    <a:pt x="687" y="3348"/>
                    <a:pt x="427" y="2910"/>
                    <a:pt x="354" y="2416"/>
                  </a:cubicBezTo>
                  <a:cubicBezTo>
                    <a:pt x="282" y="1922"/>
                    <a:pt x="406" y="1428"/>
                    <a:pt x="704" y="1029"/>
                  </a:cubicBezTo>
                  <a:cubicBezTo>
                    <a:pt x="1001" y="628"/>
                    <a:pt x="1439" y="367"/>
                    <a:pt x="1933" y="295"/>
                  </a:cubicBezTo>
                  <a:cubicBezTo>
                    <a:pt x="2025" y="281"/>
                    <a:pt x="2116" y="274"/>
                    <a:pt x="2208" y="274"/>
                  </a:cubicBezTo>
                  <a:close/>
                  <a:moveTo>
                    <a:pt x="2209" y="1"/>
                  </a:moveTo>
                  <a:cubicBezTo>
                    <a:pt x="2104" y="1"/>
                    <a:pt x="1998" y="8"/>
                    <a:pt x="1892" y="24"/>
                  </a:cubicBezTo>
                  <a:cubicBezTo>
                    <a:pt x="1326" y="107"/>
                    <a:pt x="826" y="408"/>
                    <a:pt x="485" y="867"/>
                  </a:cubicBezTo>
                  <a:cubicBezTo>
                    <a:pt x="145" y="1325"/>
                    <a:pt x="1" y="1890"/>
                    <a:pt x="84" y="2456"/>
                  </a:cubicBezTo>
                  <a:cubicBezTo>
                    <a:pt x="169" y="3022"/>
                    <a:pt x="466" y="3522"/>
                    <a:pt x="925" y="3863"/>
                  </a:cubicBezTo>
                  <a:cubicBezTo>
                    <a:pt x="1299" y="4141"/>
                    <a:pt x="1742" y="4287"/>
                    <a:pt x="2200" y="4287"/>
                  </a:cubicBezTo>
                  <a:cubicBezTo>
                    <a:pt x="2306" y="4287"/>
                    <a:pt x="2410" y="4280"/>
                    <a:pt x="2516" y="4264"/>
                  </a:cubicBezTo>
                  <a:cubicBezTo>
                    <a:pt x="3685" y="4092"/>
                    <a:pt x="4495" y="3001"/>
                    <a:pt x="4324" y="1833"/>
                  </a:cubicBezTo>
                  <a:cubicBezTo>
                    <a:pt x="4239" y="1266"/>
                    <a:pt x="3942" y="766"/>
                    <a:pt x="3483" y="425"/>
                  </a:cubicBezTo>
                  <a:cubicBezTo>
                    <a:pt x="3110" y="146"/>
                    <a:pt x="2665" y="1"/>
                    <a:pt x="22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54"/>
            <p:cNvSpPr/>
            <p:nvPr/>
          </p:nvSpPr>
          <p:spPr>
            <a:xfrm>
              <a:off x="4236133" y="306032"/>
              <a:ext cx="49323" cy="23314"/>
            </a:xfrm>
            <a:custGeom>
              <a:avLst/>
              <a:gdLst/>
              <a:ahLst/>
              <a:cxnLst/>
              <a:rect l="l" t="t" r="r" b="b"/>
              <a:pathLst>
                <a:path w="1650" h="780" extrusionOk="0">
                  <a:moveTo>
                    <a:pt x="1170" y="0"/>
                  </a:moveTo>
                  <a:cubicBezTo>
                    <a:pt x="303" y="0"/>
                    <a:pt x="3" y="665"/>
                    <a:pt x="1" y="672"/>
                  </a:cubicBezTo>
                  <a:lnTo>
                    <a:pt x="249" y="780"/>
                  </a:lnTo>
                  <a:cubicBezTo>
                    <a:pt x="250" y="774"/>
                    <a:pt x="479" y="271"/>
                    <a:pt x="1173" y="271"/>
                  </a:cubicBezTo>
                  <a:cubicBezTo>
                    <a:pt x="1296" y="271"/>
                    <a:pt x="1433" y="287"/>
                    <a:pt x="1586" y="324"/>
                  </a:cubicBezTo>
                  <a:lnTo>
                    <a:pt x="1649" y="61"/>
                  </a:lnTo>
                  <a:cubicBezTo>
                    <a:pt x="1473" y="19"/>
                    <a:pt x="1314" y="0"/>
                    <a:pt x="11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54"/>
            <p:cNvSpPr/>
            <p:nvPr/>
          </p:nvSpPr>
          <p:spPr>
            <a:xfrm>
              <a:off x="4097461" y="374092"/>
              <a:ext cx="39518" cy="32939"/>
            </a:xfrm>
            <a:custGeom>
              <a:avLst/>
              <a:gdLst/>
              <a:ahLst/>
              <a:cxnLst/>
              <a:rect l="l" t="t" r="r" b="b"/>
              <a:pathLst>
                <a:path w="1322" h="1102" extrusionOk="0">
                  <a:moveTo>
                    <a:pt x="1156" y="0"/>
                  </a:moveTo>
                  <a:lnTo>
                    <a:pt x="0" y="885"/>
                  </a:lnTo>
                  <a:lnTo>
                    <a:pt x="165" y="1101"/>
                  </a:lnTo>
                  <a:lnTo>
                    <a:pt x="1321" y="215"/>
                  </a:lnTo>
                  <a:lnTo>
                    <a:pt x="11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54"/>
            <p:cNvSpPr/>
            <p:nvPr/>
          </p:nvSpPr>
          <p:spPr>
            <a:xfrm>
              <a:off x="4058183" y="397854"/>
              <a:ext cx="88841" cy="68867"/>
            </a:xfrm>
            <a:custGeom>
              <a:avLst/>
              <a:gdLst/>
              <a:ahLst/>
              <a:cxnLst/>
              <a:rect l="l" t="t" r="r" b="b"/>
              <a:pathLst>
                <a:path w="2972" h="2304" extrusionOk="0">
                  <a:moveTo>
                    <a:pt x="1585" y="0"/>
                  </a:moveTo>
                  <a:cubicBezTo>
                    <a:pt x="1278" y="0"/>
                    <a:pt x="961" y="95"/>
                    <a:pt x="696" y="288"/>
                  </a:cubicBezTo>
                  <a:cubicBezTo>
                    <a:pt x="114" y="707"/>
                    <a:pt x="0" y="1434"/>
                    <a:pt x="438" y="1912"/>
                  </a:cubicBezTo>
                  <a:cubicBezTo>
                    <a:pt x="675" y="2171"/>
                    <a:pt x="1026" y="2303"/>
                    <a:pt x="1389" y="2303"/>
                  </a:cubicBezTo>
                  <a:cubicBezTo>
                    <a:pt x="1697" y="2303"/>
                    <a:pt x="2013" y="2209"/>
                    <a:pt x="2278" y="2017"/>
                  </a:cubicBezTo>
                  <a:cubicBezTo>
                    <a:pt x="2857" y="1596"/>
                    <a:pt x="2971" y="869"/>
                    <a:pt x="2535" y="391"/>
                  </a:cubicBezTo>
                  <a:cubicBezTo>
                    <a:pt x="2298" y="133"/>
                    <a:pt x="1948" y="0"/>
                    <a:pt x="15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54"/>
            <p:cNvSpPr/>
            <p:nvPr/>
          </p:nvSpPr>
          <p:spPr>
            <a:xfrm>
              <a:off x="4079675" y="420690"/>
              <a:ext cx="44390" cy="24928"/>
            </a:xfrm>
            <a:custGeom>
              <a:avLst/>
              <a:gdLst/>
              <a:ahLst/>
              <a:cxnLst/>
              <a:rect l="l" t="t" r="r" b="b"/>
              <a:pathLst>
                <a:path w="1485" h="834" extrusionOk="0">
                  <a:moveTo>
                    <a:pt x="947" y="0"/>
                  </a:moveTo>
                  <a:cubicBezTo>
                    <a:pt x="400" y="0"/>
                    <a:pt x="138" y="383"/>
                    <a:pt x="14" y="743"/>
                  </a:cubicBezTo>
                  <a:cubicBezTo>
                    <a:pt x="1" y="779"/>
                    <a:pt x="21" y="818"/>
                    <a:pt x="56" y="831"/>
                  </a:cubicBezTo>
                  <a:cubicBezTo>
                    <a:pt x="63" y="832"/>
                    <a:pt x="70" y="834"/>
                    <a:pt x="77" y="834"/>
                  </a:cubicBezTo>
                  <a:cubicBezTo>
                    <a:pt x="105" y="834"/>
                    <a:pt x="132" y="817"/>
                    <a:pt x="142" y="790"/>
                  </a:cubicBezTo>
                  <a:cubicBezTo>
                    <a:pt x="291" y="356"/>
                    <a:pt x="563" y="138"/>
                    <a:pt x="951" y="138"/>
                  </a:cubicBezTo>
                  <a:cubicBezTo>
                    <a:pt x="1074" y="138"/>
                    <a:pt x="1209" y="160"/>
                    <a:pt x="1356" y="204"/>
                  </a:cubicBezTo>
                  <a:cubicBezTo>
                    <a:pt x="1374" y="210"/>
                    <a:pt x="1386" y="213"/>
                    <a:pt x="1396" y="214"/>
                  </a:cubicBezTo>
                  <a:cubicBezTo>
                    <a:pt x="1401" y="216"/>
                    <a:pt x="1407" y="216"/>
                    <a:pt x="1412" y="216"/>
                  </a:cubicBezTo>
                  <a:cubicBezTo>
                    <a:pt x="1442" y="216"/>
                    <a:pt x="1469" y="194"/>
                    <a:pt x="1476" y="163"/>
                  </a:cubicBezTo>
                  <a:cubicBezTo>
                    <a:pt x="1484" y="127"/>
                    <a:pt x="1462" y="91"/>
                    <a:pt x="1425" y="83"/>
                  </a:cubicBezTo>
                  <a:cubicBezTo>
                    <a:pt x="1418" y="80"/>
                    <a:pt x="1410" y="77"/>
                    <a:pt x="1396" y="73"/>
                  </a:cubicBezTo>
                  <a:cubicBezTo>
                    <a:pt x="1228" y="23"/>
                    <a:pt x="1079" y="0"/>
                    <a:pt x="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54"/>
            <p:cNvSpPr/>
            <p:nvPr/>
          </p:nvSpPr>
          <p:spPr>
            <a:xfrm>
              <a:off x="4094203" y="420541"/>
              <a:ext cx="14976" cy="30428"/>
            </a:xfrm>
            <a:custGeom>
              <a:avLst/>
              <a:gdLst/>
              <a:ahLst/>
              <a:cxnLst/>
              <a:rect l="l" t="t" r="r" b="b"/>
              <a:pathLst>
                <a:path w="501" h="1018" extrusionOk="0">
                  <a:moveTo>
                    <a:pt x="423" y="1"/>
                  </a:moveTo>
                  <a:cubicBezTo>
                    <a:pt x="409" y="1"/>
                    <a:pt x="394" y="6"/>
                    <a:pt x="382" y="16"/>
                  </a:cubicBezTo>
                  <a:cubicBezTo>
                    <a:pt x="1" y="307"/>
                    <a:pt x="166" y="779"/>
                    <a:pt x="305" y="987"/>
                  </a:cubicBezTo>
                  <a:cubicBezTo>
                    <a:pt x="318" y="1007"/>
                    <a:pt x="341" y="1018"/>
                    <a:pt x="362" y="1018"/>
                  </a:cubicBezTo>
                  <a:cubicBezTo>
                    <a:pt x="376" y="1018"/>
                    <a:pt x="389" y="1014"/>
                    <a:pt x="399" y="1005"/>
                  </a:cubicBezTo>
                  <a:cubicBezTo>
                    <a:pt x="431" y="986"/>
                    <a:pt x="439" y="943"/>
                    <a:pt x="418" y="912"/>
                  </a:cubicBezTo>
                  <a:cubicBezTo>
                    <a:pt x="404" y="891"/>
                    <a:pt x="88" y="411"/>
                    <a:pt x="465" y="123"/>
                  </a:cubicBezTo>
                  <a:cubicBezTo>
                    <a:pt x="495" y="101"/>
                    <a:pt x="500" y="58"/>
                    <a:pt x="476" y="27"/>
                  </a:cubicBezTo>
                  <a:cubicBezTo>
                    <a:pt x="463" y="10"/>
                    <a:pt x="443" y="1"/>
                    <a:pt x="4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54"/>
            <p:cNvSpPr/>
            <p:nvPr/>
          </p:nvSpPr>
          <p:spPr>
            <a:xfrm>
              <a:off x="4345420" y="312040"/>
              <a:ext cx="51774" cy="34403"/>
            </a:xfrm>
            <a:custGeom>
              <a:avLst/>
              <a:gdLst/>
              <a:ahLst/>
              <a:cxnLst/>
              <a:rect l="l" t="t" r="r" b="b"/>
              <a:pathLst>
                <a:path w="1732" h="1151" extrusionOk="0">
                  <a:moveTo>
                    <a:pt x="1190" y="0"/>
                  </a:moveTo>
                  <a:cubicBezTo>
                    <a:pt x="1025" y="0"/>
                    <a:pt x="833" y="47"/>
                    <a:pt x="646" y="142"/>
                  </a:cubicBezTo>
                  <a:cubicBezTo>
                    <a:pt x="235" y="353"/>
                    <a:pt x="1" y="717"/>
                    <a:pt x="122" y="954"/>
                  </a:cubicBezTo>
                  <a:cubicBezTo>
                    <a:pt x="188" y="1084"/>
                    <a:pt x="345" y="1151"/>
                    <a:pt x="541" y="1151"/>
                  </a:cubicBezTo>
                  <a:cubicBezTo>
                    <a:pt x="706" y="1151"/>
                    <a:pt x="897" y="1104"/>
                    <a:pt x="1085" y="1008"/>
                  </a:cubicBezTo>
                  <a:cubicBezTo>
                    <a:pt x="1497" y="797"/>
                    <a:pt x="1731" y="435"/>
                    <a:pt x="1610" y="196"/>
                  </a:cubicBezTo>
                  <a:cubicBezTo>
                    <a:pt x="1543" y="67"/>
                    <a:pt x="1385" y="0"/>
                    <a:pt x="1190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54"/>
            <p:cNvSpPr/>
            <p:nvPr/>
          </p:nvSpPr>
          <p:spPr>
            <a:xfrm>
              <a:off x="4168097" y="390561"/>
              <a:ext cx="52372" cy="31414"/>
            </a:xfrm>
            <a:custGeom>
              <a:avLst/>
              <a:gdLst/>
              <a:ahLst/>
              <a:cxnLst/>
              <a:rect l="l" t="t" r="r" b="b"/>
              <a:pathLst>
                <a:path w="1752" h="1051" extrusionOk="0">
                  <a:moveTo>
                    <a:pt x="1125" y="0"/>
                  </a:moveTo>
                  <a:cubicBezTo>
                    <a:pt x="1002" y="0"/>
                    <a:pt x="868" y="20"/>
                    <a:pt x="733" y="62"/>
                  </a:cubicBezTo>
                  <a:cubicBezTo>
                    <a:pt x="294" y="199"/>
                    <a:pt x="0" y="516"/>
                    <a:pt x="79" y="773"/>
                  </a:cubicBezTo>
                  <a:cubicBezTo>
                    <a:pt x="135" y="950"/>
                    <a:pt x="353" y="1051"/>
                    <a:pt x="627" y="1051"/>
                  </a:cubicBezTo>
                  <a:cubicBezTo>
                    <a:pt x="750" y="1051"/>
                    <a:pt x="884" y="1031"/>
                    <a:pt x="1021" y="988"/>
                  </a:cubicBezTo>
                  <a:cubicBezTo>
                    <a:pt x="1460" y="851"/>
                    <a:pt x="1752" y="533"/>
                    <a:pt x="1673" y="276"/>
                  </a:cubicBezTo>
                  <a:cubicBezTo>
                    <a:pt x="1618" y="100"/>
                    <a:pt x="1400" y="0"/>
                    <a:pt x="1125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54"/>
            <p:cNvSpPr/>
            <p:nvPr/>
          </p:nvSpPr>
          <p:spPr>
            <a:xfrm>
              <a:off x="4274664" y="342229"/>
              <a:ext cx="29952" cy="32461"/>
            </a:xfrm>
            <a:custGeom>
              <a:avLst/>
              <a:gdLst/>
              <a:ahLst/>
              <a:cxnLst/>
              <a:rect l="l" t="t" r="r" b="b"/>
              <a:pathLst>
                <a:path w="1002" h="1086" extrusionOk="0">
                  <a:moveTo>
                    <a:pt x="79" y="0"/>
                  </a:moveTo>
                  <a:cubicBezTo>
                    <a:pt x="69" y="0"/>
                    <a:pt x="58" y="3"/>
                    <a:pt x="48" y="8"/>
                  </a:cubicBezTo>
                  <a:cubicBezTo>
                    <a:pt x="15" y="26"/>
                    <a:pt x="0" y="65"/>
                    <a:pt x="19" y="99"/>
                  </a:cubicBezTo>
                  <a:lnTo>
                    <a:pt x="321" y="682"/>
                  </a:lnTo>
                  <a:cubicBezTo>
                    <a:pt x="329" y="698"/>
                    <a:pt x="345" y="711"/>
                    <a:pt x="363" y="716"/>
                  </a:cubicBezTo>
                  <a:cubicBezTo>
                    <a:pt x="369" y="718"/>
                    <a:pt x="376" y="718"/>
                    <a:pt x="382" y="718"/>
                  </a:cubicBezTo>
                  <a:cubicBezTo>
                    <a:pt x="394" y="718"/>
                    <a:pt x="407" y="715"/>
                    <a:pt x="417" y="708"/>
                  </a:cubicBezTo>
                  <a:cubicBezTo>
                    <a:pt x="495" y="659"/>
                    <a:pt x="647" y="588"/>
                    <a:pt x="754" y="588"/>
                  </a:cubicBezTo>
                  <a:cubicBezTo>
                    <a:pt x="792" y="588"/>
                    <a:pt x="825" y="597"/>
                    <a:pt x="846" y="620"/>
                  </a:cubicBezTo>
                  <a:cubicBezTo>
                    <a:pt x="860" y="636"/>
                    <a:pt x="866" y="651"/>
                    <a:pt x="864" y="672"/>
                  </a:cubicBezTo>
                  <a:cubicBezTo>
                    <a:pt x="857" y="764"/>
                    <a:pt x="733" y="901"/>
                    <a:pt x="655" y="966"/>
                  </a:cubicBezTo>
                  <a:cubicBezTo>
                    <a:pt x="627" y="989"/>
                    <a:pt x="622" y="1034"/>
                    <a:pt x="647" y="1061"/>
                  </a:cubicBezTo>
                  <a:cubicBezTo>
                    <a:pt x="661" y="1078"/>
                    <a:pt x="681" y="1086"/>
                    <a:pt x="699" y="1086"/>
                  </a:cubicBezTo>
                  <a:cubicBezTo>
                    <a:pt x="716" y="1086"/>
                    <a:pt x="732" y="1080"/>
                    <a:pt x="740" y="1070"/>
                  </a:cubicBezTo>
                  <a:cubicBezTo>
                    <a:pt x="764" y="1049"/>
                    <a:pt x="983" y="862"/>
                    <a:pt x="996" y="684"/>
                  </a:cubicBezTo>
                  <a:cubicBezTo>
                    <a:pt x="1001" y="626"/>
                    <a:pt x="981" y="572"/>
                    <a:pt x="945" y="530"/>
                  </a:cubicBezTo>
                  <a:cubicBezTo>
                    <a:pt x="893" y="473"/>
                    <a:pt x="825" y="452"/>
                    <a:pt x="752" y="452"/>
                  </a:cubicBezTo>
                  <a:cubicBezTo>
                    <a:pt x="626" y="452"/>
                    <a:pt x="488" y="514"/>
                    <a:pt x="408" y="557"/>
                  </a:cubicBezTo>
                  <a:lnTo>
                    <a:pt x="140" y="36"/>
                  </a:lnTo>
                  <a:cubicBezTo>
                    <a:pt x="127" y="14"/>
                    <a:pt x="104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54"/>
            <p:cNvSpPr/>
            <p:nvPr/>
          </p:nvSpPr>
          <p:spPr>
            <a:xfrm>
              <a:off x="4458712" y="751483"/>
              <a:ext cx="115923" cy="104316"/>
            </a:xfrm>
            <a:custGeom>
              <a:avLst/>
              <a:gdLst/>
              <a:ahLst/>
              <a:cxnLst/>
              <a:rect l="l" t="t" r="r" b="b"/>
              <a:pathLst>
                <a:path w="3878" h="3490" extrusionOk="0">
                  <a:moveTo>
                    <a:pt x="3466" y="0"/>
                  </a:moveTo>
                  <a:cubicBezTo>
                    <a:pt x="3370" y="421"/>
                    <a:pt x="1286" y="2812"/>
                    <a:pt x="0" y="3211"/>
                  </a:cubicBezTo>
                  <a:lnTo>
                    <a:pt x="480" y="3489"/>
                  </a:lnTo>
                  <a:cubicBezTo>
                    <a:pt x="480" y="3489"/>
                    <a:pt x="2153" y="3131"/>
                    <a:pt x="3878" y="387"/>
                  </a:cubicBezTo>
                  <a:lnTo>
                    <a:pt x="34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54"/>
            <p:cNvSpPr/>
            <p:nvPr/>
          </p:nvSpPr>
          <p:spPr>
            <a:xfrm>
              <a:off x="4203221" y="828121"/>
              <a:ext cx="151794" cy="66625"/>
            </a:xfrm>
            <a:custGeom>
              <a:avLst/>
              <a:gdLst/>
              <a:ahLst/>
              <a:cxnLst/>
              <a:rect l="l" t="t" r="r" b="b"/>
              <a:pathLst>
                <a:path w="5078" h="2229" extrusionOk="0">
                  <a:moveTo>
                    <a:pt x="340" y="1"/>
                  </a:moveTo>
                  <a:lnTo>
                    <a:pt x="1" y="579"/>
                  </a:lnTo>
                  <a:cubicBezTo>
                    <a:pt x="1739" y="1474"/>
                    <a:pt x="3413" y="2228"/>
                    <a:pt x="4749" y="2228"/>
                  </a:cubicBezTo>
                  <a:cubicBezTo>
                    <a:pt x="4765" y="2228"/>
                    <a:pt x="4781" y="2228"/>
                    <a:pt x="4797" y="2228"/>
                  </a:cubicBezTo>
                  <a:lnTo>
                    <a:pt x="5078" y="1741"/>
                  </a:lnTo>
                  <a:cubicBezTo>
                    <a:pt x="3524" y="1654"/>
                    <a:pt x="1230" y="485"/>
                    <a:pt x="3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54"/>
            <p:cNvSpPr/>
            <p:nvPr/>
          </p:nvSpPr>
          <p:spPr>
            <a:xfrm>
              <a:off x="4390438" y="448667"/>
              <a:ext cx="29175" cy="66505"/>
            </a:xfrm>
            <a:custGeom>
              <a:avLst/>
              <a:gdLst/>
              <a:ahLst/>
              <a:cxnLst/>
              <a:rect l="l" t="t" r="r" b="b"/>
              <a:pathLst>
                <a:path w="976" h="2225" extrusionOk="0">
                  <a:moveTo>
                    <a:pt x="31" y="0"/>
                  </a:moveTo>
                  <a:cubicBezTo>
                    <a:pt x="16" y="0"/>
                    <a:pt x="1" y="9"/>
                    <a:pt x="2" y="26"/>
                  </a:cubicBezTo>
                  <a:cubicBezTo>
                    <a:pt x="50" y="822"/>
                    <a:pt x="375" y="1549"/>
                    <a:pt x="838" y="2196"/>
                  </a:cubicBezTo>
                  <a:cubicBezTo>
                    <a:pt x="852" y="2216"/>
                    <a:pt x="872" y="2224"/>
                    <a:pt x="892" y="2224"/>
                  </a:cubicBezTo>
                  <a:cubicBezTo>
                    <a:pt x="935" y="2224"/>
                    <a:pt x="975" y="2185"/>
                    <a:pt x="946" y="2135"/>
                  </a:cubicBezTo>
                  <a:cubicBezTo>
                    <a:pt x="551" y="1462"/>
                    <a:pt x="163" y="812"/>
                    <a:pt x="58" y="22"/>
                  </a:cubicBezTo>
                  <a:cubicBezTo>
                    <a:pt x="57" y="7"/>
                    <a:pt x="44" y="0"/>
                    <a:pt x="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54"/>
            <p:cNvSpPr/>
            <p:nvPr/>
          </p:nvSpPr>
          <p:spPr>
            <a:xfrm>
              <a:off x="4411094" y="441494"/>
              <a:ext cx="11509" cy="58196"/>
            </a:xfrm>
            <a:custGeom>
              <a:avLst/>
              <a:gdLst/>
              <a:ahLst/>
              <a:cxnLst/>
              <a:rect l="l" t="t" r="r" b="b"/>
              <a:pathLst>
                <a:path w="385" h="1947" extrusionOk="0">
                  <a:moveTo>
                    <a:pt x="27" y="0"/>
                  </a:moveTo>
                  <a:cubicBezTo>
                    <a:pt x="14" y="0"/>
                    <a:pt x="0" y="8"/>
                    <a:pt x="1" y="23"/>
                  </a:cubicBezTo>
                  <a:cubicBezTo>
                    <a:pt x="15" y="654"/>
                    <a:pt x="101" y="1302"/>
                    <a:pt x="278" y="1909"/>
                  </a:cubicBezTo>
                  <a:cubicBezTo>
                    <a:pt x="286" y="1935"/>
                    <a:pt x="306" y="1946"/>
                    <a:pt x="327" y="1946"/>
                  </a:cubicBezTo>
                  <a:cubicBezTo>
                    <a:pt x="355" y="1946"/>
                    <a:pt x="384" y="1924"/>
                    <a:pt x="377" y="1887"/>
                  </a:cubicBezTo>
                  <a:cubicBezTo>
                    <a:pt x="257" y="1264"/>
                    <a:pt x="141" y="646"/>
                    <a:pt x="51" y="18"/>
                  </a:cubicBezTo>
                  <a:cubicBezTo>
                    <a:pt x="49" y="6"/>
                    <a:pt x="3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54"/>
            <p:cNvSpPr/>
            <p:nvPr/>
          </p:nvSpPr>
          <p:spPr>
            <a:xfrm>
              <a:off x="4206509" y="518281"/>
              <a:ext cx="36529" cy="72065"/>
            </a:xfrm>
            <a:custGeom>
              <a:avLst/>
              <a:gdLst/>
              <a:ahLst/>
              <a:cxnLst/>
              <a:rect l="l" t="t" r="r" b="b"/>
              <a:pathLst>
                <a:path w="1222" h="2411" extrusionOk="0">
                  <a:moveTo>
                    <a:pt x="69" y="0"/>
                  </a:moveTo>
                  <a:cubicBezTo>
                    <a:pt x="36" y="0"/>
                    <a:pt x="0" y="39"/>
                    <a:pt x="22" y="73"/>
                  </a:cubicBezTo>
                  <a:cubicBezTo>
                    <a:pt x="478" y="805"/>
                    <a:pt x="862" y="1493"/>
                    <a:pt x="1045" y="2349"/>
                  </a:cubicBezTo>
                  <a:cubicBezTo>
                    <a:pt x="1055" y="2392"/>
                    <a:pt x="1089" y="2411"/>
                    <a:pt x="1123" y="2411"/>
                  </a:cubicBezTo>
                  <a:cubicBezTo>
                    <a:pt x="1172" y="2411"/>
                    <a:pt x="1222" y="2373"/>
                    <a:pt x="1208" y="2311"/>
                  </a:cubicBezTo>
                  <a:cubicBezTo>
                    <a:pt x="1010" y="1457"/>
                    <a:pt x="632" y="708"/>
                    <a:pt x="100" y="16"/>
                  </a:cubicBezTo>
                  <a:cubicBezTo>
                    <a:pt x="91" y="5"/>
                    <a:pt x="80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54"/>
            <p:cNvSpPr/>
            <p:nvPr/>
          </p:nvSpPr>
          <p:spPr>
            <a:xfrm>
              <a:off x="4242141" y="537321"/>
              <a:ext cx="9297" cy="50574"/>
            </a:xfrm>
            <a:custGeom>
              <a:avLst/>
              <a:gdLst/>
              <a:ahLst/>
              <a:cxnLst/>
              <a:rect l="l" t="t" r="r" b="b"/>
              <a:pathLst>
                <a:path w="311" h="1692" extrusionOk="0">
                  <a:moveTo>
                    <a:pt x="17" y="1"/>
                  </a:moveTo>
                  <a:cubicBezTo>
                    <a:pt x="9" y="1"/>
                    <a:pt x="1" y="8"/>
                    <a:pt x="2" y="16"/>
                  </a:cubicBezTo>
                  <a:cubicBezTo>
                    <a:pt x="79" y="556"/>
                    <a:pt x="115" y="1086"/>
                    <a:pt x="119" y="1629"/>
                  </a:cubicBezTo>
                  <a:cubicBezTo>
                    <a:pt x="119" y="1671"/>
                    <a:pt x="149" y="1692"/>
                    <a:pt x="180" y="1692"/>
                  </a:cubicBezTo>
                  <a:cubicBezTo>
                    <a:pt x="209" y="1692"/>
                    <a:pt x="239" y="1673"/>
                    <a:pt x="244" y="1635"/>
                  </a:cubicBezTo>
                  <a:cubicBezTo>
                    <a:pt x="311" y="1086"/>
                    <a:pt x="230" y="517"/>
                    <a:pt x="26" y="7"/>
                  </a:cubicBezTo>
                  <a:cubicBezTo>
                    <a:pt x="24" y="3"/>
                    <a:pt x="20" y="1"/>
                    <a:pt x="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54"/>
            <p:cNvSpPr/>
            <p:nvPr/>
          </p:nvSpPr>
          <p:spPr>
            <a:xfrm>
              <a:off x="4251796" y="628785"/>
              <a:ext cx="225718" cy="110533"/>
            </a:xfrm>
            <a:custGeom>
              <a:avLst/>
              <a:gdLst/>
              <a:ahLst/>
              <a:cxnLst/>
              <a:rect l="l" t="t" r="r" b="b"/>
              <a:pathLst>
                <a:path w="7551" h="3698" extrusionOk="0">
                  <a:moveTo>
                    <a:pt x="7007" y="0"/>
                  </a:moveTo>
                  <a:cubicBezTo>
                    <a:pt x="6036" y="559"/>
                    <a:pt x="4967" y="933"/>
                    <a:pt x="3848" y="1094"/>
                  </a:cubicBezTo>
                  <a:cubicBezTo>
                    <a:pt x="3448" y="1152"/>
                    <a:pt x="3037" y="1185"/>
                    <a:pt x="2627" y="1185"/>
                  </a:cubicBezTo>
                  <a:cubicBezTo>
                    <a:pt x="1708" y="1185"/>
                    <a:pt x="792" y="1017"/>
                    <a:pt x="0" y="575"/>
                  </a:cubicBezTo>
                  <a:lnTo>
                    <a:pt x="0" y="575"/>
                  </a:lnTo>
                  <a:lnTo>
                    <a:pt x="454" y="3697"/>
                  </a:lnTo>
                  <a:cubicBezTo>
                    <a:pt x="3220" y="3353"/>
                    <a:pt x="5641" y="2661"/>
                    <a:pt x="7551" y="1461"/>
                  </a:cubicBezTo>
                  <a:lnTo>
                    <a:pt x="7007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47" name="Google Shape;3847;p54"/>
          <p:cNvGrpSpPr/>
          <p:nvPr/>
        </p:nvGrpSpPr>
        <p:grpSpPr>
          <a:xfrm>
            <a:off x="3575635" y="266724"/>
            <a:ext cx="1992532" cy="994077"/>
            <a:chOff x="3928210" y="1337178"/>
            <a:chExt cx="913545" cy="455852"/>
          </a:xfrm>
        </p:grpSpPr>
        <p:sp>
          <p:nvSpPr>
            <p:cNvPr id="3848" name="Google Shape;3848;p54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54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54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54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54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53" name="Google Shape;3853;p54"/>
          <p:cNvGrpSpPr/>
          <p:nvPr/>
        </p:nvGrpSpPr>
        <p:grpSpPr>
          <a:xfrm>
            <a:off x="7386256" y="1114922"/>
            <a:ext cx="2075488" cy="1040440"/>
            <a:chOff x="6554834" y="4413128"/>
            <a:chExt cx="1033713" cy="518173"/>
          </a:xfrm>
        </p:grpSpPr>
        <p:sp>
          <p:nvSpPr>
            <p:cNvPr id="3854" name="Google Shape;3854;p54"/>
            <p:cNvSpPr/>
            <p:nvPr/>
          </p:nvSpPr>
          <p:spPr>
            <a:xfrm>
              <a:off x="6554834" y="4413128"/>
              <a:ext cx="1033713" cy="518173"/>
            </a:xfrm>
            <a:custGeom>
              <a:avLst/>
              <a:gdLst/>
              <a:ahLst/>
              <a:cxnLst/>
              <a:rect l="l" t="t" r="r" b="b"/>
              <a:pathLst>
                <a:path w="34581" h="17336" extrusionOk="0">
                  <a:moveTo>
                    <a:pt x="743" y="0"/>
                  </a:moveTo>
                  <a:cubicBezTo>
                    <a:pt x="287" y="0"/>
                    <a:pt x="1" y="500"/>
                    <a:pt x="236" y="896"/>
                  </a:cubicBezTo>
                  <a:lnTo>
                    <a:pt x="4443" y="7949"/>
                  </a:lnTo>
                  <a:cubicBezTo>
                    <a:pt x="4558" y="8140"/>
                    <a:pt x="4755" y="8237"/>
                    <a:pt x="4952" y="8237"/>
                  </a:cubicBezTo>
                  <a:cubicBezTo>
                    <a:pt x="5130" y="8237"/>
                    <a:pt x="5309" y="8158"/>
                    <a:pt x="5429" y="7996"/>
                  </a:cubicBezTo>
                  <a:lnTo>
                    <a:pt x="6181" y="6972"/>
                  </a:lnTo>
                  <a:cubicBezTo>
                    <a:pt x="6294" y="6819"/>
                    <a:pt x="6471" y="6732"/>
                    <a:pt x="6655" y="6732"/>
                  </a:cubicBezTo>
                  <a:cubicBezTo>
                    <a:pt x="6702" y="6732"/>
                    <a:pt x="6749" y="6738"/>
                    <a:pt x="6795" y="6749"/>
                  </a:cubicBezTo>
                  <a:cubicBezTo>
                    <a:pt x="6904" y="6775"/>
                    <a:pt x="7004" y="6828"/>
                    <a:pt x="7080" y="6907"/>
                  </a:cubicBezTo>
                  <a:cubicBezTo>
                    <a:pt x="7621" y="7479"/>
                    <a:pt x="7993" y="8302"/>
                    <a:pt x="8382" y="9170"/>
                  </a:cubicBezTo>
                  <a:cubicBezTo>
                    <a:pt x="8510" y="9455"/>
                    <a:pt x="8637" y="9739"/>
                    <a:pt x="8771" y="10017"/>
                  </a:cubicBezTo>
                  <a:cubicBezTo>
                    <a:pt x="9086" y="10668"/>
                    <a:pt x="9559" y="11652"/>
                    <a:pt x="10418" y="12367"/>
                  </a:cubicBezTo>
                  <a:cubicBezTo>
                    <a:pt x="10943" y="12802"/>
                    <a:pt x="11552" y="13069"/>
                    <a:pt x="12198" y="13145"/>
                  </a:cubicBezTo>
                  <a:cubicBezTo>
                    <a:pt x="12313" y="13159"/>
                    <a:pt x="12420" y="13201"/>
                    <a:pt x="12510" y="13273"/>
                  </a:cubicBezTo>
                  <a:cubicBezTo>
                    <a:pt x="13031" y="13687"/>
                    <a:pt x="13613" y="14006"/>
                    <a:pt x="14234" y="14218"/>
                  </a:cubicBezTo>
                  <a:cubicBezTo>
                    <a:pt x="14790" y="14407"/>
                    <a:pt x="15377" y="14501"/>
                    <a:pt x="15977" y="14501"/>
                  </a:cubicBezTo>
                  <a:cubicBezTo>
                    <a:pt x="16496" y="14501"/>
                    <a:pt x="17020" y="14431"/>
                    <a:pt x="17536" y="14290"/>
                  </a:cubicBezTo>
                  <a:cubicBezTo>
                    <a:pt x="18588" y="14004"/>
                    <a:pt x="19489" y="13485"/>
                    <a:pt x="20155" y="13066"/>
                  </a:cubicBezTo>
                  <a:cubicBezTo>
                    <a:pt x="20347" y="12943"/>
                    <a:pt x="20542" y="12819"/>
                    <a:pt x="20738" y="12689"/>
                  </a:cubicBezTo>
                  <a:cubicBezTo>
                    <a:pt x="21700" y="12061"/>
                    <a:pt x="22609" y="11468"/>
                    <a:pt x="23479" y="11468"/>
                  </a:cubicBezTo>
                  <a:cubicBezTo>
                    <a:pt x="23520" y="11468"/>
                    <a:pt x="23561" y="11471"/>
                    <a:pt x="23600" y="11472"/>
                  </a:cubicBezTo>
                  <a:cubicBezTo>
                    <a:pt x="23802" y="11485"/>
                    <a:pt x="23897" y="11563"/>
                    <a:pt x="23963" y="11635"/>
                  </a:cubicBezTo>
                  <a:cubicBezTo>
                    <a:pt x="24176" y="11873"/>
                    <a:pt x="24361" y="12261"/>
                    <a:pt x="24556" y="12671"/>
                  </a:cubicBezTo>
                  <a:lnTo>
                    <a:pt x="24594" y="12752"/>
                  </a:lnTo>
                  <a:cubicBezTo>
                    <a:pt x="25157" y="13935"/>
                    <a:pt x="26209" y="15554"/>
                    <a:pt x="28010" y="16568"/>
                  </a:cubicBezTo>
                  <a:cubicBezTo>
                    <a:pt x="28889" y="17062"/>
                    <a:pt x="29890" y="17333"/>
                    <a:pt x="30823" y="17336"/>
                  </a:cubicBezTo>
                  <a:cubicBezTo>
                    <a:pt x="32056" y="17336"/>
                    <a:pt x="33126" y="16850"/>
                    <a:pt x="33839" y="15971"/>
                  </a:cubicBezTo>
                  <a:cubicBezTo>
                    <a:pt x="34250" y="15465"/>
                    <a:pt x="34494" y="14860"/>
                    <a:pt x="34544" y="14223"/>
                  </a:cubicBezTo>
                  <a:cubicBezTo>
                    <a:pt x="34580" y="13750"/>
                    <a:pt x="34421" y="13280"/>
                    <a:pt x="34100" y="12935"/>
                  </a:cubicBezTo>
                  <a:cubicBezTo>
                    <a:pt x="33781" y="12590"/>
                    <a:pt x="33324" y="12391"/>
                    <a:pt x="32848" y="12391"/>
                  </a:cubicBezTo>
                  <a:cubicBezTo>
                    <a:pt x="31986" y="12391"/>
                    <a:pt x="31276" y="13008"/>
                    <a:pt x="31149" y="13845"/>
                  </a:cubicBezTo>
                  <a:cubicBezTo>
                    <a:pt x="31122" y="13862"/>
                    <a:pt x="31085" y="13880"/>
                    <a:pt x="31044" y="13893"/>
                  </a:cubicBezTo>
                  <a:cubicBezTo>
                    <a:pt x="30980" y="13910"/>
                    <a:pt x="30899" y="13921"/>
                    <a:pt x="30807" y="13921"/>
                  </a:cubicBezTo>
                  <a:cubicBezTo>
                    <a:pt x="30596" y="13921"/>
                    <a:pt x="30339" y="13870"/>
                    <a:pt x="30085" y="13776"/>
                  </a:cubicBezTo>
                  <a:cubicBezTo>
                    <a:pt x="29301" y="13489"/>
                    <a:pt x="28524" y="12767"/>
                    <a:pt x="27952" y="11800"/>
                  </a:cubicBezTo>
                  <a:cubicBezTo>
                    <a:pt x="27840" y="11611"/>
                    <a:pt x="27727" y="11379"/>
                    <a:pt x="27610" y="11133"/>
                  </a:cubicBezTo>
                  <a:cubicBezTo>
                    <a:pt x="27190" y="10264"/>
                    <a:pt x="26667" y="9180"/>
                    <a:pt x="25486" y="8532"/>
                  </a:cubicBezTo>
                  <a:cubicBezTo>
                    <a:pt x="24904" y="8213"/>
                    <a:pt x="24237" y="8052"/>
                    <a:pt x="23497" y="8052"/>
                  </a:cubicBezTo>
                  <a:cubicBezTo>
                    <a:pt x="23264" y="8052"/>
                    <a:pt x="23020" y="8068"/>
                    <a:pt x="22776" y="8102"/>
                  </a:cubicBezTo>
                  <a:cubicBezTo>
                    <a:pt x="21897" y="8216"/>
                    <a:pt x="21033" y="8531"/>
                    <a:pt x="20055" y="9085"/>
                  </a:cubicBezTo>
                  <a:cubicBezTo>
                    <a:pt x="19633" y="9325"/>
                    <a:pt x="19236" y="9582"/>
                    <a:pt x="18853" y="9831"/>
                  </a:cubicBezTo>
                  <a:cubicBezTo>
                    <a:pt x="18030" y="10366"/>
                    <a:pt x="17253" y="10870"/>
                    <a:pt x="16450" y="11036"/>
                  </a:cubicBezTo>
                  <a:cubicBezTo>
                    <a:pt x="16308" y="11066"/>
                    <a:pt x="16163" y="11080"/>
                    <a:pt x="16018" y="11080"/>
                  </a:cubicBezTo>
                  <a:cubicBezTo>
                    <a:pt x="15963" y="11080"/>
                    <a:pt x="15909" y="11078"/>
                    <a:pt x="15855" y="11073"/>
                  </a:cubicBezTo>
                  <a:cubicBezTo>
                    <a:pt x="16005" y="10783"/>
                    <a:pt x="16124" y="10474"/>
                    <a:pt x="16201" y="10153"/>
                  </a:cubicBezTo>
                  <a:cubicBezTo>
                    <a:pt x="16526" y="8809"/>
                    <a:pt x="16138" y="7471"/>
                    <a:pt x="15185" y="6655"/>
                  </a:cubicBezTo>
                  <a:cubicBezTo>
                    <a:pt x="14649" y="6196"/>
                    <a:pt x="13971" y="5943"/>
                    <a:pt x="13277" y="5943"/>
                  </a:cubicBezTo>
                  <a:cubicBezTo>
                    <a:pt x="12735" y="5943"/>
                    <a:pt x="12208" y="6097"/>
                    <a:pt x="11755" y="6388"/>
                  </a:cubicBezTo>
                  <a:cubicBezTo>
                    <a:pt x="11713" y="6415"/>
                    <a:pt x="11672" y="6443"/>
                    <a:pt x="11634" y="6471"/>
                  </a:cubicBezTo>
                  <a:cubicBezTo>
                    <a:pt x="11532" y="6544"/>
                    <a:pt x="11417" y="6578"/>
                    <a:pt x="11302" y="6578"/>
                  </a:cubicBezTo>
                  <a:cubicBezTo>
                    <a:pt x="11094" y="6578"/>
                    <a:pt x="10889" y="6465"/>
                    <a:pt x="10780" y="6265"/>
                  </a:cubicBezTo>
                  <a:cubicBezTo>
                    <a:pt x="10576" y="5891"/>
                    <a:pt x="10348" y="5520"/>
                    <a:pt x="10075" y="5159"/>
                  </a:cubicBezTo>
                  <a:cubicBezTo>
                    <a:pt x="9801" y="4793"/>
                    <a:pt x="9501" y="4466"/>
                    <a:pt x="9180" y="4182"/>
                  </a:cubicBezTo>
                  <a:cubicBezTo>
                    <a:pt x="9173" y="4176"/>
                    <a:pt x="9166" y="4171"/>
                    <a:pt x="9161" y="4165"/>
                  </a:cubicBezTo>
                  <a:lnTo>
                    <a:pt x="9156" y="4144"/>
                  </a:lnTo>
                  <a:cubicBezTo>
                    <a:pt x="9106" y="3936"/>
                    <a:pt x="9171" y="3718"/>
                    <a:pt x="9327" y="3571"/>
                  </a:cubicBezTo>
                  <a:lnTo>
                    <a:pt x="11566" y="1482"/>
                  </a:lnTo>
                  <a:cubicBezTo>
                    <a:pt x="11950" y="1123"/>
                    <a:pt x="11713" y="481"/>
                    <a:pt x="11189" y="458"/>
                  </a:cubicBezTo>
                  <a:lnTo>
                    <a:pt x="771" y="1"/>
                  </a:lnTo>
                  <a:cubicBezTo>
                    <a:pt x="761" y="1"/>
                    <a:pt x="752" y="0"/>
                    <a:pt x="7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54"/>
            <p:cNvSpPr/>
            <p:nvPr/>
          </p:nvSpPr>
          <p:spPr>
            <a:xfrm>
              <a:off x="6632106" y="4463851"/>
              <a:ext cx="182613" cy="47256"/>
            </a:xfrm>
            <a:custGeom>
              <a:avLst/>
              <a:gdLst/>
              <a:ahLst/>
              <a:cxnLst/>
              <a:rect l="l" t="t" r="r" b="b"/>
              <a:pathLst>
                <a:path w="6109" h="1581" extrusionOk="0">
                  <a:moveTo>
                    <a:pt x="1" y="1"/>
                  </a:moveTo>
                  <a:lnTo>
                    <a:pt x="4701" y="1580"/>
                  </a:lnTo>
                  <a:lnTo>
                    <a:pt x="6108" y="2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54"/>
            <p:cNvSpPr/>
            <p:nvPr/>
          </p:nvSpPr>
          <p:spPr>
            <a:xfrm>
              <a:off x="6632106" y="4463851"/>
              <a:ext cx="110004" cy="122938"/>
            </a:xfrm>
            <a:custGeom>
              <a:avLst/>
              <a:gdLst/>
              <a:ahLst/>
              <a:cxnLst/>
              <a:rect l="l" t="t" r="r" b="b"/>
              <a:pathLst>
                <a:path w="3680" h="4113" extrusionOk="0">
                  <a:moveTo>
                    <a:pt x="1" y="1"/>
                  </a:moveTo>
                  <a:lnTo>
                    <a:pt x="2455" y="4112"/>
                  </a:lnTo>
                  <a:lnTo>
                    <a:pt x="3679" y="245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54"/>
            <p:cNvSpPr/>
            <p:nvPr/>
          </p:nvSpPr>
          <p:spPr>
            <a:xfrm>
              <a:off x="6632106" y="4463851"/>
              <a:ext cx="155620" cy="108770"/>
            </a:xfrm>
            <a:custGeom>
              <a:avLst/>
              <a:gdLst/>
              <a:ahLst/>
              <a:cxnLst/>
              <a:rect l="l" t="t" r="r" b="b"/>
              <a:pathLst>
                <a:path w="5206" h="3639" extrusionOk="0">
                  <a:moveTo>
                    <a:pt x="1" y="1"/>
                  </a:moveTo>
                  <a:lnTo>
                    <a:pt x="3679" y="2450"/>
                  </a:lnTo>
                  <a:lnTo>
                    <a:pt x="5205" y="3638"/>
                  </a:lnTo>
                  <a:lnTo>
                    <a:pt x="4701" y="158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54"/>
            <p:cNvSpPr/>
            <p:nvPr/>
          </p:nvSpPr>
          <p:spPr>
            <a:xfrm>
              <a:off x="6726716" y="4537052"/>
              <a:ext cx="61011" cy="35569"/>
            </a:xfrm>
            <a:custGeom>
              <a:avLst/>
              <a:gdLst/>
              <a:ahLst/>
              <a:cxnLst/>
              <a:rect l="l" t="t" r="r" b="b"/>
              <a:pathLst>
                <a:path w="2041" h="1190" extrusionOk="0">
                  <a:moveTo>
                    <a:pt x="514" y="1"/>
                  </a:moveTo>
                  <a:lnTo>
                    <a:pt x="0" y="699"/>
                  </a:lnTo>
                  <a:lnTo>
                    <a:pt x="2040" y="1189"/>
                  </a:lnTo>
                  <a:lnTo>
                    <a:pt x="51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54"/>
            <p:cNvSpPr/>
            <p:nvPr/>
          </p:nvSpPr>
          <p:spPr>
            <a:xfrm>
              <a:off x="6790776" y="4573308"/>
              <a:ext cx="748986" cy="309840"/>
            </a:xfrm>
            <a:custGeom>
              <a:avLst/>
              <a:gdLst/>
              <a:ahLst/>
              <a:cxnLst/>
              <a:rect l="l" t="t" r="r" b="b"/>
              <a:pathLst>
                <a:path w="25056" h="10366" extrusionOk="0">
                  <a:moveTo>
                    <a:pt x="5395" y="2389"/>
                  </a:moveTo>
                  <a:cubicBezTo>
                    <a:pt x="5948" y="2389"/>
                    <a:pt x="6401" y="2844"/>
                    <a:pt x="6545" y="3366"/>
                  </a:cubicBezTo>
                  <a:cubicBezTo>
                    <a:pt x="6732" y="4031"/>
                    <a:pt x="6513" y="4786"/>
                    <a:pt x="6070" y="5302"/>
                  </a:cubicBezTo>
                  <a:cubicBezTo>
                    <a:pt x="5827" y="5584"/>
                    <a:pt x="5509" y="5815"/>
                    <a:pt x="5159" y="5930"/>
                  </a:cubicBezTo>
                  <a:lnTo>
                    <a:pt x="5159" y="5930"/>
                  </a:lnTo>
                  <a:cubicBezTo>
                    <a:pt x="5113" y="5876"/>
                    <a:pt x="5069" y="5820"/>
                    <a:pt x="5026" y="5763"/>
                  </a:cubicBezTo>
                  <a:cubicBezTo>
                    <a:pt x="4603" y="5199"/>
                    <a:pt x="4283" y="4483"/>
                    <a:pt x="4277" y="3766"/>
                  </a:cubicBezTo>
                  <a:cubicBezTo>
                    <a:pt x="4271" y="3155"/>
                    <a:pt x="4587" y="2493"/>
                    <a:pt x="5251" y="2400"/>
                  </a:cubicBezTo>
                  <a:cubicBezTo>
                    <a:pt x="5300" y="2393"/>
                    <a:pt x="5348" y="2389"/>
                    <a:pt x="5395" y="2389"/>
                  </a:cubicBezTo>
                  <a:close/>
                  <a:moveTo>
                    <a:pt x="155" y="1"/>
                  </a:moveTo>
                  <a:cubicBezTo>
                    <a:pt x="73" y="1"/>
                    <a:pt x="1" y="103"/>
                    <a:pt x="78" y="171"/>
                  </a:cubicBezTo>
                  <a:cubicBezTo>
                    <a:pt x="1203" y="1172"/>
                    <a:pt x="1694" y="2642"/>
                    <a:pt x="2329" y="3962"/>
                  </a:cubicBezTo>
                  <a:cubicBezTo>
                    <a:pt x="2641" y="4611"/>
                    <a:pt x="2988" y="5303"/>
                    <a:pt x="3551" y="5770"/>
                  </a:cubicBezTo>
                  <a:cubicBezTo>
                    <a:pt x="3893" y="6054"/>
                    <a:pt x="4292" y="6205"/>
                    <a:pt x="4702" y="6205"/>
                  </a:cubicBezTo>
                  <a:cubicBezTo>
                    <a:pt x="4831" y="6205"/>
                    <a:pt x="4962" y="6190"/>
                    <a:pt x="5092" y="6159"/>
                  </a:cubicBezTo>
                  <a:lnTo>
                    <a:pt x="5092" y="6159"/>
                  </a:lnTo>
                  <a:cubicBezTo>
                    <a:pt x="5571" y="6691"/>
                    <a:pt x="6184" y="7104"/>
                    <a:pt x="6856" y="7331"/>
                  </a:cubicBezTo>
                  <a:cubicBezTo>
                    <a:pt x="7256" y="7467"/>
                    <a:pt x="7670" y="7530"/>
                    <a:pt x="8085" y="7530"/>
                  </a:cubicBezTo>
                  <a:cubicBezTo>
                    <a:pt x="8466" y="7530"/>
                    <a:pt x="8848" y="7477"/>
                    <a:pt x="9220" y="7377"/>
                  </a:cubicBezTo>
                  <a:cubicBezTo>
                    <a:pt x="10002" y="7165"/>
                    <a:pt x="10723" y="6771"/>
                    <a:pt x="11405" y="6343"/>
                  </a:cubicBezTo>
                  <a:cubicBezTo>
                    <a:pt x="12685" y="5540"/>
                    <a:pt x="14008" y="4500"/>
                    <a:pt x="15585" y="4500"/>
                  </a:cubicBezTo>
                  <a:cubicBezTo>
                    <a:pt x="15659" y="4500"/>
                    <a:pt x="15733" y="4502"/>
                    <a:pt x="15807" y="4507"/>
                  </a:cubicBezTo>
                  <a:cubicBezTo>
                    <a:pt x="16379" y="4542"/>
                    <a:pt x="16884" y="4774"/>
                    <a:pt x="17268" y="5200"/>
                  </a:cubicBezTo>
                  <a:cubicBezTo>
                    <a:pt x="17658" y="5635"/>
                    <a:pt x="17908" y="6181"/>
                    <a:pt x="18158" y="6702"/>
                  </a:cubicBezTo>
                  <a:cubicBezTo>
                    <a:pt x="18757" y="7958"/>
                    <a:pt x="19679" y="9116"/>
                    <a:pt x="20910" y="9806"/>
                  </a:cubicBezTo>
                  <a:cubicBezTo>
                    <a:pt x="21486" y="10129"/>
                    <a:pt x="22225" y="10365"/>
                    <a:pt x="22933" y="10365"/>
                  </a:cubicBezTo>
                  <a:cubicBezTo>
                    <a:pt x="23606" y="10365"/>
                    <a:pt x="24251" y="10152"/>
                    <a:pt x="24701" y="9597"/>
                  </a:cubicBezTo>
                  <a:cubicBezTo>
                    <a:pt x="24902" y="9348"/>
                    <a:pt x="25026" y="9056"/>
                    <a:pt x="25050" y="8737"/>
                  </a:cubicBezTo>
                  <a:cubicBezTo>
                    <a:pt x="25056" y="8672"/>
                    <a:pt x="25008" y="8640"/>
                    <a:pt x="24958" y="8640"/>
                  </a:cubicBezTo>
                  <a:cubicBezTo>
                    <a:pt x="24907" y="8640"/>
                    <a:pt x="24854" y="8672"/>
                    <a:pt x="24849" y="8737"/>
                  </a:cubicBezTo>
                  <a:cubicBezTo>
                    <a:pt x="24796" y="9409"/>
                    <a:pt x="24210" y="9905"/>
                    <a:pt x="23595" y="10080"/>
                  </a:cubicBezTo>
                  <a:cubicBezTo>
                    <a:pt x="23376" y="10142"/>
                    <a:pt x="23147" y="10169"/>
                    <a:pt x="22916" y="10169"/>
                  </a:cubicBezTo>
                  <a:cubicBezTo>
                    <a:pt x="22479" y="10169"/>
                    <a:pt x="22035" y="10071"/>
                    <a:pt x="21638" y="9926"/>
                  </a:cubicBezTo>
                  <a:cubicBezTo>
                    <a:pt x="20369" y="9458"/>
                    <a:pt x="19353" y="8403"/>
                    <a:pt x="18676" y="7259"/>
                  </a:cubicBezTo>
                  <a:cubicBezTo>
                    <a:pt x="18132" y="6342"/>
                    <a:pt x="17820" y="5132"/>
                    <a:pt x="16818" y="4582"/>
                  </a:cubicBezTo>
                  <a:cubicBezTo>
                    <a:pt x="16446" y="4377"/>
                    <a:pt x="16025" y="4300"/>
                    <a:pt x="15603" y="4300"/>
                  </a:cubicBezTo>
                  <a:cubicBezTo>
                    <a:pt x="15432" y="4300"/>
                    <a:pt x="15260" y="4313"/>
                    <a:pt x="15092" y="4335"/>
                  </a:cubicBezTo>
                  <a:cubicBezTo>
                    <a:pt x="14332" y="4435"/>
                    <a:pt x="13620" y="4746"/>
                    <a:pt x="12958" y="5121"/>
                  </a:cubicBezTo>
                  <a:cubicBezTo>
                    <a:pt x="11625" y="5879"/>
                    <a:pt x="10424" y="6932"/>
                    <a:pt x="8884" y="7251"/>
                  </a:cubicBezTo>
                  <a:cubicBezTo>
                    <a:pt x="8630" y="7303"/>
                    <a:pt x="8376" y="7329"/>
                    <a:pt x="8123" y="7329"/>
                  </a:cubicBezTo>
                  <a:cubicBezTo>
                    <a:pt x="7060" y="7329"/>
                    <a:pt x="6038" y="6877"/>
                    <a:pt x="5305" y="6095"/>
                  </a:cubicBezTo>
                  <a:lnTo>
                    <a:pt x="5305" y="6095"/>
                  </a:lnTo>
                  <a:cubicBezTo>
                    <a:pt x="5360" y="6074"/>
                    <a:pt x="5415" y="6051"/>
                    <a:pt x="5470" y="6024"/>
                  </a:cubicBezTo>
                  <a:cubicBezTo>
                    <a:pt x="6108" y="5718"/>
                    <a:pt x="6578" y="5094"/>
                    <a:pt x="6743" y="4412"/>
                  </a:cubicBezTo>
                  <a:cubicBezTo>
                    <a:pt x="6904" y="3749"/>
                    <a:pt x="6785" y="2980"/>
                    <a:pt x="6246" y="2517"/>
                  </a:cubicBezTo>
                  <a:cubicBezTo>
                    <a:pt x="6001" y="2308"/>
                    <a:pt x="5692" y="2193"/>
                    <a:pt x="5383" y="2193"/>
                  </a:cubicBezTo>
                  <a:cubicBezTo>
                    <a:pt x="5158" y="2193"/>
                    <a:pt x="4933" y="2254"/>
                    <a:pt x="4731" y="2383"/>
                  </a:cubicBezTo>
                  <a:cubicBezTo>
                    <a:pt x="4115" y="2779"/>
                    <a:pt x="4002" y="3574"/>
                    <a:pt x="4125" y="4246"/>
                  </a:cubicBezTo>
                  <a:cubicBezTo>
                    <a:pt x="4243" y="4884"/>
                    <a:pt x="4535" y="5480"/>
                    <a:pt x="4943" y="5985"/>
                  </a:cubicBezTo>
                  <a:lnTo>
                    <a:pt x="4943" y="5985"/>
                  </a:lnTo>
                  <a:cubicBezTo>
                    <a:pt x="4857" y="6000"/>
                    <a:pt x="4769" y="6009"/>
                    <a:pt x="4680" y="6009"/>
                  </a:cubicBezTo>
                  <a:cubicBezTo>
                    <a:pt x="4537" y="6009"/>
                    <a:pt x="4392" y="5987"/>
                    <a:pt x="4247" y="5940"/>
                  </a:cubicBezTo>
                  <a:cubicBezTo>
                    <a:pt x="3577" y="5721"/>
                    <a:pt x="3146" y="5072"/>
                    <a:pt x="2823" y="4486"/>
                  </a:cubicBezTo>
                  <a:cubicBezTo>
                    <a:pt x="2148" y="3265"/>
                    <a:pt x="1742" y="1891"/>
                    <a:pt x="896" y="767"/>
                  </a:cubicBezTo>
                  <a:cubicBezTo>
                    <a:pt x="695" y="498"/>
                    <a:pt x="472" y="248"/>
                    <a:pt x="220" y="25"/>
                  </a:cubicBezTo>
                  <a:cubicBezTo>
                    <a:pt x="200" y="8"/>
                    <a:pt x="177" y="1"/>
                    <a:pt x="1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0" name="Google Shape;3860;p54"/>
          <p:cNvGrpSpPr/>
          <p:nvPr/>
        </p:nvGrpSpPr>
        <p:grpSpPr>
          <a:xfrm>
            <a:off x="974308" y="3752203"/>
            <a:ext cx="246464" cy="231319"/>
            <a:chOff x="5946283" y="1650903"/>
            <a:chExt cx="246464" cy="231319"/>
          </a:xfrm>
        </p:grpSpPr>
        <p:sp>
          <p:nvSpPr>
            <p:cNvPr id="3861" name="Google Shape;3861;p54"/>
            <p:cNvSpPr/>
            <p:nvPr/>
          </p:nvSpPr>
          <p:spPr>
            <a:xfrm>
              <a:off x="5946283" y="1650903"/>
              <a:ext cx="246464" cy="231319"/>
            </a:xfrm>
            <a:custGeom>
              <a:avLst/>
              <a:gdLst/>
              <a:ahLst/>
              <a:cxnLst/>
              <a:rect l="l" t="t" r="r" b="b"/>
              <a:pathLst>
                <a:path w="8245" h="7739" extrusionOk="0">
                  <a:moveTo>
                    <a:pt x="4122" y="1"/>
                  </a:moveTo>
                  <a:cubicBezTo>
                    <a:pt x="3335" y="1"/>
                    <a:pt x="2652" y="475"/>
                    <a:pt x="2377" y="1209"/>
                  </a:cubicBezTo>
                  <a:lnTo>
                    <a:pt x="2260" y="1518"/>
                  </a:lnTo>
                  <a:lnTo>
                    <a:pt x="1930" y="1534"/>
                  </a:lnTo>
                  <a:cubicBezTo>
                    <a:pt x="1146" y="1569"/>
                    <a:pt x="483" y="2076"/>
                    <a:pt x="241" y="2822"/>
                  </a:cubicBezTo>
                  <a:cubicBezTo>
                    <a:pt x="0" y="3569"/>
                    <a:pt x="240" y="4366"/>
                    <a:pt x="851" y="4855"/>
                  </a:cubicBezTo>
                  <a:lnTo>
                    <a:pt x="1109" y="5061"/>
                  </a:lnTo>
                  <a:lnTo>
                    <a:pt x="1021" y="5378"/>
                  </a:lnTo>
                  <a:cubicBezTo>
                    <a:pt x="865" y="5944"/>
                    <a:pt x="978" y="6536"/>
                    <a:pt x="1335" y="7002"/>
                  </a:cubicBezTo>
                  <a:cubicBezTo>
                    <a:pt x="1687" y="7463"/>
                    <a:pt x="2242" y="7739"/>
                    <a:pt x="2820" y="7739"/>
                  </a:cubicBezTo>
                  <a:cubicBezTo>
                    <a:pt x="3186" y="7739"/>
                    <a:pt x="3540" y="7633"/>
                    <a:pt x="3846" y="7431"/>
                  </a:cubicBezTo>
                  <a:lnTo>
                    <a:pt x="4122" y="7249"/>
                  </a:lnTo>
                  <a:lnTo>
                    <a:pt x="4397" y="7431"/>
                  </a:lnTo>
                  <a:cubicBezTo>
                    <a:pt x="4703" y="7631"/>
                    <a:pt x="5059" y="7739"/>
                    <a:pt x="5422" y="7739"/>
                  </a:cubicBezTo>
                  <a:cubicBezTo>
                    <a:pt x="6000" y="7739"/>
                    <a:pt x="6556" y="7465"/>
                    <a:pt x="6908" y="7002"/>
                  </a:cubicBezTo>
                  <a:cubicBezTo>
                    <a:pt x="7262" y="6536"/>
                    <a:pt x="7377" y="5944"/>
                    <a:pt x="7221" y="5378"/>
                  </a:cubicBezTo>
                  <a:lnTo>
                    <a:pt x="7134" y="5061"/>
                  </a:lnTo>
                  <a:lnTo>
                    <a:pt x="7391" y="4855"/>
                  </a:lnTo>
                  <a:cubicBezTo>
                    <a:pt x="8005" y="4366"/>
                    <a:pt x="8245" y="3569"/>
                    <a:pt x="8002" y="2822"/>
                  </a:cubicBezTo>
                  <a:cubicBezTo>
                    <a:pt x="7759" y="2076"/>
                    <a:pt x="7096" y="1572"/>
                    <a:pt x="6312" y="1534"/>
                  </a:cubicBezTo>
                  <a:lnTo>
                    <a:pt x="5982" y="1518"/>
                  </a:lnTo>
                  <a:lnTo>
                    <a:pt x="5866" y="1209"/>
                  </a:lnTo>
                  <a:cubicBezTo>
                    <a:pt x="5591" y="475"/>
                    <a:pt x="4905" y="1"/>
                    <a:pt x="4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54"/>
            <p:cNvSpPr/>
            <p:nvPr/>
          </p:nvSpPr>
          <p:spPr>
            <a:xfrm>
              <a:off x="5996353" y="1699086"/>
              <a:ext cx="146384" cy="135103"/>
            </a:xfrm>
            <a:custGeom>
              <a:avLst/>
              <a:gdLst/>
              <a:ahLst/>
              <a:cxnLst/>
              <a:rect l="l" t="t" r="r" b="b"/>
              <a:pathLst>
                <a:path w="4897" h="4520" extrusionOk="0">
                  <a:moveTo>
                    <a:pt x="2447" y="1"/>
                  </a:moveTo>
                  <a:cubicBezTo>
                    <a:pt x="2349" y="1"/>
                    <a:pt x="2252" y="56"/>
                    <a:pt x="2212" y="166"/>
                  </a:cubicBezTo>
                  <a:lnTo>
                    <a:pt x="1782" y="1309"/>
                  </a:lnTo>
                  <a:cubicBezTo>
                    <a:pt x="1744" y="1406"/>
                    <a:pt x="1656" y="1470"/>
                    <a:pt x="1553" y="1474"/>
                  </a:cubicBezTo>
                  <a:lnTo>
                    <a:pt x="332" y="1531"/>
                  </a:lnTo>
                  <a:cubicBezTo>
                    <a:pt x="96" y="1543"/>
                    <a:pt x="1" y="1840"/>
                    <a:pt x="184" y="1987"/>
                  </a:cubicBezTo>
                  <a:lnTo>
                    <a:pt x="1140" y="2750"/>
                  </a:lnTo>
                  <a:cubicBezTo>
                    <a:pt x="1219" y="2814"/>
                    <a:pt x="1253" y="2918"/>
                    <a:pt x="1226" y="3017"/>
                  </a:cubicBezTo>
                  <a:lnTo>
                    <a:pt x="901" y="4196"/>
                  </a:lnTo>
                  <a:cubicBezTo>
                    <a:pt x="853" y="4371"/>
                    <a:pt x="992" y="4519"/>
                    <a:pt x="1148" y="4519"/>
                  </a:cubicBezTo>
                  <a:cubicBezTo>
                    <a:pt x="1195" y="4519"/>
                    <a:pt x="1243" y="4506"/>
                    <a:pt x="1288" y="4476"/>
                  </a:cubicBezTo>
                  <a:lnTo>
                    <a:pt x="2308" y="3803"/>
                  </a:lnTo>
                  <a:cubicBezTo>
                    <a:pt x="2351" y="3775"/>
                    <a:pt x="2400" y="3761"/>
                    <a:pt x="2449" y="3761"/>
                  </a:cubicBezTo>
                  <a:cubicBezTo>
                    <a:pt x="2498" y="3761"/>
                    <a:pt x="2547" y="3775"/>
                    <a:pt x="2589" y="3803"/>
                  </a:cubicBezTo>
                  <a:lnTo>
                    <a:pt x="3611" y="4476"/>
                  </a:lnTo>
                  <a:cubicBezTo>
                    <a:pt x="3656" y="4506"/>
                    <a:pt x="3704" y="4520"/>
                    <a:pt x="3751" y="4520"/>
                  </a:cubicBezTo>
                  <a:cubicBezTo>
                    <a:pt x="3906" y="4520"/>
                    <a:pt x="4045" y="4371"/>
                    <a:pt x="3998" y="4196"/>
                  </a:cubicBezTo>
                  <a:lnTo>
                    <a:pt x="3673" y="3017"/>
                  </a:lnTo>
                  <a:cubicBezTo>
                    <a:pt x="3645" y="2920"/>
                    <a:pt x="3680" y="2814"/>
                    <a:pt x="3759" y="2750"/>
                  </a:cubicBezTo>
                  <a:lnTo>
                    <a:pt x="4713" y="1987"/>
                  </a:lnTo>
                  <a:cubicBezTo>
                    <a:pt x="4897" y="1838"/>
                    <a:pt x="4800" y="1542"/>
                    <a:pt x="4565" y="1531"/>
                  </a:cubicBezTo>
                  <a:lnTo>
                    <a:pt x="3344" y="1474"/>
                  </a:lnTo>
                  <a:cubicBezTo>
                    <a:pt x="3243" y="1470"/>
                    <a:pt x="3152" y="1404"/>
                    <a:pt x="3117" y="1309"/>
                  </a:cubicBezTo>
                  <a:lnTo>
                    <a:pt x="2687" y="166"/>
                  </a:lnTo>
                  <a:cubicBezTo>
                    <a:pt x="2644" y="56"/>
                    <a:pt x="2545" y="1"/>
                    <a:pt x="24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3" name="Google Shape;3863;p54"/>
          <p:cNvGrpSpPr/>
          <p:nvPr/>
        </p:nvGrpSpPr>
        <p:grpSpPr>
          <a:xfrm>
            <a:off x="1220787" y="2715359"/>
            <a:ext cx="1559817" cy="2305022"/>
            <a:chOff x="7633326" y="3473715"/>
            <a:chExt cx="1003162" cy="1482424"/>
          </a:xfrm>
        </p:grpSpPr>
        <p:sp>
          <p:nvSpPr>
            <p:cNvPr id="3864" name="Google Shape;3864;p54"/>
            <p:cNvSpPr/>
            <p:nvPr/>
          </p:nvSpPr>
          <p:spPr>
            <a:xfrm>
              <a:off x="7633326" y="3473715"/>
              <a:ext cx="1003162" cy="1482424"/>
            </a:xfrm>
            <a:custGeom>
              <a:avLst/>
              <a:gdLst/>
              <a:ahLst/>
              <a:cxnLst/>
              <a:rect l="l" t="t" r="r" b="b"/>
              <a:pathLst>
                <a:path w="33559" h="49596" extrusionOk="0">
                  <a:moveTo>
                    <a:pt x="19249" y="0"/>
                  </a:moveTo>
                  <a:cubicBezTo>
                    <a:pt x="17542" y="0"/>
                    <a:pt x="16124" y="429"/>
                    <a:pt x="15202" y="1201"/>
                  </a:cubicBezTo>
                  <a:cubicBezTo>
                    <a:pt x="15054" y="1326"/>
                    <a:pt x="14362" y="1293"/>
                    <a:pt x="14146" y="1343"/>
                  </a:cubicBezTo>
                  <a:cubicBezTo>
                    <a:pt x="13752" y="1432"/>
                    <a:pt x="13367" y="1559"/>
                    <a:pt x="12997" y="1722"/>
                  </a:cubicBezTo>
                  <a:cubicBezTo>
                    <a:pt x="12160" y="2095"/>
                    <a:pt x="11416" y="2661"/>
                    <a:pt x="10836" y="3370"/>
                  </a:cubicBezTo>
                  <a:cubicBezTo>
                    <a:pt x="9377" y="5152"/>
                    <a:pt x="8958" y="7730"/>
                    <a:pt x="9268" y="9961"/>
                  </a:cubicBezTo>
                  <a:cubicBezTo>
                    <a:pt x="9284" y="10078"/>
                    <a:pt x="9303" y="10198"/>
                    <a:pt x="9275" y="10313"/>
                  </a:cubicBezTo>
                  <a:cubicBezTo>
                    <a:pt x="9236" y="10474"/>
                    <a:pt x="9071" y="10589"/>
                    <a:pt x="8924" y="10629"/>
                  </a:cubicBezTo>
                  <a:cubicBezTo>
                    <a:pt x="8705" y="10074"/>
                    <a:pt x="8215" y="9654"/>
                    <a:pt x="7629" y="9536"/>
                  </a:cubicBezTo>
                  <a:cubicBezTo>
                    <a:pt x="7509" y="9514"/>
                    <a:pt x="7387" y="9501"/>
                    <a:pt x="7265" y="9501"/>
                  </a:cubicBezTo>
                  <a:cubicBezTo>
                    <a:pt x="7179" y="9501"/>
                    <a:pt x="7079" y="9508"/>
                    <a:pt x="6967" y="9526"/>
                  </a:cubicBezTo>
                  <a:cubicBezTo>
                    <a:pt x="6967" y="9526"/>
                    <a:pt x="6967" y="9526"/>
                    <a:pt x="6967" y="9526"/>
                  </a:cubicBezTo>
                  <a:cubicBezTo>
                    <a:pt x="6933" y="9526"/>
                    <a:pt x="6027" y="8674"/>
                    <a:pt x="5820" y="8603"/>
                  </a:cubicBezTo>
                  <a:cubicBezTo>
                    <a:pt x="5653" y="8546"/>
                    <a:pt x="5486" y="8522"/>
                    <a:pt x="5320" y="8522"/>
                  </a:cubicBezTo>
                  <a:cubicBezTo>
                    <a:pt x="4851" y="8522"/>
                    <a:pt x="4386" y="8709"/>
                    <a:pt x="3927" y="8842"/>
                  </a:cubicBezTo>
                  <a:cubicBezTo>
                    <a:pt x="3703" y="8907"/>
                    <a:pt x="3480" y="8970"/>
                    <a:pt x="3268" y="9068"/>
                  </a:cubicBezTo>
                  <a:cubicBezTo>
                    <a:pt x="2952" y="9212"/>
                    <a:pt x="2668" y="9432"/>
                    <a:pt x="2459" y="9710"/>
                  </a:cubicBezTo>
                  <a:cubicBezTo>
                    <a:pt x="2387" y="9805"/>
                    <a:pt x="2324" y="9909"/>
                    <a:pt x="2239" y="9994"/>
                  </a:cubicBezTo>
                  <a:cubicBezTo>
                    <a:pt x="2134" y="10095"/>
                    <a:pt x="2005" y="10164"/>
                    <a:pt x="1886" y="10248"/>
                  </a:cubicBezTo>
                  <a:cubicBezTo>
                    <a:pt x="1595" y="10452"/>
                    <a:pt x="1381" y="10745"/>
                    <a:pt x="1258" y="11079"/>
                  </a:cubicBezTo>
                  <a:cubicBezTo>
                    <a:pt x="1187" y="11271"/>
                    <a:pt x="1235" y="11771"/>
                    <a:pt x="1144" y="11899"/>
                  </a:cubicBezTo>
                  <a:cubicBezTo>
                    <a:pt x="1122" y="11930"/>
                    <a:pt x="1101" y="11963"/>
                    <a:pt x="1080" y="11997"/>
                  </a:cubicBezTo>
                  <a:cubicBezTo>
                    <a:pt x="0" y="13750"/>
                    <a:pt x="2453" y="15349"/>
                    <a:pt x="3525" y="16360"/>
                  </a:cubicBezTo>
                  <a:cubicBezTo>
                    <a:pt x="4246" y="17043"/>
                    <a:pt x="4972" y="17727"/>
                    <a:pt x="5608" y="18491"/>
                  </a:cubicBezTo>
                  <a:cubicBezTo>
                    <a:pt x="6283" y="19298"/>
                    <a:pt x="6881" y="20233"/>
                    <a:pt x="7772" y="20825"/>
                  </a:cubicBezTo>
                  <a:cubicBezTo>
                    <a:pt x="8551" y="21342"/>
                    <a:pt x="9320" y="21873"/>
                    <a:pt x="10087" y="22422"/>
                  </a:cubicBezTo>
                  <a:lnTo>
                    <a:pt x="10238" y="22516"/>
                  </a:lnTo>
                  <a:cubicBezTo>
                    <a:pt x="10520" y="22696"/>
                    <a:pt x="10809" y="22881"/>
                    <a:pt x="11123" y="23060"/>
                  </a:cubicBezTo>
                  <a:cubicBezTo>
                    <a:pt x="11645" y="23361"/>
                    <a:pt x="10993" y="25455"/>
                    <a:pt x="10883" y="26008"/>
                  </a:cubicBezTo>
                  <a:cubicBezTo>
                    <a:pt x="10498" y="27911"/>
                    <a:pt x="9875" y="29591"/>
                    <a:pt x="9143" y="31376"/>
                  </a:cubicBezTo>
                  <a:lnTo>
                    <a:pt x="8184" y="33710"/>
                  </a:lnTo>
                  <a:cubicBezTo>
                    <a:pt x="7850" y="34528"/>
                    <a:pt x="7220" y="35480"/>
                    <a:pt x="7363" y="36384"/>
                  </a:cubicBezTo>
                  <a:cubicBezTo>
                    <a:pt x="7442" y="36885"/>
                    <a:pt x="7751" y="37327"/>
                    <a:pt x="8130" y="37662"/>
                  </a:cubicBezTo>
                  <a:cubicBezTo>
                    <a:pt x="9028" y="38456"/>
                    <a:pt x="10306" y="39020"/>
                    <a:pt x="11459" y="39303"/>
                  </a:cubicBezTo>
                  <a:cubicBezTo>
                    <a:pt x="11634" y="39347"/>
                    <a:pt x="11932" y="42387"/>
                    <a:pt x="11977" y="42640"/>
                  </a:cubicBezTo>
                  <a:cubicBezTo>
                    <a:pt x="12077" y="43220"/>
                    <a:pt x="12183" y="43802"/>
                    <a:pt x="12275" y="44296"/>
                  </a:cubicBezTo>
                  <a:cubicBezTo>
                    <a:pt x="12211" y="44324"/>
                    <a:pt x="12148" y="44352"/>
                    <a:pt x="12084" y="44383"/>
                  </a:cubicBezTo>
                  <a:cubicBezTo>
                    <a:pt x="10865" y="44942"/>
                    <a:pt x="9591" y="45679"/>
                    <a:pt x="9391" y="46911"/>
                  </a:cubicBezTo>
                  <a:cubicBezTo>
                    <a:pt x="9318" y="47376"/>
                    <a:pt x="9402" y="47836"/>
                    <a:pt x="9637" y="48244"/>
                  </a:cubicBezTo>
                  <a:cubicBezTo>
                    <a:pt x="10251" y="49311"/>
                    <a:pt x="11591" y="49596"/>
                    <a:pt x="12969" y="49596"/>
                  </a:cubicBezTo>
                  <a:cubicBezTo>
                    <a:pt x="14078" y="49596"/>
                    <a:pt x="15213" y="49411"/>
                    <a:pt x="16015" y="49302"/>
                  </a:cubicBezTo>
                  <a:cubicBezTo>
                    <a:pt x="16890" y="49182"/>
                    <a:pt x="17811" y="49030"/>
                    <a:pt x="18498" y="48472"/>
                  </a:cubicBezTo>
                  <a:cubicBezTo>
                    <a:pt x="19596" y="47576"/>
                    <a:pt x="19163" y="46342"/>
                    <a:pt x="18640" y="45274"/>
                  </a:cubicBezTo>
                  <a:cubicBezTo>
                    <a:pt x="18217" y="44409"/>
                    <a:pt x="18258" y="43367"/>
                    <a:pt x="18175" y="42421"/>
                  </a:cubicBezTo>
                  <a:lnTo>
                    <a:pt x="18175" y="42421"/>
                  </a:lnTo>
                  <a:cubicBezTo>
                    <a:pt x="18869" y="43035"/>
                    <a:pt x="19643" y="43531"/>
                    <a:pt x="20484" y="43899"/>
                  </a:cubicBezTo>
                  <a:cubicBezTo>
                    <a:pt x="20752" y="44018"/>
                    <a:pt x="21452" y="44133"/>
                    <a:pt x="21586" y="44419"/>
                  </a:cubicBezTo>
                  <a:cubicBezTo>
                    <a:pt x="21653" y="44557"/>
                    <a:pt x="21648" y="44716"/>
                    <a:pt x="21650" y="44870"/>
                  </a:cubicBezTo>
                  <a:cubicBezTo>
                    <a:pt x="21655" y="46052"/>
                    <a:pt x="21929" y="47450"/>
                    <a:pt x="22895" y="48237"/>
                  </a:cubicBezTo>
                  <a:cubicBezTo>
                    <a:pt x="23317" y="48580"/>
                    <a:pt x="23783" y="48732"/>
                    <a:pt x="24242" y="48732"/>
                  </a:cubicBezTo>
                  <a:cubicBezTo>
                    <a:pt x="25024" y="48732"/>
                    <a:pt x="25786" y="48290"/>
                    <a:pt x="26275" y="47594"/>
                  </a:cubicBezTo>
                  <a:cubicBezTo>
                    <a:pt x="27194" y="46286"/>
                    <a:pt x="27526" y="44543"/>
                    <a:pt x="27800" y="43004"/>
                  </a:cubicBezTo>
                  <a:cubicBezTo>
                    <a:pt x="27896" y="42459"/>
                    <a:pt x="28113" y="41111"/>
                    <a:pt x="28042" y="40363"/>
                  </a:cubicBezTo>
                  <a:cubicBezTo>
                    <a:pt x="27935" y="39214"/>
                    <a:pt x="26887" y="38459"/>
                    <a:pt x="25795" y="38459"/>
                  </a:cubicBezTo>
                  <a:cubicBezTo>
                    <a:pt x="25652" y="38459"/>
                    <a:pt x="25509" y="38472"/>
                    <a:pt x="25366" y="38499"/>
                  </a:cubicBezTo>
                  <a:cubicBezTo>
                    <a:pt x="25069" y="38554"/>
                    <a:pt x="24778" y="38643"/>
                    <a:pt x="24488" y="38643"/>
                  </a:cubicBezTo>
                  <a:cubicBezTo>
                    <a:pt x="24320" y="38643"/>
                    <a:pt x="24152" y="38613"/>
                    <a:pt x="23984" y="38528"/>
                  </a:cubicBezTo>
                  <a:cubicBezTo>
                    <a:pt x="24134" y="38442"/>
                    <a:pt x="24296" y="38375"/>
                    <a:pt x="24457" y="38304"/>
                  </a:cubicBezTo>
                  <a:cubicBezTo>
                    <a:pt x="24895" y="38112"/>
                    <a:pt x="25125" y="37625"/>
                    <a:pt x="24995" y="37165"/>
                  </a:cubicBezTo>
                  <a:cubicBezTo>
                    <a:pt x="24295" y="34669"/>
                    <a:pt x="23595" y="32175"/>
                    <a:pt x="22896" y="29680"/>
                  </a:cubicBezTo>
                  <a:cubicBezTo>
                    <a:pt x="22770" y="29235"/>
                    <a:pt x="22645" y="28786"/>
                    <a:pt x="22651" y="28323"/>
                  </a:cubicBezTo>
                  <a:lnTo>
                    <a:pt x="22651" y="28323"/>
                  </a:lnTo>
                  <a:cubicBezTo>
                    <a:pt x="22924" y="28706"/>
                    <a:pt x="23835" y="28798"/>
                    <a:pt x="24268" y="28872"/>
                  </a:cubicBezTo>
                  <a:cubicBezTo>
                    <a:pt x="24451" y="28904"/>
                    <a:pt x="24636" y="28918"/>
                    <a:pt x="24821" y="28918"/>
                  </a:cubicBezTo>
                  <a:cubicBezTo>
                    <a:pt x="25301" y="28918"/>
                    <a:pt x="25782" y="28821"/>
                    <a:pt x="26234" y="28671"/>
                  </a:cubicBezTo>
                  <a:cubicBezTo>
                    <a:pt x="27080" y="28391"/>
                    <a:pt x="27850" y="27928"/>
                    <a:pt x="28644" y="27523"/>
                  </a:cubicBezTo>
                  <a:cubicBezTo>
                    <a:pt x="30363" y="26644"/>
                    <a:pt x="33128" y="26220"/>
                    <a:pt x="33391" y="23938"/>
                  </a:cubicBezTo>
                  <a:cubicBezTo>
                    <a:pt x="33372" y="23931"/>
                    <a:pt x="33375" y="23929"/>
                    <a:pt x="33375" y="23927"/>
                  </a:cubicBezTo>
                  <a:cubicBezTo>
                    <a:pt x="33396" y="23753"/>
                    <a:pt x="33458" y="23586"/>
                    <a:pt x="33494" y="23413"/>
                  </a:cubicBezTo>
                  <a:cubicBezTo>
                    <a:pt x="33559" y="23101"/>
                    <a:pt x="33532" y="22771"/>
                    <a:pt x="33417" y="22474"/>
                  </a:cubicBezTo>
                  <a:cubicBezTo>
                    <a:pt x="33344" y="22288"/>
                    <a:pt x="33238" y="22117"/>
                    <a:pt x="33163" y="21934"/>
                  </a:cubicBezTo>
                  <a:cubicBezTo>
                    <a:pt x="32727" y="20890"/>
                    <a:pt x="32388" y="20317"/>
                    <a:pt x="31472" y="19590"/>
                  </a:cubicBezTo>
                  <a:cubicBezTo>
                    <a:pt x="31259" y="19421"/>
                    <a:pt x="31005" y="19305"/>
                    <a:pt x="30738" y="19254"/>
                  </a:cubicBezTo>
                  <a:cubicBezTo>
                    <a:pt x="30606" y="19230"/>
                    <a:pt x="30467" y="19219"/>
                    <a:pt x="30350" y="19150"/>
                  </a:cubicBezTo>
                  <a:cubicBezTo>
                    <a:pt x="30158" y="19038"/>
                    <a:pt x="28434" y="16824"/>
                    <a:pt x="28234" y="16824"/>
                  </a:cubicBezTo>
                  <a:cubicBezTo>
                    <a:pt x="28227" y="16824"/>
                    <a:pt x="28222" y="16826"/>
                    <a:pt x="28219" y="16832"/>
                  </a:cubicBezTo>
                  <a:cubicBezTo>
                    <a:pt x="28395" y="16492"/>
                    <a:pt x="28510" y="16118"/>
                    <a:pt x="28552" y="15724"/>
                  </a:cubicBezTo>
                  <a:cubicBezTo>
                    <a:pt x="28639" y="14893"/>
                    <a:pt x="28381" y="14095"/>
                    <a:pt x="27825" y="13479"/>
                  </a:cubicBezTo>
                  <a:cubicBezTo>
                    <a:pt x="27787" y="13433"/>
                    <a:pt x="27746" y="13394"/>
                    <a:pt x="27705" y="13352"/>
                  </a:cubicBezTo>
                  <a:cubicBezTo>
                    <a:pt x="28035" y="12704"/>
                    <a:pt x="28280" y="12025"/>
                    <a:pt x="28429" y="11322"/>
                  </a:cubicBezTo>
                  <a:cubicBezTo>
                    <a:pt x="28929" y="9018"/>
                    <a:pt x="28449" y="6567"/>
                    <a:pt x="27002" y="4039"/>
                  </a:cubicBezTo>
                  <a:cubicBezTo>
                    <a:pt x="25296" y="1059"/>
                    <a:pt x="21758" y="0"/>
                    <a:pt x="192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54"/>
            <p:cNvSpPr/>
            <p:nvPr/>
          </p:nvSpPr>
          <p:spPr>
            <a:xfrm>
              <a:off x="8326383" y="4671497"/>
              <a:ext cx="99632" cy="211292"/>
            </a:xfrm>
            <a:custGeom>
              <a:avLst/>
              <a:gdLst/>
              <a:ahLst/>
              <a:cxnLst/>
              <a:rect l="l" t="t" r="r" b="b"/>
              <a:pathLst>
                <a:path w="3333" h="7069" extrusionOk="0">
                  <a:moveTo>
                    <a:pt x="2658" y="1"/>
                  </a:moveTo>
                  <a:cubicBezTo>
                    <a:pt x="2575" y="1"/>
                    <a:pt x="2489" y="8"/>
                    <a:pt x="2403" y="19"/>
                  </a:cubicBezTo>
                  <a:cubicBezTo>
                    <a:pt x="2232" y="42"/>
                    <a:pt x="2050" y="89"/>
                    <a:pt x="1885" y="139"/>
                  </a:cubicBezTo>
                  <a:cubicBezTo>
                    <a:pt x="1627" y="220"/>
                    <a:pt x="1419" y="305"/>
                    <a:pt x="1334" y="338"/>
                  </a:cubicBezTo>
                  <a:cubicBezTo>
                    <a:pt x="1308" y="351"/>
                    <a:pt x="1292" y="357"/>
                    <a:pt x="1292" y="357"/>
                  </a:cubicBezTo>
                  <a:cubicBezTo>
                    <a:pt x="1292" y="357"/>
                    <a:pt x="1011" y="940"/>
                    <a:pt x="708" y="1521"/>
                  </a:cubicBezTo>
                  <a:cubicBezTo>
                    <a:pt x="408" y="2103"/>
                    <a:pt x="84" y="2676"/>
                    <a:pt x="84" y="2676"/>
                  </a:cubicBezTo>
                  <a:cubicBezTo>
                    <a:pt x="84" y="2676"/>
                    <a:pt x="0" y="3421"/>
                    <a:pt x="24" y="4305"/>
                  </a:cubicBezTo>
                  <a:cubicBezTo>
                    <a:pt x="29" y="4415"/>
                    <a:pt x="32" y="4528"/>
                    <a:pt x="39" y="4641"/>
                  </a:cubicBezTo>
                  <a:cubicBezTo>
                    <a:pt x="94" y="5670"/>
                    <a:pt x="324" y="6751"/>
                    <a:pt x="815" y="7005"/>
                  </a:cubicBezTo>
                  <a:cubicBezTo>
                    <a:pt x="894" y="7045"/>
                    <a:pt x="980" y="7069"/>
                    <a:pt x="1070" y="7069"/>
                  </a:cubicBezTo>
                  <a:cubicBezTo>
                    <a:pt x="1099" y="7069"/>
                    <a:pt x="1128" y="7067"/>
                    <a:pt x="1158" y="7061"/>
                  </a:cubicBezTo>
                  <a:cubicBezTo>
                    <a:pt x="2448" y="6854"/>
                    <a:pt x="3333" y="1445"/>
                    <a:pt x="3241" y="453"/>
                  </a:cubicBezTo>
                  <a:cubicBezTo>
                    <a:pt x="3213" y="206"/>
                    <a:pt x="3080" y="76"/>
                    <a:pt x="2894" y="28"/>
                  </a:cubicBezTo>
                  <a:cubicBezTo>
                    <a:pt x="2823" y="9"/>
                    <a:pt x="2743" y="1"/>
                    <a:pt x="2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54"/>
            <p:cNvSpPr/>
            <p:nvPr/>
          </p:nvSpPr>
          <p:spPr>
            <a:xfrm>
              <a:off x="8350686" y="4672304"/>
              <a:ext cx="75329" cy="210485"/>
            </a:xfrm>
            <a:custGeom>
              <a:avLst/>
              <a:gdLst/>
              <a:ahLst/>
              <a:cxnLst/>
              <a:rect l="l" t="t" r="r" b="b"/>
              <a:pathLst>
                <a:path w="2520" h="7042" extrusionOk="0">
                  <a:moveTo>
                    <a:pt x="2081" y="1"/>
                  </a:moveTo>
                  <a:cubicBezTo>
                    <a:pt x="1975" y="1799"/>
                    <a:pt x="1653" y="3319"/>
                    <a:pt x="1237" y="4498"/>
                  </a:cubicBezTo>
                  <a:cubicBezTo>
                    <a:pt x="826" y="5676"/>
                    <a:pt x="334" y="6525"/>
                    <a:pt x="0" y="6978"/>
                  </a:cubicBezTo>
                  <a:cubicBezTo>
                    <a:pt x="80" y="7018"/>
                    <a:pt x="167" y="7042"/>
                    <a:pt x="256" y="7042"/>
                  </a:cubicBezTo>
                  <a:cubicBezTo>
                    <a:pt x="285" y="7042"/>
                    <a:pt x="314" y="7040"/>
                    <a:pt x="343" y="7034"/>
                  </a:cubicBezTo>
                  <a:cubicBezTo>
                    <a:pt x="1635" y="6827"/>
                    <a:pt x="2520" y="1418"/>
                    <a:pt x="2428" y="426"/>
                  </a:cubicBezTo>
                  <a:cubicBezTo>
                    <a:pt x="2401" y="177"/>
                    <a:pt x="2267" y="49"/>
                    <a:pt x="20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54"/>
            <p:cNvSpPr/>
            <p:nvPr/>
          </p:nvSpPr>
          <p:spPr>
            <a:xfrm>
              <a:off x="8119707" y="4530834"/>
              <a:ext cx="247450" cy="231618"/>
            </a:xfrm>
            <a:custGeom>
              <a:avLst/>
              <a:gdLst/>
              <a:ahLst/>
              <a:cxnLst/>
              <a:rect l="l" t="t" r="r" b="b"/>
              <a:pathLst>
                <a:path w="8278" h="7749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28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299" y="1764"/>
                    <a:pt x="601" y="2516"/>
                    <a:pt x="972" y="3231"/>
                  </a:cubicBezTo>
                  <a:cubicBezTo>
                    <a:pt x="1157" y="3593"/>
                    <a:pt x="1362" y="3946"/>
                    <a:pt x="1593" y="4284"/>
                  </a:cubicBezTo>
                  <a:cubicBezTo>
                    <a:pt x="2422" y="5497"/>
                    <a:pt x="3494" y="6462"/>
                    <a:pt x="4849" y="7056"/>
                  </a:cubicBezTo>
                  <a:cubicBezTo>
                    <a:pt x="5527" y="7355"/>
                    <a:pt x="6243" y="7591"/>
                    <a:pt x="6965" y="7749"/>
                  </a:cubicBezTo>
                  <a:cubicBezTo>
                    <a:pt x="7287" y="7338"/>
                    <a:pt x="7576" y="6902"/>
                    <a:pt x="7798" y="6429"/>
                  </a:cubicBezTo>
                  <a:cubicBezTo>
                    <a:pt x="7905" y="6203"/>
                    <a:pt x="7996" y="5970"/>
                    <a:pt x="8070" y="5735"/>
                  </a:cubicBezTo>
                  <a:cubicBezTo>
                    <a:pt x="8107" y="5622"/>
                    <a:pt x="8138" y="5506"/>
                    <a:pt x="8166" y="5394"/>
                  </a:cubicBezTo>
                  <a:cubicBezTo>
                    <a:pt x="8185" y="5327"/>
                    <a:pt x="8278" y="5087"/>
                    <a:pt x="8247" y="5032"/>
                  </a:cubicBezTo>
                  <a:cubicBezTo>
                    <a:pt x="8229" y="5001"/>
                    <a:pt x="8073" y="4975"/>
                    <a:pt x="8042" y="4965"/>
                  </a:cubicBezTo>
                  <a:cubicBezTo>
                    <a:pt x="7924" y="4930"/>
                    <a:pt x="7804" y="4896"/>
                    <a:pt x="7685" y="4854"/>
                  </a:cubicBezTo>
                  <a:cubicBezTo>
                    <a:pt x="7438" y="4768"/>
                    <a:pt x="7190" y="4672"/>
                    <a:pt x="6950" y="4566"/>
                  </a:cubicBezTo>
                  <a:cubicBezTo>
                    <a:pt x="6435" y="4337"/>
                    <a:pt x="5929" y="4048"/>
                    <a:pt x="5517" y="3661"/>
                  </a:cubicBezTo>
                  <a:cubicBezTo>
                    <a:pt x="5358" y="3511"/>
                    <a:pt x="5214" y="3351"/>
                    <a:pt x="5082" y="3177"/>
                  </a:cubicBezTo>
                  <a:cubicBezTo>
                    <a:pt x="4713" y="2686"/>
                    <a:pt x="4449" y="2118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54"/>
            <p:cNvSpPr/>
            <p:nvPr/>
          </p:nvSpPr>
          <p:spPr>
            <a:xfrm>
              <a:off x="8119707" y="4530834"/>
              <a:ext cx="151944" cy="107335"/>
            </a:xfrm>
            <a:custGeom>
              <a:avLst/>
              <a:gdLst/>
              <a:ahLst/>
              <a:cxnLst/>
              <a:rect l="l" t="t" r="r" b="b"/>
              <a:pathLst>
                <a:path w="5083" h="3591" extrusionOk="0">
                  <a:moveTo>
                    <a:pt x="3683" y="1"/>
                  </a:moveTo>
                  <a:cubicBezTo>
                    <a:pt x="3664" y="1"/>
                    <a:pt x="3636" y="14"/>
                    <a:pt x="3586" y="28"/>
                  </a:cubicBezTo>
                  <a:cubicBezTo>
                    <a:pt x="3407" y="77"/>
                    <a:pt x="3226" y="130"/>
                    <a:pt x="3048" y="178"/>
                  </a:cubicBezTo>
                  <a:cubicBezTo>
                    <a:pt x="2032" y="464"/>
                    <a:pt x="1017" y="742"/>
                    <a:pt x="1" y="1020"/>
                  </a:cubicBezTo>
                  <a:cubicBezTo>
                    <a:pt x="300" y="1764"/>
                    <a:pt x="601" y="2516"/>
                    <a:pt x="972" y="3231"/>
                  </a:cubicBezTo>
                  <a:cubicBezTo>
                    <a:pt x="1601" y="3472"/>
                    <a:pt x="2275" y="3591"/>
                    <a:pt x="2950" y="3591"/>
                  </a:cubicBezTo>
                  <a:cubicBezTo>
                    <a:pt x="3679" y="3591"/>
                    <a:pt x="4408" y="3452"/>
                    <a:pt x="5082" y="3177"/>
                  </a:cubicBezTo>
                  <a:cubicBezTo>
                    <a:pt x="4713" y="2687"/>
                    <a:pt x="4450" y="2121"/>
                    <a:pt x="4226" y="1545"/>
                  </a:cubicBezTo>
                  <a:cubicBezTo>
                    <a:pt x="4038" y="1063"/>
                    <a:pt x="3897" y="569"/>
                    <a:pt x="3734" y="77"/>
                  </a:cubicBezTo>
                  <a:cubicBezTo>
                    <a:pt x="3715" y="19"/>
                    <a:pt x="3705" y="1"/>
                    <a:pt x="3683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54"/>
            <p:cNvSpPr/>
            <p:nvPr/>
          </p:nvSpPr>
          <p:spPr>
            <a:xfrm>
              <a:off x="7810797" y="3899946"/>
              <a:ext cx="209457" cy="186543"/>
            </a:xfrm>
            <a:custGeom>
              <a:avLst/>
              <a:gdLst/>
              <a:ahLst/>
              <a:cxnLst/>
              <a:rect l="l" t="t" r="r" b="b"/>
              <a:pathLst>
                <a:path w="7007" h="6241" extrusionOk="0">
                  <a:moveTo>
                    <a:pt x="5189" y="0"/>
                  </a:moveTo>
                  <a:cubicBezTo>
                    <a:pt x="2742" y="0"/>
                    <a:pt x="1283" y="755"/>
                    <a:pt x="0" y="1858"/>
                  </a:cubicBezTo>
                  <a:lnTo>
                    <a:pt x="313" y="2275"/>
                  </a:lnTo>
                  <a:cubicBezTo>
                    <a:pt x="934" y="1881"/>
                    <a:pt x="1527" y="1558"/>
                    <a:pt x="2246" y="1286"/>
                  </a:cubicBezTo>
                  <a:lnTo>
                    <a:pt x="2246" y="1286"/>
                  </a:lnTo>
                  <a:cubicBezTo>
                    <a:pt x="1721" y="1744"/>
                    <a:pt x="1088" y="2207"/>
                    <a:pt x="686" y="2817"/>
                  </a:cubicBezTo>
                  <a:lnTo>
                    <a:pt x="1184" y="3517"/>
                  </a:lnTo>
                  <a:cubicBezTo>
                    <a:pt x="1601" y="3106"/>
                    <a:pt x="1893" y="2915"/>
                    <a:pt x="2407" y="2555"/>
                  </a:cubicBezTo>
                  <a:lnTo>
                    <a:pt x="2407" y="2555"/>
                  </a:lnTo>
                  <a:cubicBezTo>
                    <a:pt x="1990" y="3033"/>
                    <a:pt x="1732" y="3447"/>
                    <a:pt x="1492" y="3932"/>
                  </a:cubicBezTo>
                  <a:lnTo>
                    <a:pt x="2013" y="4647"/>
                  </a:lnTo>
                  <a:cubicBezTo>
                    <a:pt x="2402" y="4129"/>
                    <a:pt x="2518" y="3995"/>
                    <a:pt x="3252" y="3524"/>
                  </a:cubicBezTo>
                  <a:lnTo>
                    <a:pt x="3252" y="3524"/>
                  </a:lnTo>
                  <a:cubicBezTo>
                    <a:pt x="2901" y="4275"/>
                    <a:pt x="2769" y="4543"/>
                    <a:pt x="2542" y="5414"/>
                  </a:cubicBezTo>
                  <a:lnTo>
                    <a:pt x="3158" y="6241"/>
                  </a:lnTo>
                  <a:cubicBezTo>
                    <a:pt x="3876" y="4388"/>
                    <a:pt x="5426" y="2299"/>
                    <a:pt x="7007" y="121"/>
                  </a:cubicBezTo>
                  <a:cubicBezTo>
                    <a:pt x="6344" y="39"/>
                    <a:pt x="5741" y="0"/>
                    <a:pt x="5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54"/>
            <p:cNvSpPr/>
            <p:nvPr/>
          </p:nvSpPr>
          <p:spPr>
            <a:xfrm>
              <a:off x="8321750" y="3965435"/>
              <a:ext cx="178697" cy="203132"/>
            </a:xfrm>
            <a:custGeom>
              <a:avLst/>
              <a:gdLst/>
              <a:ahLst/>
              <a:cxnLst/>
              <a:rect l="l" t="t" r="r" b="b"/>
              <a:pathLst>
                <a:path w="5978" h="6796" extrusionOk="0">
                  <a:moveTo>
                    <a:pt x="0" y="0"/>
                  </a:moveTo>
                  <a:lnTo>
                    <a:pt x="0" y="0"/>
                  </a:lnTo>
                  <a:cubicBezTo>
                    <a:pt x="826" y="2482"/>
                    <a:pt x="1646" y="4869"/>
                    <a:pt x="1772" y="6795"/>
                  </a:cubicBezTo>
                  <a:lnTo>
                    <a:pt x="2583" y="6209"/>
                  </a:lnTo>
                  <a:cubicBezTo>
                    <a:pt x="2626" y="5337"/>
                    <a:pt x="2583" y="5052"/>
                    <a:pt x="2479" y="4253"/>
                  </a:cubicBezTo>
                  <a:lnTo>
                    <a:pt x="2479" y="4253"/>
                  </a:lnTo>
                  <a:cubicBezTo>
                    <a:pt x="3022" y="4904"/>
                    <a:pt x="3089" y="5062"/>
                    <a:pt x="3297" y="5655"/>
                  </a:cubicBezTo>
                  <a:lnTo>
                    <a:pt x="3989" y="5145"/>
                  </a:lnTo>
                  <a:cubicBezTo>
                    <a:pt x="3907" y="4627"/>
                    <a:pt x="3791" y="4168"/>
                    <a:pt x="3546" y="3604"/>
                  </a:cubicBezTo>
                  <a:lnTo>
                    <a:pt x="3546" y="3604"/>
                  </a:lnTo>
                  <a:cubicBezTo>
                    <a:pt x="3917" y="4085"/>
                    <a:pt x="4132" y="4348"/>
                    <a:pt x="4397" y="4850"/>
                  </a:cubicBezTo>
                  <a:lnTo>
                    <a:pt x="5062" y="4348"/>
                  </a:lnTo>
                  <a:cubicBezTo>
                    <a:pt x="4866" y="3665"/>
                    <a:pt x="4418" y="3051"/>
                    <a:pt x="4065" y="2475"/>
                  </a:cubicBezTo>
                  <a:lnTo>
                    <a:pt x="4065" y="2475"/>
                  </a:lnTo>
                  <a:cubicBezTo>
                    <a:pt x="4651" y="2938"/>
                    <a:pt x="5106" y="3409"/>
                    <a:pt x="5564" y="3957"/>
                  </a:cubicBezTo>
                  <a:lnTo>
                    <a:pt x="5978" y="3663"/>
                  </a:lnTo>
                  <a:cubicBezTo>
                    <a:pt x="4919" y="1954"/>
                    <a:pt x="3460" y="64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54"/>
            <p:cNvSpPr/>
            <p:nvPr/>
          </p:nvSpPr>
          <p:spPr>
            <a:xfrm>
              <a:off x="7960768" y="4824145"/>
              <a:ext cx="199353" cy="81749"/>
            </a:xfrm>
            <a:custGeom>
              <a:avLst/>
              <a:gdLst/>
              <a:ahLst/>
              <a:cxnLst/>
              <a:rect l="l" t="t" r="r" b="b"/>
              <a:pathLst>
                <a:path w="6669" h="2735" extrusionOk="0">
                  <a:moveTo>
                    <a:pt x="3458" y="1"/>
                  </a:moveTo>
                  <a:cubicBezTo>
                    <a:pt x="3458" y="1"/>
                    <a:pt x="2632" y="277"/>
                    <a:pt x="1789" y="664"/>
                  </a:cubicBezTo>
                  <a:cubicBezTo>
                    <a:pt x="947" y="1051"/>
                    <a:pt x="87" y="1548"/>
                    <a:pt x="16" y="1981"/>
                  </a:cubicBezTo>
                  <a:cubicBezTo>
                    <a:pt x="1" y="2077"/>
                    <a:pt x="16" y="2169"/>
                    <a:pt x="67" y="2256"/>
                  </a:cubicBezTo>
                  <a:cubicBezTo>
                    <a:pt x="269" y="2608"/>
                    <a:pt x="1126" y="2734"/>
                    <a:pt x="2152" y="2734"/>
                  </a:cubicBezTo>
                  <a:cubicBezTo>
                    <a:pt x="3798" y="2734"/>
                    <a:pt x="5879" y="2409"/>
                    <a:pt x="6389" y="2170"/>
                  </a:cubicBezTo>
                  <a:cubicBezTo>
                    <a:pt x="6595" y="2071"/>
                    <a:pt x="6669" y="1902"/>
                    <a:pt x="6652" y="1702"/>
                  </a:cubicBezTo>
                  <a:cubicBezTo>
                    <a:pt x="6621" y="1168"/>
                    <a:pt x="6019" y="428"/>
                    <a:pt x="5876" y="258"/>
                  </a:cubicBezTo>
                  <a:lnTo>
                    <a:pt x="5874" y="258"/>
                  </a:lnTo>
                  <a:cubicBezTo>
                    <a:pt x="5854" y="237"/>
                    <a:pt x="5844" y="222"/>
                    <a:pt x="5844" y="222"/>
                  </a:cubicBezTo>
                  <a:lnTo>
                    <a:pt x="345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54"/>
            <p:cNvSpPr/>
            <p:nvPr/>
          </p:nvSpPr>
          <p:spPr>
            <a:xfrm>
              <a:off x="8014246" y="4824205"/>
              <a:ext cx="122141" cy="29770"/>
            </a:xfrm>
            <a:custGeom>
              <a:avLst/>
              <a:gdLst/>
              <a:ahLst/>
              <a:cxnLst/>
              <a:rect l="l" t="t" r="r" b="b"/>
              <a:pathLst>
                <a:path w="4086" h="996" extrusionOk="0">
                  <a:moveTo>
                    <a:pt x="1669" y="0"/>
                  </a:moveTo>
                  <a:cubicBezTo>
                    <a:pt x="1669" y="0"/>
                    <a:pt x="843" y="277"/>
                    <a:pt x="0" y="664"/>
                  </a:cubicBezTo>
                  <a:cubicBezTo>
                    <a:pt x="351" y="906"/>
                    <a:pt x="793" y="995"/>
                    <a:pt x="1257" y="995"/>
                  </a:cubicBezTo>
                  <a:cubicBezTo>
                    <a:pt x="2540" y="995"/>
                    <a:pt x="3985" y="308"/>
                    <a:pt x="4085" y="259"/>
                  </a:cubicBezTo>
                  <a:cubicBezTo>
                    <a:pt x="4067" y="237"/>
                    <a:pt x="4057" y="223"/>
                    <a:pt x="4056" y="223"/>
                  </a:cubicBezTo>
                  <a:cubicBezTo>
                    <a:pt x="4056" y="223"/>
                    <a:pt x="4055" y="223"/>
                    <a:pt x="4055" y="223"/>
                  </a:cubicBezTo>
                  <a:lnTo>
                    <a:pt x="1669" y="0"/>
                  </a:ln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54"/>
            <p:cNvSpPr/>
            <p:nvPr/>
          </p:nvSpPr>
          <p:spPr>
            <a:xfrm>
              <a:off x="7960768" y="4875048"/>
              <a:ext cx="199353" cy="30846"/>
            </a:xfrm>
            <a:custGeom>
              <a:avLst/>
              <a:gdLst/>
              <a:ahLst/>
              <a:cxnLst/>
              <a:rect l="l" t="t" r="r" b="b"/>
              <a:pathLst>
                <a:path w="6669" h="1032" extrusionOk="0">
                  <a:moveTo>
                    <a:pt x="6652" y="0"/>
                  </a:moveTo>
                  <a:lnTo>
                    <a:pt x="6652" y="0"/>
                  </a:lnTo>
                  <a:cubicBezTo>
                    <a:pt x="5137" y="429"/>
                    <a:pt x="3781" y="565"/>
                    <a:pt x="2670" y="565"/>
                  </a:cubicBezTo>
                  <a:cubicBezTo>
                    <a:pt x="1454" y="565"/>
                    <a:pt x="532" y="402"/>
                    <a:pt x="16" y="281"/>
                  </a:cubicBezTo>
                  <a:lnTo>
                    <a:pt x="16" y="281"/>
                  </a:lnTo>
                  <a:cubicBezTo>
                    <a:pt x="1" y="374"/>
                    <a:pt x="16" y="466"/>
                    <a:pt x="67" y="553"/>
                  </a:cubicBezTo>
                  <a:cubicBezTo>
                    <a:pt x="270" y="905"/>
                    <a:pt x="1127" y="1031"/>
                    <a:pt x="2152" y="1031"/>
                  </a:cubicBezTo>
                  <a:cubicBezTo>
                    <a:pt x="3798" y="1031"/>
                    <a:pt x="5879" y="706"/>
                    <a:pt x="6389" y="467"/>
                  </a:cubicBezTo>
                  <a:cubicBezTo>
                    <a:pt x="6595" y="371"/>
                    <a:pt x="6669" y="199"/>
                    <a:pt x="66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54"/>
            <p:cNvSpPr/>
            <p:nvPr/>
          </p:nvSpPr>
          <p:spPr>
            <a:xfrm>
              <a:off x="8013170" y="4556749"/>
              <a:ext cx="123366" cy="278336"/>
            </a:xfrm>
            <a:custGeom>
              <a:avLst/>
              <a:gdLst/>
              <a:ahLst/>
              <a:cxnLst/>
              <a:rect l="l" t="t" r="r" b="b"/>
              <a:pathLst>
                <a:path w="4127" h="9312" extrusionOk="0">
                  <a:moveTo>
                    <a:pt x="3511" y="1"/>
                  </a:moveTo>
                  <a:lnTo>
                    <a:pt x="1" y="21"/>
                  </a:lnTo>
                  <a:cubicBezTo>
                    <a:pt x="1" y="21"/>
                    <a:pt x="73" y="678"/>
                    <a:pt x="148" y="1336"/>
                  </a:cubicBezTo>
                  <a:cubicBezTo>
                    <a:pt x="211" y="1836"/>
                    <a:pt x="272" y="2337"/>
                    <a:pt x="297" y="2547"/>
                  </a:cubicBezTo>
                  <a:cubicBezTo>
                    <a:pt x="307" y="2616"/>
                    <a:pt x="311" y="2653"/>
                    <a:pt x="311" y="2653"/>
                  </a:cubicBezTo>
                  <a:lnTo>
                    <a:pt x="311" y="2670"/>
                  </a:lnTo>
                  <a:lnTo>
                    <a:pt x="382" y="3181"/>
                  </a:lnTo>
                  <a:cubicBezTo>
                    <a:pt x="382" y="3181"/>
                    <a:pt x="587" y="4663"/>
                    <a:pt x="845" y="6131"/>
                  </a:cubicBezTo>
                  <a:cubicBezTo>
                    <a:pt x="1099" y="7599"/>
                    <a:pt x="1383" y="9060"/>
                    <a:pt x="1383" y="9060"/>
                  </a:cubicBezTo>
                  <a:cubicBezTo>
                    <a:pt x="2018" y="9222"/>
                    <a:pt x="2557" y="9312"/>
                    <a:pt x="3096" y="9312"/>
                  </a:cubicBezTo>
                  <a:cubicBezTo>
                    <a:pt x="3432" y="9312"/>
                    <a:pt x="3767" y="9277"/>
                    <a:pt x="4127" y="9204"/>
                  </a:cubicBezTo>
                  <a:cubicBezTo>
                    <a:pt x="4127" y="9204"/>
                    <a:pt x="3963" y="7621"/>
                    <a:pt x="3826" y="6069"/>
                  </a:cubicBezTo>
                  <a:cubicBezTo>
                    <a:pt x="3691" y="4518"/>
                    <a:pt x="3613" y="2980"/>
                    <a:pt x="3613" y="2980"/>
                  </a:cubicBezTo>
                  <a:lnTo>
                    <a:pt x="3590" y="2484"/>
                  </a:lnTo>
                  <a:lnTo>
                    <a:pt x="3590" y="2472"/>
                  </a:lnTo>
                  <a:cubicBezTo>
                    <a:pt x="3590" y="2472"/>
                    <a:pt x="3579" y="2163"/>
                    <a:pt x="3562" y="1762"/>
                  </a:cubicBezTo>
                  <a:cubicBezTo>
                    <a:pt x="3557" y="1600"/>
                    <a:pt x="3548" y="1419"/>
                    <a:pt x="3542" y="1240"/>
                  </a:cubicBezTo>
                  <a:cubicBezTo>
                    <a:pt x="3528" y="620"/>
                    <a:pt x="3511" y="1"/>
                    <a:pt x="351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54"/>
            <p:cNvSpPr/>
            <p:nvPr/>
          </p:nvSpPr>
          <p:spPr>
            <a:xfrm>
              <a:off x="8013259" y="4556809"/>
              <a:ext cx="106447" cy="76130"/>
            </a:xfrm>
            <a:custGeom>
              <a:avLst/>
              <a:gdLst/>
              <a:ahLst/>
              <a:cxnLst/>
              <a:rect l="l" t="t" r="r" b="b"/>
              <a:pathLst>
                <a:path w="3561" h="2547" extrusionOk="0">
                  <a:moveTo>
                    <a:pt x="3510" y="0"/>
                  </a:moveTo>
                  <a:lnTo>
                    <a:pt x="1" y="20"/>
                  </a:lnTo>
                  <a:cubicBezTo>
                    <a:pt x="1" y="20"/>
                    <a:pt x="73" y="679"/>
                    <a:pt x="146" y="1337"/>
                  </a:cubicBezTo>
                  <a:cubicBezTo>
                    <a:pt x="210" y="1837"/>
                    <a:pt x="270" y="2338"/>
                    <a:pt x="297" y="2547"/>
                  </a:cubicBezTo>
                  <a:cubicBezTo>
                    <a:pt x="930" y="2514"/>
                    <a:pt x="1558" y="2384"/>
                    <a:pt x="2153" y="2163"/>
                  </a:cubicBezTo>
                  <a:cubicBezTo>
                    <a:pt x="2613" y="1990"/>
                    <a:pt x="3081" y="1762"/>
                    <a:pt x="3561" y="1762"/>
                  </a:cubicBezTo>
                  <a:cubicBezTo>
                    <a:pt x="3555" y="1599"/>
                    <a:pt x="3548" y="1420"/>
                    <a:pt x="3541" y="1239"/>
                  </a:cubicBezTo>
                  <a:cubicBezTo>
                    <a:pt x="3527" y="620"/>
                    <a:pt x="3510" y="0"/>
                    <a:pt x="3510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54"/>
            <p:cNvSpPr/>
            <p:nvPr/>
          </p:nvSpPr>
          <p:spPr>
            <a:xfrm>
              <a:off x="8451274" y="4095935"/>
              <a:ext cx="138073" cy="140334"/>
            </a:xfrm>
            <a:custGeom>
              <a:avLst/>
              <a:gdLst/>
              <a:ahLst/>
              <a:cxnLst/>
              <a:rect l="l" t="t" r="r" b="b"/>
              <a:pathLst>
                <a:path w="4619" h="4695" extrusionOk="0">
                  <a:moveTo>
                    <a:pt x="2985" y="0"/>
                  </a:moveTo>
                  <a:cubicBezTo>
                    <a:pt x="2723" y="0"/>
                    <a:pt x="2328" y="285"/>
                    <a:pt x="1971" y="596"/>
                  </a:cubicBezTo>
                  <a:cubicBezTo>
                    <a:pt x="1545" y="968"/>
                    <a:pt x="1172" y="1373"/>
                    <a:pt x="1172" y="1373"/>
                  </a:cubicBezTo>
                  <a:cubicBezTo>
                    <a:pt x="1172" y="1373"/>
                    <a:pt x="1248" y="227"/>
                    <a:pt x="811" y="160"/>
                  </a:cubicBezTo>
                  <a:cubicBezTo>
                    <a:pt x="804" y="158"/>
                    <a:pt x="797" y="158"/>
                    <a:pt x="790" y="158"/>
                  </a:cubicBezTo>
                  <a:cubicBezTo>
                    <a:pt x="584" y="158"/>
                    <a:pt x="449" y="633"/>
                    <a:pt x="360" y="1115"/>
                  </a:cubicBezTo>
                  <a:cubicBezTo>
                    <a:pt x="269" y="1612"/>
                    <a:pt x="226" y="2120"/>
                    <a:pt x="226" y="2120"/>
                  </a:cubicBezTo>
                  <a:cubicBezTo>
                    <a:pt x="0" y="2834"/>
                    <a:pt x="651" y="4422"/>
                    <a:pt x="1387" y="4652"/>
                  </a:cubicBezTo>
                  <a:cubicBezTo>
                    <a:pt x="1483" y="4682"/>
                    <a:pt x="1578" y="4695"/>
                    <a:pt x="1669" y="4695"/>
                  </a:cubicBezTo>
                  <a:cubicBezTo>
                    <a:pt x="1926" y="4695"/>
                    <a:pt x="2161" y="4594"/>
                    <a:pt x="2341" y="4477"/>
                  </a:cubicBezTo>
                  <a:cubicBezTo>
                    <a:pt x="2588" y="4321"/>
                    <a:pt x="2742" y="4133"/>
                    <a:pt x="2742" y="4133"/>
                  </a:cubicBezTo>
                  <a:cubicBezTo>
                    <a:pt x="2742" y="4133"/>
                    <a:pt x="3174" y="4062"/>
                    <a:pt x="3596" y="3935"/>
                  </a:cubicBezTo>
                  <a:cubicBezTo>
                    <a:pt x="4019" y="3810"/>
                    <a:pt x="4434" y="3630"/>
                    <a:pt x="4400" y="3421"/>
                  </a:cubicBezTo>
                  <a:cubicBezTo>
                    <a:pt x="4357" y="3152"/>
                    <a:pt x="3832" y="3105"/>
                    <a:pt x="3475" y="3105"/>
                  </a:cubicBezTo>
                  <a:cubicBezTo>
                    <a:pt x="3287" y="3105"/>
                    <a:pt x="3145" y="3118"/>
                    <a:pt x="3145" y="3118"/>
                  </a:cubicBezTo>
                  <a:cubicBezTo>
                    <a:pt x="3145" y="3118"/>
                    <a:pt x="3531" y="3045"/>
                    <a:pt x="3899" y="2891"/>
                  </a:cubicBezTo>
                  <a:cubicBezTo>
                    <a:pt x="4267" y="2740"/>
                    <a:pt x="4619" y="2507"/>
                    <a:pt x="4548" y="2205"/>
                  </a:cubicBezTo>
                  <a:cubicBezTo>
                    <a:pt x="4521" y="2083"/>
                    <a:pt x="4296" y="2045"/>
                    <a:pt x="4021" y="2045"/>
                  </a:cubicBezTo>
                  <a:cubicBezTo>
                    <a:pt x="3914" y="2045"/>
                    <a:pt x="3799" y="2051"/>
                    <a:pt x="3686" y="2059"/>
                  </a:cubicBezTo>
                  <a:cubicBezTo>
                    <a:pt x="3279" y="2092"/>
                    <a:pt x="2883" y="2162"/>
                    <a:pt x="2883" y="2162"/>
                  </a:cubicBezTo>
                  <a:cubicBezTo>
                    <a:pt x="2883" y="2162"/>
                    <a:pt x="3247" y="1954"/>
                    <a:pt x="3576" y="1698"/>
                  </a:cubicBezTo>
                  <a:cubicBezTo>
                    <a:pt x="3906" y="1443"/>
                    <a:pt x="4203" y="1138"/>
                    <a:pt x="4074" y="950"/>
                  </a:cubicBezTo>
                  <a:cubicBezTo>
                    <a:pt x="4026" y="879"/>
                    <a:pt x="3933" y="851"/>
                    <a:pt x="3816" y="851"/>
                  </a:cubicBezTo>
                  <a:cubicBezTo>
                    <a:pt x="3622" y="851"/>
                    <a:pt x="3360" y="928"/>
                    <a:pt x="3110" y="1022"/>
                  </a:cubicBezTo>
                  <a:cubicBezTo>
                    <a:pt x="2708" y="1174"/>
                    <a:pt x="2337" y="1371"/>
                    <a:pt x="2337" y="1371"/>
                  </a:cubicBezTo>
                  <a:cubicBezTo>
                    <a:pt x="2337" y="1371"/>
                    <a:pt x="2619" y="1090"/>
                    <a:pt x="2856" y="781"/>
                  </a:cubicBezTo>
                  <a:cubicBezTo>
                    <a:pt x="3094" y="471"/>
                    <a:pt x="3289" y="138"/>
                    <a:pt x="3126" y="37"/>
                  </a:cubicBezTo>
                  <a:cubicBezTo>
                    <a:pt x="3085" y="12"/>
                    <a:pt x="3038" y="0"/>
                    <a:pt x="2985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54"/>
            <p:cNvSpPr/>
            <p:nvPr/>
          </p:nvSpPr>
          <p:spPr>
            <a:xfrm>
              <a:off x="8485860" y="4139724"/>
              <a:ext cx="23346" cy="38080"/>
            </a:xfrm>
            <a:custGeom>
              <a:avLst/>
              <a:gdLst/>
              <a:ahLst/>
              <a:cxnLst/>
              <a:rect l="l" t="t" r="r" b="b"/>
              <a:pathLst>
                <a:path w="781" h="1274" extrusionOk="0">
                  <a:moveTo>
                    <a:pt x="93" y="1"/>
                  </a:moveTo>
                  <a:cubicBezTo>
                    <a:pt x="59" y="1"/>
                    <a:pt x="28" y="21"/>
                    <a:pt x="15" y="54"/>
                  </a:cubicBezTo>
                  <a:cubicBezTo>
                    <a:pt x="1" y="96"/>
                    <a:pt x="22" y="144"/>
                    <a:pt x="64" y="160"/>
                  </a:cubicBezTo>
                  <a:cubicBezTo>
                    <a:pt x="256" y="232"/>
                    <a:pt x="423" y="381"/>
                    <a:pt x="515" y="565"/>
                  </a:cubicBezTo>
                  <a:cubicBezTo>
                    <a:pt x="539" y="613"/>
                    <a:pt x="558" y="664"/>
                    <a:pt x="573" y="716"/>
                  </a:cubicBezTo>
                  <a:cubicBezTo>
                    <a:pt x="614" y="861"/>
                    <a:pt x="614" y="1022"/>
                    <a:pt x="571" y="1169"/>
                  </a:cubicBezTo>
                  <a:cubicBezTo>
                    <a:pt x="558" y="1213"/>
                    <a:pt x="582" y="1259"/>
                    <a:pt x="628" y="1270"/>
                  </a:cubicBezTo>
                  <a:cubicBezTo>
                    <a:pt x="636" y="1273"/>
                    <a:pt x="643" y="1274"/>
                    <a:pt x="651" y="1274"/>
                  </a:cubicBezTo>
                  <a:cubicBezTo>
                    <a:pt x="687" y="1274"/>
                    <a:pt x="719" y="1251"/>
                    <a:pt x="729" y="1214"/>
                  </a:cubicBezTo>
                  <a:cubicBezTo>
                    <a:pt x="780" y="1036"/>
                    <a:pt x="780" y="847"/>
                    <a:pt x="731" y="671"/>
                  </a:cubicBezTo>
                  <a:cubicBezTo>
                    <a:pt x="715" y="610"/>
                    <a:pt x="693" y="549"/>
                    <a:pt x="663" y="491"/>
                  </a:cubicBezTo>
                  <a:cubicBezTo>
                    <a:pt x="551" y="271"/>
                    <a:pt x="354" y="95"/>
                    <a:pt x="122" y="6"/>
                  </a:cubicBezTo>
                  <a:cubicBezTo>
                    <a:pt x="113" y="2"/>
                    <a:pt x="103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54"/>
            <p:cNvSpPr/>
            <p:nvPr/>
          </p:nvSpPr>
          <p:spPr>
            <a:xfrm>
              <a:off x="8202180" y="4094949"/>
              <a:ext cx="290734" cy="194434"/>
            </a:xfrm>
            <a:custGeom>
              <a:avLst/>
              <a:gdLst/>
              <a:ahLst/>
              <a:cxnLst/>
              <a:rect l="l" t="t" r="r" b="b"/>
              <a:pathLst>
                <a:path w="9726" h="6505" extrusionOk="0">
                  <a:moveTo>
                    <a:pt x="2584" y="1"/>
                  </a:moveTo>
                  <a:cubicBezTo>
                    <a:pt x="1723" y="571"/>
                    <a:pt x="861" y="1140"/>
                    <a:pt x="0" y="1710"/>
                  </a:cubicBezTo>
                  <a:cubicBezTo>
                    <a:pt x="288" y="2181"/>
                    <a:pt x="675" y="2616"/>
                    <a:pt x="1023" y="3041"/>
                  </a:cubicBezTo>
                  <a:cubicBezTo>
                    <a:pt x="1356" y="3446"/>
                    <a:pt x="1702" y="3845"/>
                    <a:pt x="2065" y="4228"/>
                  </a:cubicBezTo>
                  <a:cubicBezTo>
                    <a:pt x="2975" y="5192"/>
                    <a:pt x="4083" y="6244"/>
                    <a:pt x="5440" y="6471"/>
                  </a:cubicBezTo>
                  <a:cubicBezTo>
                    <a:pt x="5576" y="6494"/>
                    <a:pt x="5711" y="6504"/>
                    <a:pt x="5844" y="6504"/>
                  </a:cubicBezTo>
                  <a:cubicBezTo>
                    <a:pt x="6755" y="6504"/>
                    <a:pt x="7600" y="6007"/>
                    <a:pt x="8370" y="5541"/>
                  </a:cubicBezTo>
                  <a:cubicBezTo>
                    <a:pt x="8552" y="5429"/>
                    <a:pt x="8736" y="5318"/>
                    <a:pt x="8915" y="5203"/>
                  </a:cubicBezTo>
                  <a:cubicBezTo>
                    <a:pt x="9065" y="5109"/>
                    <a:pt x="9216" y="5013"/>
                    <a:pt x="9365" y="4915"/>
                  </a:cubicBezTo>
                  <a:cubicBezTo>
                    <a:pt x="9422" y="4879"/>
                    <a:pt x="9710" y="4743"/>
                    <a:pt x="9720" y="4682"/>
                  </a:cubicBezTo>
                  <a:cubicBezTo>
                    <a:pt x="9725" y="4651"/>
                    <a:pt x="9646" y="4548"/>
                    <a:pt x="9629" y="4523"/>
                  </a:cubicBezTo>
                  <a:cubicBezTo>
                    <a:pt x="9564" y="4407"/>
                    <a:pt x="9501" y="4291"/>
                    <a:pt x="9436" y="4177"/>
                  </a:cubicBezTo>
                  <a:cubicBezTo>
                    <a:pt x="9130" y="3631"/>
                    <a:pt x="8822" y="3086"/>
                    <a:pt x="8517" y="2541"/>
                  </a:cubicBezTo>
                  <a:cubicBezTo>
                    <a:pt x="7890" y="2894"/>
                    <a:pt x="7262" y="3260"/>
                    <a:pt x="6606" y="3552"/>
                  </a:cubicBezTo>
                  <a:cubicBezTo>
                    <a:pt x="6388" y="3650"/>
                    <a:pt x="6192" y="3735"/>
                    <a:pt x="5987" y="3735"/>
                  </a:cubicBezTo>
                  <a:cubicBezTo>
                    <a:pt x="5871" y="3735"/>
                    <a:pt x="5752" y="3708"/>
                    <a:pt x="5623" y="3641"/>
                  </a:cubicBezTo>
                  <a:cubicBezTo>
                    <a:pt x="5324" y="3483"/>
                    <a:pt x="5080" y="3233"/>
                    <a:pt x="4847" y="2993"/>
                  </a:cubicBezTo>
                  <a:cubicBezTo>
                    <a:pt x="3973" y="2102"/>
                    <a:pt x="3246" y="1054"/>
                    <a:pt x="258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54"/>
            <p:cNvSpPr/>
            <p:nvPr/>
          </p:nvSpPr>
          <p:spPr>
            <a:xfrm>
              <a:off x="8202180" y="4094949"/>
              <a:ext cx="106298" cy="97950"/>
            </a:xfrm>
            <a:custGeom>
              <a:avLst/>
              <a:gdLst/>
              <a:ahLst/>
              <a:cxnLst/>
              <a:rect l="l" t="t" r="r" b="b"/>
              <a:pathLst>
                <a:path w="3556" h="3277" extrusionOk="0">
                  <a:moveTo>
                    <a:pt x="2584" y="1"/>
                  </a:moveTo>
                  <a:lnTo>
                    <a:pt x="0" y="1710"/>
                  </a:lnTo>
                  <a:cubicBezTo>
                    <a:pt x="14" y="1734"/>
                    <a:pt x="301" y="2129"/>
                    <a:pt x="604" y="2514"/>
                  </a:cubicBezTo>
                  <a:cubicBezTo>
                    <a:pt x="903" y="2901"/>
                    <a:pt x="1221" y="3277"/>
                    <a:pt x="1221" y="3277"/>
                  </a:cubicBezTo>
                  <a:lnTo>
                    <a:pt x="3556" y="1435"/>
                  </a:lnTo>
                  <a:cubicBezTo>
                    <a:pt x="3556" y="1435"/>
                    <a:pt x="3297" y="1085"/>
                    <a:pt x="3055" y="722"/>
                  </a:cubicBezTo>
                  <a:cubicBezTo>
                    <a:pt x="2933" y="543"/>
                    <a:pt x="2813" y="359"/>
                    <a:pt x="2724" y="224"/>
                  </a:cubicBezTo>
                  <a:cubicBezTo>
                    <a:pt x="2641" y="89"/>
                    <a:pt x="2584" y="1"/>
                    <a:pt x="2584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54"/>
            <p:cNvSpPr/>
            <p:nvPr/>
          </p:nvSpPr>
          <p:spPr>
            <a:xfrm>
              <a:off x="7702945" y="3775933"/>
              <a:ext cx="155411" cy="156653"/>
            </a:xfrm>
            <a:custGeom>
              <a:avLst/>
              <a:gdLst/>
              <a:ahLst/>
              <a:cxnLst/>
              <a:rect l="l" t="t" r="r" b="b"/>
              <a:pathLst>
                <a:path w="5199" h="5241" extrusionOk="0">
                  <a:moveTo>
                    <a:pt x="2869" y="0"/>
                  </a:moveTo>
                  <a:cubicBezTo>
                    <a:pt x="2857" y="0"/>
                    <a:pt x="2846" y="1"/>
                    <a:pt x="2835" y="3"/>
                  </a:cubicBezTo>
                  <a:cubicBezTo>
                    <a:pt x="2633" y="29"/>
                    <a:pt x="2655" y="423"/>
                    <a:pt x="2753" y="820"/>
                  </a:cubicBezTo>
                  <a:cubicBezTo>
                    <a:pt x="2844" y="1215"/>
                    <a:pt x="3002" y="1602"/>
                    <a:pt x="3002" y="1602"/>
                  </a:cubicBezTo>
                  <a:cubicBezTo>
                    <a:pt x="3002" y="1602"/>
                    <a:pt x="2722" y="1263"/>
                    <a:pt x="2401" y="946"/>
                  </a:cubicBezTo>
                  <a:cubicBezTo>
                    <a:pt x="2127" y="676"/>
                    <a:pt x="1824" y="420"/>
                    <a:pt x="1610" y="420"/>
                  </a:cubicBezTo>
                  <a:cubicBezTo>
                    <a:pt x="1573" y="420"/>
                    <a:pt x="1539" y="428"/>
                    <a:pt x="1508" y="444"/>
                  </a:cubicBezTo>
                  <a:cubicBezTo>
                    <a:pt x="1295" y="560"/>
                    <a:pt x="1443" y="999"/>
                    <a:pt x="1654" y="1397"/>
                  </a:cubicBezTo>
                  <a:cubicBezTo>
                    <a:pt x="1866" y="1794"/>
                    <a:pt x="2141" y="2150"/>
                    <a:pt x="2141" y="2150"/>
                  </a:cubicBezTo>
                  <a:cubicBezTo>
                    <a:pt x="2141" y="2150"/>
                    <a:pt x="1779" y="1917"/>
                    <a:pt x="1393" y="1701"/>
                  </a:cubicBezTo>
                  <a:cubicBezTo>
                    <a:pt x="1098" y="1539"/>
                    <a:pt x="789" y="1384"/>
                    <a:pt x="608" y="1384"/>
                  </a:cubicBezTo>
                  <a:cubicBezTo>
                    <a:pt x="552" y="1384"/>
                    <a:pt x="508" y="1399"/>
                    <a:pt x="482" y="1434"/>
                  </a:cubicBezTo>
                  <a:cubicBezTo>
                    <a:pt x="280" y="1701"/>
                    <a:pt x="531" y="2104"/>
                    <a:pt x="836" y="2425"/>
                  </a:cubicBezTo>
                  <a:cubicBezTo>
                    <a:pt x="1141" y="2747"/>
                    <a:pt x="1496" y="2987"/>
                    <a:pt x="1496" y="2987"/>
                  </a:cubicBezTo>
                  <a:cubicBezTo>
                    <a:pt x="1496" y="2987"/>
                    <a:pt x="1211" y="2831"/>
                    <a:pt x="897" y="2718"/>
                  </a:cubicBezTo>
                  <a:cubicBezTo>
                    <a:pt x="719" y="2656"/>
                    <a:pt x="533" y="2604"/>
                    <a:pt x="383" y="2604"/>
                  </a:cubicBezTo>
                  <a:cubicBezTo>
                    <a:pt x="265" y="2604"/>
                    <a:pt x="170" y="2636"/>
                    <a:pt x="117" y="2721"/>
                  </a:cubicBezTo>
                  <a:cubicBezTo>
                    <a:pt x="0" y="2917"/>
                    <a:pt x="347" y="3296"/>
                    <a:pt x="724" y="3610"/>
                  </a:cubicBezTo>
                  <a:cubicBezTo>
                    <a:pt x="918" y="3766"/>
                    <a:pt x="1115" y="3910"/>
                    <a:pt x="1264" y="4011"/>
                  </a:cubicBezTo>
                  <a:cubicBezTo>
                    <a:pt x="1412" y="4116"/>
                    <a:pt x="1515" y="4178"/>
                    <a:pt x="1515" y="4178"/>
                  </a:cubicBezTo>
                  <a:cubicBezTo>
                    <a:pt x="1515" y="4178"/>
                    <a:pt x="1605" y="4428"/>
                    <a:pt x="1800" y="4689"/>
                  </a:cubicBezTo>
                  <a:cubicBezTo>
                    <a:pt x="1989" y="4954"/>
                    <a:pt x="2304" y="5215"/>
                    <a:pt x="2713" y="5239"/>
                  </a:cubicBezTo>
                  <a:cubicBezTo>
                    <a:pt x="2728" y="5240"/>
                    <a:pt x="2742" y="5241"/>
                    <a:pt x="2757" y="5241"/>
                  </a:cubicBezTo>
                  <a:cubicBezTo>
                    <a:pt x="3582" y="5241"/>
                    <a:pt x="4744" y="3886"/>
                    <a:pt x="4781" y="3121"/>
                  </a:cubicBezTo>
                  <a:cubicBezTo>
                    <a:pt x="4781" y="3121"/>
                    <a:pt x="4922" y="2605"/>
                    <a:pt x="5029" y="2085"/>
                  </a:cubicBezTo>
                  <a:cubicBezTo>
                    <a:pt x="5132" y="1568"/>
                    <a:pt x="5199" y="1051"/>
                    <a:pt x="4979" y="1005"/>
                  </a:cubicBezTo>
                  <a:cubicBezTo>
                    <a:pt x="4962" y="1002"/>
                    <a:pt x="4945" y="1000"/>
                    <a:pt x="4928" y="1000"/>
                  </a:cubicBezTo>
                  <a:cubicBezTo>
                    <a:pt x="4725" y="1000"/>
                    <a:pt x="4529" y="1237"/>
                    <a:pt x="4386" y="1490"/>
                  </a:cubicBezTo>
                  <a:cubicBezTo>
                    <a:pt x="4230" y="1761"/>
                    <a:pt x="4133" y="2051"/>
                    <a:pt x="4133" y="2051"/>
                  </a:cubicBezTo>
                  <a:cubicBezTo>
                    <a:pt x="4133" y="2051"/>
                    <a:pt x="4084" y="1917"/>
                    <a:pt x="4003" y="1718"/>
                  </a:cubicBezTo>
                  <a:cubicBezTo>
                    <a:pt x="3919" y="1520"/>
                    <a:pt x="3807" y="1257"/>
                    <a:pt x="3681" y="995"/>
                  </a:cubicBezTo>
                  <a:cubicBezTo>
                    <a:pt x="3436" y="493"/>
                    <a:pt x="3153" y="0"/>
                    <a:pt x="2869" y="0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54"/>
            <p:cNvSpPr/>
            <p:nvPr/>
          </p:nvSpPr>
          <p:spPr>
            <a:xfrm>
              <a:off x="7790142" y="3838911"/>
              <a:ext cx="34765" cy="31624"/>
            </a:xfrm>
            <a:custGeom>
              <a:avLst/>
              <a:gdLst/>
              <a:ahLst/>
              <a:cxnLst/>
              <a:rect l="l" t="t" r="r" b="b"/>
              <a:pathLst>
                <a:path w="1163" h="1058" extrusionOk="0">
                  <a:moveTo>
                    <a:pt x="1078" y="0"/>
                  </a:moveTo>
                  <a:cubicBezTo>
                    <a:pt x="818" y="0"/>
                    <a:pt x="556" y="98"/>
                    <a:pt x="355" y="273"/>
                  </a:cubicBezTo>
                  <a:cubicBezTo>
                    <a:pt x="304" y="318"/>
                    <a:pt x="256" y="367"/>
                    <a:pt x="217" y="422"/>
                  </a:cubicBezTo>
                  <a:cubicBezTo>
                    <a:pt x="98" y="577"/>
                    <a:pt x="22" y="767"/>
                    <a:pt x="5" y="963"/>
                  </a:cubicBezTo>
                  <a:cubicBezTo>
                    <a:pt x="1" y="1012"/>
                    <a:pt x="37" y="1055"/>
                    <a:pt x="85" y="1057"/>
                  </a:cubicBezTo>
                  <a:cubicBezTo>
                    <a:pt x="87" y="1058"/>
                    <a:pt x="89" y="1058"/>
                    <a:pt x="91" y="1058"/>
                  </a:cubicBezTo>
                  <a:cubicBezTo>
                    <a:pt x="138" y="1058"/>
                    <a:pt x="177" y="1023"/>
                    <a:pt x="181" y="978"/>
                  </a:cubicBezTo>
                  <a:cubicBezTo>
                    <a:pt x="193" y="817"/>
                    <a:pt x="255" y="658"/>
                    <a:pt x="354" y="528"/>
                  </a:cubicBezTo>
                  <a:cubicBezTo>
                    <a:pt x="389" y="482"/>
                    <a:pt x="426" y="441"/>
                    <a:pt x="468" y="402"/>
                  </a:cubicBezTo>
                  <a:cubicBezTo>
                    <a:pt x="633" y="256"/>
                    <a:pt x="853" y="175"/>
                    <a:pt x="1068" y="174"/>
                  </a:cubicBezTo>
                  <a:cubicBezTo>
                    <a:pt x="1116" y="174"/>
                    <a:pt x="1157" y="134"/>
                    <a:pt x="1158" y="88"/>
                  </a:cubicBezTo>
                  <a:cubicBezTo>
                    <a:pt x="1162" y="40"/>
                    <a:pt x="1124" y="0"/>
                    <a:pt x="10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54"/>
            <p:cNvSpPr/>
            <p:nvPr/>
          </p:nvSpPr>
          <p:spPr>
            <a:xfrm>
              <a:off x="7784103" y="3881205"/>
              <a:ext cx="282394" cy="260192"/>
            </a:xfrm>
            <a:custGeom>
              <a:avLst/>
              <a:gdLst/>
              <a:ahLst/>
              <a:cxnLst/>
              <a:rect l="l" t="t" r="r" b="b"/>
              <a:pathLst>
                <a:path w="9447" h="8705" extrusionOk="0">
                  <a:moveTo>
                    <a:pt x="1971" y="1"/>
                  </a:moveTo>
                  <a:cubicBezTo>
                    <a:pt x="1538" y="376"/>
                    <a:pt x="1109" y="752"/>
                    <a:pt x="678" y="1130"/>
                  </a:cubicBezTo>
                  <a:cubicBezTo>
                    <a:pt x="481" y="1302"/>
                    <a:pt x="286" y="1475"/>
                    <a:pt x="88" y="1647"/>
                  </a:cubicBezTo>
                  <a:cubicBezTo>
                    <a:pt x="70" y="1662"/>
                    <a:pt x="7" y="1702"/>
                    <a:pt x="5" y="1724"/>
                  </a:cubicBezTo>
                  <a:cubicBezTo>
                    <a:pt x="1" y="1760"/>
                    <a:pt x="145" y="1908"/>
                    <a:pt x="162" y="1930"/>
                  </a:cubicBezTo>
                  <a:cubicBezTo>
                    <a:pt x="231" y="2021"/>
                    <a:pt x="302" y="2110"/>
                    <a:pt x="374" y="2197"/>
                  </a:cubicBezTo>
                  <a:cubicBezTo>
                    <a:pt x="1168" y="3177"/>
                    <a:pt x="1991" y="4135"/>
                    <a:pt x="2909" y="5003"/>
                  </a:cubicBezTo>
                  <a:cubicBezTo>
                    <a:pt x="3813" y="5857"/>
                    <a:pt x="4763" y="6715"/>
                    <a:pt x="5821" y="7382"/>
                  </a:cubicBezTo>
                  <a:cubicBezTo>
                    <a:pt x="6171" y="7600"/>
                    <a:pt x="6515" y="7826"/>
                    <a:pt x="6872" y="8032"/>
                  </a:cubicBezTo>
                  <a:cubicBezTo>
                    <a:pt x="6989" y="8099"/>
                    <a:pt x="7105" y="8165"/>
                    <a:pt x="7225" y="8226"/>
                  </a:cubicBezTo>
                  <a:cubicBezTo>
                    <a:pt x="7537" y="8392"/>
                    <a:pt x="7859" y="8546"/>
                    <a:pt x="8172" y="8704"/>
                  </a:cubicBezTo>
                  <a:lnTo>
                    <a:pt x="8332" y="8323"/>
                  </a:lnTo>
                  <a:cubicBezTo>
                    <a:pt x="8704" y="7439"/>
                    <a:pt x="9075" y="6552"/>
                    <a:pt x="9447" y="5668"/>
                  </a:cubicBezTo>
                  <a:cubicBezTo>
                    <a:pt x="8898" y="5431"/>
                    <a:pt x="8360" y="5194"/>
                    <a:pt x="7831" y="4913"/>
                  </a:cubicBezTo>
                  <a:cubicBezTo>
                    <a:pt x="7777" y="4885"/>
                    <a:pt x="7725" y="4856"/>
                    <a:pt x="7671" y="4824"/>
                  </a:cubicBezTo>
                  <a:cubicBezTo>
                    <a:pt x="5486" y="3621"/>
                    <a:pt x="3596" y="1877"/>
                    <a:pt x="1971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54"/>
            <p:cNvSpPr/>
            <p:nvPr/>
          </p:nvSpPr>
          <p:spPr>
            <a:xfrm>
              <a:off x="7998762" y="4025365"/>
              <a:ext cx="67736" cy="116033"/>
            </a:xfrm>
            <a:custGeom>
              <a:avLst/>
              <a:gdLst/>
              <a:ahLst/>
              <a:cxnLst/>
              <a:rect l="l" t="t" r="r" b="b"/>
              <a:pathLst>
                <a:path w="2266" h="3882" extrusionOk="0">
                  <a:moveTo>
                    <a:pt x="490" y="1"/>
                  </a:moveTo>
                  <a:cubicBezTo>
                    <a:pt x="297" y="695"/>
                    <a:pt x="129" y="1394"/>
                    <a:pt x="55" y="2108"/>
                  </a:cubicBezTo>
                  <a:cubicBezTo>
                    <a:pt x="10" y="2537"/>
                    <a:pt x="0" y="2972"/>
                    <a:pt x="44" y="3403"/>
                  </a:cubicBezTo>
                  <a:cubicBezTo>
                    <a:pt x="356" y="3569"/>
                    <a:pt x="678" y="3723"/>
                    <a:pt x="991" y="3881"/>
                  </a:cubicBezTo>
                  <a:lnTo>
                    <a:pt x="1151" y="3500"/>
                  </a:lnTo>
                  <a:cubicBezTo>
                    <a:pt x="1523" y="2616"/>
                    <a:pt x="1894" y="1729"/>
                    <a:pt x="2266" y="845"/>
                  </a:cubicBezTo>
                  <a:cubicBezTo>
                    <a:pt x="1717" y="608"/>
                    <a:pt x="1179" y="371"/>
                    <a:pt x="650" y="90"/>
                  </a:cubicBezTo>
                  <a:cubicBezTo>
                    <a:pt x="596" y="62"/>
                    <a:pt x="544" y="33"/>
                    <a:pt x="490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54"/>
            <p:cNvSpPr/>
            <p:nvPr/>
          </p:nvSpPr>
          <p:spPr>
            <a:xfrm>
              <a:off x="7900236" y="4021808"/>
              <a:ext cx="428927" cy="591105"/>
            </a:xfrm>
            <a:custGeom>
              <a:avLst/>
              <a:gdLst/>
              <a:ahLst/>
              <a:cxnLst/>
              <a:rect l="l" t="t" r="r" b="b"/>
              <a:pathLst>
                <a:path w="14349" h="19776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3622" y="3278"/>
                    <a:pt x="4181" y="4233"/>
                  </a:cubicBezTo>
                  <a:cubicBezTo>
                    <a:pt x="3827" y="6144"/>
                    <a:pt x="3416" y="8332"/>
                    <a:pt x="3190" y="9525"/>
                  </a:cubicBezTo>
                  <a:cubicBezTo>
                    <a:pt x="3130" y="9841"/>
                    <a:pt x="3084" y="10084"/>
                    <a:pt x="3053" y="10238"/>
                  </a:cubicBezTo>
                  <a:cubicBezTo>
                    <a:pt x="3035" y="10352"/>
                    <a:pt x="3021" y="10417"/>
                    <a:pt x="3021" y="10420"/>
                  </a:cubicBezTo>
                  <a:lnTo>
                    <a:pt x="861" y="15679"/>
                  </a:lnTo>
                  <a:lnTo>
                    <a:pt x="0" y="17775"/>
                  </a:lnTo>
                  <a:lnTo>
                    <a:pt x="626" y="18246"/>
                  </a:lnTo>
                  <a:lnTo>
                    <a:pt x="1521" y="18920"/>
                  </a:lnTo>
                  <a:cubicBezTo>
                    <a:pt x="1792" y="19059"/>
                    <a:pt x="2071" y="19167"/>
                    <a:pt x="2360" y="19244"/>
                  </a:cubicBezTo>
                  <a:lnTo>
                    <a:pt x="2363" y="19244"/>
                  </a:lnTo>
                  <a:cubicBezTo>
                    <a:pt x="2743" y="19350"/>
                    <a:pt x="3134" y="19403"/>
                    <a:pt x="3527" y="19403"/>
                  </a:cubicBezTo>
                  <a:cubicBezTo>
                    <a:pt x="3857" y="19403"/>
                    <a:pt x="4189" y="19366"/>
                    <a:pt x="4516" y="19291"/>
                  </a:cubicBezTo>
                  <a:lnTo>
                    <a:pt x="6042" y="18935"/>
                  </a:lnTo>
                  <a:cubicBezTo>
                    <a:pt x="6367" y="18860"/>
                    <a:pt x="6698" y="18822"/>
                    <a:pt x="7028" y="18822"/>
                  </a:cubicBezTo>
                  <a:cubicBezTo>
                    <a:pt x="7323" y="18822"/>
                    <a:pt x="7616" y="18852"/>
                    <a:pt x="7905" y="18911"/>
                  </a:cubicBezTo>
                  <a:cubicBezTo>
                    <a:pt x="8291" y="18987"/>
                    <a:pt x="8668" y="19117"/>
                    <a:pt x="9025" y="19299"/>
                  </a:cubicBezTo>
                  <a:cubicBezTo>
                    <a:pt x="9529" y="19556"/>
                    <a:pt x="10074" y="19710"/>
                    <a:pt x="10629" y="19758"/>
                  </a:cubicBezTo>
                  <a:cubicBezTo>
                    <a:pt x="10759" y="19770"/>
                    <a:pt x="10890" y="19776"/>
                    <a:pt x="11021" y="19776"/>
                  </a:cubicBezTo>
                  <a:cubicBezTo>
                    <a:pt x="11623" y="19776"/>
                    <a:pt x="12227" y="19653"/>
                    <a:pt x="12791" y="19401"/>
                  </a:cubicBezTo>
                  <a:lnTo>
                    <a:pt x="14348" y="18715"/>
                  </a:lnTo>
                  <a:lnTo>
                    <a:pt x="12719" y="12915"/>
                  </a:lnTo>
                  <a:lnTo>
                    <a:pt x="12177" y="10981"/>
                  </a:lnTo>
                  <a:cubicBezTo>
                    <a:pt x="12177" y="10967"/>
                    <a:pt x="12176" y="10943"/>
                    <a:pt x="12175" y="10909"/>
                  </a:cubicBezTo>
                  <a:cubicBezTo>
                    <a:pt x="12165" y="10787"/>
                    <a:pt x="12135" y="10533"/>
                    <a:pt x="12098" y="10181"/>
                  </a:cubicBezTo>
                  <a:cubicBezTo>
                    <a:pt x="11977" y="9058"/>
                    <a:pt x="11751" y="6956"/>
                    <a:pt x="11683" y="5079"/>
                  </a:cubicBezTo>
                  <a:lnTo>
                    <a:pt x="13435" y="3134"/>
                  </a:lnTo>
                  <a:cubicBezTo>
                    <a:pt x="13435" y="3134"/>
                    <a:pt x="12471" y="1736"/>
                    <a:pt x="10753" y="1516"/>
                  </a:cubicBezTo>
                  <a:cubicBezTo>
                    <a:pt x="9805" y="1395"/>
                    <a:pt x="6962" y="950"/>
                    <a:pt x="6962" y="950"/>
                  </a:cubicBezTo>
                  <a:cubicBezTo>
                    <a:pt x="6018" y="809"/>
                    <a:pt x="5100" y="527"/>
                    <a:pt x="4243" y="112"/>
                  </a:cubicBezTo>
                  <a:lnTo>
                    <a:pt x="40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54"/>
            <p:cNvSpPr/>
            <p:nvPr/>
          </p:nvSpPr>
          <p:spPr>
            <a:xfrm>
              <a:off x="7900236" y="4407837"/>
              <a:ext cx="428927" cy="205075"/>
            </a:xfrm>
            <a:custGeom>
              <a:avLst/>
              <a:gdLst/>
              <a:ahLst/>
              <a:cxnLst/>
              <a:rect l="l" t="t" r="r" b="b"/>
              <a:pathLst>
                <a:path w="14349" h="6861" extrusionOk="0">
                  <a:moveTo>
                    <a:pt x="12721" y="0"/>
                  </a:moveTo>
                  <a:cubicBezTo>
                    <a:pt x="11673" y="1933"/>
                    <a:pt x="9649" y="4333"/>
                    <a:pt x="6184" y="4333"/>
                  </a:cubicBezTo>
                  <a:cubicBezTo>
                    <a:pt x="4690" y="4333"/>
                    <a:pt x="2928" y="3886"/>
                    <a:pt x="861" y="2764"/>
                  </a:cubicBezTo>
                  <a:lnTo>
                    <a:pt x="0" y="4860"/>
                  </a:lnTo>
                  <a:lnTo>
                    <a:pt x="626" y="5331"/>
                  </a:lnTo>
                  <a:lnTo>
                    <a:pt x="1521" y="6005"/>
                  </a:lnTo>
                  <a:cubicBezTo>
                    <a:pt x="1792" y="6144"/>
                    <a:pt x="2071" y="6252"/>
                    <a:pt x="2360" y="6329"/>
                  </a:cubicBezTo>
                  <a:lnTo>
                    <a:pt x="2363" y="6329"/>
                  </a:lnTo>
                  <a:cubicBezTo>
                    <a:pt x="2743" y="6435"/>
                    <a:pt x="3134" y="6488"/>
                    <a:pt x="3527" y="6488"/>
                  </a:cubicBezTo>
                  <a:cubicBezTo>
                    <a:pt x="3857" y="6488"/>
                    <a:pt x="4189" y="6451"/>
                    <a:pt x="4516" y="6376"/>
                  </a:cubicBezTo>
                  <a:lnTo>
                    <a:pt x="6042" y="6020"/>
                  </a:lnTo>
                  <a:cubicBezTo>
                    <a:pt x="6367" y="5945"/>
                    <a:pt x="6698" y="5907"/>
                    <a:pt x="7028" y="5907"/>
                  </a:cubicBezTo>
                  <a:cubicBezTo>
                    <a:pt x="7323" y="5907"/>
                    <a:pt x="7616" y="5937"/>
                    <a:pt x="7905" y="5996"/>
                  </a:cubicBezTo>
                  <a:cubicBezTo>
                    <a:pt x="8291" y="6072"/>
                    <a:pt x="8668" y="6202"/>
                    <a:pt x="9025" y="6384"/>
                  </a:cubicBezTo>
                  <a:cubicBezTo>
                    <a:pt x="9529" y="6641"/>
                    <a:pt x="10074" y="6795"/>
                    <a:pt x="10629" y="6843"/>
                  </a:cubicBezTo>
                  <a:cubicBezTo>
                    <a:pt x="10759" y="6855"/>
                    <a:pt x="10890" y="6861"/>
                    <a:pt x="11021" y="6861"/>
                  </a:cubicBezTo>
                  <a:cubicBezTo>
                    <a:pt x="11623" y="6861"/>
                    <a:pt x="12227" y="6738"/>
                    <a:pt x="12791" y="6486"/>
                  </a:cubicBezTo>
                  <a:lnTo>
                    <a:pt x="14348" y="5800"/>
                  </a:lnTo>
                  <a:lnTo>
                    <a:pt x="12721" y="0"/>
                  </a:lnTo>
                  <a:close/>
                </a:path>
              </a:pathLst>
            </a:custGeom>
            <a:solidFill>
              <a:srgbClr val="FFFFFF">
                <a:alpha val="89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54"/>
            <p:cNvSpPr/>
            <p:nvPr/>
          </p:nvSpPr>
          <p:spPr>
            <a:xfrm>
              <a:off x="8058606" y="4029101"/>
              <a:ext cx="187426" cy="83572"/>
            </a:xfrm>
            <a:custGeom>
              <a:avLst/>
              <a:gdLst/>
              <a:ahLst/>
              <a:cxnLst/>
              <a:rect l="l" t="t" r="r" b="b"/>
              <a:pathLst>
                <a:path w="6270" h="2796" extrusionOk="0">
                  <a:moveTo>
                    <a:pt x="2283" y="1"/>
                  </a:moveTo>
                  <a:cubicBezTo>
                    <a:pt x="1465" y="1"/>
                    <a:pt x="769" y="211"/>
                    <a:pt x="492" y="833"/>
                  </a:cubicBezTo>
                  <a:cubicBezTo>
                    <a:pt x="0" y="1939"/>
                    <a:pt x="25" y="2190"/>
                    <a:pt x="159" y="2190"/>
                  </a:cubicBezTo>
                  <a:cubicBezTo>
                    <a:pt x="188" y="2190"/>
                    <a:pt x="222" y="2178"/>
                    <a:pt x="257" y="2161"/>
                  </a:cubicBezTo>
                  <a:cubicBezTo>
                    <a:pt x="459" y="2061"/>
                    <a:pt x="1270" y="1981"/>
                    <a:pt x="1851" y="1981"/>
                  </a:cubicBezTo>
                  <a:cubicBezTo>
                    <a:pt x="2104" y="1981"/>
                    <a:pt x="2313" y="1996"/>
                    <a:pt x="2409" y="2031"/>
                  </a:cubicBezTo>
                  <a:cubicBezTo>
                    <a:pt x="2741" y="2153"/>
                    <a:pt x="3082" y="2156"/>
                    <a:pt x="3082" y="2156"/>
                  </a:cubicBezTo>
                  <a:cubicBezTo>
                    <a:pt x="3082" y="2156"/>
                    <a:pt x="4381" y="2174"/>
                    <a:pt x="5207" y="2789"/>
                  </a:cubicBezTo>
                  <a:cubicBezTo>
                    <a:pt x="5212" y="2793"/>
                    <a:pt x="5218" y="2795"/>
                    <a:pt x="5225" y="2795"/>
                  </a:cubicBezTo>
                  <a:cubicBezTo>
                    <a:pt x="5436" y="2795"/>
                    <a:pt x="6270" y="840"/>
                    <a:pt x="4780" y="419"/>
                  </a:cubicBezTo>
                  <a:cubicBezTo>
                    <a:pt x="4017" y="205"/>
                    <a:pt x="3090" y="1"/>
                    <a:pt x="22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54"/>
            <p:cNvSpPr/>
            <p:nvPr/>
          </p:nvSpPr>
          <p:spPr>
            <a:xfrm>
              <a:off x="8100007" y="3996820"/>
              <a:ext cx="101485" cy="97262"/>
            </a:xfrm>
            <a:custGeom>
              <a:avLst/>
              <a:gdLst/>
              <a:ahLst/>
              <a:cxnLst/>
              <a:rect l="l" t="t" r="r" b="b"/>
              <a:pathLst>
                <a:path w="3395" h="3254" extrusionOk="0">
                  <a:moveTo>
                    <a:pt x="341" y="0"/>
                  </a:moveTo>
                  <a:cubicBezTo>
                    <a:pt x="362" y="211"/>
                    <a:pt x="1" y="1999"/>
                    <a:pt x="1" y="1999"/>
                  </a:cubicBezTo>
                  <a:lnTo>
                    <a:pt x="896" y="3015"/>
                  </a:lnTo>
                  <a:cubicBezTo>
                    <a:pt x="1072" y="3173"/>
                    <a:pt x="1295" y="3254"/>
                    <a:pt x="1520" y="3254"/>
                  </a:cubicBezTo>
                  <a:cubicBezTo>
                    <a:pt x="1687" y="3254"/>
                    <a:pt x="1854" y="3209"/>
                    <a:pt x="2004" y="3118"/>
                  </a:cubicBezTo>
                  <a:lnTo>
                    <a:pt x="3267" y="2349"/>
                  </a:lnTo>
                  <a:lnTo>
                    <a:pt x="3394" y="166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54"/>
            <p:cNvSpPr/>
            <p:nvPr/>
          </p:nvSpPr>
          <p:spPr>
            <a:xfrm>
              <a:off x="7909084" y="3820648"/>
              <a:ext cx="106537" cy="97053"/>
            </a:xfrm>
            <a:custGeom>
              <a:avLst/>
              <a:gdLst/>
              <a:ahLst/>
              <a:cxnLst/>
              <a:rect l="l" t="t" r="r" b="b"/>
              <a:pathLst>
                <a:path w="3564" h="3247" extrusionOk="0">
                  <a:moveTo>
                    <a:pt x="1555" y="1"/>
                  </a:moveTo>
                  <a:cubicBezTo>
                    <a:pt x="1033" y="1"/>
                    <a:pt x="563" y="276"/>
                    <a:pt x="341" y="774"/>
                  </a:cubicBezTo>
                  <a:cubicBezTo>
                    <a:pt x="1" y="1539"/>
                    <a:pt x="369" y="2536"/>
                    <a:pt x="1165" y="3007"/>
                  </a:cubicBezTo>
                  <a:cubicBezTo>
                    <a:pt x="1441" y="3169"/>
                    <a:pt x="1732" y="3246"/>
                    <a:pt x="2009" y="3246"/>
                  </a:cubicBezTo>
                  <a:cubicBezTo>
                    <a:pt x="2530" y="3246"/>
                    <a:pt x="3000" y="2972"/>
                    <a:pt x="3222" y="2473"/>
                  </a:cubicBezTo>
                  <a:cubicBezTo>
                    <a:pt x="3563" y="1709"/>
                    <a:pt x="3194" y="710"/>
                    <a:pt x="2399" y="241"/>
                  </a:cubicBezTo>
                  <a:cubicBezTo>
                    <a:pt x="2123" y="78"/>
                    <a:pt x="1831" y="1"/>
                    <a:pt x="1555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54"/>
            <p:cNvSpPr/>
            <p:nvPr/>
          </p:nvSpPr>
          <p:spPr>
            <a:xfrm>
              <a:off x="7935688" y="3847848"/>
              <a:ext cx="47977" cy="43101"/>
            </a:xfrm>
            <a:custGeom>
              <a:avLst/>
              <a:gdLst/>
              <a:ahLst/>
              <a:cxnLst/>
              <a:rect l="l" t="t" r="r" b="b"/>
              <a:pathLst>
                <a:path w="1605" h="1442" extrusionOk="0">
                  <a:moveTo>
                    <a:pt x="256" y="0"/>
                  </a:moveTo>
                  <a:cubicBezTo>
                    <a:pt x="198" y="0"/>
                    <a:pt x="141" y="3"/>
                    <a:pt x="85" y="7"/>
                  </a:cubicBezTo>
                  <a:cubicBezTo>
                    <a:pt x="35" y="10"/>
                    <a:pt x="0" y="53"/>
                    <a:pt x="3" y="101"/>
                  </a:cubicBezTo>
                  <a:cubicBezTo>
                    <a:pt x="7" y="146"/>
                    <a:pt x="40" y="180"/>
                    <a:pt x="89" y="180"/>
                  </a:cubicBezTo>
                  <a:cubicBezTo>
                    <a:pt x="92" y="180"/>
                    <a:pt x="95" y="180"/>
                    <a:pt x="97" y="180"/>
                  </a:cubicBezTo>
                  <a:cubicBezTo>
                    <a:pt x="150" y="176"/>
                    <a:pt x="201" y="174"/>
                    <a:pt x="250" y="174"/>
                  </a:cubicBezTo>
                  <a:cubicBezTo>
                    <a:pt x="933" y="174"/>
                    <a:pt x="1325" y="556"/>
                    <a:pt x="1414" y="1317"/>
                  </a:cubicBezTo>
                  <a:cubicBezTo>
                    <a:pt x="1419" y="1343"/>
                    <a:pt x="1420" y="1360"/>
                    <a:pt x="1421" y="1371"/>
                  </a:cubicBezTo>
                  <a:cubicBezTo>
                    <a:pt x="1431" y="1412"/>
                    <a:pt x="1468" y="1442"/>
                    <a:pt x="1509" y="1442"/>
                  </a:cubicBezTo>
                  <a:lnTo>
                    <a:pt x="1527" y="1442"/>
                  </a:lnTo>
                  <a:cubicBezTo>
                    <a:pt x="1574" y="1433"/>
                    <a:pt x="1605" y="1387"/>
                    <a:pt x="1596" y="1339"/>
                  </a:cubicBezTo>
                  <a:cubicBezTo>
                    <a:pt x="1595" y="1330"/>
                    <a:pt x="1594" y="1316"/>
                    <a:pt x="1591" y="1299"/>
                  </a:cubicBezTo>
                  <a:cubicBezTo>
                    <a:pt x="1465" y="249"/>
                    <a:pt x="828" y="0"/>
                    <a:pt x="2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54"/>
            <p:cNvSpPr/>
            <p:nvPr/>
          </p:nvSpPr>
          <p:spPr>
            <a:xfrm>
              <a:off x="7940920" y="3863929"/>
              <a:ext cx="38113" cy="19399"/>
            </a:xfrm>
            <a:custGeom>
              <a:avLst/>
              <a:gdLst/>
              <a:ahLst/>
              <a:cxnLst/>
              <a:rect l="l" t="t" r="r" b="b"/>
              <a:pathLst>
                <a:path w="1275" h="649" extrusionOk="0">
                  <a:moveTo>
                    <a:pt x="844" y="1"/>
                  </a:moveTo>
                  <a:cubicBezTo>
                    <a:pt x="465" y="1"/>
                    <a:pt x="159" y="305"/>
                    <a:pt x="25" y="514"/>
                  </a:cubicBezTo>
                  <a:cubicBezTo>
                    <a:pt x="0" y="554"/>
                    <a:pt x="11" y="607"/>
                    <a:pt x="52" y="634"/>
                  </a:cubicBezTo>
                  <a:cubicBezTo>
                    <a:pt x="68" y="642"/>
                    <a:pt x="85" y="648"/>
                    <a:pt x="100" y="648"/>
                  </a:cubicBezTo>
                  <a:cubicBezTo>
                    <a:pt x="129" y="648"/>
                    <a:pt x="157" y="634"/>
                    <a:pt x="172" y="609"/>
                  </a:cubicBezTo>
                  <a:cubicBezTo>
                    <a:pt x="187" y="586"/>
                    <a:pt x="457" y="176"/>
                    <a:pt x="841" y="176"/>
                  </a:cubicBezTo>
                  <a:cubicBezTo>
                    <a:pt x="932" y="176"/>
                    <a:pt x="1029" y="199"/>
                    <a:pt x="1131" y="256"/>
                  </a:cubicBezTo>
                  <a:cubicBezTo>
                    <a:pt x="1144" y="263"/>
                    <a:pt x="1159" y="266"/>
                    <a:pt x="1174" y="266"/>
                  </a:cubicBezTo>
                  <a:cubicBezTo>
                    <a:pt x="1205" y="266"/>
                    <a:pt x="1235" y="251"/>
                    <a:pt x="1251" y="222"/>
                  </a:cubicBezTo>
                  <a:cubicBezTo>
                    <a:pt x="1275" y="179"/>
                    <a:pt x="1259" y="126"/>
                    <a:pt x="1217" y="102"/>
                  </a:cubicBezTo>
                  <a:cubicBezTo>
                    <a:pt x="1088" y="30"/>
                    <a:pt x="962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54"/>
            <p:cNvSpPr/>
            <p:nvPr/>
          </p:nvSpPr>
          <p:spPr>
            <a:xfrm>
              <a:off x="8336278" y="3894177"/>
              <a:ext cx="105132" cy="90059"/>
            </a:xfrm>
            <a:custGeom>
              <a:avLst/>
              <a:gdLst/>
              <a:ahLst/>
              <a:cxnLst/>
              <a:rect l="l" t="t" r="r" b="b"/>
              <a:pathLst>
                <a:path w="3517" h="3013" extrusionOk="0">
                  <a:moveTo>
                    <a:pt x="1933" y="0"/>
                  </a:moveTo>
                  <a:cubicBezTo>
                    <a:pt x="1927" y="0"/>
                    <a:pt x="1921" y="0"/>
                    <a:pt x="1915" y="0"/>
                  </a:cubicBezTo>
                  <a:cubicBezTo>
                    <a:pt x="991" y="10"/>
                    <a:pt x="172" y="692"/>
                    <a:pt x="86" y="1523"/>
                  </a:cubicBezTo>
                  <a:cubicBezTo>
                    <a:pt x="0" y="2349"/>
                    <a:pt x="670" y="3012"/>
                    <a:pt x="1584" y="3012"/>
                  </a:cubicBezTo>
                  <a:cubicBezTo>
                    <a:pt x="1590" y="3012"/>
                    <a:pt x="1596" y="3012"/>
                    <a:pt x="1602" y="3012"/>
                  </a:cubicBezTo>
                  <a:cubicBezTo>
                    <a:pt x="2526" y="3004"/>
                    <a:pt x="3345" y="2321"/>
                    <a:pt x="3431" y="1489"/>
                  </a:cubicBezTo>
                  <a:cubicBezTo>
                    <a:pt x="3517" y="665"/>
                    <a:pt x="2848" y="0"/>
                    <a:pt x="1933" y="0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54"/>
            <p:cNvSpPr/>
            <p:nvPr/>
          </p:nvSpPr>
          <p:spPr>
            <a:xfrm>
              <a:off x="8360431" y="3924247"/>
              <a:ext cx="61459" cy="24958"/>
            </a:xfrm>
            <a:custGeom>
              <a:avLst/>
              <a:gdLst/>
              <a:ahLst/>
              <a:cxnLst/>
              <a:rect l="l" t="t" r="r" b="b"/>
              <a:pathLst>
                <a:path w="2056" h="835" extrusionOk="0">
                  <a:moveTo>
                    <a:pt x="1167" y="1"/>
                  </a:moveTo>
                  <a:cubicBezTo>
                    <a:pt x="819" y="1"/>
                    <a:pt x="429" y="161"/>
                    <a:pt x="57" y="658"/>
                  </a:cubicBezTo>
                  <a:cubicBezTo>
                    <a:pt x="47" y="673"/>
                    <a:pt x="37" y="684"/>
                    <a:pt x="33" y="691"/>
                  </a:cubicBezTo>
                  <a:cubicBezTo>
                    <a:pt x="1" y="728"/>
                    <a:pt x="5" y="783"/>
                    <a:pt x="41" y="814"/>
                  </a:cubicBezTo>
                  <a:cubicBezTo>
                    <a:pt x="57" y="828"/>
                    <a:pt x="78" y="835"/>
                    <a:pt x="98" y="835"/>
                  </a:cubicBezTo>
                  <a:cubicBezTo>
                    <a:pt x="123" y="835"/>
                    <a:pt x="147" y="825"/>
                    <a:pt x="167" y="805"/>
                  </a:cubicBezTo>
                  <a:cubicBezTo>
                    <a:pt x="174" y="797"/>
                    <a:pt x="184" y="783"/>
                    <a:pt x="198" y="763"/>
                  </a:cubicBezTo>
                  <a:cubicBezTo>
                    <a:pt x="493" y="369"/>
                    <a:pt x="818" y="171"/>
                    <a:pt x="1169" y="171"/>
                  </a:cubicBezTo>
                  <a:cubicBezTo>
                    <a:pt x="1404" y="171"/>
                    <a:pt x="1650" y="259"/>
                    <a:pt x="1907" y="437"/>
                  </a:cubicBezTo>
                  <a:cubicBezTo>
                    <a:pt x="1923" y="446"/>
                    <a:pt x="1940" y="451"/>
                    <a:pt x="1958" y="451"/>
                  </a:cubicBezTo>
                  <a:cubicBezTo>
                    <a:pt x="1986" y="451"/>
                    <a:pt x="2014" y="438"/>
                    <a:pt x="2030" y="413"/>
                  </a:cubicBezTo>
                  <a:cubicBezTo>
                    <a:pt x="2056" y="373"/>
                    <a:pt x="2046" y="320"/>
                    <a:pt x="2006" y="291"/>
                  </a:cubicBezTo>
                  <a:cubicBezTo>
                    <a:pt x="1803" y="152"/>
                    <a:pt x="1505" y="1"/>
                    <a:pt x="1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54"/>
            <p:cNvSpPr/>
            <p:nvPr/>
          </p:nvSpPr>
          <p:spPr>
            <a:xfrm>
              <a:off x="8374361" y="3929806"/>
              <a:ext cx="27441" cy="31235"/>
            </a:xfrm>
            <a:custGeom>
              <a:avLst/>
              <a:gdLst/>
              <a:ahLst/>
              <a:cxnLst/>
              <a:rect l="l" t="t" r="r" b="b"/>
              <a:pathLst>
                <a:path w="918" h="1045" extrusionOk="0">
                  <a:moveTo>
                    <a:pt x="89" y="1"/>
                  </a:moveTo>
                  <a:cubicBezTo>
                    <a:pt x="41" y="1"/>
                    <a:pt x="0" y="40"/>
                    <a:pt x="0" y="88"/>
                  </a:cubicBezTo>
                  <a:cubicBezTo>
                    <a:pt x="0" y="135"/>
                    <a:pt x="40" y="176"/>
                    <a:pt x="88" y="176"/>
                  </a:cubicBezTo>
                  <a:cubicBezTo>
                    <a:pt x="695" y="184"/>
                    <a:pt x="739" y="928"/>
                    <a:pt x="740" y="959"/>
                  </a:cubicBezTo>
                  <a:cubicBezTo>
                    <a:pt x="744" y="1006"/>
                    <a:pt x="782" y="1043"/>
                    <a:pt x="829" y="1043"/>
                  </a:cubicBezTo>
                  <a:cubicBezTo>
                    <a:pt x="829" y="1043"/>
                    <a:pt x="830" y="1043"/>
                    <a:pt x="833" y="1044"/>
                  </a:cubicBezTo>
                  <a:cubicBezTo>
                    <a:pt x="881" y="1043"/>
                    <a:pt x="918" y="1000"/>
                    <a:pt x="916" y="952"/>
                  </a:cubicBezTo>
                  <a:cubicBezTo>
                    <a:pt x="902" y="628"/>
                    <a:pt x="710" y="1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54"/>
            <p:cNvSpPr/>
            <p:nvPr/>
          </p:nvSpPr>
          <p:spPr>
            <a:xfrm>
              <a:off x="7969676" y="3543687"/>
              <a:ext cx="469013" cy="488612"/>
            </a:xfrm>
            <a:custGeom>
              <a:avLst/>
              <a:gdLst/>
              <a:ahLst/>
              <a:cxnLst/>
              <a:rect l="l" t="t" r="r" b="b"/>
              <a:pathLst>
                <a:path w="15690" h="16347" extrusionOk="0">
                  <a:moveTo>
                    <a:pt x="7620" y="1"/>
                  </a:moveTo>
                  <a:cubicBezTo>
                    <a:pt x="4205" y="1"/>
                    <a:pt x="1149" y="2385"/>
                    <a:pt x="366" y="5763"/>
                  </a:cubicBezTo>
                  <a:cubicBezTo>
                    <a:pt x="115" y="6841"/>
                    <a:pt x="112" y="7912"/>
                    <a:pt x="313" y="8920"/>
                  </a:cubicBezTo>
                  <a:cubicBezTo>
                    <a:pt x="466" y="9685"/>
                    <a:pt x="433" y="10476"/>
                    <a:pt x="282" y="11244"/>
                  </a:cubicBezTo>
                  <a:cubicBezTo>
                    <a:pt x="1" y="12662"/>
                    <a:pt x="557" y="15158"/>
                    <a:pt x="6199" y="16092"/>
                  </a:cubicBezTo>
                  <a:cubicBezTo>
                    <a:pt x="7265" y="16269"/>
                    <a:pt x="8180" y="16346"/>
                    <a:pt x="8962" y="16346"/>
                  </a:cubicBezTo>
                  <a:cubicBezTo>
                    <a:pt x="12618" y="16346"/>
                    <a:pt x="13406" y="14655"/>
                    <a:pt x="13458" y="13455"/>
                  </a:cubicBezTo>
                  <a:cubicBezTo>
                    <a:pt x="13495" y="12625"/>
                    <a:pt x="13743" y="11815"/>
                    <a:pt x="14148" y="11088"/>
                  </a:cubicBezTo>
                  <a:cubicBezTo>
                    <a:pt x="14552" y="10360"/>
                    <a:pt x="14841" y="9550"/>
                    <a:pt x="14985" y="8680"/>
                  </a:cubicBezTo>
                  <a:cubicBezTo>
                    <a:pt x="15689" y="4432"/>
                    <a:pt x="12653" y="426"/>
                    <a:pt x="8283" y="31"/>
                  </a:cubicBezTo>
                  <a:cubicBezTo>
                    <a:pt x="8061" y="10"/>
                    <a:pt x="7839" y="1"/>
                    <a:pt x="7620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54"/>
            <p:cNvSpPr/>
            <p:nvPr/>
          </p:nvSpPr>
          <p:spPr>
            <a:xfrm>
              <a:off x="7942205" y="3603886"/>
              <a:ext cx="475440" cy="302965"/>
            </a:xfrm>
            <a:custGeom>
              <a:avLst/>
              <a:gdLst/>
              <a:ahLst/>
              <a:cxnLst/>
              <a:rect l="l" t="t" r="r" b="b"/>
              <a:pathLst>
                <a:path w="15905" h="10136" extrusionOk="0">
                  <a:moveTo>
                    <a:pt x="7918" y="1"/>
                  </a:moveTo>
                  <a:cubicBezTo>
                    <a:pt x="7099" y="1"/>
                    <a:pt x="6231" y="60"/>
                    <a:pt x="5325" y="182"/>
                  </a:cubicBezTo>
                  <a:cubicBezTo>
                    <a:pt x="1" y="897"/>
                    <a:pt x="1288" y="8304"/>
                    <a:pt x="1288" y="8304"/>
                  </a:cubicBezTo>
                  <a:cubicBezTo>
                    <a:pt x="2763" y="6519"/>
                    <a:pt x="3419" y="3485"/>
                    <a:pt x="3419" y="3485"/>
                  </a:cubicBezTo>
                  <a:cubicBezTo>
                    <a:pt x="3431" y="3485"/>
                    <a:pt x="3443" y="3485"/>
                    <a:pt x="3455" y="3485"/>
                  </a:cubicBezTo>
                  <a:cubicBezTo>
                    <a:pt x="4701" y="3485"/>
                    <a:pt x="6734" y="2181"/>
                    <a:pt x="6734" y="2181"/>
                  </a:cubicBezTo>
                  <a:cubicBezTo>
                    <a:pt x="8427" y="4178"/>
                    <a:pt x="13699" y="4855"/>
                    <a:pt x="13699" y="4855"/>
                  </a:cubicBezTo>
                  <a:cubicBezTo>
                    <a:pt x="13361" y="6853"/>
                    <a:pt x="14313" y="9892"/>
                    <a:pt x="14351" y="10136"/>
                  </a:cubicBezTo>
                  <a:cubicBezTo>
                    <a:pt x="14351" y="10136"/>
                    <a:pt x="15904" y="6666"/>
                    <a:pt x="15283" y="3791"/>
                  </a:cubicBezTo>
                  <a:cubicBezTo>
                    <a:pt x="14770" y="1408"/>
                    <a:pt x="11918" y="1"/>
                    <a:pt x="7918" y="1"/>
                  </a:cubicBezTo>
                  <a:close/>
                </a:path>
              </a:pathLst>
            </a:custGeom>
            <a:solidFill>
              <a:srgbClr val="DEB0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54"/>
            <p:cNvSpPr/>
            <p:nvPr/>
          </p:nvSpPr>
          <p:spPr>
            <a:xfrm>
              <a:off x="7932131" y="3557616"/>
              <a:ext cx="248048" cy="294566"/>
            </a:xfrm>
            <a:custGeom>
              <a:avLst/>
              <a:gdLst/>
              <a:ahLst/>
              <a:cxnLst/>
              <a:rect l="l" t="t" r="r" b="b"/>
              <a:pathLst>
                <a:path w="8298" h="9855" extrusionOk="0">
                  <a:moveTo>
                    <a:pt x="5458" y="0"/>
                  </a:moveTo>
                  <a:cubicBezTo>
                    <a:pt x="3940" y="0"/>
                    <a:pt x="2143" y="772"/>
                    <a:pt x="1305" y="2942"/>
                  </a:cubicBezTo>
                  <a:cubicBezTo>
                    <a:pt x="1291" y="2980"/>
                    <a:pt x="1275" y="3020"/>
                    <a:pt x="1261" y="3058"/>
                  </a:cubicBezTo>
                  <a:cubicBezTo>
                    <a:pt x="0" y="6523"/>
                    <a:pt x="1628" y="9854"/>
                    <a:pt x="1628" y="9854"/>
                  </a:cubicBezTo>
                  <a:cubicBezTo>
                    <a:pt x="1628" y="9854"/>
                    <a:pt x="3113" y="7072"/>
                    <a:pt x="3075" y="4580"/>
                  </a:cubicBezTo>
                  <a:cubicBezTo>
                    <a:pt x="3075" y="4580"/>
                    <a:pt x="6873" y="3822"/>
                    <a:pt x="7870" y="1877"/>
                  </a:cubicBezTo>
                  <a:cubicBezTo>
                    <a:pt x="8297" y="1040"/>
                    <a:pt x="7450" y="289"/>
                    <a:pt x="6210" y="66"/>
                  </a:cubicBezTo>
                  <a:cubicBezTo>
                    <a:pt x="5971" y="23"/>
                    <a:pt x="5719" y="0"/>
                    <a:pt x="54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54"/>
            <p:cNvSpPr/>
            <p:nvPr/>
          </p:nvSpPr>
          <p:spPr>
            <a:xfrm>
              <a:off x="8099439" y="3521808"/>
              <a:ext cx="347650" cy="390961"/>
            </a:xfrm>
            <a:custGeom>
              <a:avLst/>
              <a:gdLst/>
              <a:ahLst/>
              <a:cxnLst/>
              <a:rect l="l" t="t" r="r" b="b"/>
              <a:pathLst>
                <a:path w="11630" h="13080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72" y="2129"/>
                    <a:pt x="93" y="2252"/>
                    <a:pt x="133" y="2383"/>
                  </a:cubicBezTo>
                  <a:cubicBezTo>
                    <a:pt x="1029" y="5425"/>
                    <a:pt x="9285" y="6737"/>
                    <a:pt x="9285" y="6737"/>
                  </a:cubicBezTo>
                  <a:cubicBezTo>
                    <a:pt x="8487" y="10077"/>
                    <a:pt x="9130" y="13079"/>
                    <a:pt x="9130" y="13079"/>
                  </a:cubicBezTo>
                  <a:cubicBezTo>
                    <a:pt x="10126" y="12112"/>
                    <a:pt x="10933" y="10873"/>
                    <a:pt x="11257" y="9373"/>
                  </a:cubicBezTo>
                  <a:cubicBezTo>
                    <a:pt x="11629" y="7656"/>
                    <a:pt x="11363" y="5601"/>
                    <a:pt x="10006" y="3230"/>
                  </a:cubicBezTo>
                  <a:cubicBezTo>
                    <a:pt x="8710" y="967"/>
                    <a:pt x="5933" y="1"/>
                    <a:pt x="36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54"/>
            <p:cNvSpPr/>
            <p:nvPr/>
          </p:nvSpPr>
          <p:spPr>
            <a:xfrm>
              <a:off x="8099529" y="3521808"/>
              <a:ext cx="347560" cy="280159"/>
            </a:xfrm>
            <a:custGeom>
              <a:avLst/>
              <a:gdLst/>
              <a:ahLst/>
              <a:cxnLst/>
              <a:rect l="l" t="t" r="r" b="b"/>
              <a:pathLst>
                <a:path w="11627" h="9373" extrusionOk="0">
                  <a:moveTo>
                    <a:pt x="3642" y="1"/>
                  </a:moveTo>
                  <a:cubicBezTo>
                    <a:pt x="1634" y="1"/>
                    <a:pt x="0" y="743"/>
                    <a:pt x="66" y="2006"/>
                  </a:cubicBezTo>
                  <a:cubicBezTo>
                    <a:pt x="692" y="1521"/>
                    <a:pt x="1781" y="895"/>
                    <a:pt x="3242" y="895"/>
                  </a:cubicBezTo>
                  <a:cubicBezTo>
                    <a:pt x="4223" y="895"/>
                    <a:pt x="5371" y="1177"/>
                    <a:pt x="6659" y="1974"/>
                  </a:cubicBezTo>
                  <a:cubicBezTo>
                    <a:pt x="9849" y="3947"/>
                    <a:pt x="10914" y="7257"/>
                    <a:pt x="11254" y="9373"/>
                  </a:cubicBezTo>
                  <a:cubicBezTo>
                    <a:pt x="11626" y="7656"/>
                    <a:pt x="11360" y="5601"/>
                    <a:pt x="10005" y="3230"/>
                  </a:cubicBezTo>
                  <a:cubicBezTo>
                    <a:pt x="8708" y="967"/>
                    <a:pt x="5931" y="1"/>
                    <a:pt x="3642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54"/>
            <p:cNvSpPr/>
            <p:nvPr/>
          </p:nvSpPr>
          <p:spPr>
            <a:xfrm>
              <a:off x="7971111" y="3557586"/>
              <a:ext cx="146623" cy="87936"/>
            </a:xfrm>
            <a:custGeom>
              <a:avLst/>
              <a:gdLst/>
              <a:ahLst/>
              <a:cxnLst/>
              <a:rect l="l" t="t" r="r" b="b"/>
              <a:pathLst>
                <a:path w="4905" h="2942" extrusionOk="0">
                  <a:moveTo>
                    <a:pt x="4150" y="1"/>
                  </a:moveTo>
                  <a:cubicBezTo>
                    <a:pt x="2633" y="1"/>
                    <a:pt x="838" y="773"/>
                    <a:pt x="1" y="2942"/>
                  </a:cubicBezTo>
                  <a:cubicBezTo>
                    <a:pt x="270" y="2571"/>
                    <a:pt x="588" y="2233"/>
                    <a:pt x="948" y="1948"/>
                  </a:cubicBezTo>
                  <a:cubicBezTo>
                    <a:pt x="1840" y="1237"/>
                    <a:pt x="2980" y="840"/>
                    <a:pt x="4121" y="840"/>
                  </a:cubicBezTo>
                  <a:cubicBezTo>
                    <a:pt x="4209" y="840"/>
                    <a:pt x="4297" y="843"/>
                    <a:pt x="4385" y="847"/>
                  </a:cubicBezTo>
                  <a:lnTo>
                    <a:pt x="4904" y="67"/>
                  </a:lnTo>
                  <a:cubicBezTo>
                    <a:pt x="4665" y="24"/>
                    <a:pt x="4412" y="1"/>
                    <a:pt x="4150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54"/>
            <p:cNvSpPr/>
            <p:nvPr/>
          </p:nvSpPr>
          <p:spPr>
            <a:xfrm>
              <a:off x="8078365" y="3855858"/>
              <a:ext cx="20028" cy="35479"/>
            </a:xfrm>
            <a:custGeom>
              <a:avLst/>
              <a:gdLst/>
              <a:ahLst/>
              <a:cxnLst/>
              <a:rect l="l" t="t" r="r" b="b"/>
              <a:pathLst>
                <a:path w="670" h="1187" extrusionOk="0">
                  <a:moveTo>
                    <a:pt x="379" y="1"/>
                  </a:moveTo>
                  <a:cubicBezTo>
                    <a:pt x="225" y="1"/>
                    <a:pt x="76" y="232"/>
                    <a:pt x="40" y="540"/>
                  </a:cubicBezTo>
                  <a:cubicBezTo>
                    <a:pt x="1" y="866"/>
                    <a:pt x="104" y="1154"/>
                    <a:pt x="266" y="1183"/>
                  </a:cubicBezTo>
                  <a:cubicBezTo>
                    <a:pt x="276" y="1185"/>
                    <a:pt x="285" y="1186"/>
                    <a:pt x="295" y="1186"/>
                  </a:cubicBezTo>
                  <a:cubicBezTo>
                    <a:pt x="447" y="1186"/>
                    <a:pt x="594" y="955"/>
                    <a:pt x="632" y="647"/>
                  </a:cubicBezTo>
                  <a:cubicBezTo>
                    <a:pt x="670" y="321"/>
                    <a:pt x="570" y="32"/>
                    <a:pt x="406" y="3"/>
                  </a:cubicBezTo>
                  <a:cubicBezTo>
                    <a:pt x="397" y="2"/>
                    <a:pt x="388" y="1"/>
                    <a:pt x="3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54"/>
            <p:cNvSpPr/>
            <p:nvPr/>
          </p:nvSpPr>
          <p:spPr>
            <a:xfrm>
              <a:off x="8253386" y="3878306"/>
              <a:ext cx="22001" cy="34553"/>
            </a:xfrm>
            <a:custGeom>
              <a:avLst/>
              <a:gdLst/>
              <a:ahLst/>
              <a:cxnLst/>
              <a:rect l="l" t="t" r="r" b="b"/>
              <a:pathLst>
                <a:path w="736" h="1156" extrusionOk="0">
                  <a:moveTo>
                    <a:pt x="461" y="0"/>
                  </a:moveTo>
                  <a:cubicBezTo>
                    <a:pt x="317" y="0"/>
                    <a:pt x="159" y="188"/>
                    <a:pt x="85" y="461"/>
                  </a:cubicBezTo>
                  <a:cubicBezTo>
                    <a:pt x="1" y="774"/>
                    <a:pt x="58" y="1080"/>
                    <a:pt x="215" y="1144"/>
                  </a:cubicBezTo>
                  <a:cubicBezTo>
                    <a:pt x="235" y="1152"/>
                    <a:pt x="255" y="1156"/>
                    <a:pt x="276" y="1156"/>
                  </a:cubicBezTo>
                  <a:cubicBezTo>
                    <a:pt x="420" y="1156"/>
                    <a:pt x="577" y="968"/>
                    <a:pt x="651" y="694"/>
                  </a:cubicBezTo>
                  <a:cubicBezTo>
                    <a:pt x="736" y="382"/>
                    <a:pt x="678" y="77"/>
                    <a:pt x="521" y="12"/>
                  </a:cubicBezTo>
                  <a:cubicBezTo>
                    <a:pt x="502" y="4"/>
                    <a:pt x="481" y="0"/>
                    <a:pt x="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54"/>
            <p:cNvSpPr/>
            <p:nvPr/>
          </p:nvSpPr>
          <p:spPr>
            <a:xfrm>
              <a:off x="8053435" y="3775574"/>
              <a:ext cx="70068" cy="24868"/>
            </a:xfrm>
            <a:custGeom>
              <a:avLst/>
              <a:gdLst/>
              <a:ahLst/>
              <a:cxnLst/>
              <a:rect l="l" t="t" r="r" b="b"/>
              <a:pathLst>
                <a:path w="2344" h="832" extrusionOk="0">
                  <a:moveTo>
                    <a:pt x="1206" y="1"/>
                  </a:moveTo>
                  <a:cubicBezTo>
                    <a:pt x="860" y="1"/>
                    <a:pt x="462" y="130"/>
                    <a:pt x="68" y="535"/>
                  </a:cubicBezTo>
                  <a:cubicBezTo>
                    <a:pt x="1" y="603"/>
                    <a:pt x="2" y="715"/>
                    <a:pt x="71" y="783"/>
                  </a:cubicBezTo>
                  <a:cubicBezTo>
                    <a:pt x="105" y="816"/>
                    <a:pt x="149" y="832"/>
                    <a:pt x="192" y="832"/>
                  </a:cubicBezTo>
                  <a:cubicBezTo>
                    <a:pt x="239" y="832"/>
                    <a:pt x="284" y="814"/>
                    <a:pt x="318" y="778"/>
                  </a:cubicBezTo>
                  <a:cubicBezTo>
                    <a:pt x="634" y="453"/>
                    <a:pt x="948" y="350"/>
                    <a:pt x="1219" y="350"/>
                  </a:cubicBezTo>
                  <a:cubicBezTo>
                    <a:pt x="1674" y="350"/>
                    <a:pt x="2009" y="640"/>
                    <a:pt x="2032" y="660"/>
                  </a:cubicBezTo>
                  <a:cubicBezTo>
                    <a:pt x="2065" y="691"/>
                    <a:pt x="2108" y="706"/>
                    <a:pt x="2150" y="706"/>
                  </a:cubicBezTo>
                  <a:cubicBezTo>
                    <a:pt x="2197" y="706"/>
                    <a:pt x="2244" y="687"/>
                    <a:pt x="2279" y="648"/>
                  </a:cubicBezTo>
                  <a:cubicBezTo>
                    <a:pt x="2344" y="575"/>
                    <a:pt x="2338" y="466"/>
                    <a:pt x="2266" y="401"/>
                  </a:cubicBezTo>
                  <a:cubicBezTo>
                    <a:pt x="2260" y="395"/>
                    <a:pt x="1810" y="1"/>
                    <a:pt x="1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54"/>
            <p:cNvSpPr/>
            <p:nvPr/>
          </p:nvSpPr>
          <p:spPr>
            <a:xfrm>
              <a:off x="8267973" y="3793777"/>
              <a:ext cx="68185" cy="32162"/>
            </a:xfrm>
            <a:custGeom>
              <a:avLst/>
              <a:gdLst/>
              <a:ahLst/>
              <a:cxnLst/>
              <a:rect l="l" t="t" r="r" b="b"/>
              <a:pathLst>
                <a:path w="2281" h="1076" extrusionOk="0">
                  <a:moveTo>
                    <a:pt x="914" y="1"/>
                  </a:moveTo>
                  <a:cubicBezTo>
                    <a:pt x="469" y="1"/>
                    <a:pt x="122" y="190"/>
                    <a:pt x="115" y="193"/>
                  </a:cubicBezTo>
                  <a:cubicBezTo>
                    <a:pt x="31" y="240"/>
                    <a:pt x="1" y="346"/>
                    <a:pt x="49" y="430"/>
                  </a:cubicBezTo>
                  <a:cubicBezTo>
                    <a:pt x="82" y="488"/>
                    <a:pt x="141" y="521"/>
                    <a:pt x="202" y="521"/>
                  </a:cubicBezTo>
                  <a:cubicBezTo>
                    <a:pt x="231" y="521"/>
                    <a:pt x="260" y="514"/>
                    <a:pt x="288" y="498"/>
                  </a:cubicBezTo>
                  <a:cubicBezTo>
                    <a:pt x="308" y="487"/>
                    <a:pt x="568" y="345"/>
                    <a:pt x="902" y="345"/>
                  </a:cubicBezTo>
                  <a:cubicBezTo>
                    <a:pt x="1226" y="345"/>
                    <a:pt x="1619" y="478"/>
                    <a:pt x="1932" y="991"/>
                  </a:cubicBezTo>
                  <a:cubicBezTo>
                    <a:pt x="1964" y="1044"/>
                    <a:pt x="2024" y="1075"/>
                    <a:pt x="2082" y="1075"/>
                  </a:cubicBezTo>
                  <a:cubicBezTo>
                    <a:pt x="2113" y="1075"/>
                    <a:pt x="2145" y="1068"/>
                    <a:pt x="2170" y="1049"/>
                  </a:cubicBezTo>
                  <a:cubicBezTo>
                    <a:pt x="2254" y="999"/>
                    <a:pt x="2281" y="892"/>
                    <a:pt x="2230" y="809"/>
                  </a:cubicBezTo>
                  <a:cubicBezTo>
                    <a:pt x="1838" y="167"/>
                    <a:pt x="1332" y="1"/>
                    <a:pt x="9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54"/>
            <p:cNvSpPr/>
            <p:nvPr/>
          </p:nvSpPr>
          <p:spPr>
            <a:xfrm>
              <a:off x="8179133" y="3877768"/>
              <a:ext cx="23645" cy="48930"/>
            </a:xfrm>
            <a:custGeom>
              <a:avLst/>
              <a:gdLst/>
              <a:ahLst/>
              <a:cxnLst/>
              <a:rect l="l" t="t" r="r" b="b"/>
              <a:pathLst>
                <a:path w="791" h="1637" extrusionOk="0">
                  <a:moveTo>
                    <a:pt x="193" y="1"/>
                  </a:moveTo>
                  <a:cubicBezTo>
                    <a:pt x="151" y="1"/>
                    <a:pt x="113" y="34"/>
                    <a:pt x="108" y="76"/>
                  </a:cubicBezTo>
                  <a:lnTo>
                    <a:pt x="3" y="916"/>
                  </a:lnTo>
                  <a:cubicBezTo>
                    <a:pt x="0" y="942"/>
                    <a:pt x="7" y="966"/>
                    <a:pt x="23" y="984"/>
                  </a:cubicBezTo>
                  <a:cubicBezTo>
                    <a:pt x="38" y="1001"/>
                    <a:pt x="62" y="1012"/>
                    <a:pt x="86" y="1014"/>
                  </a:cubicBezTo>
                  <a:cubicBezTo>
                    <a:pt x="247" y="1019"/>
                    <a:pt x="586" y="1083"/>
                    <a:pt x="607" y="1232"/>
                  </a:cubicBezTo>
                  <a:cubicBezTo>
                    <a:pt x="610" y="1259"/>
                    <a:pt x="606" y="1280"/>
                    <a:pt x="588" y="1302"/>
                  </a:cubicBezTo>
                  <a:cubicBezTo>
                    <a:pt x="514" y="1393"/>
                    <a:pt x="281" y="1448"/>
                    <a:pt x="151" y="1460"/>
                  </a:cubicBezTo>
                  <a:cubicBezTo>
                    <a:pt x="102" y="1464"/>
                    <a:pt x="67" y="1508"/>
                    <a:pt x="72" y="1556"/>
                  </a:cubicBezTo>
                  <a:cubicBezTo>
                    <a:pt x="77" y="1601"/>
                    <a:pt x="115" y="1635"/>
                    <a:pt x="158" y="1635"/>
                  </a:cubicBezTo>
                  <a:cubicBezTo>
                    <a:pt x="163" y="1635"/>
                    <a:pt x="164" y="1635"/>
                    <a:pt x="168" y="1636"/>
                  </a:cubicBezTo>
                  <a:cubicBezTo>
                    <a:pt x="211" y="1633"/>
                    <a:pt x="580" y="1592"/>
                    <a:pt x="723" y="1413"/>
                  </a:cubicBezTo>
                  <a:cubicBezTo>
                    <a:pt x="771" y="1352"/>
                    <a:pt x="791" y="1283"/>
                    <a:pt x="780" y="1211"/>
                  </a:cubicBezTo>
                  <a:cubicBezTo>
                    <a:pt x="743" y="944"/>
                    <a:pt x="370" y="870"/>
                    <a:pt x="187" y="848"/>
                  </a:cubicBezTo>
                  <a:lnTo>
                    <a:pt x="281" y="98"/>
                  </a:lnTo>
                  <a:cubicBezTo>
                    <a:pt x="288" y="51"/>
                    <a:pt x="253" y="6"/>
                    <a:pt x="205" y="2"/>
                  </a:cubicBezTo>
                  <a:cubicBezTo>
                    <a:pt x="201" y="1"/>
                    <a:pt x="197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54"/>
            <p:cNvSpPr/>
            <p:nvPr/>
          </p:nvSpPr>
          <p:spPr>
            <a:xfrm>
              <a:off x="8124489" y="3934051"/>
              <a:ext cx="93564" cy="27230"/>
            </a:xfrm>
            <a:custGeom>
              <a:avLst/>
              <a:gdLst/>
              <a:ahLst/>
              <a:cxnLst/>
              <a:rect l="l" t="t" r="r" b="b"/>
              <a:pathLst>
                <a:path w="3130" h="911" extrusionOk="0">
                  <a:moveTo>
                    <a:pt x="97" y="1"/>
                  </a:moveTo>
                  <a:cubicBezTo>
                    <a:pt x="74" y="1"/>
                    <a:pt x="51" y="10"/>
                    <a:pt x="34" y="28"/>
                  </a:cubicBezTo>
                  <a:cubicBezTo>
                    <a:pt x="0" y="64"/>
                    <a:pt x="2" y="119"/>
                    <a:pt x="37" y="153"/>
                  </a:cubicBezTo>
                  <a:cubicBezTo>
                    <a:pt x="685" y="759"/>
                    <a:pt x="1443" y="911"/>
                    <a:pt x="2040" y="911"/>
                  </a:cubicBezTo>
                  <a:cubicBezTo>
                    <a:pt x="2626" y="911"/>
                    <a:pt x="3052" y="765"/>
                    <a:pt x="3061" y="762"/>
                  </a:cubicBezTo>
                  <a:cubicBezTo>
                    <a:pt x="3107" y="747"/>
                    <a:pt x="3130" y="697"/>
                    <a:pt x="3114" y="652"/>
                  </a:cubicBezTo>
                  <a:cubicBezTo>
                    <a:pt x="3102" y="616"/>
                    <a:pt x="3068" y="594"/>
                    <a:pt x="3032" y="594"/>
                  </a:cubicBezTo>
                  <a:cubicBezTo>
                    <a:pt x="3022" y="594"/>
                    <a:pt x="3012" y="595"/>
                    <a:pt x="3003" y="599"/>
                  </a:cubicBezTo>
                  <a:cubicBezTo>
                    <a:pt x="2995" y="601"/>
                    <a:pt x="2592" y="738"/>
                    <a:pt x="2041" y="738"/>
                  </a:cubicBezTo>
                  <a:cubicBezTo>
                    <a:pt x="1480" y="738"/>
                    <a:pt x="765" y="596"/>
                    <a:pt x="157" y="26"/>
                  </a:cubicBezTo>
                  <a:cubicBezTo>
                    <a:pt x="140" y="9"/>
                    <a:pt x="118" y="1"/>
                    <a:pt x="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54"/>
            <p:cNvSpPr/>
            <p:nvPr/>
          </p:nvSpPr>
          <p:spPr>
            <a:xfrm>
              <a:off x="8247108" y="3915011"/>
              <a:ext cx="93862" cy="78670"/>
            </a:xfrm>
            <a:custGeom>
              <a:avLst/>
              <a:gdLst/>
              <a:ahLst/>
              <a:cxnLst/>
              <a:rect l="l" t="t" r="r" b="b"/>
              <a:pathLst>
                <a:path w="3140" h="2632" extrusionOk="0">
                  <a:moveTo>
                    <a:pt x="1521" y="0"/>
                  </a:moveTo>
                  <a:cubicBezTo>
                    <a:pt x="791" y="0"/>
                    <a:pt x="169" y="476"/>
                    <a:pt x="89" y="1134"/>
                  </a:cubicBezTo>
                  <a:cubicBezTo>
                    <a:pt x="0" y="1854"/>
                    <a:pt x="592" y="2519"/>
                    <a:pt x="1410" y="2619"/>
                  </a:cubicBezTo>
                  <a:cubicBezTo>
                    <a:pt x="1480" y="2627"/>
                    <a:pt x="1550" y="2632"/>
                    <a:pt x="1618" y="2632"/>
                  </a:cubicBezTo>
                  <a:cubicBezTo>
                    <a:pt x="2349" y="2632"/>
                    <a:pt x="2971" y="2156"/>
                    <a:pt x="3051" y="1498"/>
                  </a:cubicBezTo>
                  <a:cubicBezTo>
                    <a:pt x="3139" y="778"/>
                    <a:pt x="2548" y="113"/>
                    <a:pt x="1729" y="13"/>
                  </a:cubicBezTo>
                  <a:cubicBezTo>
                    <a:pt x="1659" y="5"/>
                    <a:pt x="1590" y="0"/>
                    <a:pt x="1521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54"/>
            <p:cNvSpPr/>
            <p:nvPr/>
          </p:nvSpPr>
          <p:spPr>
            <a:xfrm>
              <a:off x="7995264" y="3882789"/>
              <a:ext cx="98287" cy="79627"/>
            </a:xfrm>
            <a:custGeom>
              <a:avLst/>
              <a:gdLst/>
              <a:ahLst/>
              <a:cxnLst/>
              <a:rect l="l" t="t" r="r" b="b"/>
              <a:pathLst>
                <a:path w="3288" h="2664" extrusionOk="0">
                  <a:moveTo>
                    <a:pt x="1534" y="0"/>
                  </a:moveTo>
                  <a:cubicBezTo>
                    <a:pt x="938" y="0"/>
                    <a:pt x="405" y="330"/>
                    <a:pt x="229" y="865"/>
                  </a:cubicBezTo>
                  <a:cubicBezTo>
                    <a:pt x="0" y="1553"/>
                    <a:pt x="450" y="2321"/>
                    <a:pt x="1234" y="2579"/>
                  </a:cubicBezTo>
                  <a:cubicBezTo>
                    <a:pt x="1408" y="2636"/>
                    <a:pt x="1585" y="2663"/>
                    <a:pt x="1756" y="2663"/>
                  </a:cubicBezTo>
                  <a:cubicBezTo>
                    <a:pt x="2352" y="2663"/>
                    <a:pt x="2885" y="2334"/>
                    <a:pt x="3062" y="1798"/>
                  </a:cubicBezTo>
                  <a:cubicBezTo>
                    <a:pt x="3287" y="1111"/>
                    <a:pt x="2837" y="343"/>
                    <a:pt x="2057" y="85"/>
                  </a:cubicBezTo>
                  <a:cubicBezTo>
                    <a:pt x="1882" y="28"/>
                    <a:pt x="1706" y="0"/>
                    <a:pt x="1534" y="0"/>
                  </a:cubicBezTo>
                  <a:close/>
                </a:path>
              </a:pathLst>
            </a:custGeom>
            <a:solidFill>
              <a:srgbClr val="E6B7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54"/>
            <p:cNvSpPr/>
            <p:nvPr/>
          </p:nvSpPr>
          <p:spPr>
            <a:xfrm>
              <a:off x="7991587" y="4306480"/>
              <a:ext cx="272620" cy="42205"/>
            </a:xfrm>
            <a:custGeom>
              <a:avLst/>
              <a:gdLst/>
              <a:ahLst/>
              <a:cxnLst/>
              <a:rect l="l" t="t" r="r" b="b"/>
              <a:pathLst>
                <a:path w="9120" h="1412" extrusionOk="0">
                  <a:moveTo>
                    <a:pt x="136" y="1"/>
                  </a:moveTo>
                  <a:cubicBezTo>
                    <a:pt x="76" y="316"/>
                    <a:pt x="30" y="560"/>
                    <a:pt x="0" y="714"/>
                  </a:cubicBezTo>
                  <a:cubicBezTo>
                    <a:pt x="2523" y="1179"/>
                    <a:pt x="5067" y="1411"/>
                    <a:pt x="7632" y="1411"/>
                  </a:cubicBezTo>
                  <a:cubicBezTo>
                    <a:pt x="8128" y="1411"/>
                    <a:pt x="8623" y="1403"/>
                    <a:pt x="9120" y="1385"/>
                  </a:cubicBezTo>
                  <a:cubicBezTo>
                    <a:pt x="9110" y="1260"/>
                    <a:pt x="9082" y="1006"/>
                    <a:pt x="9044" y="657"/>
                  </a:cubicBezTo>
                  <a:cubicBezTo>
                    <a:pt x="8563" y="673"/>
                    <a:pt x="8082" y="682"/>
                    <a:pt x="7603" y="682"/>
                  </a:cubicBezTo>
                  <a:cubicBezTo>
                    <a:pt x="5098" y="682"/>
                    <a:pt x="2609" y="458"/>
                    <a:pt x="136" y="1"/>
                  </a:cubicBezTo>
                  <a:close/>
                </a:path>
              </a:pathLst>
            </a:custGeom>
            <a:solidFill>
              <a:srgbClr val="F4D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54"/>
            <p:cNvSpPr/>
            <p:nvPr/>
          </p:nvSpPr>
          <p:spPr>
            <a:xfrm>
              <a:off x="8129960" y="4115154"/>
              <a:ext cx="20805" cy="20803"/>
            </a:xfrm>
            <a:custGeom>
              <a:avLst/>
              <a:gdLst/>
              <a:ahLst/>
              <a:cxnLst/>
              <a:rect l="l" t="t" r="r" b="b"/>
              <a:pathLst>
                <a:path w="696" h="696" extrusionOk="0">
                  <a:moveTo>
                    <a:pt x="348" y="1"/>
                  </a:moveTo>
                  <a:cubicBezTo>
                    <a:pt x="156" y="1"/>
                    <a:pt x="1" y="156"/>
                    <a:pt x="1" y="348"/>
                  </a:cubicBezTo>
                  <a:cubicBezTo>
                    <a:pt x="1" y="540"/>
                    <a:pt x="156" y="695"/>
                    <a:pt x="348" y="695"/>
                  </a:cubicBezTo>
                  <a:cubicBezTo>
                    <a:pt x="540" y="695"/>
                    <a:pt x="695" y="540"/>
                    <a:pt x="695" y="348"/>
                  </a:cubicBezTo>
                  <a:cubicBezTo>
                    <a:pt x="695" y="156"/>
                    <a:pt x="539" y="1"/>
                    <a:pt x="348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54"/>
            <p:cNvSpPr/>
            <p:nvPr/>
          </p:nvSpPr>
          <p:spPr>
            <a:xfrm>
              <a:off x="8127239" y="4158136"/>
              <a:ext cx="20775" cy="20803"/>
            </a:xfrm>
            <a:custGeom>
              <a:avLst/>
              <a:gdLst/>
              <a:ahLst/>
              <a:cxnLst/>
              <a:rect l="l" t="t" r="r" b="b"/>
              <a:pathLst>
                <a:path w="695" h="696" extrusionOk="0">
                  <a:moveTo>
                    <a:pt x="353" y="1"/>
                  </a:moveTo>
                  <a:cubicBezTo>
                    <a:pt x="351" y="1"/>
                    <a:pt x="349" y="1"/>
                    <a:pt x="347" y="1"/>
                  </a:cubicBezTo>
                  <a:cubicBezTo>
                    <a:pt x="155" y="1"/>
                    <a:pt x="0" y="156"/>
                    <a:pt x="0" y="348"/>
                  </a:cubicBezTo>
                  <a:cubicBezTo>
                    <a:pt x="0" y="540"/>
                    <a:pt x="155" y="695"/>
                    <a:pt x="347" y="695"/>
                  </a:cubicBezTo>
                  <a:cubicBezTo>
                    <a:pt x="539" y="695"/>
                    <a:pt x="695" y="540"/>
                    <a:pt x="695" y="348"/>
                  </a:cubicBezTo>
                  <a:cubicBezTo>
                    <a:pt x="695" y="157"/>
                    <a:pt x="541" y="1"/>
                    <a:pt x="353" y="1"/>
                  </a:cubicBezTo>
                  <a:close/>
                </a:path>
              </a:pathLst>
            </a:custGeom>
            <a:solidFill>
              <a:srgbClr val="FCF7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54"/>
            <p:cNvSpPr/>
            <p:nvPr/>
          </p:nvSpPr>
          <p:spPr>
            <a:xfrm>
              <a:off x="8326353" y="4681540"/>
              <a:ext cx="57274" cy="118604"/>
            </a:xfrm>
            <a:custGeom>
              <a:avLst/>
              <a:gdLst/>
              <a:ahLst/>
              <a:cxnLst/>
              <a:rect l="l" t="t" r="r" b="b"/>
              <a:pathLst>
                <a:path w="1916" h="3968" extrusionOk="0">
                  <a:moveTo>
                    <a:pt x="1334" y="1"/>
                  </a:moveTo>
                  <a:cubicBezTo>
                    <a:pt x="1307" y="14"/>
                    <a:pt x="1292" y="18"/>
                    <a:pt x="1292" y="18"/>
                  </a:cubicBezTo>
                  <a:cubicBezTo>
                    <a:pt x="1292" y="18"/>
                    <a:pt x="1011" y="602"/>
                    <a:pt x="707" y="1182"/>
                  </a:cubicBezTo>
                  <a:cubicBezTo>
                    <a:pt x="407" y="1765"/>
                    <a:pt x="82" y="2338"/>
                    <a:pt x="82" y="2338"/>
                  </a:cubicBezTo>
                  <a:cubicBezTo>
                    <a:pt x="82" y="2338"/>
                    <a:pt x="0" y="3082"/>
                    <a:pt x="24" y="3967"/>
                  </a:cubicBezTo>
                  <a:cubicBezTo>
                    <a:pt x="1167" y="3332"/>
                    <a:pt x="1915" y="676"/>
                    <a:pt x="1334" y="1"/>
                  </a:cubicBezTo>
                  <a:close/>
                </a:path>
              </a:pathLst>
            </a:custGeom>
            <a:solidFill>
              <a:srgbClr val="EED0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12" name="Google Shape;3912;p54"/>
          <p:cNvSpPr/>
          <p:nvPr/>
        </p:nvSpPr>
        <p:spPr>
          <a:xfrm>
            <a:off x="528715" y="1073508"/>
            <a:ext cx="930914" cy="475684"/>
          </a:xfrm>
          <a:custGeom>
            <a:avLst/>
            <a:gdLst/>
            <a:ahLst/>
            <a:cxnLst/>
            <a:rect l="l" t="t" r="r" b="b"/>
            <a:pathLst>
              <a:path w="17031" h="8703" extrusionOk="0">
                <a:moveTo>
                  <a:pt x="6476" y="1"/>
                </a:moveTo>
                <a:cubicBezTo>
                  <a:pt x="6471" y="1"/>
                  <a:pt x="6467" y="1"/>
                  <a:pt x="6463" y="1"/>
                </a:cubicBezTo>
                <a:cubicBezTo>
                  <a:pt x="5491" y="8"/>
                  <a:pt x="4656" y="419"/>
                  <a:pt x="4172" y="1597"/>
                </a:cubicBezTo>
                <a:cubicBezTo>
                  <a:pt x="3803" y="2495"/>
                  <a:pt x="3916" y="3589"/>
                  <a:pt x="3959" y="4426"/>
                </a:cubicBezTo>
                <a:cubicBezTo>
                  <a:pt x="3767" y="3640"/>
                  <a:pt x="3168" y="3195"/>
                  <a:pt x="2414" y="3195"/>
                </a:cubicBezTo>
                <a:cubicBezTo>
                  <a:pt x="2297" y="3195"/>
                  <a:pt x="2176" y="3206"/>
                  <a:pt x="2053" y="3227"/>
                </a:cubicBezTo>
                <a:cubicBezTo>
                  <a:pt x="1134" y="3390"/>
                  <a:pt x="400" y="4199"/>
                  <a:pt x="201" y="5110"/>
                </a:cubicBezTo>
                <a:cubicBezTo>
                  <a:pt x="1" y="6022"/>
                  <a:pt x="375" y="7929"/>
                  <a:pt x="567" y="8247"/>
                </a:cubicBezTo>
                <a:cubicBezTo>
                  <a:pt x="924" y="8586"/>
                  <a:pt x="3299" y="8703"/>
                  <a:pt x="6094" y="8703"/>
                </a:cubicBezTo>
                <a:cubicBezTo>
                  <a:pt x="10537" y="8703"/>
                  <a:pt x="16044" y="8407"/>
                  <a:pt x="16205" y="8238"/>
                </a:cubicBezTo>
                <a:cubicBezTo>
                  <a:pt x="16529" y="7895"/>
                  <a:pt x="16950" y="6312"/>
                  <a:pt x="16990" y="5371"/>
                </a:cubicBezTo>
                <a:cubicBezTo>
                  <a:pt x="17030" y="4430"/>
                  <a:pt x="16501" y="3445"/>
                  <a:pt x="15620" y="3113"/>
                </a:cubicBezTo>
                <a:cubicBezTo>
                  <a:pt x="15437" y="3044"/>
                  <a:pt x="15242" y="3011"/>
                  <a:pt x="15046" y="3011"/>
                </a:cubicBezTo>
                <a:cubicBezTo>
                  <a:pt x="14303" y="3011"/>
                  <a:pt x="13548" y="3482"/>
                  <a:pt x="13385" y="4208"/>
                </a:cubicBezTo>
                <a:cubicBezTo>
                  <a:pt x="13409" y="3414"/>
                  <a:pt x="13125" y="2594"/>
                  <a:pt x="12539" y="2057"/>
                </a:cubicBezTo>
                <a:cubicBezTo>
                  <a:pt x="12140" y="1692"/>
                  <a:pt x="11597" y="1479"/>
                  <a:pt x="11060" y="1479"/>
                </a:cubicBezTo>
                <a:cubicBezTo>
                  <a:pt x="10809" y="1479"/>
                  <a:pt x="10559" y="1525"/>
                  <a:pt x="10326" y="1625"/>
                </a:cubicBezTo>
                <a:cubicBezTo>
                  <a:pt x="9674" y="1907"/>
                  <a:pt x="9223" y="2629"/>
                  <a:pt x="9290" y="3327"/>
                </a:cubicBezTo>
                <a:lnTo>
                  <a:pt x="9290" y="3327"/>
                </a:lnTo>
                <a:cubicBezTo>
                  <a:pt x="9151" y="2595"/>
                  <a:pt x="8978" y="1860"/>
                  <a:pt x="8595" y="1225"/>
                </a:cubicBezTo>
                <a:cubicBezTo>
                  <a:pt x="8171" y="523"/>
                  <a:pt x="7296" y="1"/>
                  <a:pt x="6476" y="1"/>
                </a:cubicBezTo>
                <a:close/>
              </a:path>
            </a:pathLst>
          </a:custGeom>
          <a:solidFill>
            <a:srgbClr val="FFFFFF">
              <a:alpha val="494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6945" y="3048365"/>
            <a:ext cx="5749425" cy="615825"/>
          </a:xfrm>
        </p:spPr>
        <p:txBody>
          <a:bodyPr>
            <a:normAutofit fontScale="90000"/>
          </a:bodyPr>
          <a:lstStyle/>
          <a:p>
            <a:r>
              <a:rPr lang="en-US" dirty="0"/>
              <a:t>What did you do to help your community?</a:t>
            </a:r>
          </a:p>
        </p:txBody>
      </p:sp>
    </p:spTree>
    <p:extLst>
      <p:ext uri="{BB962C8B-B14F-4D97-AF65-F5344CB8AC3E}">
        <p14:creationId xmlns:p14="http://schemas.microsoft.com/office/powerpoint/2010/main" val="113173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Google Shape;3633;p51"/>
          <p:cNvSpPr txBox="1">
            <a:spLocks noGrp="1"/>
          </p:cNvSpPr>
          <p:nvPr>
            <p:ph type="title" idx="2"/>
          </p:nvPr>
        </p:nvSpPr>
        <p:spPr>
          <a:xfrm>
            <a:off x="1011493" y="2572288"/>
            <a:ext cx="6871913" cy="10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800" dirty="0"/>
              <a:t>My </a:t>
            </a:r>
            <a:r>
              <a:rPr lang="vi-VN" sz="13800" dirty="0"/>
              <a:t>Hobb</a:t>
            </a:r>
            <a:r>
              <a:rPr lang="en-US" sz="13800" dirty="0"/>
              <a:t>y</a:t>
            </a:r>
            <a:endParaRPr sz="138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3636" name="Google Shape;3636;p51"/>
          <p:cNvGrpSpPr/>
          <p:nvPr/>
        </p:nvGrpSpPr>
        <p:grpSpPr>
          <a:xfrm>
            <a:off x="7686230" y="2776989"/>
            <a:ext cx="758563" cy="758428"/>
            <a:chOff x="6714640" y="951029"/>
            <a:chExt cx="404804" cy="404711"/>
          </a:xfrm>
        </p:grpSpPr>
        <p:sp>
          <p:nvSpPr>
            <p:cNvPr id="3637" name="Google Shape;3637;p5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5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5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5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5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2" name="Google Shape;3642;p51"/>
          <p:cNvGrpSpPr/>
          <p:nvPr/>
        </p:nvGrpSpPr>
        <p:grpSpPr>
          <a:xfrm rot="-1473203">
            <a:off x="655760" y="951049"/>
            <a:ext cx="1520006" cy="758412"/>
            <a:chOff x="3928210" y="1337178"/>
            <a:chExt cx="913545" cy="455852"/>
          </a:xfrm>
        </p:grpSpPr>
        <p:sp>
          <p:nvSpPr>
            <p:cNvPr id="3643" name="Google Shape;3643;p51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51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51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51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51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8" name="Google Shape;3648;p51"/>
          <p:cNvGrpSpPr/>
          <p:nvPr/>
        </p:nvGrpSpPr>
        <p:grpSpPr>
          <a:xfrm>
            <a:off x="3971065" y="3127031"/>
            <a:ext cx="807216" cy="884562"/>
            <a:chOff x="7969377" y="2856516"/>
            <a:chExt cx="402682" cy="441266"/>
          </a:xfrm>
        </p:grpSpPr>
        <p:sp>
          <p:nvSpPr>
            <p:cNvPr id="3649" name="Google Shape;3649;p51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51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51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51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51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51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51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51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51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51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51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0" name="Google Shape;3660;p51"/>
          <p:cNvGrpSpPr/>
          <p:nvPr/>
        </p:nvGrpSpPr>
        <p:grpSpPr>
          <a:xfrm>
            <a:off x="910745" y="2882557"/>
            <a:ext cx="537505" cy="831775"/>
            <a:chOff x="7706772" y="521151"/>
            <a:chExt cx="268136" cy="414933"/>
          </a:xfrm>
        </p:grpSpPr>
        <p:sp>
          <p:nvSpPr>
            <p:cNvPr id="3661" name="Google Shape;3661;p51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51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51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51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51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51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7" name="Google Shape;3667;p51"/>
          <p:cNvGrpSpPr/>
          <p:nvPr/>
        </p:nvGrpSpPr>
        <p:grpSpPr>
          <a:xfrm>
            <a:off x="6784354" y="3127030"/>
            <a:ext cx="487245" cy="533932"/>
            <a:chOff x="7969377" y="2856516"/>
            <a:chExt cx="402682" cy="441266"/>
          </a:xfrm>
        </p:grpSpPr>
        <p:sp>
          <p:nvSpPr>
            <p:cNvPr id="3668" name="Google Shape;3668;p51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51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51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51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51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51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51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51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51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51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51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3E24F7D9-6AB6-4D23-862E-1D3BD0D20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74" y="-5909"/>
            <a:ext cx="2495006" cy="100832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251703-28B5-4642-B506-FEB24A996C76}"/>
              </a:ext>
            </a:extLst>
          </p:cNvPr>
          <p:cNvSpPr txBox="1"/>
          <p:nvPr/>
        </p:nvSpPr>
        <p:spPr>
          <a:xfrm>
            <a:off x="780915" y="125414"/>
            <a:ext cx="13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D5374E-F63A-4B2B-B252-6B4D81D123E3}"/>
              </a:ext>
            </a:extLst>
          </p:cNvPr>
          <p:cNvSpPr txBox="1"/>
          <p:nvPr/>
        </p:nvSpPr>
        <p:spPr>
          <a:xfrm>
            <a:off x="1862649" y="65032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>
                    <a:lumMod val="20000"/>
                    <a:lumOff val="80000"/>
                  </a:schemeClr>
                </a:solidFill>
                <a:latin typeface="Myriad Pro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9443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Google Shape;3633;p51"/>
          <p:cNvSpPr txBox="1">
            <a:spLocks noGrp="1"/>
          </p:cNvSpPr>
          <p:nvPr>
            <p:ph type="title" idx="2"/>
          </p:nvPr>
        </p:nvSpPr>
        <p:spPr>
          <a:xfrm>
            <a:off x="1044031" y="1778226"/>
            <a:ext cx="7439269" cy="162673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Healthy Living</a:t>
            </a:r>
            <a:endParaRPr sz="96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3636" name="Google Shape;3636;p51"/>
          <p:cNvGrpSpPr/>
          <p:nvPr/>
        </p:nvGrpSpPr>
        <p:grpSpPr>
          <a:xfrm>
            <a:off x="7686230" y="2776989"/>
            <a:ext cx="758563" cy="758428"/>
            <a:chOff x="6714640" y="951029"/>
            <a:chExt cx="404804" cy="404711"/>
          </a:xfrm>
        </p:grpSpPr>
        <p:sp>
          <p:nvSpPr>
            <p:cNvPr id="3637" name="Google Shape;3637;p5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5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5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5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5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42" name="Google Shape;3642;p51"/>
          <p:cNvGrpSpPr/>
          <p:nvPr/>
        </p:nvGrpSpPr>
        <p:grpSpPr>
          <a:xfrm rot="-1473203">
            <a:off x="655760" y="951049"/>
            <a:ext cx="1520006" cy="758412"/>
            <a:chOff x="3928210" y="1337178"/>
            <a:chExt cx="913545" cy="455852"/>
          </a:xfrm>
        </p:grpSpPr>
        <p:sp>
          <p:nvSpPr>
            <p:cNvPr id="3643" name="Google Shape;3643;p51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51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51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51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51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48" name="Google Shape;3648;p51"/>
          <p:cNvGrpSpPr/>
          <p:nvPr/>
        </p:nvGrpSpPr>
        <p:grpSpPr>
          <a:xfrm>
            <a:off x="3971065" y="3127031"/>
            <a:ext cx="807216" cy="884562"/>
            <a:chOff x="7969377" y="2856516"/>
            <a:chExt cx="402682" cy="441266"/>
          </a:xfrm>
        </p:grpSpPr>
        <p:sp>
          <p:nvSpPr>
            <p:cNvPr id="3649" name="Google Shape;3649;p51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51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51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51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51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51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51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51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51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51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51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60" name="Google Shape;3660;p51"/>
          <p:cNvGrpSpPr/>
          <p:nvPr/>
        </p:nvGrpSpPr>
        <p:grpSpPr>
          <a:xfrm>
            <a:off x="910745" y="2882557"/>
            <a:ext cx="537505" cy="831775"/>
            <a:chOff x="7706772" y="521151"/>
            <a:chExt cx="268136" cy="414933"/>
          </a:xfrm>
        </p:grpSpPr>
        <p:sp>
          <p:nvSpPr>
            <p:cNvPr id="3661" name="Google Shape;3661;p51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51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51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51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51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51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67" name="Google Shape;3667;p51"/>
          <p:cNvGrpSpPr/>
          <p:nvPr/>
        </p:nvGrpSpPr>
        <p:grpSpPr>
          <a:xfrm>
            <a:off x="6784354" y="3127030"/>
            <a:ext cx="487245" cy="533932"/>
            <a:chOff x="7969377" y="2856516"/>
            <a:chExt cx="402682" cy="441266"/>
          </a:xfrm>
        </p:grpSpPr>
        <p:sp>
          <p:nvSpPr>
            <p:cNvPr id="3668" name="Google Shape;3668;p51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51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51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51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51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51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51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51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51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51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51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3E24F7D9-6AB6-4D23-862E-1D3BD0D20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8" y="-112293"/>
            <a:ext cx="2495006" cy="100832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251703-28B5-4642-B506-FEB24A996C76}"/>
              </a:ext>
            </a:extLst>
          </p:cNvPr>
          <p:cNvSpPr txBox="1"/>
          <p:nvPr/>
        </p:nvSpPr>
        <p:spPr>
          <a:xfrm>
            <a:off x="780915" y="125414"/>
            <a:ext cx="13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5ADCC">
                    <a:lumMod val="20000"/>
                    <a:lumOff val="80000"/>
                  </a:srgbClr>
                </a:solidFill>
                <a:effectLst/>
                <a:uLnTx/>
                <a:uFillTx/>
                <a:latin typeface="Myriad Pro" pitchFamily="34" charset="0"/>
                <a:cs typeface="Arial"/>
                <a:sym typeface="Arial"/>
              </a:rPr>
              <a:t>Unit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D5374E-F63A-4B2B-B252-6B4D81D123E3}"/>
              </a:ext>
            </a:extLst>
          </p:cNvPr>
          <p:cNvSpPr txBox="1"/>
          <p:nvPr/>
        </p:nvSpPr>
        <p:spPr>
          <a:xfrm>
            <a:off x="1862649" y="65032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dirty="0">
                <a:solidFill>
                  <a:srgbClr val="75ADCC">
                    <a:lumMod val="20000"/>
                    <a:lumOff val="80000"/>
                  </a:srgbClr>
                </a:solidFill>
                <a:latin typeface="Myriad Pro" pitchFamily="34" charset="0"/>
              </a:rPr>
              <a:t>2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75ADCC">
                  <a:lumMod val="20000"/>
                  <a:lumOff val="80000"/>
                </a:srgbClr>
              </a:solidFill>
              <a:effectLst/>
              <a:uLnTx/>
              <a:uFillTx/>
              <a:latin typeface="Myriad Pro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40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Google Shape;3633;p51"/>
          <p:cNvSpPr txBox="1">
            <a:spLocks noGrp="1"/>
          </p:cNvSpPr>
          <p:nvPr>
            <p:ph type="title" idx="2"/>
          </p:nvPr>
        </p:nvSpPr>
        <p:spPr>
          <a:xfrm>
            <a:off x="-10672" y="1807899"/>
            <a:ext cx="8330585" cy="1251924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dirty="0"/>
              <a:t>Community service</a:t>
            </a:r>
            <a:endParaRPr sz="7000" dirty="0">
              <a:solidFill>
                <a:schemeClr val="bg1">
                  <a:lumMod val="75000"/>
                </a:schemeClr>
              </a:solidFill>
            </a:endParaRPr>
          </a:p>
        </p:txBody>
      </p:sp>
      <p:grpSp>
        <p:nvGrpSpPr>
          <p:cNvPr id="3636" name="Google Shape;3636;p51"/>
          <p:cNvGrpSpPr/>
          <p:nvPr/>
        </p:nvGrpSpPr>
        <p:grpSpPr>
          <a:xfrm>
            <a:off x="7686230" y="2776989"/>
            <a:ext cx="758563" cy="758428"/>
            <a:chOff x="6714640" y="951029"/>
            <a:chExt cx="404804" cy="404711"/>
          </a:xfrm>
        </p:grpSpPr>
        <p:sp>
          <p:nvSpPr>
            <p:cNvPr id="3637" name="Google Shape;3637;p51"/>
            <p:cNvSpPr/>
            <p:nvPr/>
          </p:nvSpPr>
          <p:spPr>
            <a:xfrm>
              <a:off x="6714640" y="951029"/>
              <a:ext cx="404804" cy="404711"/>
            </a:xfrm>
            <a:custGeom>
              <a:avLst/>
              <a:gdLst/>
              <a:ahLst/>
              <a:cxnLst/>
              <a:rect l="l" t="t" r="r" b="b"/>
              <a:pathLst>
                <a:path w="13542" h="13540" extrusionOk="0">
                  <a:moveTo>
                    <a:pt x="6769" y="0"/>
                  </a:moveTo>
                  <a:cubicBezTo>
                    <a:pt x="6285" y="0"/>
                    <a:pt x="5803" y="53"/>
                    <a:pt x="5339" y="153"/>
                  </a:cubicBezTo>
                  <a:cubicBezTo>
                    <a:pt x="3338" y="583"/>
                    <a:pt x="1656" y="1882"/>
                    <a:pt x="728" y="3717"/>
                  </a:cubicBezTo>
                  <a:cubicBezTo>
                    <a:pt x="253" y="4656"/>
                    <a:pt x="1" y="5713"/>
                    <a:pt x="1" y="6769"/>
                  </a:cubicBezTo>
                  <a:cubicBezTo>
                    <a:pt x="1" y="8218"/>
                    <a:pt x="452" y="9601"/>
                    <a:pt x="1306" y="10766"/>
                  </a:cubicBezTo>
                  <a:cubicBezTo>
                    <a:pt x="2581" y="12503"/>
                    <a:pt x="4623" y="13539"/>
                    <a:pt x="6773" y="13539"/>
                  </a:cubicBezTo>
                  <a:cubicBezTo>
                    <a:pt x="9034" y="13539"/>
                    <a:pt x="11139" y="12415"/>
                    <a:pt x="12399" y="10534"/>
                  </a:cubicBezTo>
                  <a:cubicBezTo>
                    <a:pt x="13146" y="9419"/>
                    <a:pt x="13541" y="8119"/>
                    <a:pt x="13541" y="6770"/>
                  </a:cubicBezTo>
                  <a:cubicBezTo>
                    <a:pt x="13541" y="6728"/>
                    <a:pt x="13541" y="6684"/>
                    <a:pt x="13538" y="6642"/>
                  </a:cubicBezTo>
                  <a:cubicBezTo>
                    <a:pt x="13537" y="6568"/>
                    <a:pt x="13536" y="6495"/>
                    <a:pt x="13531" y="6437"/>
                  </a:cubicBezTo>
                  <a:cubicBezTo>
                    <a:pt x="13530" y="6406"/>
                    <a:pt x="13529" y="6375"/>
                    <a:pt x="13524" y="6342"/>
                  </a:cubicBezTo>
                  <a:cubicBezTo>
                    <a:pt x="13521" y="6287"/>
                    <a:pt x="13517" y="6232"/>
                    <a:pt x="13513" y="6170"/>
                  </a:cubicBezTo>
                  <a:cubicBezTo>
                    <a:pt x="13510" y="6133"/>
                    <a:pt x="13507" y="6095"/>
                    <a:pt x="13503" y="6057"/>
                  </a:cubicBezTo>
                  <a:lnTo>
                    <a:pt x="13493" y="5963"/>
                  </a:lnTo>
                  <a:lnTo>
                    <a:pt x="13452" y="5673"/>
                  </a:lnTo>
                  <a:cubicBezTo>
                    <a:pt x="13452" y="5673"/>
                    <a:pt x="13435" y="5574"/>
                    <a:pt x="13431" y="5553"/>
                  </a:cubicBezTo>
                  <a:lnTo>
                    <a:pt x="13431" y="5397"/>
                  </a:lnTo>
                  <a:lnTo>
                    <a:pt x="13365" y="5230"/>
                  </a:lnTo>
                  <a:lnTo>
                    <a:pt x="13362" y="5220"/>
                  </a:lnTo>
                  <a:cubicBezTo>
                    <a:pt x="13344" y="5138"/>
                    <a:pt x="13322" y="5058"/>
                    <a:pt x="13298" y="4977"/>
                  </a:cubicBezTo>
                  <a:lnTo>
                    <a:pt x="13290" y="4946"/>
                  </a:lnTo>
                  <a:cubicBezTo>
                    <a:pt x="13283" y="4918"/>
                    <a:pt x="13276" y="4891"/>
                    <a:pt x="13269" y="4867"/>
                  </a:cubicBezTo>
                  <a:cubicBezTo>
                    <a:pt x="13231" y="4735"/>
                    <a:pt x="13184" y="4596"/>
                    <a:pt x="13135" y="4459"/>
                  </a:cubicBezTo>
                  <a:cubicBezTo>
                    <a:pt x="13122" y="4425"/>
                    <a:pt x="13111" y="4394"/>
                    <a:pt x="13094" y="4352"/>
                  </a:cubicBezTo>
                  <a:cubicBezTo>
                    <a:pt x="13056" y="4250"/>
                    <a:pt x="13016" y="4152"/>
                    <a:pt x="12974" y="4058"/>
                  </a:cubicBezTo>
                  <a:cubicBezTo>
                    <a:pt x="12953" y="4010"/>
                    <a:pt x="12931" y="3961"/>
                    <a:pt x="12903" y="3905"/>
                  </a:cubicBezTo>
                  <a:cubicBezTo>
                    <a:pt x="12888" y="3868"/>
                    <a:pt x="12872" y="3833"/>
                    <a:pt x="12852" y="3795"/>
                  </a:cubicBezTo>
                  <a:cubicBezTo>
                    <a:pt x="12836" y="3759"/>
                    <a:pt x="12819" y="3725"/>
                    <a:pt x="12810" y="3707"/>
                  </a:cubicBezTo>
                  <a:cubicBezTo>
                    <a:pt x="12795" y="3676"/>
                    <a:pt x="12779" y="3646"/>
                    <a:pt x="12761" y="3615"/>
                  </a:cubicBezTo>
                  <a:cubicBezTo>
                    <a:pt x="12732" y="3562"/>
                    <a:pt x="12701" y="3508"/>
                    <a:pt x="12670" y="3453"/>
                  </a:cubicBezTo>
                  <a:lnTo>
                    <a:pt x="12652" y="3420"/>
                  </a:lnTo>
                  <a:cubicBezTo>
                    <a:pt x="12627" y="3374"/>
                    <a:pt x="12603" y="3329"/>
                    <a:pt x="12570" y="3276"/>
                  </a:cubicBezTo>
                  <a:lnTo>
                    <a:pt x="12384" y="2973"/>
                  </a:lnTo>
                  <a:lnTo>
                    <a:pt x="12358" y="2953"/>
                  </a:lnTo>
                  <a:cubicBezTo>
                    <a:pt x="12356" y="2949"/>
                    <a:pt x="12309" y="2884"/>
                    <a:pt x="12309" y="2884"/>
                  </a:cubicBezTo>
                  <a:cubicBezTo>
                    <a:pt x="12278" y="2836"/>
                    <a:pt x="12244" y="2790"/>
                    <a:pt x="12209" y="2743"/>
                  </a:cubicBezTo>
                  <a:cubicBezTo>
                    <a:pt x="12190" y="2718"/>
                    <a:pt x="12174" y="2694"/>
                    <a:pt x="12147" y="2658"/>
                  </a:cubicBezTo>
                  <a:cubicBezTo>
                    <a:pt x="12123" y="2626"/>
                    <a:pt x="12097" y="2596"/>
                    <a:pt x="12076" y="2568"/>
                  </a:cubicBezTo>
                  <a:cubicBezTo>
                    <a:pt x="12048" y="2533"/>
                    <a:pt x="12020" y="2499"/>
                    <a:pt x="11984" y="2455"/>
                  </a:cubicBezTo>
                  <a:lnTo>
                    <a:pt x="11922" y="2382"/>
                  </a:lnTo>
                  <a:lnTo>
                    <a:pt x="11887" y="2341"/>
                  </a:lnTo>
                  <a:cubicBezTo>
                    <a:pt x="11781" y="2218"/>
                    <a:pt x="11672" y="2101"/>
                    <a:pt x="11567" y="1995"/>
                  </a:cubicBezTo>
                  <a:cubicBezTo>
                    <a:pt x="11534" y="1961"/>
                    <a:pt x="11502" y="1930"/>
                    <a:pt x="11476" y="1905"/>
                  </a:cubicBezTo>
                  <a:cubicBezTo>
                    <a:pt x="11389" y="1820"/>
                    <a:pt x="11298" y="1737"/>
                    <a:pt x="11219" y="1667"/>
                  </a:cubicBezTo>
                  <a:lnTo>
                    <a:pt x="11188" y="1642"/>
                  </a:lnTo>
                  <a:cubicBezTo>
                    <a:pt x="11130" y="1593"/>
                    <a:pt x="11073" y="1543"/>
                    <a:pt x="11027" y="1508"/>
                  </a:cubicBezTo>
                  <a:cubicBezTo>
                    <a:pt x="10982" y="1471"/>
                    <a:pt x="10936" y="1433"/>
                    <a:pt x="10892" y="1401"/>
                  </a:cubicBezTo>
                  <a:cubicBezTo>
                    <a:pt x="10858" y="1375"/>
                    <a:pt x="10827" y="1350"/>
                    <a:pt x="10804" y="1334"/>
                  </a:cubicBezTo>
                  <a:cubicBezTo>
                    <a:pt x="10780" y="1319"/>
                    <a:pt x="10759" y="1303"/>
                    <a:pt x="10734" y="1285"/>
                  </a:cubicBezTo>
                  <a:cubicBezTo>
                    <a:pt x="10631" y="1211"/>
                    <a:pt x="10529" y="1141"/>
                    <a:pt x="10423" y="1073"/>
                  </a:cubicBezTo>
                  <a:cubicBezTo>
                    <a:pt x="10385" y="1049"/>
                    <a:pt x="10347" y="1027"/>
                    <a:pt x="10293" y="994"/>
                  </a:cubicBezTo>
                  <a:cubicBezTo>
                    <a:pt x="10200" y="938"/>
                    <a:pt x="10107" y="883"/>
                    <a:pt x="10004" y="826"/>
                  </a:cubicBezTo>
                  <a:cubicBezTo>
                    <a:pt x="10004" y="826"/>
                    <a:pt x="9915" y="777"/>
                    <a:pt x="9883" y="761"/>
                  </a:cubicBezTo>
                  <a:cubicBezTo>
                    <a:pt x="9734" y="684"/>
                    <a:pt x="9598" y="619"/>
                    <a:pt x="9465" y="561"/>
                  </a:cubicBezTo>
                  <a:cubicBezTo>
                    <a:pt x="8611" y="190"/>
                    <a:pt x="7703" y="0"/>
                    <a:pt x="67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8" name="Google Shape;3638;p51"/>
            <p:cNvSpPr/>
            <p:nvPr/>
          </p:nvSpPr>
          <p:spPr>
            <a:xfrm>
              <a:off x="6762946" y="999211"/>
              <a:ext cx="308461" cy="308435"/>
            </a:xfrm>
            <a:custGeom>
              <a:avLst/>
              <a:gdLst/>
              <a:ahLst/>
              <a:cxnLst/>
              <a:rect l="l" t="t" r="r" b="b"/>
              <a:pathLst>
                <a:path w="10319" h="10319" extrusionOk="0">
                  <a:moveTo>
                    <a:pt x="5159" y="0"/>
                  </a:moveTo>
                  <a:cubicBezTo>
                    <a:pt x="4785" y="0"/>
                    <a:pt x="4419" y="40"/>
                    <a:pt x="4067" y="116"/>
                  </a:cubicBezTo>
                  <a:cubicBezTo>
                    <a:pt x="2529" y="446"/>
                    <a:pt x="1244" y="1464"/>
                    <a:pt x="553" y="2833"/>
                  </a:cubicBezTo>
                  <a:cubicBezTo>
                    <a:pt x="200" y="3532"/>
                    <a:pt x="1" y="4322"/>
                    <a:pt x="1" y="5159"/>
                  </a:cubicBezTo>
                  <a:cubicBezTo>
                    <a:pt x="1" y="6298"/>
                    <a:pt x="369" y="7350"/>
                    <a:pt x="996" y="8204"/>
                  </a:cubicBezTo>
                  <a:cubicBezTo>
                    <a:pt x="1935" y="9486"/>
                    <a:pt x="3451" y="10318"/>
                    <a:pt x="5160" y="10318"/>
                  </a:cubicBezTo>
                  <a:cubicBezTo>
                    <a:pt x="6947" y="10318"/>
                    <a:pt x="8524" y="9408"/>
                    <a:pt x="9449" y="8026"/>
                  </a:cubicBezTo>
                  <a:cubicBezTo>
                    <a:pt x="9999" y="7206"/>
                    <a:pt x="10319" y="6219"/>
                    <a:pt x="10319" y="5159"/>
                  </a:cubicBezTo>
                  <a:cubicBezTo>
                    <a:pt x="10316" y="4159"/>
                    <a:pt x="10030" y="3223"/>
                    <a:pt x="9536" y="2431"/>
                  </a:cubicBezTo>
                  <a:cubicBezTo>
                    <a:pt x="8985" y="1549"/>
                    <a:pt x="8175" y="844"/>
                    <a:pt x="7212" y="425"/>
                  </a:cubicBezTo>
                  <a:cubicBezTo>
                    <a:pt x="6581" y="151"/>
                    <a:pt x="5887" y="0"/>
                    <a:pt x="5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9" name="Google Shape;3639;p51"/>
            <p:cNvSpPr/>
            <p:nvPr/>
          </p:nvSpPr>
          <p:spPr>
            <a:xfrm>
              <a:off x="6767818" y="1002679"/>
              <a:ext cx="117448" cy="247041"/>
            </a:xfrm>
            <a:custGeom>
              <a:avLst/>
              <a:gdLst/>
              <a:ahLst/>
              <a:cxnLst/>
              <a:rect l="l" t="t" r="r" b="b"/>
              <a:pathLst>
                <a:path w="3929" h="8265" extrusionOk="0">
                  <a:moveTo>
                    <a:pt x="3903" y="0"/>
                  </a:moveTo>
                  <a:lnTo>
                    <a:pt x="3903" y="0"/>
                  </a:lnTo>
                  <a:cubicBezTo>
                    <a:pt x="2365" y="330"/>
                    <a:pt x="1080" y="1348"/>
                    <a:pt x="388" y="2717"/>
                  </a:cubicBezTo>
                  <a:cubicBezTo>
                    <a:pt x="521" y="2858"/>
                    <a:pt x="593" y="2956"/>
                    <a:pt x="506" y="3206"/>
                  </a:cubicBezTo>
                  <a:cubicBezTo>
                    <a:pt x="407" y="3489"/>
                    <a:pt x="304" y="3774"/>
                    <a:pt x="201" y="4058"/>
                  </a:cubicBezTo>
                  <a:cubicBezTo>
                    <a:pt x="127" y="4264"/>
                    <a:pt x="0" y="4496"/>
                    <a:pt x="69" y="4719"/>
                  </a:cubicBezTo>
                  <a:cubicBezTo>
                    <a:pt x="140" y="4949"/>
                    <a:pt x="309" y="5166"/>
                    <a:pt x="427" y="5374"/>
                  </a:cubicBezTo>
                  <a:lnTo>
                    <a:pt x="870" y="6150"/>
                  </a:lnTo>
                  <a:cubicBezTo>
                    <a:pt x="1029" y="6428"/>
                    <a:pt x="1186" y="6703"/>
                    <a:pt x="1344" y="6980"/>
                  </a:cubicBezTo>
                  <a:cubicBezTo>
                    <a:pt x="1481" y="7477"/>
                    <a:pt x="1729" y="8136"/>
                    <a:pt x="2245" y="8262"/>
                  </a:cubicBezTo>
                  <a:cubicBezTo>
                    <a:pt x="2251" y="8263"/>
                    <a:pt x="2259" y="8264"/>
                    <a:pt x="2266" y="8264"/>
                  </a:cubicBezTo>
                  <a:cubicBezTo>
                    <a:pt x="2305" y="8264"/>
                    <a:pt x="2345" y="8239"/>
                    <a:pt x="2353" y="8199"/>
                  </a:cubicBezTo>
                  <a:cubicBezTo>
                    <a:pt x="2405" y="7982"/>
                    <a:pt x="2345" y="7800"/>
                    <a:pt x="2270" y="7595"/>
                  </a:cubicBezTo>
                  <a:cubicBezTo>
                    <a:pt x="2157" y="7289"/>
                    <a:pt x="2136" y="7000"/>
                    <a:pt x="2201" y="6678"/>
                  </a:cubicBezTo>
                  <a:cubicBezTo>
                    <a:pt x="2308" y="6150"/>
                    <a:pt x="2548" y="5660"/>
                    <a:pt x="2592" y="5118"/>
                  </a:cubicBezTo>
                  <a:cubicBezTo>
                    <a:pt x="2616" y="4834"/>
                    <a:pt x="2566" y="4566"/>
                    <a:pt x="2548" y="4285"/>
                  </a:cubicBezTo>
                  <a:cubicBezTo>
                    <a:pt x="2538" y="4116"/>
                    <a:pt x="2571" y="3979"/>
                    <a:pt x="2631" y="3821"/>
                  </a:cubicBezTo>
                  <a:cubicBezTo>
                    <a:pt x="2658" y="3749"/>
                    <a:pt x="2689" y="3680"/>
                    <a:pt x="2676" y="3601"/>
                  </a:cubicBezTo>
                  <a:cubicBezTo>
                    <a:pt x="2660" y="3477"/>
                    <a:pt x="2525" y="3367"/>
                    <a:pt x="2355" y="3268"/>
                  </a:cubicBezTo>
                  <a:cubicBezTo>
                    <a:pt x="2256" y="3172"/>
                    <a:pt x="2126" y="3124"/>
                    <a:pt x="1992" y="3079"/>
                  </a:cubicBezTo>
                  <a:cubicBezTo>
                    <a:pt x="1854" y="3008"/>
                    <a:pt x="1724" y="2942"/>
                    <a:pt x="1638" y="2871"/>
                  </a:cubicBezTo>
                  <a:cubicBezTo>
                    <a:pt x="1783" y="2484"/>
                    <a:pt x="2058" y="2273"/>
                    <a:pt x="2324" y="1951"/>
                  </a:cubicBezTo>
                  <a:cubicBezTo>
                    <a:pt x="2532" y="1702"/>
                    <a:pt x="2672" y="1417"/>
                    <a:pt x="2590" y="1090"/>
                  </a:cubicBezTo>
                  <a:cubicBezTo>
                    <a:pt x="2585" y="1067"/>
                    <a:pt x="2566" y="1050"/>
                    <a:pt x="2545" y="1043"/>
                  </a:cubicBezTo>
                  <a:cubicBezTo>
                    <a:pt x="2507" y="1033"/>
                    <a:pt x="2470" y="1026"/>
                    <a:pt x="2435" y="1019"/>
                  </a:cubicBezTo>
                  <a:cubicBezTo>
                    <a:pt x="2816" y="847"/>
                    <a:pt x="3206" y="707"/>
                    <a:pt x="3607" y="575"/>
                  </a:cubicBezTo>
                  <a:cubicBezTo>
                    <a:pt x="3724" y="536"/>
                    <a:pt x="3823" y="494"/>
                    <a:pt x="3873" y="374"/>
                  </a:cubicBezTo>
                  <a:cubicBezTo>
                    <a:pt x="3928" y="257"/>
                    <a:pt x="3900" y="127"/>
                    <a:pt x="3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0" name="Google Shape;3640;p51"/>
            <p:cNvSpPr/>
            <p:nvPr/>
          </p:nvSpPr>
          <p:spPr>
            <a:xfrm>
              <a:off x="6923498" y="1008776"/>
              <a:ext cx="147848" cy="230362"/>
            </a:xfrm>
            <a:custGeom>
              <a:avLst/>
              <a:gdLst/>
              <a:ahLst/>
              <a:cxnLst/>
              <a:rect l="l" t="t" r="r" b="b"/>
              <a:pathLst>
                <a:path w="4946" h="7707" extrusionOk="0">
                  <a:moveTo>
                    <a:pt x="1151" y="0"/>
                  </a:moveTo>
                  <a:cubicBezTo>
                    <a:pt x="1101" y="0"/>
                    <a:pt x="1052" y="8"/>
                    <a:pt x="1010" y="30"/>
                  </a:cubicBezTo>
                  <a:cubicBezTo>
                    <a:pt x="867" y="105"/>
                    <a:pt x="824" y="292"/>
                    <a:pt x="680" y="386"/>
                  </a:cubicBezTo>
                  <a:cubicBezTo>
                    <a:pt x="544" y="474"/>
                    <a:pt x="390" y="529"/>
                    <a:pt x="255" y="616"/>
                  </a:cubicBezTo>
                  <a:cubicBezTo>
                    <a:pt x="160" y="678"/>
                    <a:pt x="57" y="756"/>
                    <a:pt x="33" y="874"/>
                  </a:cubicBezTo>
                  <a:cubicBezTo>
                    <a:pt x="1" y="1026"/>
                    <a:pt x="246" y="1258"/>
                    <a:pt x="157" y="1377"/>
                  </a:cubicBezTo>
                  <a:cubicBezTo>
                    <a:pt x="140" y="1400"/>
                    <a:pt x="142" y="1445"/>
                    <a:pt x="157" y="1469"/>
                  </a:cubicBezTo>
                  <a:cubicBezTo>
                    <a:pt x="234" y="1576"/>
                    <a:pt x="330" y="1637"/>
                    <a:pt x="458" y="1668"/>
                  </a:cubicBezTo>
                  <a:cubicBezTo>
                    <a:pt x="623" y="1710"/>
                    <a:pt x="874" y="1678"/>
                    <a:pt x="1000" y="1809"/>
                  </a:cubicBezTo>
                  <a:cubicBezTo>
                    <a:pt x="1141" y="1957"/>
                    <a:pt x="1044" y="2224"/>
                    <a:pt x="1195" y="2383"/>
                  </a:cubicBezTo>
                  <a:cubicBezTo>
                    <a:pt x="1370" y="2568"/>
                    <a:pt x="1646" y="2399"/>
                    <a:pt x="1793" y="2660"/>
                  </a:cubicBezTo>
                  <a:cubicBezTo>
                    <a:pt x="1799" y="2668"/>
                    <a:pt x="1805" y="2676"/>
                    <a:pt x="1809" y="2681"/>
                  </a:cubicBezTo>
                  <a:cubicBezTo>
                    <a:pt x="1806" y="2715"/>
                    <a:pt x="1820" y="2750"/>
                    <a:pt x="1861" y="2766"/>
                  </a:cubicBezTo>
                  <a:cubicBezTo>
                    <a:pt x="1936" y="2794"/>
                    <a:pt x="2010" y="2807"/>
                    <a:pt x="2085" y="2807"/>
                  </a:cubicBezTo>
                  <a:cubicBezTo>
                    <a:pt x="2149" y="2807"/>
                    <a:pt x="2213" y="2798"/>
                    <a:pt x="2279" y="2781"/>
                  </a:cubicBezTo>
                  <a:cubicBezTo>
                    <a:pt x="2410" y="2748"/>
                    <a:pt x="2624" y="2638"/>
                    <a:pt x="2796" y="2638"/>
                  </a:cubicBezTo>
                  <a:cubicBezTo>
                    <a:pt x="2887" y="2638"/>
                    <a:pt x="2967" y="2669"/>
                    <a:pt x="3016" y="2759"/>
                  </a:cubicBezTo>
                  <a:cubicBezTo>
                    <a:pt x="2824" y="2866"/>
                    <a:pt x="2627" y="2971"/>
                    <a:pt x="2437" y="3082"/>
                  </a:cubicBezTo>
                  <a:cubicBezTo>
                    <a:pt x="2316" y="3154"/>
                    <a:pt x="2190" y="3230"/>
                    <a:pt x="2138" y="3367"/>
                  </a:cubicBezTo>
                  <a:cubicBezTo>
                    <a:pt x="2053" y="3586"/>
                    <a:pt x="2143" y="3769"/>
                    <a:pt x="1920" y="3932"/>
                  </a:cubicBezTo>
                  <a:cubicBezTo>
                    <a:pt x="1757" y="4052"/>
                    <a:pt x="1558" y="4124"/>
                    <a:pt x="1383" y="4223"/>
                  </a:cubicBezTo>
                  <a:cubicBezTo>
                    <a:pt x="1186" y="4335"/>
                    <a:pt x="689" y="4560"/>
                    <a:pt x="781" y="4872"/>
                  </a:cubicBezTo>
                  <a:cubicBezTo>
                    <a:pt x="825" y="5023"/>
                    <a:pt x="1008" y="5116"/>
                    <a:pt x="1131" y="5188"/>
                  </a:cubicBezTo>
                  <a:cubicBezTo>
                    <a:pt x="1303" y="5291"/>
                    <a:pt x="1488" y="5373"/>
                    <a:pt x="1652" y="5490"/>
                  </a:cubicBezTo>
                  <a:cubicBezTo>
                    <a:pt x="1840" y="5620"/>
                    <a:pt x="1968" y="5802"/>
                    <a:pt x="2126" y="5963"/>
                  </a:cubicBezTo>
                  <a:cubicBezTo>
                    <a:pt x="2275" y="6113"/>
                    <a:pt x="2450" y="6237"/>
                    <a:pt x="2625" y="6352"/>
                  </a:cubicBezTo>
                  <a:cubicBezTo>
                    <a:pt x="2771" y="6451"/>
                    <a:pt x="2898" y="6526"/>
                    <a:pt x="3071" y="6563"/>
                  </a:cubicBezTo>
                  <a:cubicBezTo>
                    <a:pt x="3174" y="6584"/>
                    <a:pt x="3254" y="6583"/>
                    <a:pt x="3175" y="6683"/>
                  </a:cubicBezTo>
                  <a:cubicBezTo>
                    <a:pt x="3144" y="6724"/>
                    <a:pt x="3058" y="6746"/>
                    <a:pt x="3016" y="6776"/>
                  </a:cubicBezTo>
                  <a:cubicBezTo>
                    <a:pt x="2795" y="6928"/>
                    <a:pt x="2832" y="7081"/>
                    <a:pt x="2986" y="7221"/>
                  </a:cubicBezTo>
                  <a:cubicBezTo>
                    <a:pt x="3253" y="7462"/>
                    <a:pt x="3867" y="7658"/>
                    <a:pt x="4071" y="7706"/>
                  </a:cubicBezTo>
                  <a:cubicBezTo>
                    <a:pt x="4621" y="6886"/>
                    <a:pt x="4941" y="5899"/>
                    <a:pt x="4941" y="4839"/>
                  </a:cubicBezTo>
                  <a:cubicBezTo>
                    <a:pt x="4945" y="4805"/>
                    <a:pt x="4945" y="4773"/>
                    <a:pt x="4942" y="4741"/>
                  </a:cubicBezTo>
                  <a:cubicBezTo>
                    <a:pt x="4941" y="4687"/>
                    <a:pt x="4941" y="4635"/>
                    <a:pt x="4938" y="4582"/>
                  </a:cubicBezTo>
                  <a:cubicBezTo>
                    <a:pt x="4932" y="4482"/>
                    <a:pt x="4925" y="4383"/>
                    <a:pt x="4914" y="4285"/>
                  </a:cubicBezTo>
                  <a:cubicBezTo>
                    <a:pt x="4913" y="4263"/>
                    <a:pt x="4910" y="4241"/>
                    <a:pt x="4907" y="4220"/>
                  </a:cubicBezTo>
                  <a:cubicBezTo>
                    <a:pt x="4906" y="4200"/>
                    <a:pt x="4903" y="4183"/>
                    <a:pt x="4900" y="4165"/>
                  </a:cubicBezTo>
                  <a:cubicBezTo>
                    <a:pt x="4893" y="4108"/>
                    <a:pt x="4884" y="4052"/>
                    <a:pt x="4876" y="3997"/>
                  </a:cubicBezTo>
                  <a:cubicBezTo>
                    <a:pt x="4872" y="3980"/>
                    <a:pt x="4870" y="3960"/>
                    <a:pt x="4868" y="3943"/>
                  </a:cubicBezTo>
                  <a:cubicBezTo>
                    <a:pt x="4863" y="3918"/>
                    <a:pt x="4858" y="3891"/>
                    <a:pt x="4853" y="3867"/>
                  </a:cubicBezTo>
                  <a:cubicBezTo>
                    <a:pt x="4848" y="3839"/>
                    <a:pt x="4842" y="3810"/>
                    <a:pt x="4835" y="3782"/>
                  </a:cubicBezTo>
                  <a:cubicBezTo>
                    <a:pt x="4835" y="3781"/>
                    <a:pt x="4835" y="3778"/>
                    <a:pt x="4834" y="3777"/>
                  </a:cubicBezTo>
                  <a:cubicBezTo>
                    <a:pt x="4829" y="3758"/>
                    <a:pt x="4827" y="3740"/>
                    <a:pt x="4821" y="3721"/>
                  </a:cubicBezTo>
                  <a:cubicBezTo>
                    <a:pt x="4815" y="3700"/>
                    <a:pt x="4812" y="3679"/>
                    <a:pt x="4807" y="3658"/>
                  </a:cubicBezTo>
                  <a:cubicBezTo>
                    <a:pt x="4719" y="3280"/>
                    <a:pt x="4587" y="2915"/>
                    <a:pt x="4419" y="2574"/>
                  </a:cubicBezTo>
                  <a:cubicBezTo>
                    <a:pt x="4406" y="2547"/>
                    <a:pt x="4395" y="2522"/>
                    <a:pt x="4381" y="2498"/>
                  </a:cubicBezTo>
                  <a:cubicBezTo>
                    <a:pt x="4326" y="2392"/>
                    <a:pt x="4269" y="2287"/>
                    <a:pt x="4207" y="2187"/>
                  </a:cubicBezTo>
                  <a:cubicBezTo>
                    <a:pt x="4193" y="2162"/>
                    <a:pt x="4177" y="2139"/>
                    <a:pt x="4163" y="2115"/>
                  </a:cubicBezTo>
                  <a:cubicBezTo>
                    <a:pt x="4145" y="2087"/>
                    <a:pt x="4128" y="2060"/>
                    <a:pt x="4110" y="2032"/>
                  </a:cubicBezTo>
                  <a:cubicBezTo>
                    <a:pt x="4039" y="1922"/>
                    <a:pt x="3964" y="1816"/>
                    <a:pt x="3887" y="1713"/>
                  </a:cubicBezTo>
                  <a:cubicBezTo>
                    <a:pt x="3867" y="1687"/>
                    <a:pt x="3848" y="1665"/>
                    <a:pt x="3830" y="1640"/>
                  </a:cubicBezTo>
                  <a:lnTo>
                    <a:pt x="3767" y="1560"/>
                  </a:lnTo>
                  <a:cubicBezTo>
                    <a:pt x="3750" y="1541"/>
                    <a:pt x="3734" y="1522"/>
                    <a:pt x="3717" y="1503"/>
                  </a:cubicBezTo>
                  <a:cubicBezTo>
                    <a:pt x="3628" y="1398"/>
                    <a:pt x="3536" y="1298"/>
                    <a:pt x="3439" y="1201"/>
                  </a:cubicBezTo>
                  <a:lnTo>
                    <a:pt x="3371" y="1131"/>
                  </a:lnTo>
                  <a:cubicBezTo>
                    <a:pt x="3301" y="1065"/>
                    <a:pt x="3230" y="1000"/>
                    <a:pt x="3155" y="937"/>
                  </a:cubicBezTo>
                  <a:lnTo>
                    <a:pt x="3023" y="825"/>
                  </a:lnTo>
                  <a:cubicBezTo>
                    <a:pt x="2993" y="800"/>
                    <a:pt x="2962" y="776"/>
                    <a:pt x="2930" y="750"/>
                  </a:cubicBezTo>
                  <a:cubicBezTo>
                    <a:pt x="2907" y="733"/>
                    <a:pt x="2882" y="714"/>
                    <a:pt x="2858" y="697"/>
                  </a:cubicBezTo>
                  <a:cubicBezTo>
                    <a:pt x="2543" y="461"/>
                    <a:pt x="2201" y="263"/>
                    <a:pt x="1837" y="105"/>
                  </a:cubicBezTo>
                  <a:cubicBezTo>
                    <a:pt x="1693" y="77"/>
                    <a:pt x="1548" y="52"/>
                    <a:pt x="1402" y="33"/>
                  </a:cubicBezTo>
                  <a:cubicBezTo>
                    <a:pt x="1327" y="23"/>
                    <a:pt x="1236" y="0"/>
                    <a:pt x="1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1" name="Google Shape;3641;p51"/>
            <p:cNvSpPr/>
            <p:nvPr/>
          </p:nvSpPr>
          <p:spPr>
            <a:xfrm>
              <a:off x="6792629" y="1071844"/>
              <a:ext cx="278718" cy="235802"/>
            </a:xfrm>
            <a:custGeom>
              <a:avLst/>
              <a:gdLst/>
              <a:ahLst/>
              <a:cxnLst/>
              <a:rect l="l" t="t" r="r" b="b"/>
              <a:pathLst>
                <a:path w="9324" h="7889" extrusionOk="0">
                  <a:moveTo>
                    <a:pt x="8543" y="1"/>
                  </a:moveTo>
                  <a:cubicBezTo>
                    <a:pt x="8678" y="475"/>
                    <a:pt x="8751" y="976"/>
                    <a:pt x="8751" y="1493"/>
                  </a:cubicBezTo>
                  <a:cubicBezTo>
                    <a:pt x="8751" y="2609"/>
                    <a:pt x="8414" y="3645"/>
                    <a:pt x="7837" y="4508"/>
                  </a:cubicBezTo>
                  <a:cubicBezTo>
                    <a:pt x="6864" y="5959"/>
                    <a:pt x="5209" y="6916"/>
                    <a:pt x="3329" y="6916"/>
                  </a:cubicBezTo>
                  <a:cubicBezTo>
                    <a:pt x="2075" y="6916"/>
                    <a:pt x="919" y="6491"/>
                    <a:pt x="0" y="5774"/>
                  </a:cubicBezTo>
                  <a:lnTo>
                    <a:pt x="0" y="5774"/>
                  </a:lnTo>
                  <a:cubicBezTo>
                    <a:pt x="939" y="7057"/>
                    <a:pt x="2453" y="7888"/>
                    <a:pt x="4164" y="7888"/>
                  </a:cubicBezTo>
                  <a:cubicBezTo>
                    <a:pt x="5953" y="7888"/>
                    <a:pt x="7528" y="6978"/>
                    <a:pt x="8452" y="5596"/>
                  </a:cubicBezTo>
                  <a:cubicBezTo>
                    <a:pt x="9003" y="4776"/>
                    <a:pt x="9323" y="3789"/>
                    <a:pt x="9323" y="2729"/>
                  </a:cubicBezTo>
                  <a:cubicBezTo>
                    <a:pt x="9323" y="1729"/>
                    <a:pt x="9037" y="793"/>
                    <a:pt x="8543" y="1"/>
                  </a:cubicBezTo>
                  <a:close/>
                </a:path>
              </a:pathLst>
            </a:custGeom>
            <a:solidFill>
              <a:srgbClr val="FFFFFF">
                <a:alpha val="232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42" name="Google Shape;3642;p51"/>
          <p:cNvGrpSpPr/>
          <p:nvPr/>
        </p:nvGrpSpPr>
        <p:grpSpPr>
          <a:xfrm rot="-1473203">
            <a:off x="655760" y="951049"/>
            <a:ext cx="1520006" cy="758412"/>
            <a:chOff x="3928210" y="1337178"/>
            <a:chExt cx="913545" cy="455852"/>
          </a:xfrm>
        </p:grpSpPr>
        <p:sp>
          <p:nvSpPr>
            <p:cNvPr id="3643" name="Google Shape;3643;p51"/>
            <p:cNvSpPr/>
            <p:nvPr/>
          </p:nvSpPr>
          <p:spPr>
            <a:xfrm>
              <a:off x="3928210" y="1337178"/>
              <a:ext cx="913545" cy="455852"/>
            </a:xfrm>
            <a:custGeom>
              <a:avLst/>
              <a:gdLst/>
              <a:ahLst/>
              <a:cxnLst/>
              <a:rect l="l" t="t" r="r" b="b"/>
              <a:pathLst>
                <a:path w="30561" h="15251" extrusionOk="0">
                  <a:moveTo>
                    <a:pt x="15519" y="1"/>
                  </a:moveTo>
                  <a:cubicBezTo>
                    <a:pt x="15210" y="1"/>
                    <a:pt x="14892" y="8"/>
                    <a:pt x="14574" y="22"/>
                  </a:cubicBezTo>
                  <a:cubicBezTo>
                    <a:pt x="8213" y="300"/>
                    <a:pt x="4413" y="3690"/>
                    <a:pt x="2345" y="6482"/>
                  </a:cubicBezTo>
                  <a:cubicBezTo>
                    <a:pt x="1567" y="7534"/>
                    <a:pt x="890" y="8689"/>
                    <a:pt x="337" y="9912"/>
                  </a:cubicBezTo>
                  <a:cubicBezTo>
                    <a:pt x="1" y="10653"/>
                    <a:pt x="270" y="11528"/>
                    <a:pt x="965" y="11952"/>
                  </a:cubicBezTo>
                  <a:cubicBezTo>
                    <a:pt x="965" y="11952"/>
                    <a:pt x="1277" y="12142"/>
                    <a:pt x="1385" y="12210"/>
                  </a:cubicBezTo>
                  <a:cubicBezTo>
                    <a:pt x="1566" y="12322"/>
                    <a:pt x="1744" y="12438"/>
                    <a:pt x="1926" y="12559"/>
                  </a:cubicBezTo>
                  <a:cubicBezTo>
                    <a:pt x="2293" y="12803"/>
                    <a:pt x="2681" y="13078"/>
                    <a:pt x="3119" y="13403"/>
                  </a:cubicBezTo>
                  <a:cubicBezTo>
                    <a:pt x="3449" y="13649"/>
                    <a:pt x="3778" y="13897"/>
                    <a:pt x="4105" y="14151"/>
                  </a:cubicBezTo>
                  <a:lnTo>
                    <a:pt x="4136" y="14175"/>
                  </a:lnTo>
                  <a:cubicBezTo>
                    <a:pt x="4448" y="14418"/>
                    <a:pt x="4759" y="14661"/>
                    <a:pt x="5069" y="14906"/>
                  </a:cubicBezTo>
                  <a:cubicBezTo>
                    <a:pt x="5368" y="15140"/>
                    <a:pt x="5717" y="15250"/>
                    <a:pt x="6060" y="15250"/>
                  </a:cubicBezTo>
                  <a:cubicBezTo>
                    <a:pt x="6694" y="15250"/>
                    <a:pt x="7310" y="14877"/>
                    <a:pt x="7565" y="14224"/>
                  </a:cubicBezTo>
                  <a:cubicBezTo>
                    <a:pt x="7820" y="13568"/>
                    <a:pt x="8122" y="12954"/>
                    <a:pt x="8460" y="12404"/>
                  </a:cubicBezTo>
                  <a:cubicBezTo>
                    <a:pt x="9936" y="9994"/>
                    <a:pt x="11981" y="8824"/>
                    <a:pt x="14710" y="8824"/>
                  </a:cubicBezTo>
                  <a:cubicBezTo>
                    <a:pt x="14793" y="8824"/>
                    <a:pt x="14875" y="8825"/>
                    <a:pt x="14960" y="8828"/>
                  </a:cubicBezTo>
                  <a:cubicBezTo>
                    <a:pt x="18484" y="8917"/>
                    <a:pt x="21046" y="10494"/>
                    <a:pt x="23264" y="13939"/>
                  </a:cubicBezTo>
                  <a:cubicBezTo>
                    <a:pt x="23570" y="14416"/>
                    <a:pt x="24087" y="14678"/>
                    <a:pt x="24617" y="14678"/>
                  </a:cubicBezTo>
                  <a:cubicBezTo>
                    <a:pt x="24890" y="14678"/>
                    <a:pt x="25166" y="14608"/>
                    <a:pt x="25419" y="14463"/>
                  </a:cubicBezTo>
                  <a:cubicBezTo>
                    <a:pt x="25710" y="14295"/>
                    <a:pt x="25981" y="14126"/>
                    <a:pt x="26233" y="13968"/>
                  </a:cubicBezTo>
                  <a:cubicBezTo>
                    <a:pt x="26233" y="13968"/>
                    <a:pt x="26537" y="13771"/>
                    <a:pt x="26630" y="13709"/>
                  </a:cubicBezTo>
                  <a:cubicBezTo>
                    <a:pt x="26856" y="13564"/>
                    <a:pt x="27080" y="13416"/>
                    <a:pt x="27305" y="13263"/>
                  </a:cubicBezTo>
                  <a:lnTo>
                    <a:pt x="27331" y="13246"/>
                  </a:lnTo>
                  <a:cubicBezTo>
                    <a:pt x="27727" y="12980"/>
                    <a:pt x="28122" y="12714"/>
                    <a:pt x="28519" y="12453"/>
                  </a:cubicBezTo>
                  <a:lnTo>
                    <a:pt x="28630" y="12381"/>
                  </a:lnTo>
                  <a:cubicBezTo>
                    <a:pt x="28719" y="12323"/>
                    <a:pt x="28809" y="12262"/>
                    <a:pt x="28900" y="12206"/>
                  </a:cubicBezTo>
                  <a:cubicBezTo>
                    <a:pt x="29077" y="12095"/>
                    <a:pt x="29268" y="11984"/>
                    <a:pt x="29485" y="11867"/>
                  </a:cubicBezTo>
                  <a:cubicBezTo>
                    <a:pt x="30269" y="11447"/>
                    <a:pt x="30561" y="10470"/>
                    <a:pt x="30140" y="9686"/>
                  </a:cubicBezTo>
                  <a:cubicBezTo>
                    <a:pt x="27566" y="4894"/>
                    <a:pt x="23813" y="1"/>
                    <a:pt x="1551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4" name="Google Shape;3644;p51"/>
            <p:cNvSpPr/>
            <p:nvPr/>
          </p:nvSpPr>
          <p:spPr>
            <a:xfrm>
              <a:off x="3982017" y="1385301"/>
              <a:ext cx="804856" cy="294566"/>
            </a:xfrm>
            <a:custGeom>
              <a:avLst/>
              <a:gdLst/>
              <a:ahLst/>
              <a:cxnLst/>
              <a:rect l="l" t="t" r="r" b="b"/>
              <a:pathLst>
                <a:path w="26925" h="9855" extrusionOk="0">
                  <a:moveTo>
                    <a:pt x="13720" y="0"/>
                  </a:moveTo>
                  <a:cubicBezTo>
                    <a:pt x="13434" y="0"/>
                    <a:pt x="13142" y="7"/>
                    <a:pt x="12844" y="20"/>
                  </a:cubicBezTo>
                  <a:cubicBezTo>
                    <a:pt x="7116" y="271"/>
                    <a:pt x="3697" y="3318"/>
                    <a:pt x="1840" y="5829"/>
                  </a:cubicBezTo>
                  <a:cubicBezTo>
                    <a:pt x="1014" y="6946"/>
                    <a:pt x="417" y="8048"/>
                    <a:pt x="0" y="8966"/>
                  </a:cubicBezTo>
                  <a:cubicBezTo>
                    <a:pt x="143" y="9055"/>
                    <a:pt x="288" y="9141"/>
                    <a:pt x="431" y="9230"/>
                  </a:cubicBezTo>
                  <a:cubicBezTo>
                    <a:pt x="754" y="9429"/>
                    <a:pt x="1067" y="9640"/>
                    <a:pt x="1381" y="9855"/>
                  </a:cubicBezTo>
                  <a:cubicBezTo>
                    <a:pt x="1765" y="8973"/>
                    <a:pt x="2342" y="7861"/>
                    <a:pt x="3175" y="6747"/>
                  </a:cubicBezTo>
                  <a:cubicBezTo>
                    <a:pt x="5573" y="3536"/>
                    <a:pt x="8849" y="1815"/>
                    <a:pt x="12914" y="1637"/>
                  </a:cubicBezTo>
                  <a:cubicBezTo>
                    <a:pt x="13182" y="1625"/>
                    <a:pt x="13444" y="1620"/>
                    <a:pt x="13701" y="1620"/>
                  </a:cubicBezTo>
                  <a:cubicBezTo>
                    <a:pt x="20608" y="1620"/>
                    <a:pt x="23463" y="5806"/>
                    <a:pt x="25543" y="9686"/>
                  </a:cubicBezTo>
                  <a:cubicBezTo>
                    <a:pt x="25774" y="9533"/>
                    <a:pt x="26009" y="9379"/>
                    <a:pt x="26244" y="9231"/>
                  </a:cubicBezTo>
                  <a:cubicBezTo>
                    <a:pt x="26466" y="9090"/>
                    <a:pt x="26693" y="8962"/>
                    <a:pt x="26925" y="8836"/>
                  </a:cubicBezTo>
                  <a:cubicBezTo>
                    <a:pt x="24718" y="4737"/>
                    <a:pt x="21470" y="0"/>
                    <a:pt x="1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5" name="Google Shape;3645;p51"/>
            <p:cNvSpPr/>
            <p:nvPr/>
          </p:nvSpPr>
          <p:spPr>
            <a:xfrm>
              <a:off x="4012447" y="1420690"/>
              <a:ext cx="742739" cy="279561"/>
            </a:xfrm>
            <a:custGeom>
              <a:avLst/>
              <a:gdLst/>
              <a:ahLst/>
              <a:cxnLst/>
              <a:rect l="l" t="t" r="r" b="b"/>
              <a:pathLst>
                <a:path w="24847" h="9353" extrusionOk="0">
                  <a:moveTo>
                    <a:pt x="12167" y="1"/>
                  </a:moveTo>
                  <a:cubicBezTo>
                    <a:pt x="12049" y="1"/>
                    <a:pt x="11930" y="2"/>
                    <a:pt x="11810" y="4"/>
                  </a:cubicBezTo>
                  <a:cubicBezTo>
                    <a:pt x="6428" y="113"/>
                    <a:pt x="3287" y="3043"/>
                    <a:pt x="1602" y="5481"/>
                  </a:cubicBezTo>
                  <a:cubicBezTo>
                    <a:pt x="885" y="6521"/>
                    <a:pt x="366" y="7552"/>
                    <a:pt x="0" y="8424"/>
                  </a:cubicBezTo>
                  <a:cubicBezTo>
                    <a:pt x="447" y="8720"/>
                    <a:pt x="882" y="9034"/>
                    <a:pt x="1311" y="9353"/>
                  </a:cubicBezTo>
                  <a:cubicBezTo>
                    <a:pt x="1650" y="8506"/>
                    <a:pt x="2157" y="7461"/>
                    <a:pt x="2882" y="6422"/>
                  </a:cubicBezTo>
                  <a:cubicBezTo>
                    <a:pt x="5057" y="3303"/>
                    <a:pt x="8098" y="1683"/>
                    <a:pt x="11917" y="1606"/>
                  </a:cubicBezTo>
                  <a:cubicBezTo>
                    <a:pt x="12026" y="1604"/>
                    <a:pt x="12133" y="1603"/>
                    <a:pt x="12240" y="1603"/>
                  </a:cubicBezTo>
                  <a:cubicBezTo>
                    <a:pt x="18607" y="1603"/>
                    <a:pt x="21523" y="5386"/>
                    <a:pt x="23588" y="9133"/>
                  </a:cubicBezTo>
                  <a:cubicBezTo>
                    <a:pt x="24007" y="8850"/>
                    <a:pt x="24425" y="8568"/>
                    <a:pt x="24847" y="8293"/>
                  </a:cubicBezTo>
                  <a:cubicBezTo>
                    <a:pt x="22630" y="4295"/>
                    <a:pt x="19317" y="1"/>
                    <a:pt x="121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6" name="Google Shape;3646;p51"/>
            <p:cNvSpPr/>
            <p:nvPr/>
          </p:nvSpPr>
          <p:spPr>
            <a:xfrm>
              <a:off x="4042818" y="1458292"/>
              <a:ext cx="680891" cy="263779"/>
            </a:xfrm>
            <a:custGeom>
              <a:avLst/>
              <a:gdLst/>
              <a:ahLst/>
              <a:cxnLst/>
              <a:rect l="l" t="t" r="r" b="b"/>
              <a:pathLst>
                <a:path w="22778" h="8825" extrusionOk="0">
                  <a:moveTo>
                    <a:pt x="10698" y="1"/>
                  </a:moveTo>
                  <a:cubicBezTo>
                    <a:pt x="5717" y="1"/>
                    <a:pt x="2877" y="2795"/>
                    <a:pt x="1372" y="5150"/>
                  </a:cubicBezTo>
                  <a:cubicBezTo>
                    <a:pt x="761" y="6103"/>
                    <a:pt x="318" y="7056"/>
                    <a:pt x="0" y="7879"/>
                  </a:cubicBezTo>
                  <a:cubicBezTo>
                    <a:pt x="424" y="8188"/>
                    <a:pt x="840" y="8505"/>
                    <a:pt x="1255" y="8824"/>
                  </a:cubicBezTo>
                  <a:cubicBezTo>
                    <a:pt x="1550" y="8024"/>
                    <a:pt x="1982" y="7064"/>
                    <a:pt x="2596" y="6113"/>
                  </a:cubicBezTo>
                  <a:cubicBezTo>
                    <a:pt x="4536" y="3109"/>
                    <a:pt x="7315" y="1589"/>
                    <a:pt x="10852" y="1589"/>
                  </a:cubicBezTo>
                  <a:cubicBezTo>
                    <a:pt x="10880" y="1589"/>
                    <a:pt x="10907" y="1589"/>
                    <a:pt x="10935" y="1589"/>
                  </a:cubicBezTo>
                  <a:cubicBezTo>
                    <a:pt x="16662" y="1630"/>
                    <a:pt x="19564" y="4975"/>
                    <a:pt x="21607" y="8511"/>
                  </a:cubicBezTo>
                  <a:cubicBezTo>
                    <a:pt x="22003" y="8260"/>
                    <a:pt x="22389" y="8002"/>
                    <a:pt x="22778" y="7740"/>
                  </a:cubicBezTo>
                  <a:cubicBezTo>
                    <a:pt x="20559" y="3904"/>
                    <a:pt x="17266" y="48"/>
                    <a:pt x="10791" y="1"/>
                  </a:cubicBezTo>
                  <a:cubicBezTo>
                    <a:pt x="10760" y="1"/>
                    <a:pt x="10729" y="1"/>
                    <a:pt x="106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7" name="Google Shape;3647;p51"/>
            <p:cNvSpPr/>
            <p:nvPr/>
          </p:nvSpPr>
          <p:spPr>
            <a:xfrm>
              <a:off x="4073159" y="1505578"/>
              <a:ext cx="624843" cy="239269"/>
            </a:xfrm>
            <a:custGeom>
              <a:avLst/>
              <a:gdLst/>
              <a:ahLst/>
              <a:cxnLst/>
              <a:rect l="l" t="t" r="r" b="b"/>
              <a:pathLst>
                <a:path w="20903" h="8005" extrusionOk="0">
                  <a:moveTo>
                    <a:pt x="9672" y="0"/>
                  </a:moveTo>
                  <a:cubicBezTo>
                    <a:pt x="5039" y="0"/>
                    <a:pt x="2429" y="2676"/>
                    <a:pt x="1049" y="4949"/>
                  </a:cubicBezTo>
                  <a:cubicBezTo>
                    <a:pt x="611" y="5671"/>
                    <a:pt x="267" y="6394"/>
                    <a:pt x="0" y="7059"/>
                  </a:cubicBezTo>
                  <a:cubicBezTo>
                    <a:pt x="91" y="7128"/>
                    <a:pt x="182" y="7199"/>
                    <a:pt x="273" y="7268"/>
                  </a:cubicBezTo>
                  <a:cubicBezTo>
                    <a:pt x="586" y="7511"/>
                    <a:pt x="901" y="7758"/>
                    <a:pt x="1214" y="8005"/>
                  </a:cubicBezTo>
                  <a:cubicBezTo>
                    <a:pt x="1468" y="7354"/>
                    <a:pt x="1801" y="6638"/>
                    <a:pt x="2237" y="5927"/>
                  </a:cubicBezTo>
                  <a:cubicBezTo>
                    <a:pt x="4008" y="3038"/>
                    <a:pt x="6573" y="1577"/>
                    <a:pt x="9864" y="1577"/>
                  </a:cubicBezTo>
                  <a:cubicBezTo>
                    <a:pt x="9959" y="1577"/>
                    <a:pt x="10053" y="1579"/>
                    <a:pt x="10149" y="1581"/>
                  </a:cubicBezTo>
                  <a:cubicBezTo>
                    <a:pt x="15007" y="1705"/>
                    <a:pt x="17791" y="4362"/>
                    <a:pt x="19767" y="7430"/>
                  </a:cubicBezTo>
                  <a:cubicBezTo>
                    <a:pt x="20028" y="7281"/>
                    <a:pt x="20282" y="7121"/>
                    <a:pt x="20528" y="6967"/>
                  </a:cubicBezTo>
                  <a:cubicBezTo>
                    <a:pt x="20655" y="6888"/>
                    <a:pt x="20777" y="6805"/>
                    <a:pt x="20903" y="6724"/>
                  </a:cubicBezTo>
                  <a:cubicBezTo>
                    <a:pt x="18731" y="3297"/>
                    <a:pt x="15562" y="145"/>
                    <a:pt x="9987" y="4"/>
                  </a:cubicBezTo>
                  <a:cubicBezTo>
                    <a:pt x="9881" y="2"/>
                    <a:pt x="9776" y="0"/>
                    <a:pt x="96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48" name="Google Shape;3648;p51"/>
          <p:cNvGrpSpPr/>
          <p:nvPr/>
        </p:nvGrpSpPr>
        <p:grpSpPr>
          <a:xfrm>
            <a:off x="3971065" y="3127031"/>
            <a:ext cx="807216" cy="884562"/>
            <a:chOff x="7969377" y="2856516"/>
            <a:chExt cx="402682" cy="441266"/>
          </a:xfrm>
        </p:grpSpPr>
        <p:sp>
          <p:nvSpPr>
            <p:cNvPr id="3649" name="Google Shape;3649;p51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0" name="Google Shape;3650;p51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1" name="Google Shape;3651;p51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2" name="Google Shape;3652;p51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3" name="Google Shape;3653;p51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4" name="Google Shape;3654;p51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5" name="Google Shape;3655;p51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6" name="Google Shape;3656;p51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7" name="Google Shape;3657;p51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8" name="Google Shape;3658;p51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9" name="Google Shape;3659;p51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60" name="Google Shape;3660;p51"/>
          <p:cNvGrpSpPr/>
          <p:nvPr/>
        </p:nvGrpSpPr>
        <p:grpSpPr>
          <a:xfrm>
            <a:off x="910745" y="2882557"/>
            <a:ext cx="537505" cy="831775"/>
            <a:chOff x="7706772" y="521151"/>
            <a:chExt cx="268136" cy="414933"/>
          </a:xfrm>
        </p:grpSpPr>
        <p:sp>
          <p:nvSpPr>
            <p:cNvPr id="3661" name="Google Shape;3661;p51"/>
            <p:cNvSpPr/>
            <p:nvPr/>
          </p:nvSpPr>
          <p:spPr>
            <a:xfrm>
              <a:off x="7706772" y="521151"/>
              <a:ext cx="268136" cy="414933"/>
            </a:xfrm>
            <a:custGeom>
              <a:avLst/>
              <a:gdLst/>
              <a:ahLst/>
              <a:cxnLst/>
              <a:rect l="l" t="t" r="r" b="b"/>
              <a:pathLst>
                <a:path w="8970" h="13882" extrusionOk="0">
                  <a:moveTo>
                    <a:pt x="4314" y="1"/>
                  </a:moveTo>
                  <a:cubicBezTo>
                    <a:pt x="3892" y="1"/>
                    <a:pt x="3488" y="116"/>
                    <a:pt x="3138" y="331"/>
                  </a:cubicBezTo>
                  <a:cubicBezTo>
                    <a:pt x="3137" y="332"/>
                    <a:pt x="3136" y="332"/>
                    <a:pt x="3134" y="332"/>
                  </a:cubicBezTo>
                  <a:cubicBezTo>
                    <a:pt x="2530" y="396"/>
                    <a:pt x="1977" y="723"/>
                    <a:pt x="1620" y="1220"/>
                  </a:cubicBezTo>
                  <a:lnTo>
                    <a:pt x="1615" y="1226"/>
                  </a:lnTo>
                  <a:cubicBezTo>
                    <a:pt x="1407" y="1323"/>
                    <a:pt x="1215" y="1455"/>
                    <a:pt x="1051" y="1615"/>
                  </a:cubicBezTo>
                  <a:cubicBezTo>
                    <a:pt x="420" y="2231"/>
                    <a:pt x="229" y="3202"/>
                    <a:pt x="550" y="4047"/>
                  </a:cubicBezTo>
                  <a:cubicBezTo>
                    <a:pt x="516" y="4094"/>
                    <a:pt x="482" y="4142"/>
                    <a:pt x="452" y="4193"/>
                  </a:cubicBezTo>
                  <a:cubicBezTo>
                    <a:pt x="88" y="4803"/>
                    <a:pt x="1" y="5482"/>
                    <a:pt x="201" y="6104"/>
                  </a:cubicBezTo>
                  <a:cubicBezTo>
                    <a:pt x="578" y="7259"/>
                    <a:pt x="1738" y="7753"/>
                    <a:pt x="2671" y="8151"/>
                  </a:cubicBezTo>
                  <a:cubicBezTo>
                    <a:pt x="3100" y="8334"/>
                    <a:pt x="3613" y="8670"/>
                    <a:pt x="4050" y="8996"/>
                  </a:cubicBezTo>
                  <a:cubicBezTo>
                    <a:pt x="4053" y="8998"/>
                    <a:pt x="4054" y="9003"/>
                    <a:pt x="4057" y="9007"/>
                  </a:cubicBezTo>
                  <a:cubicBezTo>
                    <a:pt x="4090" y="9177"/>
                    <a:pt x="4121" y="9341"/>
                    <a:pt x="4146" y="9503"/>
                  </a:cubicBezTo>
                  <a:cubicBezTo>
                    <a:pt x="4149" y="9511"/>
                    <a:pt x="4143" y="9518"/>
                    <a:pt x="4136" y="9520"/>
                  </a:cubicBezTo>
                  <a:cubicBezTo>
                    <a:pt x="3820" y="9616"/>
                    <a:pt x="3422" y="9820"/>
                    <a:pt x="3062" y="10259"/>
                  </a:cubicBezTo>
                  <a:cubicBezTo>
                    <a:pt x="2481" y="10969"/>
                    <a:pt x="2328" y="11938"/>
                    <a:pt x="2596" y="12814"/>
                  </a:cubicBezTo>
                  <a:lnTo>
                    <a:pt x="2656" y="13012"/>
                  </a:lnTo>
                  <a:cubicBezTo>
                    <a:pt x="2814" y="13531"/>
                    <a:pt x="3293" y="13882"/>
                    <a:pt x="3832" y="13882"/>
                  </a:cubicBezTo>
                  <a:cubicBezTo>
                    <a:pt x="3843" y="13882"/>
                    <a:pt x="3853" y="13882"/>
                    <a:pt x="3864" y="13881"/>
                  </a:cubicBezTo>
                  <a:lnTo>
                    <a:pt x="7417" y="13787"/>
                  </a:lnTo>
                  <a:cubicBezTo>
                    <a:pt x="7866" y="13774"/>
                    <a:pt x="8273" y="13517"/>
                    <a:pt x="8478" y="13116"/>
                  </a:cubicBezTo>
                  <a:lnTo>
                    <a:pt x="8581" y="12914"/>
                  </a:lnTo>
                  <a:cubicBezTo>
                    <a:pt x="8969" y="12152"/>
                    <a:pt x="8719" y="11425"/>
                    <a:pt x="8639" y="11190"/>
                  </a:cubicBezTo>
                  <a:cubicBezTo>
                    <a:pt x="8420" y="10553"/>
                    <a:pt x="8072" y="10097"/>
                    <a:pt x="7602" y="9833"/>
                  </a:cubicBezTo>
                  <a:cubicBezTo>
                    <a:pt x="7596" y="9830"/>
                    <a:pt x="7595" y="9826"/>
                    <a:pt x="7593" y="9820"/>
                  </a:cubicBezTo>
                  <a:cubicBezTo>
                    <a:pt x="7539" y="9362"/>
                    <a:pt x="7465" y="8885"/>
                    <a:pt x="7369" y="8392"/>
                  </a:cubicBezTo>
                  <a:lnTo>
                    <a:pt x="7369" y="8389"/>
                  </a:lnTo>
                  <a:cubicBezTo>
                    <a:pt x="7394" y="7956"/>
                    <a:pt x="7503" y="6944"/>
                    <a:pt x="7757" y="6265"/>
                  </a:cubicBezTo>
                  <a:cubicBezTo>
                    <a:pt x="8111" y="5314"/>
                    <a:pt x="8554" y="4132"/>
                    <a:pt x="7977" y="3064"/>
                  </a:cubicBezTo>
                  <a:cubicBezTo>
                    <a:pt x="7719" y="2588"/>
                    <a:pt x="7298" y="2229"/>
                    <a:pt x="6766" y="2032"/>
                  </a:cubicBezTo>
                  <a:cubicBezTo>
                    <a:pt x="6762" y="2030"/>
                    <a:pt x="6758" y="2026"/>
                    <a:pt x="6758" y="2022"/>
                  </a:cubicBezTo>
                  <a:cubicBezTo>
                    <a:pt x="6714" y="1857"/>
                    <a:pt x="6656" y="1694"/>
                    <a:pt x="6581" y="1538"/>
                  </a:cubicBezTo>
                  <a:cubicBezTo>
                    <a:pt x="6319" y="968"/>
                    <a:pt x="5908" y="527"/>
                    <a:pt x="5388" y="260"/>
                  </a:cubicBezTo>
                  <a:cubicBezTo>
                    <a:pt x="5057" y="91"/>
                    <a:pt x="4687" y="1"/>
                    <a:pt x="4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2" name="Google Shape;3662;p51"/>
            <p:cNvSpPr/>
            <p:nvPr/>
          </p:nvSpPr>
          <p:spPr>
            <a:xfrm>
              <a:off x="7829092" y="632102"/>
              <a:ext cx="60861" cy="235204"/>
            </a:xfrm>
            <a:custGeom>
              <a:avLst/>
              <a:gdLst/>
              <a:ahLst/>
              <a:cxnLst/>
              <a:rect l="l" t="t" r="r" b="b"/>
              <a:pathLst>
                <a:path w="2036" h="7869" extrusionOk="0">
                  <a:moveTo>
                    <a:pt x="88" y="0"/>
                  </a:moveTo>
                  <a:cubicBezTo>
                    <a:pt x="77" y="0"/>
                    <a:pt x="67" y="2"/>
                    <a:pt x="57" y="7"/>
                  </a:cubicBezTo>
                  <a:cubicBezTo>
                    <a:pt x="18" y="25"/>
                    <a:pt x="1" y="69"/>
                    <a:pt x="18" y="108"/>
                  </a:cubicBezTo>
                  <a:cubicBezTo>
                    <a:pt x="36" y="151"/>
                    <a:pt x="1882" y="4317"/>
                    <a:pt x="1836" y="7791"/>
                  </a:cubicBezTo>
                  <a:cubicBezTo>
                    <a:pt x="1833" y="7833"/>
                    <a:pt x="1867" y="7869"/>
                    <a:pt x="1909" y="7869"/>
                  </a:cubicBezTo>
                  <a:lnTo>
                    <a:pt x="1917" y="7869"/>
                  </a:lnTo>
                  <a:cubicBezTo>
                    <a:pt x="1956" y="7866"/>
                    <a:pt x="1985" y="7833"/>
                    <a:pt x="1988" y="7794"/>
                  </a:cubicBezTo>
                  <a:cubicBezTo>
                    <a:pt x="2036" y="4283"/>
                    <a:pt x="177" y="88"/>
                    <a:pt x="157" y="46"/>
                  </a:cubicBezTo>
                  <a:cubicBezTo>
                    <a:pt x="144" y="17"/>
                    <a:pt x="116" y="0"/>
                    <a:pt x="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3" name="Google Shape;3663;p51"/>
            <p:cNvSpPr/>
            <p:nvPr/>
          </p:nvSpPr>
          <p:spPr>
            <a:xfrm>
              <a:off x="7747395" y="666566"/>
              <a:ext cx="127551" cy="99623"/>
            </a:xfrm>
            <a:custGeom>
              <a:avLst/>
              <a:gdLst/>
              <a:ahLst/>
              <a:cxnLst/>
              <a:rect l="l" t="t" r="r" b="b"/>
              <a:pathLst>
                <a:path w="4267" h="3333" extrusionOk="0">
                  <a:moveTo>
                    <a:pt x="777" y="1"/>
                  </a:moveTo>
                  <a:cubicBezTo>
                    <a:pt x="644" y="1"/>
                    <a:pt x="540" y="49"/>
                    <a:pt x="477" y="155"/>
                  </a:cubicBezTo>
                  <a:cubicBezTo>
                    <a:pt x="1" y="948"/>
                    <a:pt x="900" y="1359"/>
                    <a:pt x="1945" y="1804"/>
                  </a:cubicBezTo>
                  <a:cubicBezTo>
                    <a:pt x="3079" y="2288"/>
                    <a:pt x="4266" y="3332"/>
                    <a:pt x="4266" y="3332"/>
                  </a:cubicBezTo>
                  <a:cubicBezTo>
                    <a:pt x="3759" y="2020"/>
                    <a:pt x="1643" y="1"/>
                    <a:pt x="7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4" name="Google Shape;3664;p51"/>
            <p:cNvSpPr/>
            <p:nvPr/>
          </p:nvSpPr>
          <p:spPr>
            <a:xfrm>
              <a:off x="7858685" y="625467"/>
              <a:ext cx="56437" cy="147836"/>
            </a:xfrm>
            <a:custGeom>
              <a:avLst/>
              <a:gdLst/>
              <a:ahLst/>
              <a:cxnLst/>
              <a:rect l="l" t="t" r="r" b="b"/>
              <a:pathLst>
                <a:path w="1888" h="4946" extrusionOk="0">
                  <a:moveTo>
                    <a:pt x="913" y="0"/>
                  </a:moveTo>
                  <a:cubicBezTo>
                    <a:pt x="78" y="0"/>
                    <a:pt x="0" y="3517"/>
                    <a:pt x="673" y="4946"/>
                  </a:cubicBezTo>
                  <a:cubicBezTo>
                    <a:pt x="673" y="4946"/>
                    <a:pt x="735" y="3366"/>
                    <a:pt x="1167" y="2210"/>
                  </a:cubicBezTo>
                  <a:cubicBezTo>
                    <a:pt x="1565" y="1149"/>
                    <a:pt x="1887" y="213"/>
                    <a:pt x="984" y="8"/>
                  </a:cubicBezTo>
                  <a:cubicBezTo>
                    <a:pt x="960" y="3"/>
                    <a:pt x="936" y="0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5" name="Google Shape;3665;p51"/>
            <p:cNvSpPr/>
            <p:nvPr/>
          </p:nvSpPr>
          <p:spPr>
            <a:xfrm>
              <a:off x="7765391" y="569304"/>
              <a:ext cx="99841" cy="84230"/>
            </a:xfrm>
            <a:custGeom>
              <a:avLst/>
              <a:gdLst/>
              <a:ahLst/>
              <a:cxnLst/>
              <a:rect l="l" t="t" r="r" b="b"/>
              <a:pathLst>
                <a:path w="3340" h="2818" extrusionOk="0">
                  <a:moveTo>
                    <a:pt x="2353" y="0"/>
                  </a:moveTo>
                  <a:cubicBezTo>
                    <a:pt x="2233" y="0"/>
                    <a:pt x="2116" y="30"/>
                    <a:pt x="2016" y="95"/>
                  </a:cubicBezTo>
                  <a:cubicBezTo>
                    <a:pt x="1861" y="195"/>
                    <a:pt x="1766" y="387"/>
                    <a:pt x="1780" y="568"/>
                  </a:cubicBezTo>
                  <a:lnTo>
                    <a:pt x="1780" y="568"/>
                  </a:lnTo>
                  <a:cubicBezTo>
                    <a:pt x="1713" y="432"/>
                    <a:pt x="1568" y="332"/>
                    <a:pt x="1415" y="322"/>
                  </a:cubicBezTo>
                  <a:cubicBezTo>
                    <a:pt x="1407" y="322"/>
                    <a:pt x="1398" y="321"/>
                    <a:pt x="1390" y="321"/>
                  </a:cubicBezTo>
                  <a:cubicBezTo>
                    <a:pt x="1194" y="321"/>
                    <a:pt x="1006" y="452"/>
                    <a:pt x="921" y="630"/>
                  </a:cubicBezTo>
                  <a:cubicBezTo>
                    <a:pt x="833" y="815"/>
                    <a:pt x="849" y="1042"/>
                    <a:pt x="940" y="1225"/>
                  </a:cubicBezTo>
                  <a:cubicBezTo>
                    <a:pt x="866" y="1089"/>
                    <a:pt x="716" y="1023"/>
                    <a:pt x="561" y="1023"/>
                  </a:cubicBezTo>
                  <a:cubicBezTo>
                    <a:pt x="435" y="1023"/>
                    <a:pt x="307" y="1067"/>
                    <a:pt x="216" y="1155"/>
                  </a:cubicBezTo>
                  <a:cubicBezTo>
                    <a:pt x="16" y="1351"/>
                    <a:pt x="0" y="1687"/>
                    <a:pt x="127" y="1937"/>
                  </a:cubicBezTo>
                  <a:cubicBezTo>
                    <a:pt x="254" y="2188"/>
                    <a:pt x="626" y="2542"/>
                    <a:pt x="882" y="2657"/>
                  </a:cubicBezTo>
                  <a:cubicBezTo>
                    <a:pt x="1123" y="2764"/>
                    <a:pt x="1380" y="2818"/>
                    <a:pt x="1635" y="2818"/>
                  </a:cubicBezTo>
                  <a:cubicBezTo>
                    <a:pt x="2268" y="2818"/>
                    <a:pt x="2883" y="2487"/>
                    <a:pt x="3172" y="1825"/>
                  </a:cubicBezTo>
                  <a:cubicBezTo>
                    <a:pt x="3340" y="1440"/>
                    <a:pt x="3336" y="983"/>
                    <a:pt x="3159" y="600"/>
                  </a:cubicBezTo>
                  <a:cubicBezTo>
                    <a:pt x="3060" y="386"/>
                    <a:pt x="2904" y="191"/>
                    <a:pt x="2693" y="82"/>
                  </a:cubicBezTo>
                  <a:cubicBezTo>
                    <a:pt x="2588" y="29"/>
                    <a:pt x="2470" y="0"/>
                    <a:pt x="23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6" name="Google Shape;3666;p51"/>
            <p:cNvSpPr/>
            <p:nvPr/>
          </p:nvSpPr>
          <p:spPr>
            <a:xfrm>
              <a:off x="7826431" y="846832"/>
              <a:ext cx="96194" cy="40800"/>
            </a:xfrm>
            <a:custGeom>
              <a:avLst/>
              <a:gdLst/>
              <a:ahLst/>
              <a:cxnLst/>
              <a:rect l="l" t="t" r="r" b="b"/>
              <a:pathLst>
                <a:path w="3218" h="1365" extrusionOk="0">
                  <a:moveTo>
                    <a:pt x="1491" y="0"/>
                  </a:moveTo>
                  <a:cubicBezTo>
                    <a:pt x="1375" y="0"/>
                    <a:pt x="1256" y="65"/>
                    <a:pt x="1181" y="160"/>
                  </a:cubicBezTo>
                  <a:cubicBezTo>
                    <a:pt x="1079" y="289"/>
                    <a:pt x="1042" y="459"/>
                    <a:pt x="1008" y="621"/>
                  </a:cubicBezTo>
                  <a:cubicBezTo>
                    <a:pt x="938" y="527"/>
                    <a:pt x="976" y="387"/>
                    <a:pt x="924" y="280"/>
                  </a:cubicBezTo>
                  <a:cubicBezTo>
                    <a:pt x="881" y="195"/>
                    <a:pt x="784" y="149"/>
                    <a:pt x="688" y="149"/>
                  </a:cubicBezTo>
                  <a:cubicBezTo>
                    <a:pt x="670" y="149"/>
                    <a:pt x="652" y="151"/>
                    <a:pt x="634" y="154"/>
                  </a:cubicBezTo>
                  <a:cubicBezTo>
                    <a:pt x="523" y="174"/>
                    <a:pt x="428" y="246"/>
                    <a:pt x="351" y="329"/>
                  </a:cubicBezTo>
                  <a:cubicBezTo>
                    <a:pt x="97" y="600"/>
                    <a:pt x="1" y="1009"/>
                    <a:pt x="108" y="1365"/>
                  </a:cubicBezTo>
                  <a:lnTo>
                    <a:pt x="3143" y="1287"/>
                  </a:lnTo>
                  <a:cubicBezTo>
                    <a:pt x="3217" y="1142"/>
                    <a:pt x="3167" y="967"/>
                    <a:pt x="3113" y="814"/>
                  </a:cubicBezTo>
                  <a:cubicBezTo>
                    <a:pt x="3042" y="607"/>
                    <a:pt x="2945" y="374"/>
                    <a:pt x="2738" y="308"/>
                  </a:cubicBezTo>
                  <a:cubicBezTo>
                    <a:pt x="2702" y="296"/>
                    <a:pt x="2666" y="291"/>
                    <a:pt x="2630" y="291"/>
                  </a:cubicBezTo>
                  <a:cubicBezTo>
                    <a:pt x="2497" y="291"/>
                    <a:pt x="2363" y="362"/>
                    <a:pt x="2272" y="462"/>
                  </a:cubicBezTo>
                  <a:cubicBezTo>
                    <a:pt x="2155" y="589"/>
                    <a:pt x="2091" y="755"/>
                    <a:pt x="2040" y="920"/>
                  </a:cubicBezTo>
                  <a:cubicBezTo>
                    <a:pt x="2019" y="649"/>
                    <a:pt x="1922" y="387"/>
                    <a:pt x="1762" y="168"/>
                  </a:cubicBezTo>
                  <a:cubicBezTo>
                    <a:pt x="1723" y="116"/>
                    <a:pt x="1679" y="64"/>
                    <a:pt x="1622" y="32"/>
                  </a:cubicBezTo>
                  <a:cubicBezTo>
                    <a:pt x="1581" y="10"/>
                    <a:pt x="1536" y="0"/>
                    <a:pt x="14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667" name="Google Shape;3667;p51"/>
          <p:cNvGrpSpPr/>
          <p:nvPr/>
        </p:nvGrpSpPr>
        <p:grpSpPr>
          <a:xfrm>
            <a:off x="6784354" y="3127030"/>
            <a:ext cx="487245" cy="533932"/>
            <a:chOff x="7969377" y="2856516"/>
            <a:chExt cx="402682" cy="441266"/>
          </a:xfrm>
        </p:grpSpPr>
        <p:sp>
          <p:nvSpPr>
            <p:cNvPr id="3668" name="Google Shape;3668;p51"/>
            <p:cNvSpPr/>
            <p:nvPr/>
          </p:nvSpPr>
          <p:spPr>
            <a:xfrm>
              <a:off x="7969377" y="2856516"/>
              <a:ext cx="402682" cy="441266"/>
            </a:xfrm>
            <a:custGeom>
              <a:avLst/>
              <a:gdLst/>
              <a:ahLst/>
              <a:cxnLst/>
              <a:rect l="l" t="t" r="r" b="b"/>
              <a:pathLst>
                <a:path w="13471" h="14763" extrusionOk="0">
                  <a:moveTo>
                    <a:pt x="4247" y="1"/>
                  </a:moveTo>
                  <a:cubicBezTo>
                    <a:pt x="3856" y="1"/>
                    <a:pt x="3477" y="99"/>
                    <a:pt x="3146" y="290"/>
                  </a:cubicBezTo>
                  <a:cubicBezTo>
                    <a:pt x="3108" y="314"/>
                    <a:pt x="3064" y="328"/>
                    <a:pt x="3019" y="335"/>
                  </a:cubicBezTo>
                  <a:cubicBezTo>
                    <a:pt x="2478" y="413"/>
                    <a:pt x="1980" y="702"/>
                    <a:pt x="1641" y="1135"/>
                  </a:cubicBezTo>
                  <a:cubicBezTo>
                    <a:pt x="1610" y="1178"/>
                    <a:pt x="1568" y="1212"/>
                    <a:pt x="1521" y="1236"/>
                  </a:cubicBezTo>
                  <a:cubicBezTo>
                    <a:pt x="1345" y="1327"/>
                    <a:pt x="1181" y="1446"/>
                    <a:pt x="1040" y="1584"/>
                  </a:cubicBezTo>
                  <a:cubicBezTo>
                    <a:pt x="419" y="2191"/>
                    <a:pt x="227" y="3141"/>
                    <a:pt x="533" y="3974"/>
                  </a:cubicBezTo>
                  <a:cubicBezTo>
                    <a:pt x="505" y="4015"/>
                    <a:pt x="476" y="4057"/>
                    <a:pt x="450" y="4101"/>
                  </a:cubicBezTo>
                  <a:cubicBezTo>
                    <a:pt x="88" y="4706"/>
                    <a:pt x="1" y="5378"/>
                    <a:pt x="201" y="5997"/>
                  </a:cubicBezTo>
                  <a:cubicBezTo>
                    <a:pt x="572" y="7138"/>
                    <a:pt x="1713" y="7623"/>
                    <a:pt x="2629" y="8015"/>
                  </a:cubicBezTo>
                  <a:cubicBezTo>
                    <a:pt x="3004" y="8176"/>
                    <a:pt x="3445" y="8454"/>
                    <a:pt x="3836" y="8741"/>
                  </a:cubicBezTo>
                  <a:cubicBezTo>
                    <a:pt x="3912" y="8794"/>
                    <a:pt x="3963" y="8877"/>
                    <a:pt x="3981" y="8969"/>
                  </a:cubicBezTo>
                  <a:cubicBezTo>
                    <a:pt x="4005" y="9100"/>
                    <a:pt x="4028" y="9227"/>
                    <a:pt x="4048" y="9355"/>
                  </a:cubicBezTo>
                  <a:cubicBezTo>
                    <a:pt x="4000" y="9364"/>
                    <a:pt x="3953" y="9379"/>
                    <a:pt x="3905" y="9393"/>
                  </a:cubicBezTo>
                  <a:cubicBezTo>
                    <a:pt x="3244" y="9602"/>
                    <a:pt x="2773" y="10107"/>
                    <a:pt x="2502" y="10900"/>
                  </a:cubicBezTo>
                  <a:cubicBezTo>
                    <a:pt x="2420" y="11136"/>
                    <a:pt x="2176" y="11856"/>
                    <a:pt x="2561" y="12615"/>
                  </a:cubicBezTo>
                  <a:lnTo>
                    <a:pt x="2897" y="13271"/>
                  </a:lnTo>
                  <a:cubicBezTo>
                    <a:pt x="2959" y="13391"/>
                    <a:pt x="3081" y="13469"/>
                    <a:pt x="3216" y="13472"/>
                  </a:cubicBezTo>
                  <a:lnTo>
                    <a:pt x="4684" y="13511"/>
                  </a:lnTo>
                  <a:cubicBezTo>
                    <a:pt x="4825" y="13514"/>
                    <a:pt x="4950" y="13597"/>
                    <a:pt x="5009" y="13726"/>
                  </a:cubicBezTo>
                  <a:cubicBezTo>
                    <a:pt x="5019" y="13744"/>
                    <a:pt x="5027" y="13763"/>
                    <a:pt x="5036" y="13781"/>
                  </a:cubicBezTo>
                  <a:lnTo>
                    <a:pt x="5372" y="14437"/>
                  </a:lnTo>
                  <a:cubicBezTo>
                    <a:pt x="5432" y="14557"/>
                    <a:pt x="5555" y="14635"/>
                    <a:pt x="5691" y="14638"/>
                  </a:cubicBezTo>
                  <a:lnTo>
                    <a:pt x="10323" y="14762"/>
                  </a:lnTo>
                  <a:cubicBezTo>
                    <a:pt x="10327" y="14762"/>
                    <a:pt x="10331" y="14762"/>
                    <a:pt x="10335" y="14762"/>
                  </a:cubicBezTo>
                  <a:cubicBezTo>
                    <a:pt x="10497" y="14762"/>
                    <a:pt x="10640" y="14655"/>
                    <a:pt x="10687" y="14501"/>
                  </a:cubicBezTo>
                  <a:lnTo>
                    <a:pt x="10962" y="13599"/>
                  </a:lnTo>
                  <a:cubicBezTo>
                    <a:pt x="11238" y="12696"/>
                    <a:pt x="11008" y="11706"/>
                    <a:pt x="10363" y="11020"/>
                  </a:cubicBezTo>
                  <a:cubicBezTo>
                    <a:pt x="10142" y="10783"/>
                    <a:pt x="9911" y="10629"/>
                    <a:pt x="9698" y="10527"/>
                  </a:cubicBezTo>
                  <a:cubicBezTo>
                    <a:pt x="9544" y="10455"/>
                    <a:pt x="9458" y="10290"/>
                    <a:pt x="9489" y="10124"/>
                  </a:cubicBezTo>
                  <a:lnTo>
                    <a:pt x="9489" y="10118"/>
                  </a:lnTo>
                  <a:cubicBezTo>
                    <a:pt x="9507" y="10026"/>
                    <a:pt x="9558" y="9943"/>
                    <a:pt x="9634" y="9888"/>
                  </a:cubicBezTo>
                  <a:cubicBezTo>
                    <a:pt x="10027" y="9602"/>
                    <a:pt x="10467" y="9322"/>
                    <a:pt x="10843" y="9161"/>
                  </a:cubicBezTo>
                  <a:cubicBezTo>
                    <a:pt x="11759" y="8772"/>
                    <a:pt x="12899" y="8285"/>
                    <a:pt x="13270" y="7143"/>
                  </a:cubicBezTo>
                  <a:cubicBezTo>
                    <a:pt x="13471" y="6526"/>
                    <a:pt x="13383" y="5851"/>
                    <a:pt x="13022" y="5248"/>
                  </a:cubicBezTo>
                  <a:cubicBezTo>
                    <a:pt x="12995" y="5205"/>
                    <a:pt x="12968" y="5162"/>
                    <a:pt x="12939" y="5121"/>
                  </a:cubicBezTo>
                  <a:cubicBezTo>
                    <a:pt x="13243" y="4289"/>
                    <a:pt x="13051" y="3337"/>
                    <a:pt x="12432" y="2730"/>
                  </a:cubicBezTo>
                  <a:cubicBezTo>
                    <a:pt x="12289" y="2591"/>
                    <a:pt x="12127" y="2475"/>
                    <a:pt x="11951" y="2383"/>
                  </a:cubicBezTo>
                  <a:cubicBezTo>
                    <a:pt x="11903" y="2358"/>
                    <a:pt x="11862" y="2325"/>
                    <a:pt x="11831" y="2283"/>
                  </a:cubicBezTo>
                  <a:cubicBezTo>
                    <a:pt x="11492" y="1848"/>
                    <a:pt x="10996" y="1557"/>
                    <a:pt x="10454" y="1481"/>
                  </a:cubicBezTo>
                  <a:cubicBezTo>
                    <a:pt x="10408" y="1474"/>
                    <a:pt x="10365" y="1460"/>
                    <a:pt x="10327" y="1437"/>
                  </a:cubicBezTo>
                  <a:cubicBezTo>
                    <a:pt x="9996" y="1248"/>
                    <a:pt x="9617" y="1148"/>
                    <a:pt x="9226" y="1148"/>
                  </a:cubicBezTo>
                  <a:cubicBezTo>
                    <a:pt x="8858" y="1148"/>
                    <a:pt x="8490" y="1238"/>
                    <a:pt x="8162" y="1405"/>
                  </a:cubicBezTo>
                  <a:cubicBezTo>
                    <a:pt x="7870" y="1556"/>
                    <a:pt x="7612" y="1762"/>
                    <a:pt x="7394" y="2016"/>
                  </a:cubicBezTo>
                  <a:cubicBezTo>
                    <a:pt x="7321" y="2103"/>
                    <a:pt x="7213" y="2153"/>
                    <a:pt x="7104" y="2153"/>
                  </a:cubicBezTo>
                  <a:cubicBezTo>
                    <a:pt x="7050" y="2153"/>
                    <a:pt x="6996" y="2140"/>
                    <a:pt x="6945" y="2114"/>
                  </a:cubicBezTo>
                  <a:cubicBezTo>
                    <a:pt x="6903" y="2090"/>
                    <a:pt x="6858" y="2068"/>
                    <a:pt x="6813" y="2047"/>
                  </a:cubicBezTo>
                  <a:cubicBezTo>
                    <a:pt x="6721" y="2005"/>
                    <a:pt x="6649" y="1926"/>
                    <a:pt x="6615" y="1828"/>
                  </a:cubicBezTo>
                  <a:cubicBezTo>
                    <a:pt x="6580" y="1725"/>
                    <a:pt x="6539" y="1622"/>
                    <a:pt x="6494" y="1522"/>
                  </a:cubicBezTo>
                  <a:cubicBezTo>
                    <a:pt x="6234" y="959"/>
                    <a:pt x="5826" y="521"/>
                    <a:pt x="5311" y="259"/>
                  </a:cubicBezTo>
                  <a:cubicBezTo>
                    <a:pt x="4983" y="91"/>
                    <a:pt x="4614" y="1"/>
                    <a:pt x="42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9" name="Google Shape;3669;p51"/>
            <p:cNvSpPr/>
            <p:nvPr/>
          </p:nvSpPr>
          <p:spPr>
            <a:xfrm>
              <a:off x="8192465" y="3000168"/>
              <a:ext cx="59187" cy="228868"/>
            </a:xfrm>
            <a:custGeom>
              <a:avLst/>
              <a:gdLst/>
              <a:ahLst/>
              <a:cxnLst/>
              <a:rect l="l" t="t" r="r" b="b"/>
              <a:pathLst>
                <a:path w="1980" h="7657" extrusionOk="0">
                  <a:moveTo>
                    <a:pt x="1897" y="0"/>
                  </a:moveTo>
                  <a:cubicBezTo>
                    <a:pt x="1869" y="0"/>
                    <a:pt x="1841" y="16"/>
                    <a:pt x="1830" y="43"/>
                  </a:cubicBezTo>
                  <a:cubicBezTo>
                    <a:pt x="1813" y="84"/>
                    <a:pt x="0" y="4170"/>
                    <a:pt x="48" y="7585"/>
                  </a:cubicBezTo>
                  <a:cubicBezTo>
                    <a:pt x="48" y="7621"/>
                    <a:pt x="77" y="7654"/>
                    <a:pt x="113" y="7657"/>
                  </a:cubicBezTo>
                  <a:lnTo>
                    <a:pt x="122" y="7657"/>
                  </a:lnTo>
                  <a:cubicBezTo>
                    <a:pt x="163" y="7657"/>
                    <a:pt x="197" y="7623"/>
                    <a:pt x="195" y="7583"/>
                  </a:cubicBezTo>
                  <a:cubicBezTo>
                    <a:pt x="149" y="4200"/>
                    <a:pt x="1947" y="145"/>
                    <a:pt x="1964" y="104"/>
                  </a:cubicBezTo>
                  <a:cubicBezTo>
                    <a:pt x="1979" y="67"/>
                    <a:pt x="1964" y="22"/>
                    <a:pt x="1927" y="6"/>
                  </a:cubicBezTo>
                  <a:cubicBezTo>
                    <a:pt x="1918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0" name="Google Shape;3670;p51"/>
            <p:cNvSpPr/>
            <p:nvPr/>
          </p:nvSpPr>
          <p:spPr>
            <a:xfrm>
              <a:off x="8207023" y="3033614"/>
              <a:ext cx="124114" cy="96963"/>
            </a:xfrm>
            <a:custGeom>
              <a:avLst/>
              <a:gdLst/>
              <a:ahLst/>
              <a:cxnLst/>
              <a:rect l="l" t="t" r="r" b="b"/>
              <a:pathLst>
                <a:path w="4152" h="3244" extrusionOk="0">
                  <a:moveTo>
                    <a:pt x="3397" y="0"/>
                  </a:moveTo>
                  <a:cubicBezTo>
                    <a:pt x="2554" y="0"/>
                    <a:pt x="494" y="1968"/>
                    <a:pt x="0" y="3243"/>
                  </a:cubicBezTo>
                  <a:cubicBezTo>
                    <a:pt x="0" y="3243"/>
                    <a:pt x="1156" y="2227"/>
                    <a:pt x="2260" y="1757"/>
                  </a:cubicBezTo>
                  <a:cubicBezTo>
                    <a:pt x="3276" y="1324"/>
                    <a:pt x="4152" y="924"/>
                    <a:pt x="3690" y="151"/>
                  </a:cubicBezTo>
                  <a:cubicBezTo>
                    <a:pt x="3628" y="47"/>
                    <a:pt x="3527" y="0"/>
                    <a:pt x="33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1" name="Google Shape;3671;p51"/>
            <p:cNvSpPr/>
            <p:nvPr/>
          </p:nvSpPr>
          <p:spPr>
            <a:xfrm>
              <a:off x="8167893" y="2993592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948" y="1"/>
                  </a:moveTo>
                  <a:cubicBezTo>
                    <a:pt x="926" y="1"/>
                    <a:pt x="903" y="4"/>
                    <a:pt x="879" y="9"/>
                  </a:cubicBezTo>
                  <a:cubicBezTo>
                    <a:pt x="1" y="207"/>
                    <a:pt x="314" y="1117"/>
                    <a:pt x="701" y="2152"/>
                  </a:cubicBezTo>
                  <a:cubicBezTo>
                    <a:pt x="1123" y="3277"/>
                    <a:pt x="1182" y="4814"/>
                    <a:pt x="1182" y="4814"/>
                  </a:cubicBezTo>
                  <a:cubicBezTo>
                    <a:pt x="1839" y="3424"/>
                    <a:pt x="1763" y="1"/>
                    <a:pt x="9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2" name="Google Shape;3672;p51"/>
            <p:cNvSpPr/>
            <p:nvPr/>
          </p:nvSpPr>
          <p:spPr>
            <a:xfrm>
              <a:off x="8216349" y="2938923"/>
              <a:ext cx="97240" cy="82018"/>
            </a:xfrm>
            <a:custGeom>
              <a:avLst/>
              <a:gdLst/>
              <a:ahLst/>
              <a:cxnLst/>
              <a:rect l="l" t="t" r="r" b="b"/>
              <a:pathLst>
                <a:path w="3253" h="2744" extrusionOk="0">
                  <a:moveTo>
                    <a:pt x="961" y="0"/>
                  </a:moveTo>
                  <a:cubicBezTo>
                    <a:pt x="847" y="0"/>
                    <a:pt x="732" y="28"/>
                    <a:pt x="631" y="81"/>
                  </a:cubicBezTo>
                  <a:cubicBezTo>
                    <a:pt x="427" y="185"/>
                    <a:pt x="274" y="376"/>
                    <a:pt x="177" y="586"/>
                  </a:cubicBezTo>
                  <a:cubicBezTo>
                    <a:pt x="6" y="959"/>
                    <a:pt x="0" y="1405"/>
                    <a:pt x="167" y="1779"/>
                  </a:cubicBezTo>
                  <a:cubicBezTo>
                    <a:pt x="448" y="2421"/>
                    <a:pt x="1047" y="2743"/>
                    <a:pt x="1663" y="2743"/>
                  </a:cubicBezTo>
                  <a:cubicBezTo>
                    <a:pt x="1911" y="2743"/>
                    <a:pt x="2163" y="2691"/>
                    <a:pt x="2397" y="2586"/>
                  </a:cubicBezTo>
                  <a:cubicBezTo>
                    <a:pt x="2645" y="2476"/>
                    <a:pt x="3010" y="2130"/>
                    <a:pt x="3131" y="1885"/>
                  </a:cubicBezTo>
                  <a:cubicBezTo>
                    <a:pt x="3252" y="1639"/>
                    <a:pt x="3238" y="1314"/>
                    <a:pt x="3042" y="1124"/>
                  </a:cubicBezTo>
                  <a:cubicBezTo>
                    <a:pt x="2955" y="1038"/>
                    <a:pt x="2831" y="995"/>
                    <a:pt x="2708" y="995"/>
                  </a:cubicBezTo>
                  <a:cubicBezTo>
                    <a:pt x="2557" y="995"/>
                    <a:pt x="2410" y="1061"/>
                    <a:pt x="2336" y="1193"/>
                  </a:cubicBezTo>
                  <a:cubicBezTo>
                    <a:pt x="2427" y="1012"/>
                    <a:pt x="2441" y="793"/>
                    <a:pt x="2356" y="611"/>
                  </a:cubicBezTo>
                  <a:cubicBezTo>
                    <a:pt x="2275" y="439"/>
                    <a:pt x="2093" y="313"/>
                    <a:pt x="1902" y="313"/>
                  </a:cubicBezTo>
                  <a:cubicBezTo>
                    <a:pt x="1893" y="313"/>
                    <a:pt x="1884" y="313"/>
                    <a:pt x="1875" y="314"/>
                  </a:cubicBezTo>
                  <a:cubicBezTo>
                    <a:pt x="1724" y="323"/>
                    <a:pt x="1584" y="420"/>
                    <a:pt x="1519" y="551"/>
                  </a:cubicBezTo>
                  <a:lnTo>
                    <a:pt x="1519" y="551"/>
                  </a:lnTo>
                  <a:cubicBezTo>
                    <a:pt x="1532" y="376"/>
                    <a:pt x="1439" y="191"/>
                    <a:pt x="1289" y="93"/>
                  </a:cubicBezTo>
                  <a:cubicBezTo>
                    <a:pt x="1192" y="30"/>
                    <a:pt x="1077" y="0"/>
                    <a:pt x="9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3" name="Google Shape;3673;p51"/>
            <p:cNvSpPr/>
            <p:nvPr/>
          </p:nvSpPr>
          <p:spPr>
            <a:xfrm>
              <a:off x="8089754" y="2965884"/>
              <a:ext cx="59247" cy="228898"/>
            </a:xfrm>
            <a:custGeom>
              <a:avLst/>
              <a:gdLst/>
              <a:ahLst/>
              <a:cxnLst/>
              <a:rect l="l" t="t" r="r" b="b"/>
              <a:pathLst>
                <a:path w="1982" h="7658" extrusionOk="0">
                  <a:moveTo>
                    <a:pt x="84" y="1"/>
                  </a:moveTo>
                  <a:cubicBezTo>
                    <a:pt x="74" y="1"/>
                    <a:pt x="64" y="3"/>
                    <a:pt x="54" y="7"/>
                  </a:cubicBezTo>
                  <a:cubicBezTo>
                    <a:pt x="18" y="23"/>
                    <a:pt x="1" y="66"/>
                    <a:pt x="18" y="103"/>
                  </a:cubicBezTo>
                  <a:cubicBezTo>
                    <a:pt x="35" y="144"/>
                    <a:pt x="1833" y="4201"/>
                    <a:pt x="1786" y="7583"/>
                  </a:cubicBezTo>
                  <a:cubicBezTo>
                    <a:pt x="1785" y="7624"/>
                    <a:pt x="1819" y="7658"/>
                    <a:pt x="1860" y="7658"/>
                  </a:cubicBezTo>
                  <a:lnTo>
                    <a:pt x="1868" y="7658"/>
                  </a:lnTo>
                  <a:cubicBezTo>
                    <a:pt x="1904" y="7653"/>
                    <a:pt x="1933" y="7622"/>
                    <a:pt x="1933" y="7584"/>
                  </a:cubicBezTo>
                  <a:cubicBezTo>
                    <a:pt x="1981" y="4171"/>
                    <a:pt x="169" y="85"/>
                    <a:pt x="152" y="44"/>
                  </a:cubicBezTo>
                  <a:cubicBezTo>
                    <a:pt x="139" y="17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4" name="Google Shape;3674;p51"/>
            <p:cNvSpPr/>
            <p:nvPr/>
          </p:nvSpPr>
          <p:spPr>
            <a:xfrm>
              <a:off x="8010240" y="2999331"/>
              <a:ext cx="124144" cy="96993"/>
            </a:xfrm>
            <a:custGeom>
              <a:avLst/>
              <a:gdLst/>
              <a:ahLst/>
              <a:cxnLst/>
              <a:rect l="l" t="t" r="r" b="b"/>
              <a:pathLst>
                <a:path w="4153" h="3245" extrusionOk="0">
                  <a:moveTo>
                    <a:pt x="757" y="1"/>
                  </a:moveTo>
                  <a:cubicBezTo>
                    <a:pt x="627" y="1"/>
                    <a:pt x="525" y="48"/>
                    <a:pt x="463" y="151"/>
                  </a:cubicBezTo>
                  <a:cubicBezTo>
                    <a:pt x="0" y="924"/>
                    <a:pt x="875" y="1324"/>
                    <a:pt x="1892" y="1756"/>
                  </a:cubicBezTo>
                  <a:cubicBezTo>
                    <a:pt x="2997" y="2228"/>
                    <a:pt x="4153" y="3244"/>
                    <a:pt x="4153" y="3244"/>
                  </a:cubicBezTo>
                  <a:cubicBezTo>
                    <a:pt x="3659" y="1968"/>
                    <a:pt x="1601" y="1"/>
                    <a:pt x="7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5" name="Google Shape;3675;p51"/>
            <p:cNvSpPr/>
            <p:nvPr/>
          </p:nvSpPr>
          <p:spPr>
            <a:xfrm>
              <a:off x="8118571" y="2959338"/>
              <a:ext cx="54972" cy="143890"/>
            </a:xfrm>
            <a:custGeom>
              <a:avLst/>
              <a:gdLst/>
              <a:ahLst/>
              <a:cxnLst/>
              <a:rect l="l" t="t" r="r" b="b"/>
              <a:pathLst>
                <a:path w="1839" h="4814" extrusionOk="0">
                  <a:moveTo>
                    <a:pt x="892" y="1"/>
                  </a:moveTo>
                  <a:cubicBezTo>
                    <a:pt x="75" y="1"/>
                    <a:pt x="1" y="3422"/>
                    <a:pt x="657" y="4814"/>
                  </a:cubicBezTo>
                  <a:cubicBezTo>
                    <a:pt x="657" y="4814"/>
                    <a:pt x="716" y="3276"/>
                    <a:pt x="1139" y="2150"/>
                  </a:cubicBezTo>
                  <a:cubicBezTo>
                    <a:pt x="1525" y="1117"/>
                    <a:pt x="1839" y="206"/>
                    <a:pt x="961" y="9"/>
                  </a:cubicBezTo>
                  <a:cubicBezTo>
                    <a:pt x="937" y="4"/>
                    <a:pt x="914" y="1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6" name="Google Shape;3676;p51"/>
            <p:cNvSpPr/>
            <p:nvPr/>
          </p:nvSpPr>
          <p:spPr>
            <a:xfrm>
              <a:off x="8027727" y="2904669"/>
              <a:ext cx="97300" cy="81958"/>
            </a:xfrm>
            <a:custGeom>
              <a:avLst/>
              <a:gdLst/>
              <a:ahLst/>
              <a:cxnLst/>
              <a:rect l="l" t="t" r="r" b="b"/>
              <a:pathLst>
                <a:path w="3255" h="2742" extrusionOk="0">
                  <a:moveTo>
                    <a:pt x="2295" y="0"/>
                  </a:moveTo>
                  <a:cubicBezTo>
                    <a:pt x="2179" y="0"/>
                    <a:pt x="2064" y="30"/>
                    <a:pt x="1967" y="93"/>
                  </a:cubicBezTo>
                  <a:cubicBezTo>
                    <a:pt x="1816" y="190"/>
                    <a:pt x="1723" y="376"/>
                    <a:pt x="1736" y="552"/>
                  </a:cubicBezTo>
                  <a:lnTo>
                    <a:pt x="1736" y="552"/>
                  </a:lnTo>
                  <a:cubicBezTo>
                    <a:pt x="1671" y="420"/>
                    <a:pt x="1530" y="323"/>
                    <a:pt x="1381" y="313"/>
                  </a:cubicBezTo>
                  <a:cubicBezTo>
                    <a:pt x="1372" y="313"/>
                    <a:pt x="1363" y="313"/>
                    <a:pt x="1354" y="313"/>
                  </a:cubicBezTo>
                  <a:cubicBezTo>
                    <a:pt x="1162" y="313"/>
                    <a:pt x="982" y="440"/>
                    <a:pt x="900" y="611"/>
                  </a:cubicBezTo>
                  <a:cubicBezTo>
                    <a:pt x="815" y="793"/>
                    <a:pt x="829" y="1012"/>
                    <a:pt x="918" y="1191"/>
                  </a:cubicBezTo>
                  <a:cubicBezTo>
                    <a:pt x="846" y="1059"/>
                    <a:pt x="698" y="994"/>
                    <a:pt x="548" y="994"/>
                  </a:cubicBezTo>
                  <a:cubicBezTo>
                    <a:pt x="425" y="994"/>
                    <a:pt x="301" y="1037"/>
                    <a:pt x="213" y="1122"/>
                  </a:cubicBezTo>
                  <a:cubicBezTo>
                    <a:pt x="18" y="1314"/>
                    <a:pt x="1" y="1640"/>
                    <a:pt x="125" y="1883"/>
                  </a:cubicBezTo>
                  <a:cubicBezTo>
                    <a:pt x="247" y="2129"/>
                    <a:pt x="608" y="2474"/>
                    <a:pt x="859" y="2586"/>
                  </a:cubicBezTo>
                  <a:cubicBezTo>
                    <a:pt x="1093" y="2690"/>
                    <a:pt x="1343" y="2742"/>
                    <a:pt x="1591" y="2742"/>
                  </a:cubicBezTo>
                  <a:cubicBezTo>
                    <a:pt x="2208" y="2742"/>
                    <a:pt x="2807" y="2420"/>
                    <a:pt x="3089" y="1777"/>
                  </a:cubicBezTo>
                  <a:cubicBezTo>
                    <a:pt x="3254" y="1403"/>
                    <a:pt x="3250" y="957"/>
                    <a:pt x="3078" y="584"/>
                  </a:cubicBezTo>
                  <a:cubicBezTo>
                    <a:pt x="2981" y="376"/>
                    <a:pt x="2830" y="185"/>
                    <a:pt x="2625" y="81"/>
                  </a:cubicBezTo>
                  <a:cubicBezTo>
                    <a:pt x="2524" y="28"/>
                    <a:pt x="2409" y="0"/>
                    <a:pt x="2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7" name="Google Shape;3677;p51"/>
            <p:cNvSpPr/>
            <p:nvPr/>
          </p:nvSpPr>
          <p:spPr>
            <a:xfrm>
              <a:off x="8086586" y="3174307"/>
              <a:ext cx="93683" cy="39784"/>
            </a:xfrm>
            <a:custGeom>
              <a:avLst/>
              <a:gdLst/>
              <a:ahLst/>
              <a:cxnLst/>
              <a:rect l="l" t="t" r="r" b="b"/>
              <a:pathLst>
                <a:path w="3134" h="1331" extrusionOk="0">
                  <a:moveTo>
                    <a:pt x="1683" y="1"/>
                  </a:moveTo>
                  <a:cubicBezTo>
                    <a:pt x="1639" y="1"/>
                    <a:pt x="1596" y="11"/>
                    <a:pt x="1556" y="32"/>
                  </a:cubicBezTo>
                  <a:cubicBezTo>
                    <a:pt x="1501" y="63"/>
                    <a:pt x="1458" y="113"/>
                    <a:pt x="1420" y="164"/>
                  </a:cubicBezTo>
                  <a:cubicBezTo>
                    <a:pt x="1263" y="375"/>
                    <a:pt x="1168" y="631"/>
                    <a:pt x="1148" y="893"/>
                  </a:cubicBezTo>
                  <a:cubicBezTo>
                    <a:pt x="1098" y="734"/>
                    <a:pt x="1037" y="572"/>
                    <a:pt x="923" y="447"/>
                  </a:cubicBezTo>
                  <a:cubicBezTo>
                    <a:pt x="834" y="351"/>
                    <a:pt x="703" y="282"/>
                    <a:pt x="573" y="282"/>
                  </a:cubicBezTo>
                  <a:cubicBezTo>
                    <a:pt x="538" y="282"/>
                    <a:pt x="503" y="287"/>
                    <a:pt x="470" y="298"/>
                  </a:cubicBezTo>
                  <a:cubicBezTo>
                    <a:pt x="266" y="361"/>
                    <a:pt x="173" y="589"/>
                    <a:pt x="104" y="790"/>
                  </a:cubicBezTo>
                  <a:cubicBezTo>
                    <a:pt x="52" y="940"/>
                    <a:pt x="1" y="1109"/>
                    <a:pt x="74" y="1251"/>
                  </a:cubicBezTo>
                  <a:lnTo>
                    <a:pt x="3027" y="1331"/>
                  </a:lnTo>
                  <a:cubicBezTo>
                    <a:pt x="3133" y="985"/>
                    <a:pt x="3040" y="586"/>
                    <a:pt x="2793" y="322"/>
                  </a:cubicBezTo>
                  <a:cubicBezTo>
                    <a:pt x="2718" y="243"/>
                    <a:pt x="2626" y="172"/>
                    <a:pt x="2518" y="152"/>
                  </a:cubicBezTo>
                  <a:cubicBezTo>
                    <a:pt x="2501" y="150"/>
                    <a:pt x="2484" y="148"/>
                    <a:pt x="2467" y="148"/>
                  </a:cubicBezTo>
                  <a:cubicBezTo>
                    <a:pt x="2372" y="148"/>
                    <a:pt x="2277" y="191"/>
                    <a:pt x="2235" y="275"/>
                  </a:cubicBezTo>
                  <a:cubicBezTo>
                    <a:pt x="2182" y="377"/>
                    <a:pt x="2221" y="515"/>
                    <a:pt x="2152" y="607"/>
                  </a:cubicBezTo>
                  <a:cubicBezTo>
                    <a:pt x="2121" y="447"/>
                    <a:pt x="2086" y="284"/>
                    <a:pt x="1984" y="157"/>
                  </a:cubicBezTo>
                  <a:cubicBezTo>
                    <a:pt x="1912" y="65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8" name="Google Shape;3678;p51"/>
            <p:cNvSpPr/>
            <p:nvPr/>
          </p:nvSpPr>
          <p:spPr>
            <a:xfrm>
              <a:off x="8160600" y="3209188"/>
              <a:ext cx="93653" cy="39813"/>
            </a:xfrm>
            <a:custGeom>
              <a:avLst/>
              <a:gdLst/>
              <a:ahLst/>
              <a:cxnLst/>
              <a:rect l="l" t="t" r="r" b="b"/>
              <a:pathLst>
                <a:path w="3133" h="1332" extrusionOk="0">
                  <a:moveTo>
                    <a:pt x="1683" y="1"/>
                  </a:moveTo>
                  <a:cubicBezTo>
                    <a:pt x="1638" y="1"/>
                    <a:pt x="1595" y="11"/>
                    <a:pt x="1555" y="33"/>
                  </a:cubicBezTo>
                  <a:cubicBezTo>
                    <a:pt x="1501" y="62"/>
                    <a:pt x="1456" y="112"/>
                    <a:pt x="1419" y="163"/>
                  </a:cubicBezTo>
                  <a:cubicBezTo>
                    <a:pt x="1263" y="374"/>
                    <a:pt x="1167" y="630"/>
                    <a:pt x="1148" y="894"/>
                  </a:cubicBezTo>
                  <a:cubicBezTo>
                    <a:pt x="1096" y="733"/>
                    <a:pt x="1037" y="570"/>
                    <a:pt x="922" y="446"/>
                  </a:cubicBezTo>
                  <a:cubicBezTo>
                    <a:pt x="833" y="350"/>
                    <a:pt x="703" y="281"/>
                    <a:pt x="572" y="281"/>
                  </a:cubicBezTo>
                  <a:cubicBezTo>
                    <a:pt x="537" y="281"/>
                    <a:pt x="502" y="286"/>
                    <a:pt x="468" y="297"/>
                  </a:cubicBezTo>
                  <a:cubicBezTo>
                    <a:pt x="266" y="360"/>
                    <a:pt x="172" y="587"/>
                    <a:pt x="104" y="789"/>
                  </a:cubicBezTo>
                  <a:cubicBezTo>
                    <a:pt x="52" y="939"/>
                    <a:pt x="1" y="1108"/>
                    <a:pt x="73" y="1249"/>
                  </a:cubicBezTo>
                  <a:lnTo>
                    <a:pt x="3027" y="1331"/>
                  </a:lnTo>
                  <a:cubicBezTo>
                    <a:pt x="3133" y="985"/>
                    <a:pt x="3040" y="585"/>
                    <a:pt x="2793" y="322"/>
                  </a:cubicBezTo>
                  <a:cubicBezTo>
                    <a:pt x="2718" y="242"/>
                    <a:pt x="2625" y="171"/>
                    <a:pt x="2517" y="153"/>
                  </a:cubicBezTo>
                  <a:cubicBezTo>
                    <a:pt x="2500" y="150"/>
                    <a:pt x="2482" y="148"/>
                    <a:pt x="2464" y="148"/>
                  </a:cubicBezTo>
                  <a:cubicBezTo>
                    <a:pt x="2370" y="148"/>
                    <a:pt x="2277" y="191"/>
                    <a:pt x="2235" y="274"/>
                  </a:cubicBezTo>
                  <a:cubicBezTo>
                    <a:pt x="2181" y="376"/>
                    <a:pt x="2221" y="514"/>
                    <a:pt x="2152" y="606"/>
                  </a:cubicBezTo>
                  <a:cubicBezTo>
                    <a:pt x="2119" y="446"/>
                    <a:pt x="2084" y="283"/>
                    <a:pt x="1984" y="155"/>
                  </a:cubicBezTo>
                  <a:cubicBezTo>
                    <a:pt x="1912" y="64"/>
                    <a:pt x="1795" y="1"/>
                    <a:pt x="16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3E24F7D9-6AB6-4D23-862E-1D3BD0D201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82" y="136487"/>
            <a:ext cx="2495006" cy="1008322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02251703-28B5-4642-B506-FEB24A996C76}"/>
              </a:ext>
            </a:extLst>
          </p:cNvPr>
          <p:cNvSpPr txBox="1"/>
          <p:nvPr/>
        </p:nvSpPr>
        <p:spPr>
          <a:xfrm>
            <a:off x="780915" y="125414"/>
            <a:ext cx="13209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75ADCC">
                    <a:lumMod val="20000"/>
                    <a:lumOff val="80000"/>
                  </a:srgbClr>
                </a:solidFill>
                <a:effectLst/>
                <a:uLnTx/>
                <a:uFillTx/>
                <a:latin typeface="Myriad Pro" pitchFamily="34" charset="0"/>
                <a:cs typeface="Arial"/>
                <a:sym typeface="Arial"/>
              </a:rPr>
              <a:t>Unit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CD5374E-F63A-4B2B-B252-6B4D81D123E3}"/>
              </a:ext>
            </a:extLst>
          </p:cNvPr>
          <p:cNvSpPr txBox="1"/>
          <p:nvPr/>
        </p:nvSpPr>
        <p:spPr>
          <a:xfrm>
            <a:off x="1862649" y="65032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800" b="1" dirty="0">
                <a:solidFill>
                  <a:srgbClr val="75ADCC">
                    <a:lumMod val="20000"/>
                    <a:lumOff val="80000"/>
                  </a:srgbClr>
                </a:solidFill>
                <a:latin typeface="Myriad Pro" pitchFamily="34" charset="0"/>
              </a:rPr>
              <a:t>3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75ADCC">
                  <a:lumMod val="20000"/>
                  <a:lumOff val="80000"/>
                </a:srgbClr>
              </a:solidFill>
              <a:effectLst/>
              <a:uLnTx/>
              <a:uFillTx/>
              <a:latin typeface="Myriad Pro" pitchFamily="3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020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1" name="Google Shape;5221;p25"/>
          <p:cNvSpPr txBox="1">
            <a:spLocks noGrp="1"/>
          </p:cNvSpPr>
          <p:nvPr>
            <p:ph type="title"/>
          </p:nvPr>
        </p:nvSpPr>
        <p:spPr>
          <a:xfrm>
            <a:off x="1286499" y="1955925"/>
            <a:ext cx="6863589" cy="6158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-US" b="1" u="sng" dirty="0">
                <a:solidFill>
                  <a:srgbClr val="FF0000"/>
                </a:solidFill>
              </a:rPr>
              <a:t>REVIEW 1 (UNITS 1-2-3)</a:t>
            </a:r>
            <a:br>
              <a:rPr lang="en-US" b="1" u="sng" dirty="0">
                <a:solidFill>
                  <a:srgbClr val="FF0000"/>
                </a:solidFill>
              </a:rPr>
            </a:br>
            <a:r>
              <a:rPr lang="en-US" b="1" u="sng" dirty="0">
                <a:solidFill>
                  <a:srgbClr val="FF0000"/>
                </a:solidFill>
              </a:rPr>
              <a:t> LANGUAGE</a:t>
            </a:r>
            <a:endParaRPr b="1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800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94" tmFilter="0, 0; .2, .5; .8, .5; 1, 0"/>
                                        <p:tgtEl>
                                          <p:spTgt spid="52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47" autoRev="1" fill="hold"/>
                                        <p:tgtEl>
                                          <p:spTgt spid="52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 vol="4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pbeat-pop-intro-logo-4-201066__cut_9sec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9554" y="0"/>
            <a:ext cx="477329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>
              <a:buClrTx/>
            </a:pPr>
            <a:r>
              <a:rPr lang="en-US" sz="4050" b="1" kern="120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latin typeface="Greek Diner Inline TT" panose="020B0500000000000000" pitchFamily="34" charset="0"/>
                <a:ea typeface="+mn-ea"/>
                <a:cs typeface="+mn-cs"/>
              </a:rPr>
              <a:t>REVIEW 1 LANGUAGE</a:t>
            </a:r>
          </a:p>
        </p:txBody>
      </p:sp>
      <p:sp>
        <p:nvSpPr>
          <p:cNvPr id="3" name="Freeform 2"/>
          <p:cNvSpPr/>
          <p:nvPr/>
        </p:nvSpPr>
        <p:spPr>
          <a:xfrm>
            <a:off x="1524002" y="832450"/>
            <a:ext cx="1014015" cy="1448594"/>
          </a:xfrm>
          <a:custGeom>
            <a:avLst/>
            <a:gdLst>
              <a:gd name="connsiteX0" fmla="*/ 0 w 1931458"/>
              <a:gd name="connsiteY0" fmla="*/ 0 h 1352020"/>
              <a:gd name="connsiteX1" fmla="*/ 1255448 w 1931458"/>
              <a:gd name="connsiteY1" fmla="*/ 0 h 1352020"/>
              <a:gd name="connsiteX2" fmla="*/ 1931458 w 1931458"/>
              <a:gd name="connsiteY2" fmla="*/ 676010 h 1352020"/>
              <a:gd name="connsiteX3" fmla="*/ 1255448 w 1931458"/>
              <a:gd name="connsiteY3" fmla="*/ 1352020 h 1352020"/>
              <a:gd name="connsiteX4" fmla="*/ 0 w 1931458"/>
              <a:gd name="connsiteY4" fmla="*/ 1352020 h 1352020"/>
              <a:gd name="connsiteX5" fmla="*/ 676010 w 1931458"/>
              <a:gd name="connsiteY5" fmla="*/ 676010 h 1352020"/>
              <a:gd name="connsiteX6" fmla="*/ 0 w 1931458"/>
              <a:gd name="connsiteY6" fmla="*/ 0 h 135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1458" h="1352020">
                <a:moveTo>
                  <a:pt x="1931457" y="0"/>
                </a:moveTo>
                <a:lnTo>
                  <a:pt x="1931457" y="878813"/>
                </a:lnTo>
                <a:lnTo>
                  <a:pt x="965729" y="1352020"/>
                </a:lnTo>
                <a:lnTo>
                  <a:pt x="1" y="878813"/>
                </a:lnTo>
                <a:lnTo>
                  <a:pt x="1" y="0"/>
                </a:lnTo>
                <a:lnTo>
                  <a:pt x="965729" y="473207"/>
                </a:lnTo>
                <a:lnTo>
                  <a:pt x="1931457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16" tIns="522725" rIns="15716" bIns="522724" numCol="1" spcCol="1270" anchor="ctr" anchorCtr="0">
            <a:noAutofit/>
          </a:bodyPr>
          <a:lstStyle/>
          <a:p>
            <a:pPr algn="ctr" defTabSz="11001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</a:pPr>
            <a:r>
              <a:rPr lang="en-US" sz="2475" kern="1200" dirty="0">
                <a:solidFill>
                  <a:prstClr val="white"/>
                </a:solidFill>
                <a:latin typeface="VNI-Vari" pitchFamily="2" charset="0"/>
              </a:rPr>
              <a:t>I</a:t>
            </a:r>
          </a:p>
        </p:txBody>
      </p:sp>
      <p:sp>
        <p:nvSpPr>
          <p:cNvPr id="6" name="Freeform 5"/>
          <p:cNvSpPr/>
          <p:nvPr/>
        </p:nvSpPr>
        <p:spPr>
          <a:xfrm>
            <a:off x="2538016" y="832452"/>
            <a:ext cx="5081984" cy="941585"/>
          </a:xfrm>
          <a:custGeom>
            <a:avLst/>
            <a:gdLst>
              <a:gd name="connsiteX0" fmla="*/ 209245 w 1255447"/>
              <a:gd name="connsiteY0" fmla="*/ 0 h 6775979"/>
              <a:gd name="connsiteX1" fmla="*/ 1046202 w 1255447"/>
              <a:gd name="connsiteY1" fmla="*/ 0 h 6775979"/>
              <a:gd name="connsiteX2" fmla="*/ 1255447 w 1255447"/>
              <a:gd name="connsiteY2" fmla="*/ 209245 h 6775979"/>
              <a:gd name="connsiteX3" fmla="*/ 1255447 w 1255447"/>
              <a:gd name="connsiteY3" fmla="*/ 6775979 h 6775979"/>
              <a:gd name="connsiteX4" fmla="*/ 1255447 w 1255447"/>
              <a:gd name="connsiteY4" fmla="*/ 6775979 h 6775979"/>
              <a:gd name="connsiteX5" fmla="*/ 0 w 1255447"/>
              <a:gd name="connsiteY5" fmla="*/ 6775979 h 6775979"/>
              <a:gd name="connsiteX6" fmla="*/ 0 w 1255447"/>
              <a:gd name="connsiteY6" fmla="*/ 6775979 h 6775979"/>
              <a:gd name="connsiteX7" fmla="*/ 0 w 1255447"/>
              <a:gd name="connsiteY7" fmla="*/ 209245 h 6775979"/>
              <a:gd name="connsiteX8" fmla="*/ 209245 w 1255447"/>
              <a:gd name="connsiteY8" fmla="*/ 0 h 677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447" h="6775979">
                <a:moveTo>
                  <a:pt x="1255447" y="1129352"/>
                </a:moveTo>
                <a:lnTo>
                  <a:pt x="1255447" y="5646627"/>
                </a:lnTo>
                <a:cubicBezTo>
                  <a:pt x="1255447" y="6270350"/>
                  <a:pt x="1238090" y="6775976"/>
                  <a:pt x="1216678" y="6775976"/>
                </a:cubicBezTo>
                <a:lnTo>
                  <a:pt x="0" y="6775976"/>
                </a:lnTo>
                <a:lnTo>
                  <a:pt x="0" y="6775976"/>
                </a:lnTo>
                <a:lnTo>
                  <a:pt x="0" y="3"/>
                </a:lnTo>
                <a:lnTo>
                  <a:pt x="0" y="3"/>
                </a:lnTo>
                <a:lnTo>
                  <a:pt x="1216678" y="3"/>
                </a:lnTo>
                <a:cubicBezTo>
                  <a:pt x="1238090" y="3"/>
                  <a:pt x="1255447" y="505629"/>
                  <a:pt x="1255447" y="1129352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0030" tIns="67396" rIns="67396" bIns="67396" numCol="1" spcCol="1270" anchor="ctr" anchorCtr="0">
            <a:noAutofit/>
          </a:bodyPr>
          <a:lstStyle/>
          <a:p>
            <a:pPr marL="214313" lvl="1" indent="-214313" defTabSz="150018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FontTx/>
              <a:buChar char="••"/>
            </a:pPr>
            <a:r>
              <a:rPr lang="en-US" sz="3375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VNI-Vari" pitchFamily="2" charset="0"/>
              </a:rPr>
              <a:t>Pronunciation</a:t>
            </a:r>
          </a:p>
        </p:txBody>
      </p:sp>
      <p:sp>
        <p:nvSpPr>
          <p:cNvPr id="7" name="Freeform 6"/>
          <p:cNvSpPr/>
          <p:nvPr/>
        </p:nvSpPr>
        <p:spPr>
          <a:xfrm>
            <a:off x="1524002" y="2137836"/>
            <a:ext cx="1014015" cy="1448594"/>
          </a:xfrm>
          <a:custGeom>
            <a:avLst/>
            <a:gdLst>
              <a:gd name="connsiteX0" fmla="*/ 0 w 1931458"/>
              <a:gd name="connsiteY0" fmla="*/ 0 h 1352020"/>
              <a:gd name="connsiteX1" fmla="*/ 1255448 w 1931458"/>
              <a:gd name="connsiteY1" fmla="*/ 0 h 1352020"/>
              <a:gd name="connsiteX2" fmla="*/ 1931458 w 1931458"/>
              <a:gd name="connsiteY2" fmla="*/ 676010 h 1352020"/>
              <a:gd name="connsiteX3" fmla="*/ 1255448 w 1931458"/>
              <a:gd name="connsiteY3" fmla="*/ 1352020 h 1352020"/>
              <a:gd name="connsiteX4" fmla="*/ 0 w 1931458"/>
              <a:gd name="connsiteY4" fmla="*/ 1352020 h 1352020"/>
              <a:gd name="connsiteX5" fmla="*/ 676010 w 1931458"/>
              <a:gd name="connsiteY5" fmla="*/ 676010 h 1352020"/>
              <a:gd name="connsiteX6" fmla="*/ 0 w 1931458"/>
              <a:gd name="connsiteY6" fmla="*/ 0 h 135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1458" h="1352020">
                <a:moveTo>
                  <a:pt x="1931457" y="0"/>
                </a:moveTo>
                <a:lnTo>
                  <a:pt x="1931457" y="878813"/>
                </a:lnTo>
                <a:lnTo>
                  <a:pt x="965729" y="1352020"/>
                </a:lnTo>
                <a:lnTo>
                  <a:pt x="1" y="878813"/>
                </a:lnTo>
                <a:lnTo>
                  <a:pt x="1" y="0"/>
                </a:lnTo>
                <a:lnTo>
                  <a:pt x="965729" y="473207"/>
                </a:lnTo>
                <a:lnTo>
                  <a:pt x="1931457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16" tIns="522724" rIns="15716" bIns="522724" numCol="1" spcCol="1270" anchor="ctr" anchorCtr="0">
            <a:noAutofit/>
          </a:bodyPr>
          <a:lstStyle/>
          <a:p>
            <a:pPr algn="ctr" defTabSz="11001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</a:pPr>
            <a:r>
              <a:rPr lang="en-US" sz="2475" kern="1200" dirty="0">
                <a:solidFill>
                  <a:prstClr val="white"/>
                </a:solidFill>
                <a:latin typeface="VNI-Vari" pitchFamily="2" charset="0"/>
              </a:rPr>
              <a:t>II</a:t>
            </a:r>
          </a:p>
        </p:txBody>
      </p:sp>
      <p:sp>
        <p:nvSpPr>
          <p:cNvPr id="8" name="Freeform 7"/>
          <p:cNvSpPr/>
          <p:nvPr/>
        </p:nvSpPr>
        <p:spPr>
          <a:xfrm>
            <a:off x="2538016" y="2137843"/>
            <a:ext cx="5081984" cy="941585"/>
          </a:xfrm>
          <a:custGeom>
            <a:avLst/>
            <a:gdLst>
              <a:gd name="connsiteX0" fmla="*/ 209245 w 1255447"/>
              <a:gd name="connsiteY0" fmla="*/ 0 h 6775979"/>
              <a:gd name="connsiteX1" fmla="*/ 1046202 w 1255447"/>
              <a:gd name="connsiteY1" fmla="*/ 0 h 6775979"/>
              <a:gd name="connsiteX2" fmla="*/ 1255447 w 1255447"/>
              <a:gd name="connsiteY2" fmla="*/ 209245 h 6775979"/>
              <a:gd name="connsiteX3" fmla="*/ 1255447 w 1255447"/>
              <a:gd name="connsiteY3" fmla="*/ 6775979 h 6775979"/>
              <a:gd name="connsiteX4" fmla="*/ 1255447 w 1255447"/>
              <a:gd name="connsiteY4" fmla="*/ 6775979 h 6775979"/>
              <a:gd name="connsiteX5" fmla="*/ 0 w 1255447"/>
              <a:gd name="connsiteY5" fmla="*/ 6775979 h 6775979"/>
              <a:gd name="connsiteX6" fmla="*/ 0 w 1255447"/>
              <a:gd name="connsiteY6" fmla="*/ 6775979 h 6775979"/>
              <a:gd name="connsiteX7" fmla="*/ 0 w 1255447"/>
              <a:gd name="connsiteY7" fmla="*/ 209245 h 6775979"/>
              <a:gd name="connsiteX8" fmla="*/ 209245 w 1255447"/>
              <a:gd name="connsiteY8" fmla="*/ 0 h 677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447" h="6775979">
                <a:moveTo>
                  <a:pt x="1255447" y="1129352"/>
                </a:moveTo>
                <a:lnTo>
                  <a:pt x="1255447" y="5646627"/>
                </a:lnTo>
                <a:cubicBezTo>
                  <a:pt x="1255447" y="6270350"/>
                  <a:pt x="1238090" y="6775976"/>
                  <a:pt x="1216678" y="6775976"/>
                </a:cubicBezTo>
                <a:lnTo>
                  <a:pt x="0" y="6775976"/>
                </a:lnTo>
                <a:lnTo>
                  <a:pt x="0" y="6775976"/>
                </a:lnTo>
                <a:lnTo>
                  <a:pt x="0" y="3"/>
                </a:lnTo>
                <a:lnTo>
                  <a:pt x="0" y="3"/>
                </a:lnTo>
                <a:lnTo>
                  <a:pt x="1216678" y="3"/>
                </a:lnTo>
                <a:cubicBezTo>
                  <a:pt x="1238090" y="3"/>
                  <a:pt x="1255447" y="505629"/>
                  <a:pt x="1255447" y="1129352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0030" tIns="67396" rIns="67396" bIns="67396" numCol="1" spcCol="1270" anchor="ctr" anchorCtr="0">
            <a:noAutofit/>
          </a:bodyPr>
          <a:lstStyle/>
          <a:p>
            <a:pPr marL="214313" lvl="1" indent="-214313" defTabSz="150018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FontTx/>
              <a:buChar char="••"/>
            </a:pPr>
            <a:r>
              <a:rPr lang="en-US" sz="3375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VNI-Vari" pitchFamily="2" charset="0"/>
              </a:rPr>
              <a:t>Vocabulary</a:t>
            </a:r>
          </a:p>
        </p:txBody>
      </p:sp>
      <p:sp>
        <p:nvSpPr>
          <p:cNvPr id="9" name="Freeform 8"/>
          <p:cNvSpPr/>
          <p:nvPr/>
        </p:nvSpPr>
        <p:spPr>
          <a:xfrm>
            <a:off x="1524002" y="3443224"/>
            <a:ext cx="1014015" cy="1448594"/>
          </a:xfrm>
          <a:custGeom>
            <a:avLst/>
            <a:gdLst>
              <a:gd name="connsiteX0" fmla="*/ 0 w 1931458"/>
              <a:gd name="connsiteY0" fmla="*/ 0 h 1352020"/>
              <a:gd name="connsiteX1" fmla="*/ 1255448 w 1931458"/>
              <a:gd name="connsiteY1" fmla="*/ 0 h 1352020"/>
              <a:gd name="connsiteX2" fmla="*/ 1931458 w 1931458"/>
              <a:gd name="connsiteY2" fmla="*/ 676010 h 1352020"/>
              <a:gd name="connsiteX3" fmla="*/ 1255448 w 1931458"/>
              <a:gd name="connsiteY3" fmla="*/ 1352020 h 1352020"/>
              <a:gd name="connsiteX4" fmla="*/ 0 w 1931458"/>
              <a:gd name="connsiteY4" fmla="*/ 1352020 h 1352020"/>
              <a:gd name="connsiteX5" fmla="*/ 676010 w 1931458"/>
              <a:gd name="connsiteY5" fmla="*/ 676010 h 1352020"/>
              <a:gd name="connsiteX6" fmla="*/ 0 w 1931458"/>
              <a:gd name="connsiteY6" fmla="*/ 0 h 135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1458" h="1352020">
                <a:moveTo>
                  <a:pt x="1931457" y="0"/>
                </a:moveTo>
                <a:lnTo>
                  <a:pt x="1931457" y="878813"/>
                </a:lnTo>
                <a:lnTo>
                  <a:pt x="965729" y="1352020"/>
                </a:lnTo>
                <a:lnTo>
                  <a:pt x="1" y="878813"/>
                </a:lnTo>
                <a:lnTo>
                  <a:pt x="1" y="0"/>
                </a:lnTo>
                <a:lnTo>
                  <a:pt x="965729" y="473207"/>
                </a:lnTo>
                <a:lnTo>
                  <a:pt x="1931457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16" tIns="522724" rIns="15716" bIns="522724" numCol="1" spcCol="1270" anchor="ctr" anchorCtr="0">
            <a:noAutofit/>
          </a:bodyPr>
          <a:lstStyle/>
          <a:p>
            <a:pPr algn="ctr" defTabSz="110013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</a:pPr>
            <a:r>
              <a:rPr lang="en-US" sz="2475" kern="1200" dirty="0">
                <a:solidFill>
                  <a:prstClr val="white"/>
                </a:solidFill>
                <a:latin typeface="VNI-Vari" pitchFamily="2" charset="0"/>
              </a:rPr>
              <a:t>III</a:t>
            </a:r>
          </a:p>
        </p:txBody>
      </p:sp>
      <p:sp>
        <p:nvSpPr>
          <p:cNvPr id="10" name="Freeform 9"/>
          <p:cNvSpPr/>
          <p:nvPr/>
        </p:nvSpPr>
        <p:spPr>
          <a:xfrm>
            <a:off x="2538016" y="3443239"/>
            <a:ext cx="5081984" cy="941585"/>
          </a:xfrm>
          <a:custGeom>
            <a:avLst/>
            <a:gdLst>
              <a:gd name="connsiteX0" fmla="*/ 209245 w 1255447"/>
              <a:gd name="connsiteY0" fmla="*/ 0 h 6775979"/>
              <a:gd name="connsiteX1" fmla="*/ 1046202 w 1255447"/>
              <a:gd name="connsiteY1" fmla="*/ 0 h 6775979"/>
              <a:gd name="connsiteX2" fmla="*/ 1255447 w 1255447"/>
              <a:gd name="connsiteY2" fmla="*/ 209245 h 6775979"/>
              <a:gd name="connsiteX3" fmla="*/ 1255447 w 1255447"/>
              <a:gd name="connsiteY3" fmla="*/ 6775979 h 6775979"/>
              <a:gd name="connsiteX4" fmla="*/ 1255447 w 1255447"/>
              <a:gd name="connsiteY4" fmla="*/ 6775979 h 6775979"/>
              <a:gd name="connsiteX5" fmla="*/ 0 w 1255447"/>
              <a:gd name="connsiteY5" fmla="*/ 6775979 h 6775979"/>
              <a:gd name="connsiteX6" fmla="*/ 0 w 1255447"/>
              <a:gd name="connsiteY6" fmla="*/ 6775979 h 6775979"/>
              <a:gd name="connsiteX7" fmla="*/ 0 w 1255447"/>
              <a:gd name="connsiteY7" fmla="*/ 209245 h 6775979"/>
              <a:gd name="connsiteX8" fmla="*/ 209245 w 1255447"/>
              <a:gd name="connsiteY8" fmla="*/ 0 h 677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447" h="6775979">
                <a:moveTo>
                  <a:pt x="1255447" y="1129352"/>
                </a:moveTo>
                <a:lnTo>
                  <a:pt x="1255447" y="5646627"/>
                </a:lnTo>
                <a:cubicBezTo>
                  <a:pt x="1255447" y="6270350"/>
                  <a:pt x="1238090" y="6775976"/>
                  <a:pt x="1216678" y="6775976"/>
                </a:cubicBezTo>
                <a:lnTo>
                  <a:pt x="0" y="6775976"/>
                </a:lnTo>
                <a:lnTo>
                  <a:pt x="0" y="6775976"/>
                </a:lnTo>
                <a:lnTo>
                  <a:pt x="0" y="3"/>
                </a:lnTo>
                <a:lnTo>
                  <a:pt x="0" y="3"/>
                </a:lnTo>
                <a:lnTo>
                  <a:pt x="1216678" y="3"/>
                </a:lnTo>
                <a:cubicBezTo>
                  <a:pt x="1238090" y="3"/>
                  <a:pt x="1255447" y="505629"/>
                  <a:pt x="1255447" y="1129352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0030" tIns="67396" rIns="67396" bIns="67396" numCol="1" spcCol="1270" anchor="ctr" anchorCtr="0">
            <a:noAutofit/>
          </a:bodyPr>
          <a:lstStyle/>
          <a:p>
            <a:pPr marL="214313" lvl="1" indent="-214313" defTabSz="150018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FontTx/>
              <a:buChar char="••"/>
            </a:pPr>
            <a:r>
              <a:rPr lang="en-US" sz="3375" kern="12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latin typeface="VNI-Vari" pitchFamily="2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16032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9554" y="0"/>
            <a:ext cx="477329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050" b="1" i="0" u="none" strike="noStrike" kern="1200" cap="none" spc="0" normalizeH="0" baseline="0" noProof="0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2C3C43">
                      <a:lumMod val="75000"/>
                    </a:srgbClr>
                  </a:outerShdw>
                </a:effectLst>
                <a:uLnTx/>
                <a:uFillTx/>
                <a:latin typeface="Greek Diner Inline TT" panose="020B0500000000000000" pitchFamily="34" charset="0"/>
                <a:ea typeface="+mn-ea"/>
                <a:cs typeface="Arial"/>
                <a:sym typeface="Arial"/>
              </a:rPr>
              <a:t>REVIEW 1 LANGUAGE</a:t>
            </a:r>
          </a:p>
        </p:txBody>
      </p:sp>
      <p:sp>
        <p:nvSpPr>
          <p:cNvPr id="3" name="Freeform 2"/>
          <p:cNvSpPr/>
          <p:nvPr/>
        </p:nvSpPr>
        <p:spPr>
          <a:xfrm>
            <a:off x="1524001" y="832452"/>
            <a:ext cx="1014015" cy="1448594"/>
          </a:xfrm>
          <a:custGeom>
            <a:avLst/>
            <a:gdLst>
              <a:gd name="connsiteX0" fmla="*/ 0 w 1931458"/>
              <a:gd name="connsiteY0" fmla="*/ 0 h 1352020"/>
              <a:gd name="connsiteX1" fmla="*/ 1255448 w 1931458"/>
              <a:gd name="connsiteY1" fmla="*/ 0 h 1352020"/>
              <a:gd name="connsiteX2" fmla="*/ 1931458 w 1931458"/>
              <a:gd name="connsiteY2" fmla="*/ 676010 h 1352020"/>
              <a:gd name="connsiteX3" fmla="*/ 1255448 w 1931458"/>
              <a:gd name="connsiteY3" fmla="*/ 1352020 h 1352020"/>
              <a:gd name="connsiteX4" fmla="*/ 0 w 1931458"/>
              <a:gd name="connsiteY4" fmla="*/ 1352020 h 1352020"/>
              <a:gd name="connsiteX5" fmla="*/ 676010 w 1931458"/>
              <a:gd name="connsiteY5" fmla="*/ 676010 h 1352020"/>
              <a:gd name="connsiteX6" fmla="*/ 0 w 1931458"/>
              <a:gd name="connsiteY6" fmla="*/ 0 h 135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31458" h="1352020">
                <a:moveTo>
                  <a:pt x="1931457" y="0"/>
                </a:moveTo>
                <a:lnTo>
                  <a:pt x="1931457" y="878813"/>
                </a:lnTo>
                <a:lnTo>
                  <a:pt x="965729" y="1352020"/>
                </a:lnTo>
                <a:lnTo>
                  <a:pt x="1" y="878813"/>
                </a:lnTo>
                <a:lnTo>
                  <a:pt x="1" y="0"/>
                </a:lnTo>
                <a:lnTo>
                  <a:pt x="965729" y="473207"/>
                </a:lnTo>
                <a:lnTo>
                  <a:pt x="1931457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5716" tIns="522725" rIns="15716" bIns="522724" numCol="1" spcCol="1270" anchor="ctr" anchorCtr="0">
            <a:noAutofit/>
          </a:bodyPr>
          <a:lstStyle/>
          <a:p>
            <a:pPr marL="0" marR="0" lvl="0" indent="0" algn="ctr" defTabSz="110013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000" kern="1200" dirty="0">
                <a:solidFill>
                  <a:prstClr val="white"/>
                </a:solidFill>
                <a:latin typeface="VNI-Vari" pitchFamily="2" charset="0"/>
              </a:rPr>
              <a:t>I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Vari" pitchFamily="2" charset="0"/>
              <a:sym typeface="Arial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538016" y="832452"/>
            <a:ext cx="5081984" cy="941585"/>
          </a:xfrm>
          <a:custGeom>
            <a:avLst/>
            <a:gdLst>
              <a:gd name="connsiteX0" fmla="*/ 209245 w 1255447"/>
              <a:gd name="connsiteY0" fmla="*/ 0 h 6775979"/>
              <a:gd name="connsiteX1" fmla="*/ 1046202 w 1255447"/>
              <a:gd name="connsiteY1" fmla="*/ 0 h 6775979"/>
              <a:gd name="connsiteX2" fmla="*/ 1255447 w 1255447"/>
              <a:gd name="connsiteY2" fmla="*/ 209245 h 6775979"/>
              <a:gd name="connsiteX3" fmla="*/ 1255447 w 1255447"/>
              <a:gd name="connsiteY3" fmla="*/ 6775979 h 6775979"/>
              <a:gd name="connsiteX4" fmla="*/ 1255447 w 1255447"/>
              <a:gd name="connsiteY4" fmla="*/ 6775979 h 6775979"/>
              <a:gd name="connsiteX5" fmla="*/ 0 w 1255447"/>
              <a:gd name="connsiteY5" fmla="*/ 6775979 h 6775979"/>
              <a:gd name="connsiteX6" fmla="*/ 0 w 1255447"/>
              <a:gd name="connsiteY6" fmla="*/ 6775979 h 6775979"/>
              <a:gd name="connsiteX7" fmla="*/ 0 w 1255447"/>
              <a:gd name="connsiteY7" fmla="*/ 209245 h 6775979"/>
              <a:gd name="connsiteX8" fmla="*/ 209245 w 1255447"/>
              <a:gd name="connsiteY8" fmla="*/ 0 h 677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447" h="6775979">
                <a:moveTo>
                  <a:pt x="1255447" y="1129352"/>
                </a:moveTo>
                <a:lnTo>
                  <a:pt x="1255447" y="5646627"/>
                </a:lnTo>
                <a:cubicBezTo>
                  <a:pt x="1255447" y="6270350"/>
                  <a:pt x="1238090" y="6775976"/>
                  <a:pt x="1216678" y="6775976"/>
                </a:cubicBezTo>
                <a:lnTo>
                  <a:pt x="0" y="6775976"/>
                </a:lnTo>
                <a:lnTo>
                  <a:pt x="0" y="6775976"/>
                </a:lnTo>
                <a:lnTo>
                  <a:pt x="0" y="3"/>
                </a:lnTo>
                <a:lnTo>
                  <a:pt x="0" y="3"/>
                </a:lnTo>
                <a:lnTo>
                  <a:pt x="1216678" y="3"/>
                </a:lnTo>
                <a:cubicBezTo>
                  <a:pt x="1238090" y="3"/>
                  <a:pt x="1255447" y="505629"/>
                  <a:pt x="1255447" y="1129352"/>
                </a:cubicBez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40030" tIns="67396" rIns="67396" bIns="67396" numCol="1" spcCol="1270" anchor="ctr" anchorCtr="0">
            <a:noAutofit/>
          </a:bodyPr>
          <a:lstStyle/>
          <a:p>
            <a:pPr marL="214313" marR="0" lvl="1" indent="-214313" algn="l" defTabSz="150018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Tx/>
              <a:buSzTx/>
              <a:buFontTx/>
              <a:buChar char="••"/>
              <a:tabLst/>
              <a:defRPr/>
            </a:pPr>
            <a:r>
              <a:rPr kumimoji="0" lang="en-US" sz="3375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Vari" pitchFamily="2" charset="0"/>
                <a:ea typeface="+mn-ea"/>
                <a:cs typeface="+mn-cs"/>
                <a:sym typeface="Arial"/>
              </a:rPr>
              <a:t>Pronunciation</a:t>
            </a:r>
          </a:p>
        </p:txBody>
      </p:sp>
      <p:pic>
        <p:nvPicPr>
          <p:cNvPr id="11" name="Picture 2" descr="Free photo School Education Teaching Students Classroom - Max Pixel">
            <a:extLst>
              <a:ext uri="{FF2B5EF4-FFF2-40B4-BE49-F238E27FC236}">
                <a16:creationId xmlns:a16="http://schemas.microsoft.com/office/drawing/2014/main" id="{A661F041-5027-40B4-9A52-B46B17E3B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34" y="0"/>
            <a:ext cx="2464287" cy="206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68FA439-10FE-4C1B-86B8-313C74D1B9B3}"/>
              </a:ext>
            </a:extLst>
          </p:cNvPr>
          <p:cNvSpPr txBox="1"/>
          <p:nvPr/>
        </p:nvSpPr>
        <p:spPr>
          <a:xfrm>
            <a:off x="455546" y="2369344"/>
            <a:ext cx="7809707" cy="2463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>
                <a:solidFill>
                  <a:srgbClr val="F26548"/>
                </a:solidFill>
                <a:latin typeface="ChronicaPro-Bold"/>
              </a:rPr>
              <a:t>1. </a:t>
            </a:r>
            <a:r>
              <a:rPr lang="en-US" sz="2100" dirty="0">
                <a:solidFill>
                  <a:srgbClr val="00A9A5"/>
                </a:solidFill>
                <a:latin typeface="ChronicaPro-Medium"/>
              </a:rPr>
              <a:t>A. 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prov</a:t>
            </a:r>
            <a:r>
              <a:rPr lang="en-US" sz="2100" u="sng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rb 		</a:t>
            </a:r>
            <a:r>
              <a:rPr lang="en-US" sz="2100" dirty="0">
                <a:solidFill>
                  <a:srgbClr val="00A9A5"/>
                </a:solidFill>
                <a:latin typeface="ChronicaPro-Medium"/>
              </a:rPr>
              <a:t>B. 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tog</a:t>
            </a:r>
            <a:r>
              <a:rPr lang="en-US" sz="2100" u="sng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ther 		</a:t>
            </a:r>
            <a:r>
              <a:rPr lang="en-US" sz="2100" dirty="0">
                <a:solidFill>
                  <a:srgbClr val="00A9A5"/>
                </a:solidFill>
                <a:latin typeface="ChronicaPro-Medium"/>
              </a:rPr>
              <a:t>C. 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ex</a:t>
            </a:r>
            <a:r>
              <a:rPr lang="en-US" sz="2100" u="sng" dirty="0">
                <a:solidFill>
                  <a:srgbClr val="242021"/>
                </a:solidFill>
                <a:latin typeface="ChronicaPro-Book"/>
              </a:rPr>
              <a:t>e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rcise</a:t>
            </a:r>
            <a:br>
              <a:rPr lang="en-US" sz="2100" dirty="0">
                <a:solidFill>
                  <a:srgbClr val="242021"/>
                </a:solidFill>
                <a:latin typeface="ChronicaPro-Book"/>
              </a:rPr>
            </a:br>
            <a:r>
              <a:rPr lang="en-US" sz="2100" b="1" dirty="0">
                <a:solidFill>
                  <a:srgbClr val="F26548"/>
                </a:solidFill>
                <a:latin typeface="ChronicaPro-Bold"/>
              </a:rPr>
              <a:t>2. </a:t>
            </a:r>
            <a:r>
              <a:rPr lang="en-US" sz="2100" dirty="0">
                <a:solidFill>
                  <a:srgbClr val="00A9A5"/>
                </a:solidFill>
                <a:latin typeface="ChronicaPro-Medium"/>
              </a:rPr>
              <a:t>A. 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l</a:t>
            </a:r>
            <a:r>
              <a:rPr lang="en-US" sz="2100" u="sng" dirty="0">
                <a:solidFill>
                  <a:srgbClr val="242021"/>
                </a:solidFill>
                <a:latin typeface="ChronicaPro-Book"/>
              </a:rPr>
              <a:t>ear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n 		</a:t>
            </a:r>
            <a:r>
              <a:rPr lang="en-US" sz="2100" dirty="0">
                <a:solidFill>
                  <a:srgbClr val="00A9A5"/>
                </a:solidFill>
                <a:latin typeface="ChronicaPro-Medium"/>
              </a:rPr>
              <a:t>B. </a:t>
            </a:r>
            <a:r>
              <a:rPr lang="en-US" sz="2100" u="sng" dirty="0">
                <a:solidFill>
                  <a:srgbClr val="242021"/>
                </a:solidFill>
                <a:latin typeface="ChronicaPro-Book"/>
              </a:rPr>
              <a:t>ear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n 			</a:t>
            </a:r>
            <a:r>
              <a:rPr lang="en-US" sz="2100" dirty="0">
                <a:solidFill>
                  <a:srgbClr val="00A9A5"/>
                </a:solidFill>
                <a:latin typeface="ChronicaPro-Medium"/>
              </a:rPr>
              <a:t>C. 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h</a:t>
            </a:r>
            <a:r>
              <a:rPr lang="en-US" sz="2100" u="sng" dirty="0">
                <a:solidFill>
                  <a:srgbClr val="242021"/>
                </a:solidFill>
                <a:latin typeface="ChronicaPro-Book"/>
              </a:rPr>
              <a:t>ear</a:t>
            </a:r>
            <a:br>
              <a:rPr lang="en-US" sz="2100" dirty="0">
                <a:solidFill>
                  <a:srgbClr val="242021"/>
                </a:solidFill>
                <a:latin typeface="ChronicaPro-Book"/>
              </a:rPr>
            </a:br>
            <a:r>
              <a:rPr lang="en-US" sz="2100" b="1" dirty="0">
                <a:solidFill>
                  <a:srgbClr val="F26548"/>
                </a:solidFill>
                <a:latin typeface="ChronicaPro-Bold"/>
              </a:rPr>
              <a:t>3. </a:t>
            </a:r>
            <a:r>
              <a:rPr lang="en-US" sz="2100" dirty="0">
                <a:solidFill>
                  <a:srgbClr val="00A9A5"/>
                </a:solidFill>
                <a:latin typeface="ChronicaPro-Medium"/>
              </a:rPr>
              <a:t>A. 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collect</a:t>
            </a:r>
            <a:r>
              <a:rPr lang="en-US" sz="2100" u="sng" dirty="0">
                <a:solidFill>
                  <a:srgbClr val="242021"/>
                </a:solidFill>
                <a:latin typeface="ChronicaPro-Book"/>
              </a:rPr>
              <a:t>ed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 		</a:t>
            </a:r>
            <a:r>
              <a:rPr lang="en-US" sz="2100" dirty="0">
                <a:solidFill>
                  <a:srgbClr val="00A9A5"/>
                </a:solidFill>
                <a:latin typeface="ChronicaPro-Medium"/>
              </a:rPr>
              <a:t>B. 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clean</a:t>
            </a:r>
            <a:r>
              <a:rPr lang="en-US" sz="2100" u="sng" dirty="0">
                <a:solidFill>
                  <a:srgbClr val="242021"/>
                </a:solidFill>
                <a:latin typeface="ChronicaPro-Book"/>
              </a:rPr>
              <a:t>ed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 		</a:t>
            </a:r>
            <a:r>
              <a:rPr lang="en-US" sz="2100" dirty="0">
                <a:solidFill>
                  <a:srgbClr val="00A9A5"/>
                </a:solidFill>
                <a:latin typeface="ChronicaPro-Medium"/>
              </a:rPr>
              <a:t>C. 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decid</a:t>
            </a:r>
            <a:r>
              <a:rPr lang="en-US" sz="2100" u="sng" dirty="0">
                <a:solidFill>
                  <a:srgbClr val="242021"/>
                </a:solidFill>
                <a:latin typeface="ChronicaPro-Book"/>
              </a:rPr>
              <a:t>ed</a:t>
            </a:r>
            <a:br>
              <a:rPr lang="en-US" sz="2100" dirty="0">
                <a:solidFill>
                  <a:srgbClr val="242021"/>
                </a:solidFill>
                <a:latin typeface="ChronicaPro-Book"/>
              </a:rPr>
            </a:br>
            <a:r>
              <a:rPr lang="en-US" sz="2100" b="1" dirty="0">
                <a:solidFill>
                  <a:srgbClr val="F26548"/>
                </a:solidFill>
                <a:latin typeface="ChronicaPro-Bold"/>
              </a:rPr>
              <a:t>4. </a:t>
            </a:r>
            <a:r>
              <a:rPr lang="en-US" sz="2100" dirty="0">
                <a:solidFill>
                  <a:srgbClr val="00A9A5"/>
                </a:solidFill>
                <a:latin typeface="ChronicaPro-Medium"/>
              </a:rPr>
              <a:t>A. 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listen</a:t>
            </a:r>
            <a:r>
              <a:rPr lang="en-US" sz="2100" u="sng" dirty="0">
                <a:solidFill>
                  <a:srgbClr val="242021"/>
                </a:solidFill>
                <a:latin typeface="ChronicaPro-Book"/>
              </a:rPr>
              <a:t>ed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 		</a:t>
            </a:r>
            <a:r>
              <a:rPr lang="en-US" sz="2100" dirty="0">
                <a:solidFill>
                  <a:srgbClr val="00A9A5"/>
                </a:solidFill>
                <a:latin typeface="ChronicaPro-Medium"/>
              </a:rPr>
              <a:t>B. 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help</a:t>
            </a:r>
            <a:r>
              <a:rPr lang="en-US" sz="2100" u="sng" dirty="0">
                <a:solidFill>
                  <a:srgbClr val="242021"/>
                </a:solidFill>
                <a:latin typeface="ChronicaPro-Book"/>
              </a:rPr>
              <a:t>ed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 		</a:t>
            </a:r>
            <a:r>
              <a:rPr lang="en-US" sz="2100" dirty="0">
                <a:solidFill>
                  <a:srgbClr val="00A9A5"/>
                </a:solidFill>
                <a:latin typeface="ChronicaPro-Medium"/>
              </a:rPr>
              <a:t>C. 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watch</a:t>
            </a:r>
            <a:r>
              <a:rPr lang="en-US" sz="2100" u="sng" dirty="0">
                <a:solidFill>
                  <a:srgbClr val="242021"/>
                </a:solidFill>
                <a:latin typeface="ChronicaPro-Book"/>
              </a:rPr>
              <a:t>ed</a:t>
            </a:r>
            <a:br>
              <a:rPr lang="en-US" sz="2100" dirty="0">
                <a:solidFill>
                  <a:srgbClr val="242021"/>
                </a:solidFill>
                <a:latin typeface="ChronicaPro-Book"/>
              </a:rPr>
            </a:br>
            <a:r>
              <a:rPr lang="en-US" sz="2100" b="1" dirty="0">
                <a:solidFill>
                  <a:srgbClr val="F26548"/>
                </a:solidFill>
                <a:latin typeface="ChronicaPro-Bold"/>
              </a:rPr>
              <a:t>5. </a:t>
            </a:r>
            <a:r>
              <a:rPr lang="en-US" sz="2100" dirty="0">
                <a:solidFill>
                  <a:srgbClr val="00A9A5"/>
                </a:solidFill>
                <a:latin typeface="ChronicaPro-Medium"/>
              </a:rPr>
              <a:t>A. 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lau</a:t>
            </a:r>
            <a:r>
              <a:rPr lang="en-US" sz="2100" u="sng" dirty="0">
                <a:solidFill>
                  <a:srgbClr val="242021"/>
                </a:solidFill>
                <a:latin typeface="ChronicaPro-Book"/>
              </a:rPr>
              <a:t>gh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 		</a:t>
            </a:r>
            <a:r>
              <a:rPr lang="en-US" sz="2100" dirty="0">
                <a:solidFill>
                  <a:srgbClr val="00A9A5"/>
                </a:solidFill>
                <a:latin typeface="ChronicaPro-Medium"/>
              </a:rPr>
              <a:t>B. </a:t>
            </a:r>
            <a:r>
              <a:rPr lang="en-US" sz="2100" u="sng" dirty="0">
                <a:solidFill>
                  <a:srgbClr val="242021"/>
                </a:solidFill>
                <a:latin typeface="ChronicaPro-Book"/>
              </a:rPr>
              <a:t>gh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ost 		</a:t>
            </a:r>
            <a:r>
              <a:rPr lang="en-US" sz="2100" dirty="0">
                <a:solidFill>
                  <a:srgbClr val="00A9A5"/>
                </a:solidFill>
                <a:latin typeface="ChronicaPro-Medium"/>
              </a:rPr>
              <a:t>C. </a:t>
            </a:r>
            <a:r>
              <a:rPr lang="en-US" sz="2100" dirty="0">
                <a:solidFill>
                  <a:srgbClr val="242021"/>
                </a:solidFill>
                <a:latin typeface="ChronicaPro-Book"/>
              </a:rPr>
              <a:t>rou</a:t>
            </a:r>
            <a:r>
              <a:rPr lang="en-US" sz="2100" u="sng" dirty="0">
                <a:solidFill>
                  <a:srgbClr val="242021"/>
                </a:solidFill>
                <a:latin typeface="ChronicaPro-Book"/>
              </a:rPr>
              <a:t>gh</a:t>
            </a:r>
            <a:r>
              <a:rPr lang="en-US" sz="21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9B4E4E-612E-4290-A41D-79349F6B518E}"/>
              </a:ext>
            </a:extLst>
          </p:cNvPr>
          <p:cNvSpPr txBox="1"/>
          <p:nvPr/>
        </p:nvSpPr>
        <p:spPr>
          <a:xfrm>
            <a:off x="727409" y="1957924"/>
            <a:ext cx="7885830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sz="1800" dirty="0">
                <a:solidFill>
                  <a:srgbClr val="FF0000"/>
                </a:solidFill>
              </a:rPr>
              <a:t>1. Circle the word in which the underlined part is pronounced differently. Then listen, check and repeat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07FF0AF-3D9A-4CDB-8C49-59E6A94E1456}"/>
              </a:ext>
            </a:extLst>
          </p:cNvPr>
          <p:cNvSpPr/>
          <p:nvPr/>
        </p:nvSpPr>
        <p:spPr>
          <a:xfrm>
            <a:off x="749425" y="2533586"/>
            <a:ext cx="342650" cy="3481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2BBB4FE-A918-4107-85F1-CE25B5B30444}"/>
              </a:ext>
            </a:extLst>
          </p:cNvPr>
          <p:cNvSpPr/>
          <p:nvPr/>
        </p:nvSpPr>
        <p:spPr>
          <a:xfrm>
            <a:off x="5962942" y="3001793"/>
            <a:ext cx="342650" cy="3481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BFA69F2-E245-4B14-8363-820B2C5ADD31}"/>
              </a:ext>
            </a:extLst>
          </p:cNvPr>
          <p:cNvSpPr/>
          <p:nvPr/>
        </p:nvSpPr>
        <p:spPr>
          <a:xfrm>
            <a:off x="3182719" y="3449092"/>
            <a:ext cx="342650" cy="3481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9A371BB-D28F-4029-9BE5-AB4CA4DDA057}"/>
              </a:ext>
            </a:extLst>
          </p:cNvPr>
          <p:cNvSpPr/>
          <p:nvPr/>
        </p:nvSpPr>
        <p:spPr>
          <a:xfrm>
            <a:off x="699022" y="3956611"/>
            <a:ext cx="342650" cy="3481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42B295D-C364-4F32-861A-DF41D71463DB}"/>
              </a:ext>
            </a:extLst>
          </p:cNvPr>
          <p:cNvSpPr/>
          <p:nvPr/>
        </p:nvSpPr>
        <p:spPr>
          <a:xfrm>
            <a:off x="3182719" y="4457782"/>
            <a:ext cx="342650" cy="34812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15614E8A-273B-4DB0-AE59-BC755D48AD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7755044" y="90151"/>
            <a:ext cx="1149931" cy="646331"/>
          </a:xfrm>
          <a:prstGeom prst="rect">
            <a:avLst/>
          </a:prstGeom>
        </p:spPr>
      </p:pic>
      <p:pic>
        <p:nvPicPr>
          <p:cNvPr id="5" name="nghe phát âm 5c">
            <a:hlinkClick r:id="" action="ppaction://media"/>
            <a:extLst>
              <a:ext uri="{FF2B5EF4-FFF2-40B4-BE49-F238E27FC236}">
                <a16:creationId xmlns:a16="http://schemas.microsoft.com/office/drawing/2014/main" id="{BE39944E-707F-45DF-A08C-6352FFF648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7010399" y="831992"/>
            <a:ext cx="609600" cy="609600"/>
          </a:xfrm>
          <a:prstGeom prst="rect">
            <a:avLst/>
          </a:prstGeom>
        </p:spPr>
      </p:pic>
      <p:pic>
        <p:nvPicPr>
          <p:cNvPr id="8" name="proverb">
            <a:hlinkClick r:id="" action="ppaction://media"/>
            <a:extLst>
              <a:ext uri="{FF2B5EF4-FFF2-40B4-BE49-F238E27FC236}">
                <a16:creationId xmlns:a16="http://schemas.microsoft.com/office/drawing/2014/main" id="{2EA481AA-4A91-4F1A-BAB8-CA64E26887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-5450" y="2140385"/>
            <a:ext cx="609600" cy="698224"/>
          </a:xfrm>
          <a:prstGeom prst="rect">
            <a:avLst/>
          </a:prstGeom>
        </p:spPr>
      </p:pic>
      <p:pic>
        <p:nvPicPr>
          <p:cNvPr id="9" name="cleaned">
            <a:hlinkClick r:id="" action="ppaction://media"/>
            <a:extLst>
              <a:ext uri="{FF2B5EF4-FFF2-40B4-BE49-F238E27FC236}">
                <a16:creationId xmlns:a16="http://schemas.microsoft.com/office/drawing/2014/main" id="{D594E8C7-3E3B-4F31-9FEF-B9FCAABF3B2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638139" y="3459670"/>
            <a:ext cx="609600" cy="609600"/>
          </a:xfrm>
          <a:prstGeom prst="rect">
            <a:avLst/>
          </a:prstGeom>
        </p:spPr>
      </p:pic>
      <p:pic>
        <p:nvPicPr>
          <p:cNvPr id="10" name="collected">
            <a:hlinkClick r:id="" action="ppaction://media"/>
            <a:extLst>
              <a:ext uri="{FF2B5EF4-FFF2-40B4-BE49-F238E27FC236}">
                <a16:creationId xmlns:a16="http://schemas.microsoft.com/office/drawing/2014/main" id="{761AAD33-B3F7-4DCF-BA62-F336D71A3E4A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-42711" y="3339945"/>
            <a:ext cx="609600" cy="609600"/>
          </a:xfrm>
          <a:prstGeom prst="rect">
            <a:avLst/>
          </a:prstGeom>
        </p:spPr>
      </p:pic>
      <p:pic>
        <p:nvPicPr>
          <p:cNvPr id="20" name="decided">
            <a:hlinkClick r:id="" action="ppaction://media"/>
            <a:extLst>
              <a:ext uri="{FF2B5EF4-FFF2-40B4-BE49-F238E27FC236}">
                <a16:creationId xmlns:a16="http://schemas.microsoft.com/office/drawing/2014/main" id="{2795C8A5-8499-42A1-B08A-E3B6DD4D9EF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7315199" y="3453050"/>
            <a:ext cx="609600" cy="609600"/>
          </a:xfrm>
          <a:prstGeom prst="rect">
            <a:avLst/>
          </a:prstGeom>
        </p:spPr>
      </p:pic>
      <p:pic>
        <p:nvPicPr>
          <p:cNvPr id="21" name="earn">
            <a:hlinkClick r:id="" action="ppaction://media"/>
            <a:extLst>
              <a:ext uri="{FF2B5EF4-FFF2-40B4-BE49-F238E27FC236}">
                <a16:creationId xmlns:a16="http://schemas.microsoft.com/office/drawing/2014/main" id="{9BB039B4-F92F-4288-ACDF-F049B156C478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611609" y="2921418"/>
            <a:ext cx="609600" cy="609600"/>
          </a:xfrm>
          <a:prstGeom prst="rect">
            <a:avLst/>
          </a:prstGeom>
        </p:spPr>
      </p:pic>
      <p:pic>
        <p:nvPicPr>
          <p:cNvPr id="22" name="exercise">
            <a:hlinkClick r:id="" action="ppaction://media"/>
            <a:extLst>
              <a:ext uri="{FF2B5EF4-FFF2-40B4-BE49-F238E27FC236}">
                <a16:creationId xmlns:a16="http://schemas.microsoft.com/office/drawing/2014/main" id="{7333D0A8-2D2E-4370-9915-B4EAE0D09C3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7337477" y="2301892"/>
            <a:ext cx="609600" cy="609600"/>
          </a:xfrm>
          <a:prstGeom prst="rect">
            <a:avLst/>
          </a:prstGeom>
        </p:spPr>
      </p:pic>
      <p:pic>
        <p:nvPicPr>
          <p:cNvPr id="23" name="ghost">
            <a:hlinkClick r:id="" action="ppaction://media"/>
            <a:extLst>
              <a:ext uri="{FF2B5EF4-FFF2-40B4-BE49-F238E27FC236}">
                <a16:creationId xmlns:a16="http://schemas.microsoft.com/office/drawing/2014/main" id="{E21E362A-E140-4103-A685-7607CE56BBA1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579532" y="4420173"/>
            <a:ext cx="609600" cy="609600"/>
          </a:xfrm>
          <a:prstGeom prst="rect">
            <a:avLst/>
          </a:prstGeom>
        </p:spPr>
      </p:pic>
      <p:pic>
        <p:nvPicPr>
          <p:cNvPr id="24" name="hear">
            <a:hlinkClick r:id="" action="ppaction://media"/>
            <a:extLst>
              <a:ext uri="{FF2B5EF4-FFF2-40B4-BE49-F238E27FC236}">
                <a16:creationId xmlns:a16="http://schemas.microsoft.com/office/drawing/2014/main" id="{9F6B78AD-DECD-44D5-A005-6B5E56272D4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7316360" y="2912911"/>
            <a:ext cx="591560" cy="609600"/>
          </a:xfrm>
          <a:prstGeom prst="rect">
            <a:avLst/>
          </a:prstGeom>
        </p:spPr>
      </p:pic>
      <p:pic>
        <p:nvPicPr>
          <p:cNvPr id="25" name="helped">
            <a:hlinkClick r:id="" action="ppaction://media"/>
            <a:extLst>
              <a:ext uri="{FF2B5EF4-FFF2-40B4-BE49-F238E27FC236}">
                <a16:creationId xmlns:a16="http://schemas.microsoft.com/office/drawing/2014/main" id="{2D2A783A-6259-4514-9EC2-D9AC6A79E3F6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618560" y="3915003"/>
            <a:ext cx="609600" cy="609600"/>
          </a:xfrm>
          <a:prstGeom prst="rect">
            <a:avLst/>
          </a:prstGeom>
        </p:spPr>
      </p:pic>
      <p:pic>
        <p:nvPicPr>
          <p:cNvPr id="26" name="laugh">
            <a:hlinkClick r:id="" action="ppaction://media"/>
            <a:extLst>
              <a:ext uri="{FF2B5EF4-FFF2-40B4-BE49-F238E27FC236}">
                <a16:creationId xmlns:a16="http://schemas.microsoft.com/office/drawing/2014/main" id="{AEDED261-87FB-4556-8C0E-62B4537F9CCB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-57150" y="4616722"/>
            <a:ext cx="609600" cy="609600"/>
          </a:xfrm>
          <a:prstGeom prst="rect">
            <a:avLst/>
          </a:prstGeom>
        </p:spPr>
      </p:pic>
      <p:pic>
        <p:nvPicPr>
          <p:cNvPr id="27" name="learn">
            <a:hlinkClick r:id="" action="ppaction://media"/>
            <a:extLst>
              <a:ext uri="{FF2B5EF4-FFF2-40B4-BE49-F238E27FC236}">
                <a16:creationId xmlns:a16="http://schemas.microsoft.com/office/drawing/2014/main" id="{04D9E736-DF12-4B4F-BF8A-F2578446E2E9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-18122" y="2799671"/>
            <a:ext cx="609600" cy="609600"/>
          </a:xfrm>
          <a:prstGeom prst="rect">
            <a:avLst/>
          </a:prstGeom>
        </p:spPr>
      </p:pic>
      <p:pic>
        <p:nvPicPr>
          <p:cNvPr id="28" name="listened">
            <a:hlinkClick r:id="" action="ppaction://media"/>
            <a:extLst>
              <a:ext uri="{FF2B5EF4-FFF2-40B4-BE49-F238E27FC236}">
                <a16:creationId xmlns:a16="http://schemas.microsoft.com/office/drawing/2014/main" id="{B922FFF9-8C5F-41CA-B3A9-509EA8307A92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-18122" y="3885540"/>
            <a:ext cx="609600" cy="609600"/>
          </a:xfrm>
          <a:prstGeom prst="rect">
            <a:avLst/>
          </a:prstGeom>
        </p:spPr>
      </p:pic>
      <p:pic>
        <p:nvPicPr>
          <p:cNvPr id="29" name="rough">
            <a:hlinkClick r:id="" action="ppaction://media"/>
            <a:extLst>
              <a:ext uri="{FF2B5EF4-FFF2-40B4-BE49-F238E27FC236}">
                <a16:creationId xmlns:a16="http://schemas.microsoft.com/office/drawing/2014/main" id="{2EA26721-80A4-466B-AC16-788012B05634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7315199" y="4520559"/>
            <a:ext cx="609600" cy="609600"/>
          </a:xfrm>
          <a:prstGeom prst="rect">
            <a:avLst/>
          </a:prstGeom>
        </p:spPr>
      </p:pic>
      <p:pic>
        <p:nvPicPr>
          <p:cNvPr id="30" name="together">
            <a:hlinkClick r:id="" action="ppaction://media"/>
            <a:extLst>
              <a:ext uri="{FF2B5EF4-FFF2-40B4-BE49-F238E27FC236}">
                <a16:creationId xmlns:a16="http://schemas.microsoft.com/office/drawing/2014/main" id="{2C310C5B-9DAC-409D-9F05-C2B020DCC633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4670324" y="2456288"/>
            <a:ext cx="609600" cy="609600"/>
          </a:xfrm>
          <a:prstGeom prst="rect">
            <a:avLst/>
          </a:prstGeom>
        </p:spPr>
      </p:pic>
      <p:pic>
        <p:nvPicPr>
          <p:cNvPr id="31" name="watched">
            <a:hlinkClick r:id="" action="ppaction://media"/>
            <a:extLst>
              <a:ext uri="{FF2B5EF4-FFF2-40B4-BE49-F238E27FC236}">
                <a16:creationId xmlns:a16="http://schemas.microsoft.com/office/drawing/2014/main" id="{03D0406F-57AD-48B8-9C7C-16A34BE5FE85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7315199" y="3912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88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6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6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6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67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169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67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6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6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67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69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167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69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167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167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69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12" grpId="0"/>
      <p:bldP spid="13" grpId="0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Cooperative Learning Activities for Pre-K by Slidesgo">
  <a:themeElements>
    <a:clrScheme name="Simple Light">
      <a:dk1>
        <a:srgbClr val="493429"/>
      </a:dk1>
      <a:lt1>
        <a:srgbClr val="75ADCC"/>
      </a:lt1>
      <a:dk2>
        <a:srgbClr val="CEE6F8"/>
      </a:dk2>
      <a:lt2>
        <a:srgbClr val="FFFFFF"/>
      </a:lt2>
      <a:accent1>
        <a:srgbClr val="F1CB3A"/>
      </a:accent1>
      <a:accent2>
        <a:srgbClr val="D7764A"/>
      </a:accent2>
      <a:accent3>
        <a:srgbClr val="ECB6BD"/>
      </a:accent3>
      <a:accent4>
        <a:srgbClr val="CC4E25"/>
      </a:accent4>
      <a:accent5>
        <a:srgbClr val="97E493"/>
      </a:accent5>
      <a:accent6>
        <a:srgbClr val="80C77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Mania Template">
  <a:themeElements>
    <a:clrScheme name="Simple Light">
      <a:dk1>
        <a:srgbClr val="FC4F61"/>
      </a:dk1>
      <a:lt1>
        <a:srgbClr val="F5E8E0"/>
      </a:lt1>
      <a:dk2>
        <a:srgbClr val="220000"/>
      </a:dk2>
      <a:lt2>
        <a:srgbClr val="F8EFC4"/>
      </a:lt2>
      <a:accent1>
        <a:srgbClr val="FEE577"/>
      </a:accent1>
      <a:accent2>
        <a:srgbClr val="FC8E99"/>
      </a:accent2>
      <a:accent3>
        <a:srgbClr val="FFD974"/>
      </a:accent3>
      <a:accent4>
        <a:srgbClr val="7DA75C"/>
      </a:accent4>
      <a:accent5>
        <a:srgbClr val="310000"/>
      </a:accent5>
      <a:accent6>
        <a:srgbClr val="FFFFFF"/>
      </a:accent6>
      <a:hlink>
        <a:srgbClr val="FC4F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66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66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3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2159AA2-CE26-4FE4-A795-DE9C2D3FAD8E}">
  <we:reference id="wa104187975" version="1.0.0.1" store="en-US" storeType="OMEX"/>
  <we:alternateReferences>
    <we:reference id="WA104187975" version="1.0.0.1" store="WA10418797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1096</TotalTime>
  <Words>946</Words>
  <Application>Microsoft Office PowerPoint</Application>
  <PresentationFormat>On-screen Show (16:9)</PresentationFormat>
  <Paragraphs>155</Paragraphs>
  <Slides>32</Slides>
  <Notes>13</Notes>
  <HiddenSlides>0</HiddenSlides>
  <MMClips>22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32</vt:i4>
      </vt:variant>
    </vt:vector>
  </HeadingPairs>
  <TitlesOfParts>
    <vt:vector size="61" baseType="lpstr">
      <vt:lpstr>Tahoma</vt:lpstr>
      <vt:lpstr>Calibri Light</vt:lpstr>
      <vt:lpstr>ChronicaPro-Bold</vt:lpstr>
      <vt:lpstr>Trebuchet MS</vt:lpstr>
      <vt:lpstr>Arial</vt:lpstr>
      <vt:lpstr>Calibri</vt:lpstr>
      <vt:lpstr>VNI-Vari</vt:lpstr>
      <vt:lpstr>ChronicaPro-Medium</vt:lpstr>
      <vt:lpstr>Greek Diner Inline TT</vt:lpstr>
      <vt:lpstr>Wingdings</vt:lpstr>
      <vt:lpstr>ChronicaPro-Book</vt:lpstr>
      <vt:lpstr>Bellota Text</vt:lpstr>
      <vt:lpstr>SymbolMT</vt:lpstr>
      <vt:lpstr>Chelsea Market</vt:lpstr>
      <vt:lpstr>Myriad Pro</vt:lpstr>
      <vt:lpstr>Chau Philomene One</vt:lpstr>
      <vt:lpstr>VNI-Present</vt:lpstr>
      <vt:lpstr>Didact Gothic</vt:lpstr>
      <vt:lpstr>Comic Sans MS</vt:lpstr>
      <vt:lpstr>ChronicaProBookIt</vt:lpstr>
      <vt:lpstr>Wingdings 3</vt:lpstr>
      <vt:lpstr>Times New Roman</vt:lpstr>
      <vt:lpstr>Cooperative Learning Activities for Pre-K by Slidesgo</vt:lpstr>
      <vt:lpstr>SlidesMania Template</vt:lpstr>
      <vt:lpstr>Office Theme</vt:lpstr>
      <vt:lpstr>2_Office Theme</vt:lpstr>
      <vt:lpstr>2_Default Design</vt:lpstr>
      <vt:lpstr>Facet</vt:lpstr>
      <vt:lpstr>Default Design</vt:lpstr>
      <vt:lpstr>WELLCOME TO OUR CLASS 7A1</vt:lpstr>
      <vt:lpstr>What is he/ she like doing?</vt:lpstr>
      <vt:lpstr>PowerPoint Presentation</vt:lpstr>
      <vt:lpstr>My Hobby</vt:lpstr>
      <vt:lpstr>Healthy Living</vt:lpstr>
      <vt:lpstr>Community service</vt:lpstr>
      <vt:lpstr>REVIEW 1 (UNITS 1-2-3)  LANGUAGE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IV. HOMEWORK </vt:lpstr>
      <vt:lpstr>THANK  YOU  FOR              YOUR   ATTENDANCE </vt:lpstr>
      <vt:lpstr>Thank you!</vt:lpstr>
      <vt:lpstr>What did you do to help your community?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Hello!</dc:title>
  <dc:creator>hi hello</dc:creator>
  <cp:lastModifiedBy>NCC</cp:lastModifiedBy>
  <cp:revision>62</cp:revision>
  <dcterms:modified xsi:type="dcterms:W3CDTF">2024-10-30T15:22:39Z</dcterms:modified>
</cp:coreProperties>
</file>