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349" r:id="rId2"/>
    <p:sldId id="375" r:id="rId3"/>
    <p:sldId id="256" r:id="rId4"/>
    <p:sldId id="354" r:id="rId5"/>
    <p:sldId id="281" r:id="rId6"/>
    <p:sldId id="315" r:id="rId7"/>
    <p:sldId id="316" r:id="rId8"/>
    <p:sldId id="340" r:id="rId9"/>
    <p:sldId id="341" r:id="rId10"/>
    <p:sldId id="356" r:id="rId11"/>
    <p:sldId id="283" r:id="rId12"/>
    <p:sldId id="318" r:id="rId13"/>
    <p:sldId id="376" r:id="rId14"/>
    <p:sldId id="259" r:id="rId15"/>
    <p:sldId id="263" r:id="rId16"/>
    <p:sldId id="265" r:id="rId17"/>
    <p:sldId id="264" r:id="rId18"/>
    <p:sldId id="276" r:id="rId19"/>
    <p:sldId id="298" r:id="rId20"/>
    <p:sldId id="331" r:id="rId21"/>
    <p:sldId id="370" r:id="rId22"/>
    <p:sldId id="369" r:id="rId23"/>
    <p:sldId id="313" r:id="rId24"/>
    <p:sldId id="314" r:id="rId25"/>
    <p:sldId id="374" r:id="rId26"/>
    <p:sldId id="33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6666"/>
    <a:srgbClr val="0033CC"/>
    <a:srgbClr val="EF4B66"/>
    <a:srgbClr val="00A9A5"/>
    <a:srgbClr val="48C0B6"/>
    <a:srgbClr val="F7941E"/>
    <a:srgbClr val="2A770F"/>
    <a:srgbClr val="359513"/>
    <a:srgbClr val="FFD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09E909-388D-42DF-BA9E-881B9DCED4F6}" v="271" dt="2022-01-20T02:11:28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3617" autoAdjust="0"/>
  </p:normalViewPr>
  <p:slideViewPr>
    <p:cSldViewPr snapToGrid="0" showGuides="1">
      <p:cViewPr varScale="1">
        <p:scale>
          <a:sx n="63" d="100"/>
          <a:sy n="63" d="100"/>
        </p:scale>
        <p:origin x="9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7009E909-388D-42DF-BA9E-881B9DCED4F6}"/>
    <pc:docChg chg="custSel addSld delSld modSld">
      <pc:chgData name="Thuy Linh Do" userId="f60f9f76584ec879" providerId="LiveId" clId="{7009E909-388D-42DF-BA9E-881B9DCED4F6}" dt="2022-01-20T02:11:32.996" v="2419" actId="1076"/>
      <pc:docMkLst>
        <pc:docMk/>
      </pc:docMkLst>
      <pc:sldChg chg="addSp delSp modSp mod">
        <pc:chgData name="Thuy Linh Do" userId="f60f9f76584ec879" providerId="LiveId" clId="{7009E909-388D-42DF-BA9E-881B9DCED4F6}" dt="2022-01-14T01:08:24.804" v="31" actId="1076"/>
        <pc:sldMkLst>
          <pc:docMk/>
          <pc:sldMk cId="252621157" sldId="256"/>
        </pc:sldMkLst>
        <pc:spChg chg="mod">
          <ac:chgData name="Thuy Linh Do" userId="f60f9f76584ec879" providerId="LiveId" clId="{7009E909-388D-42DF-BA9E-881B9DCED4F6}" dt="2022-01-14T01:07:03.640" v="28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06:46.955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06:36.547" v="1" actId="20577"/>
          <ac:spMkLst>
            <pc:docMk/>
            <pc:sldMk cId="252621157" sldId="256"/>
            <ac:spMk id="18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08:18.531" v="29" actId="478"/>
          <ac:picMkLst>
            <pc:docMk/>
            <pc:sldMk cId="252621157" sldId="256"/>
            <ac:picMk id="2" creationId="{EB95E02B-453B-47F3-836B-50E674D6B0E6}"/>
          </ac:picMkLst>
        </pc:picChg>
        <pc:picChg chg="add mod">
          <ac:chgData name="Thuy Linh Do" userId="f60f9f76584ec879" providerId="LiveId" clId="{7009E909-388D-42DF-BA9E-881B9DCED4F6}" dt="2022-01-14T01:08:24.804" v="31" actId="1076"/>
          <ac:picMkLst>
            <pc:docMk/>
            <pc:sldMk cId="252621157" sldId="256"/>
            <ac:picMk id="1026" creationId="{548F6424-389E-485F-81C5-193B882F59FF}"/>
          </ac:picMkLst>
        </pc:picChg>
      </pc:sldChg>
      <pc:sldChg chg="modSp mod">
        <pc:chgData name="Thuy Linh Do" userId="f60f9f76584ec879" providerId="LiveId" clId="{7009E909-388D-42DF-BA9E-881B9DCED4F6}" dt="2022-01-14T01:08:56.456" v="34" actId="20577"/>
        <pc:sldMkLst>
          <pc:docMk/>
          <pc:sldMk cId="2021924275" sldId="275"/>
        </pc:sldMkLst>
        <pc:spChg chg="mod">
          <ac:chgData name="Thuy Linh Do" userId="f60f9f76584ec879" providerId="LiveId" clId="{7009E909-388D-42DF-BA9E-881B9DCED4F6}" dt="2022-01-14T01:08:56.456" v="34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20T01:13:47.312" v="552" actId="1076"/>
        <pc:sldMkLst>
          <pc:docMk/>
          <pc:sldMk cId="1529224504" sldId="276"/>
        </pc:sldMkLst>
        <pc:picChg chg="del">
          <ac:chgData name="Thuy Linh Do" userId="f60f9f76584ec879" providerId="LiveId" clId="{7009E909-388D-42DF-BA9E-881B9DCED4F6}" dt="2022-01-20T01:13:38.605" v="549" actId="478"/>
          <ac:picMkLst>
            <pc:docMk/>
            <pc:sldMk cId="1529224504" sldId="276"/>
            <ac:picMk id="3" creationId="{8391EA28-1440-48F0-AC22-6C7A252E0320}"/>
          </ac:picMkLst>
        </pc:picChg>
        <pc:picChg chg="add mod">
          <ac:chgData name="Thuy Linh Do" userId="f60f9f76584ec879" providerId="LiveId" clId="{7009E909-388D-42DF-BA9E-881B9DCED4F6}" dt="2022-01-20T01:13:47.312" v="552" actId="1076"/>
          <ac:picMkLst>
            <pc:docMk/>
            <pc:sldMk cId="1529224504" sldId="276"/>
            <ac:picMk id="1026" creationId="{325206B0-DDD6-4098-AFFC-A6E987D5618C}"/>
          </ac:picMkLst>
        </pc:picChg>
      </pc:sldChg>
      <pc:sldChg chg="addSp delSp modSp mod">
        <pc:chgData name="Thuy Linh Do" userId="f60f9f76584ec879" providerId="LiveId" clId="{7009E909-388D-42DF-BA9E-881B9DCED4F6}" dt="2022-01-14T01:14:40.195" v="71" actId="1076"/>
        <pc:sldMkLst>
          <pc:docMk/>
          <pc:sldMk cId="3404845292" sldId="279"/>
        </pc:sldMkLst>
        <pc:spChg chg="del">
          <ac:chgData name="Thuy Linh Do" userId="f60f9f76584ec879" providerId="LiveId" clId="{7009E909-388D-42DF-BA9E-881B9DCED4F6}" dt="2022-01-14T01:13:33.156" v="69" actId="478"/>
          <ac:spMkLst>
            <pc:docMk/>
            <pc:sldMk cId="3404845292" sldId="279"/>
            <ac:spMk id="2" creationId="{A1402D27-7BE4-4EEE-A543-D57A59BA7D62}"/>
          </ac:spMkLst>
        </pc:spChg>
        <pc:spChg chg="mod">
          <ac:chgData name="Thuy Linh Do" userId="f60f9f76584ec879" providerId="LiveId" clId="{7009E909-388D-42DF-BA9E-881B9DCED4F6}" dt="2022-01-14T01:13:30.302" v="68" actId="20577"/>
          <ac:spMkLst>
            <pc:docMk/>
            <pc:sldMk cId="3404845292" sldId="279"/>
            <ac:spMk id="13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14T01:14:40.195" v="71" actId="1076"/>
          <ac:picMkLst>
            <pc:docMk/>
            <pc:sldMk cId="3404845292" sldId="279"/>
            <ac:picMk id="3074" creationId="{8AB20D29-76CC-4588-9FEE-F1DF61554D01}"/>
          </ac:picMkLst>
        </pc:picChg>
      </pc:sldChg>
      <pc:sldChg chg="addSp delSp modSp mod">
        <pc:chgData name="Thuy Linh Do" userId="f60f9f76584ec879" providerId="LiveId" clId="{7009E909-388D-42DF-BA9E-881B9DCED4F6}" dt="2022-01-14T01:25:22.192" v="121" actId="1076"/>
        <pc:sldMkLst>
          <pc:docMk/>
          <pc:sldMk cId="3563799751" sldId="281"/>
        </pc:sldMkLst>
        <pc:spChg chg="mod">
          <ac:chgData name="Thuy Linh Do" userId="f60f9f76584ec879" providerId="LiveId" clId="{7009E909-388D-42DF-BA9E-881B9DCED4F6}" dt="2022-01-14T01:23:51.624" v="103"/>
          <ac:spMkLst>
            <pc:docMk/>
            <pc:sldMk cId="3563799751" sldId="281"/>
            <ac:spMk id="2" creationId="{00000000-0000-0000-0000-000000000000}"/>
          </ac:spMkLst>
        </pc:spChg>
        <pc:spChg chg="add mod">
          <ac:chgData name="Thuy Linh Do" userId="f60f9f76584ec879" providerId="LiveId" clId="{7009E909-388D-42DF-BA9E-881B9DCED4F6}" dt="2022-01-14T01:25:22.192" v="121" actId="1076"/>
          <ac:spMkLst>
            <pc:docMk/>
            <pc:sldMk cId="3563799751" sldId="281"/>
            <ac:spMk id="4" creationId="{F3AE1C73-00CF-4A99-B33C-E7CFA2765C3D}"/>
          </ac:spMkLst>
        </pc:spChg>
        <pc:spChg chg="mod">
          <ac:chgData name="Thuy Linh Do" userId="f60f9f76584ec879" providerId="LiveId" clId="{7009E909-388D-42DF-BA9E-881B9DCED4F6}" dt="2022-01-14T01:23:02.446" v="102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4:09.699" v="104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24:22.119" v="105" actId="478"/>
          <ac:picMkLst>
            <pc:docMk/>
            <pc:sldMk cId="3563799751" sldId="281"/>
            <ac:picMk id="3" creationId="{043FDCC6-1B2B-48DF-8283-20E112EEC193}"/>
          </ac:picMkLst>
        </pc:picChg>
        <pc:picChg chg="add mod">
          <ac:chgData name="Thuy Linh Do" userId="f60f9f76584ec879" providerId="LiveId" clId="{7009E909-388D-42DF-BA9E-881B9DCED4F6}" dt="2022-01-14T01:24:32.864" v="110" actId="14100"/>
          <ac:picMkLst>
            <pc:docMk/>
            <pc:sldMk cId="3563799751" sldId="281"/>
            <ac:picMk id="8" creationId="{55B93CBE-D1A0-4C10-90D2-82667C8CF229}"/>
          </ac:picMkLst>
        </pc:picChg>
      </pc:sldChg>
      <pc:sldChg chg="modSp mod">
        <pc:chgData name="Thuy Linh Do" userId="f60f9f76584ec879" providerId="LiveId" clId="{7009E909-388D-42DF-BA9E-881B9DCED4F6}" dt="2022-01-20T01:05:27.546" v="546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7009E909-388D-42DF-BA9E-881B9DCED4F6}" dt="2022-01-20T01:05:27.546" v="546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addSp delSp modSp mod">
        <pc:chgData name="Thuy Linh Do" userId="f60f9f76584ec879" providerId="LiveId" clId="{7009E909-388D-42DF-BA9E-881B9DCED4F6}" dt="2022-01-20T01:33:58.605" v="1492" actId="1076"/>
        <pc:sldMkLst>
          <pc:docMk/>
          <pc:sldMk cId="3633158301" sldId="298"/>
        </pc:sldMkLst>
        <pc:spChg chg="mod">
          <ac:chgData name="Thuy Linh Do" userId="f60f9f76584ec879" providerId="LiveId" clId="{7009E909-388D-42DF-BA9E-881B9DCED4F6}" dt="2022-01-20T01:31:42.397" v="1483" actId="20577"/>
          <ac:spMkLst>
            <pc:docMk/>
            <pc:sldMk cId="3633158301" sldId="298"/>
            <ac:spMk id="3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32:37.620" v="1486"/>
          <ac:spMkLst>
            <pc:docMk/>
            <pc:sldMk cId="3633158301" sldId="298"/>
            <ac:spMk id="6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31:55.480" v="1484" actId="1076"/>
          <ac:spMkLst>
            <pc:docMk/>
            <pc:sldMk cId="3633158301" sldId="298"/>
            <ac:spMk id="18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1:33:46.291" v="1489" actId="478"/>
          <ac:picMkLst>
            <pc:docMk/>
            <pc:sldMk cId="3633158301" sldId="298"/>
            <ac:picMk id="4" creationId="{12C2ACB0-E920-40C6-BA83-BD9DFF3B87F8}"/>
          </ac:picMkLst>
        </pc:picChg>
        <pc:picChg chg="add mod">
          <ac:chgData name="Thuy Linh Do" userId="f60f9f76584ec879" providerId="LiveId" clId="{7009E909-388D-42DF-BA9E-881B9DCED4F6}" dt="2022-01-20T01:33:58.605" v="1492" actId="1076"/>
          <ac:picMkLst>
            <pc:docMk/>
            <pc:sldMk cId="3633158301" sldId="298"/>
            <ac:picMk id="3074" creationId="{FF78E8C5-7C8F-4F75-9D7B-B2CE47C51187}"/>
          </ac:picMkLst>
        </pc:picChg>
        <pc:cxnChg chg="mod">
          <ac:chgData name="Thuy Linh Do" userId="f60f9f76584ec879" providerId="LiveId" clId="{7009E909-388D-42DF-BA9E-881B9DCED4F6}" dt="2022-01-20T01:32:45.845" v="1487" actId="1076"/>
          <ac:cxnSpMkLst>
            <pc:docMk/>
            <pc:sldMk cId="3633158301" sldId="298"/>
            <ac:cxnSpMk id="14" creationId="{00000000-0000-0000-0000-000000000000}"/>
          </ac:cxnSpMkLst>
        </pc:cxnChg>
      </pc:sldChg>
      <pc:sldChg chg="modSp mod">
        <pc:chgData name="Thuy Linh Do" userId="f60f9f76584ec879" providerId="LiveId" clId="{7009E909-388D-42DF-BA9E-881B9DCED4F6}" dt="2022-01-14T01:10:18.885" v="45"/>
        <pc:sldMkLst>
          <pc:docMk/>
          <pc:sldMk cId="658201877" sldId="302"/>
        </pc:sldMkLst>
        <pc:spChg chg="mod">
          <ac:chgData name="Thuy Linh Do" userId="f60f9f76584ec879" providerId="LiveId" clId="{7009E909-388D-42DF-BA9E-881B9DCED4F6}" dt="2022-01-14T01:09:11.515" v="4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10:00.686" v="44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10:18.885" v="45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14T01:13:08.421" v="60" actId="14100"/>
        <pc:sldMkLst>
          <pc:docMk/>
          <pc:sldMk cId="1899537031" sldId="308"/>
        </pc:sldMkLst>
        <pc:spChg chg="add">
          <ac:chgData name="Thuy Linh Do" userId="f60f9f76584ec879" providerId="LiveId" clId="{7009E909-388D-42DF-BA9E-881B9DCED4F6}" dt="2022-01-14T01:12:09.325" v="55"/>
          <ac:spMkLst>
            <pc:docMk/>
            <pc:sldMk cId="1899537031" sldId="308"/>
            <ac:spMk id="2" creationId="{587D19F5-152B-4FDA-92B4-9E7D3DB5E8BE}"/>
          </ac:spMkLst>
        </pc:spChg>
        <pc:spChg chg="add del mod">
          <ac:chgData name="Thuy Linh Do" userId="f60f9f76584ec879" providerId="LiveId" clId="{7009E909-388D-42DF-BA9E-881B9DCED4F6}" dt="2022-01-14T01:12:35.790" v="57" actId="478"/>
          <ac:spMkLst>
            <pc:docMk/>
            <pc:sldMk cId="1899537031" sldId="308"/>
            <ac:spMk id="5" creationId="{A9E5FDE4-A093-4281-95DB-72ADCB3D4E58}"/>
          </ac:spMkLst>
        </pc:spChg>
        <pc:spChg chg="mod">
          <ac:chgData name="Thuy Linh Do" userId="f60f9f76584ec879" providerId="LiveId" clId="{7009E909-388D-42DF-BA9E-881B9DCED4F6}" dt="2022-01-14T01:10:50.124" v="53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12:06.372" v="54" actId="478"/>
          <ac:picMkLst>
            <pc:docMk/>
            <pc:sldMk cId="1899537031" sldId="308"/>
            <ac:picMk id="4" creationId="{53F451B1-E309-41B3-AA9A-DAEC53373B90}"/>
          </ac:picMkLst>
        </pc:picChg>
        <pc:picChg chg="add mod">
          <ac:chgData name="Thuy Linh Do" userId="f60f9f76584ec879" providerId="LiveId" clId="{7009E909-388D-42DF-BA9E-881B9DCED4F6}" dt="2022-01-14T01:13:08.421" v="60" actId="14100"/>
          <ac:picMkLst>
            <pc:docMk/>
            <pc:sldMk cId="1899537031" sldId="308"/>
            <ac:picMk id="2054" creationId="{F834E8F8-CB60-4177-A1C7-D55AB8E61117}"/>
          </ac:picMkLst>
        </pc:picChg>
      </pc:sldChg>
      <pc:sldChg chg="modSp mod">
        <pc:chgData name="Thuy Linh Do" userId="f60f9f76584ec879" providerId="LiveId" clId="{7009E909-388D-42DF-BA9E-881B9DCED4F6}" dt="2022-01-14T01:21:20.186" v="101" actId="20577"/>
        <pc:sldMkLst>
          <pc:docMk/>
          <pc:sldMk cId="3326368629" sldId="309"/>
        </pc:sldMkLst>
        <pc:spChg chg="mod">
          <ac:chgData name="Thuy Linh Do" userId="f60f9f76584ec879" providerId="LiveId" clId="{7009E909-388D-42DF-BA9E-881B9DCED4F6}" dt="2022-01-14T01:21:20.186" v="101" actId="20577"/>
          <ac:spMkLst>
            <pc:docMk/>
            <pc:sldMk cId="3326368629" sldId="309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20T01:06:17.050" v="548"/>
        <pc:sldMkLst>
          <pc:docMk/>
          <pc:sldMk cId="2954983036" sldId="310"/>
        </pc:sldMkLst>
        <pc:spChg chg="del">
          <ac:chgData name="Thuy Linh Do" userId="f60f9f76584ec879" providerId="LiveId" clId="{7009E909-388D-42DF-BA9E-881B9DCED4F6}" dt="2022-01-20T01:06:14.870" v="547" actId="478"/>
          <ac:spMkLst>
            <pc:docMk/>
            <pc:sldMk cId="2954983036" sldId="310"/>
            <ac:spMk id="20" creationId="{62F3C4DD-1C41-4341-89D9-84F1C10FCAA9}"/>
          </ac:spMkLst>
        </pc:spChg>
        <pc:spChg chg="add mod">
          <ac:chgData name="Thuy Linh Do" userId="f60f9f76584ec879" providerId="LiveId" clId="{7009E909-388D-42DF-BA9E-881B9DCED4F6}" dt="2022-01-20T01:06:17.050" v="548"/>
          <ac:spMkLst>
            <pc:docMk/>
            <pc:sldMk cId="2954983036" sldId="310"/>
            <ac:spMk id="21" creationId="{22E04400-8250-4CDD-87E2-224BB6DB3FC1}"/>
          </ac:spMkLst>
        </pc:spChg>
      </pc:sldChg>
      <pc:sldChg chg="addSp delSp modSp mod">
        <pc:chgData name="Thuy Linh Do" userId="f60f9f76584ec879" providerId="LiveId" clId="{7009E909-388D-42DF-BA9E-881B9DCED4F6}" dt="2022-01-20T02:06:32.639" v="2389"/>
        <pc:sldMkLst>
          <pc:docMk/>
          <pc:sldMk cId="3194032739" sldId="311"/>
        </pc:sldMkLst>
        <pc:spChg chg="add mod">
          <ac:chgData name="Thuy Linh Do" userId="f60f9f76584ec879" providerId="LiveId" clId="{7009E909-388D-42DF-BA9E-881B9DCED4F6}" dt="2022-01-20T02:06:32.639" v="2389"/>
          <ac:spMkLst>
            <pc:docMk/>
            <pc:sldMk cId="3194032739" sldId="311"/>
            <ac:spMk id="18" creationId="{3B834E5D-9976-4F02-B145-973D06C035C1}"/>
          </ac:spMkLst>
        </pc:spChg>
        <pc:spChg chg="del mod">
          <ac:chgData name="Thuy Linh Do" userId="f60f9f76584ec879" providerId="LiveId" clId="{7009E909-388D-42DF-BA9E-881B9DCED4F6}" dt="2022-01-20T02:06:26.794" v="2385" actId="478"/>
          <ac:spMkLst>
            <pc:docMk/>
            <pc:sldMk cId="3194032739" sldId="311"/>
            <ac:spMk id="19" creationId="{97EA85F7-A424-482A-AB14-B372C2DEDB8C}"/>
          </ac:spMkLst>
        </pc:spChg>
        <pc:spChg chg="del mod">
          <ac:chgData name="Thuy Linh Do" userId="f60f9f76584ec879" providerId="LiveId" clId="{7009E909-388D-42DF-BA9E-881B9DCED4F6}" dt="2022-01-20T02:06:30.701" v="2388" actId="478"/>
          <ac:spMkLst>
            <pc:docMk/>
            <pc:sldMk cId="3194032739" sldId="311"/>
            <ac:spMk id="20" creationId="{A7B3848D-87D1-442B-8FAB-3BB07B5033E5}"/>
          </ac:spMkLst>
        </pc:spChg>
        <pc:spChg chg="add mod">
          <ac:chgData name="Thuy Linh Do" userId="f60f9f76584ec879" providerId="LiveId" clId="{7009E909-388D-42DF-BA9E-881B9DCED4F6}" dt="2022-01-20T02:06:32.639" v="2389"/>
          <ac:spMkLst>
            <pc:docMk/>
            <pc:sldMk cId="3194032739" sldId="311"/>
            <ac:spMk id="21" creationId="{ACCB9FBB-E5CF-45CB-92CE-CBCB2AD18E26}"/>
          </ac:spMkLst>
        </pc:spChg>
      </pc:sldChg>
      <pc:sldChg chg="addSp delSp modSp mod">
        <pc:chgData name="Thuy Linh Do" userId="f60f9f76584ec879" providerId="LiveId" clId="{7009E909-388D-42DF-BA9E-881B9DCED4F6}" dt="2022-01-20T02:07:57.095" v="2394" actId="1076"/>
        <pc:sldMkLst>
          <pc:docMk/>
          <pc:sldMk cId="626516812" sldId="313"/>
        </pc:sldMkLst>
        <pc:spChg chg="del">
          <ac:chgData name="Thuy Linh Do" userId="f60f9f76584ec879" providerId="LiveId" clId="{7009E909-388D-42DF-BA9E-881B9DCED4F6}" dt="2022-01-20T02:07:19.138" v="2391" actId="478"/>
          <ac:spMkLst>
            <pc:docMk/>
            <pc:sldMk cId="626516812" sldId="313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2:07:00.650" v="2390"/>
          <ac:spMkLst>
            <pc:docMk/>
            <pc:sldMk cId="626516812" sldId="313"/>
            <ac:spMk id="12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20T02:07:57.095" v="2394" actId="1076"/>
          <ac:picMkLst>
            <pc:docMk/>
            <pc:sldMk cId="626516812" sldId="313"/>
            <ac:picMk id="7170" creationId="{A0D6EBAB-2202-4662-8D71-93B47B06B29F}"/>
          </ac:picMkLst>
        </pc:picChg>
      </pc:sldChg>
      <pc:sldChg chg="modSp">
        <pc:chgData name="Thuy Linh Do" userId="f60f9f76584ec879" providerId="LiveId" clId="{7009E909-388D-42DF-BA9E-881B9DCED4F6}" dt="2022-01-20T02:10:24.997" v="2417" actId="20577"/>
        <pc:sldMkLst>
          <pc:docMk/>
          <pc:sldMk cId="2275727840" sldId="314"/>
        </pc:sldMkLst>
        <pc:graphicFrameChg chg="mod">
          <ac:chgData name="Thuy Linh Do" userId="f60f9f76584ec879" providerId="LiveId" clId="{7009E909-388D-42DF-BA9E-881B9DCED4F6}" dt="2022-01-20T02:10:24.997" v="2417" actId="20577"/>
          <ac:graphicFrameMkLst>
            <pc:docMk/>
            <pc:sldMk cId="2275727840" sldId="314"/>
            <ac:graphicFrameMk id="2" creationId="{00000000-0000-0000-0000-000000000000}"/>
          </ac:graphicFrameMkLst>
        </pc:graphicFrameChg>
      </pc:sldChg>
      <pc:sldChg chg="addSp delSp modSp mod">
        <pc:chgData name="Thuy Linh Do" userId="f60f9f76584ec879" providerId="LiveId" clId="{7009E909-388D-42DF-BA9E-881B9DCED4F6}" dt="2022-01-14T01:26:55.461" v="132"/>
        <pc:sldMkLst>
          <pc:docMk/>
          <pc:sldMk cId="3342496260" sldId="315"/>
        </pc:sldMkLst>
        <pc:spChg chg="mod">
          <ac:chgData name="Thuy Linh Do" userId="f60f9f76584ec879" providerId="LiveId" clId="{7009E909-388D-42DF-BA9E-881B9DCED4F6}" dt="2022-01-14T01:26:39.289" v="13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6:09.543" v="130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6:55.461" v="132"/>
          <ac:spMkLst>
            <pc:docMk/>
            <pc:sldMk cId="3342496260" sldId="315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25:40.695" v="122" actId="478"/>
          <ac:picMkLst>
            <pc:docMk/>
            <pc:sldMk cId="3342496260" sldId="315"/>
            <ac:picMk id="3" creationId="{F7956E88-CC4D-4814-B89E-12D318B3F9A0}"/>
          </ac:picMkLst>
        </pc:picChg>
        <pc:picChg chg="add mod">
          <ac:chgData name="Thuy Linh Do" userId="f60f9f76584ec879" providerId="LiveId" clId="{7009E909-388D-42DF-BA9E-881B9DCED4F6}" dt="2022-01-14T01:25:51.054" v="127" actId="14100"/>
          <ac:picMkLst>
            <pc:docMk/>
            <pc:sldMk cId="3342496260" sldId="315"/>
            <ac:picMk id="8" creationId="{CF72C368-2612-4606-A8C2-A31DBD444000}"/>
          </ac:picMkLst>
        </pc:picChg>
      </pc:sldChg>
      <pc:sldChg chg="addSp delSp modSp mod">
        <pc:chgData name="Thuy Linh Do" userId="f60f9f76584ec879" providerId="LiveId" clId="{7009E909-388D-42DF-BA9E-881B9DCED4F6}" dt="2022-01-20T00:57:40.196" v="155" actId="1076"/>
        <pc:sldMkLst>
          <pc:docMk/>
          <pc:sldMk cId="2817977460" sldId="316"/>
        </pc:sldMkLst>
        <pc:spChg chg="mod">
          <ac:chgData name="Thuy Linh Do" userId="f60f9f76584ec879" providerId="LiveId" clId="{7009E909-388D-42DF-BA9E-881B9DCED4F6}" dt="2022-01-20T00:57:00.503" v="137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30:26.664" v="136" actId="1076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7:11.965" v="150" actId="20577"/>
          <ac:spMkLst>
            <pc:docMk/>
            <pc:sldMk cId="2817977460" sldId="316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0:57:25.072" v="151" actId="478"/>
          <ac:picMkLst>
            <pc:docMk/>
            <pc:sldMk cId="2817977460" sldId="316"/>
            <ac:picMk id="3" creationId="{EB44FFF4-4B72-484C-866E-52C421924F70}"/>
          </ac:picMkLst>
        </pc:picChg>
        <pc:picChg chg="add mod">
          <ac:chgData name="Thuy Linh Do" userId="f60f9f76584ec879" providerId="LiveId" clId="{7009E909-388D-42DF-BA9E-881B9DCED4F6}" dt="2022-01-20T00:57:40.196" v="155" actId="1076"/>
          <ac:picMkLst>
            <pc:docMk/>
            <pc:sldMk cId="2817977460" sldId="316"/>
            <ac:picMk id="8" creationId="{30F1A15E-87C4-4A65-98EA-6F7B2DD95923}"/>
          </ac:picMkLst>
        </pc:picChg>
      </pc:sldChg>
      <pc:sldChg chg="addSp delSp modSp mod delAnim modAnim">
        <pc:chgData name="Thuy Linh Do" userId="f60f9f76584ec879" providerId="LiveId" clId="{7009E909-388D-42DF-BA9E-881B9DCED4F6}" dt="2022-01-20T01:43:51.863" v="1993"/>
        <pc:sldMkLst>
          <pc:docMk/>
          <pc:sldMk cId="1165419856" sldId="318"/>
        </pc:sldMkLst>
        <pc:spChg chg="add mod">
          <ac:chgData name="Thuy Linh Do" userId="f60f9f76584ec879" providerId="LiveId" clId="{7009E909-388D-42DF-BA9E-881B9DCED4F6}" dt="2022-01-20T01:39:34.394" v="1883" actId="255"/>
          <ac:spMkLst>
            <pc:docMk/>
            <pc:sldMk cId="1165419856" sldId="318"/>
            <ac:spMk id="2" creationId="{687D5984-A99D-4C38-A53B-2D4A558351BD}"/>
          </ac:spMkLst>
        </pc:spChg>
        <pc:spChg chg="add mod">
          <ac:chgData name="Thuy Linh Do" userId="f60f9f76584ec879" providerId="LiveId" clId="{7009E909-388D-42DF-BA9E-881B9DCED4F6}" dt="2022-01-20T01:40:49.091" v="1907" actId="1076"/>
          <ac:spMkLst>
            <pc:docMk/>
            <pc:sldMk cId="1165419856" sldId="318"/>
            <ac:spMk id="4" creationId="{BD7D74CE-13F0-47E2-94ED-22C10670DF52}"/>
          </ac:spMkLst>
        </pc:spChg>
        <pc:spChg chg="mod">
          <ac:chgData name="Thuy Linh Do" userId="f60f9f76584ec879" providerId="LiveId" clId="{7009E909-388D-42DF-BA9E-881B9DCED4F6}" dt="2022-01-20T01:33:16.617" v="1488"/>
          <ac:spMkLst>
            <pc:docMk/>
            <pc:sldMk cId="1165419856" sldId="318"/>
            <ac:spMk id="12" creationId="{00000000-0000-0000-0000-000000000000}"/>
          </ac:spMkLst>
        </pc:spChg>
        <pc:spChg chg="del mod">
          <ac:chgData name="Thuy Linh Do" userId="f60f9f76584ec879" providerId="LiveId" clId="{7009E909-388D-42DF-BA9E-881B9DCED4F6}" dt="2022-01-20T01:35:00.533" v="1498" actId="478"/>
          <ac:spMkLst>
            <pc:docMk/>
            <pc:sldMk cId="1165419856" sldId="318"/>
            <ac:spMk id="13" creationId="{303DA216-9E57-49BF-B700-500D9FA6A97F}"/>
          </ac:spMkLst>
        </pc:spChg>
        <pc:spChg chg="add mod">
          <ac:chgData name="Thuy Linh Do" userId="f60f9f76584ec879" providerId="LiveId" clId="{7009E909-388D-42DF-BA9E-881B9DCED4F6}" dt="2022-01-20T01:43:08.659" v="1987" actId="1076"/>
          <ac:spMkLst>
            <pc:docMk/>
            <pc:sldMk cId="1165419856" sldId="318"/>
            <ac:spMk id="18" creationId="{934E9F33-16C2-4B1A-AD2A-28F25A0FC8F0}"/>
          </ac:spMkLst>
        </pc:spChg>
        <pc:spChg chg="del">
          <ac:chgData name="Thuy Linh Do" userId="f60f9f76584ec879" providerId="LiveId" clId="{7009E909-388D-42DF-BA9E-881B9DCED4F6}" dt="2022-01-20T01:35:02.913" v="1499" actId="478"/>
          <ac:spMkLst>
            <pc:docMk/>
            <pc:sldMk cId="1165419856" sldId="318"/>
            <ac:spMk id="19" creationId="{596B3408-8A1F-4E01-A833-152673DA6EDF}"/>
          </ac:spMkLst>
        </pc:spChg>
        <pc:spChg chg="del">
          <ac:chgData name="Thuy Linh Do" userId="f60f9f76584ec879" providerId="LiveId" clId="{7009E909-388D-42DF-BA9E-881B9DCED4F6}" dt="2022-01-20T01:35:04.536" v="1500" actId="478"/>
          <ac:spMkLst>
            <pc:docMk/>
            <pc:sldMk cId="1165419856" sldId="318"/>
            <ac:spMk id="20" creationId="{07BC6398-54FD-40F6-9554-4CFB8449DD8A}"/>
          </ac:spMkLst>
        </pc:spChg>
        <pc:spChg chg="del">
          <ac:chgData name="Thuy Linh Do" userId="f60f9f76584ec879" providerId="LiveId" clId="{7009E909-388D-42DF-BA9E-881B9DCED4F6}" dt="2022-01-20T01:35:06.916" v="1501" actId="478"/>
          <ac:spMkLst>
            <pc:docMk/>
            <pc:sldMk cId="1165419856" sldId="318"/>
            <ac:spMk id="21" creationId="{F4603F95-E544-4B6D-940E-FCA445F2FB92}"/>
          </ac:spMkLst>
        </pc:spChg>
        <pc:spChg chg="del">
          <ac:chgData name="Thuy Linh Do" userId="f60f9f76584ec879" providerId="LiveId" clId="{7009E909-388D-42DF-BA9E-881B9DCED4F6}" dt="2022-01-20T01:35:08.610" v="1502" actId="478"/>
          <ac:spMkLst>
            <pc:docMk/>
            <pc:sldMk cId="1165419856" sldId="318"/>
            <ac:spMk id="22" creationId="{76000C63-53CF-48EC-B4D1-1B18195265E5}"/>
          </ac:spMkLst>
        </pc:spChg>
        <pc:spChg chg="add mod">
          <ac:chgData name="Thuy Linh Do" userId="f60f9f76584ec879" providerId="LiveId" clId="{7009E909-388D-42DF-BA9E-881B9DCED4F6}" dt="2022-01-20T01:41:33.332" v="1949" actId="14100"/>
          <ac:spMkLst>
            <pc:docMk/>
            <pc:sldMk cId="1165419856" sldId="318"/>
            <ac:spMk id="23" creationId="{161FDF4D-D4D4-45FC-BF65-B8DB785B48CD}"/>
          </ac:spMkLst>
        </pc:spChg>
        <pc:spChg chg="add mod">
          <ac:chgData name="Thuy Linh Do" userId="f60f9f76584ec879" providerId="LiveId" clId="{7009E909-388D-42DF-BA9E-881B9DCED4F6}" dt="2022-01-20T01:42:14.876" v="1958" actId="14100"/>
          <ac:spMkLst>
            <pc:docMk/>
            <pc:sldMk cId="1165419856" sldId="318"/>
            <ac:spMk id="24" creationId="{C71B246F-77A2-42C7-8694-25315A246CFA}"/>
          </ac:spMkLst>
        </pc:spChg>
        <pc:spChg chg="add mod">
          <ac:chgData name="Thuy Linh Do" userId="f60f9f76584ec879" providerId="LiveId" clId="{7009E909-388D-42DF-BA9E-881B9DCED4F6}" dt="2022-01-20T01:42:43.769" v="1983" actId="1076"/>
          <ac:spMkLst>
            <pc:docMk/>
            <pc:sldMk cId="1165419856" sldId="318"/>
            <ac:spMk id="25" creationId="{68A910BF-6C6D-4299-892B-87E64356F1B5}"/>
          </ac:spMkLst>
        </pc:spChg>
        <pc:graphicFrameChg chg="mod modGraphic">
          <ac:chgData name="Thuy Linh Do" userId="f60f9f76584ec879" providerId="LiveId" clId="{7009E909-388D-42DF-BA9E-881B9DCED4F6}" dt="2022-01-20T01:36:21.532" v="1598" actId="122"/>
          <ac:graphicFrameMkLst>
            <pc:docMk/>
            <pc:sldMk cId="1165419856" sldId="318"/>
            <ac:graphicFrameMk id="7" creationId="{BA464EEC-70F4-4172-83E0-577C652E284A}"/>
          </ac:graphicFrameMkLst>
        </pc:graphicFrameChg>
        <pc:picChg chg="del">
          <ac:chgData name="Thuy Linh Do" userId="f60f9f76584ec879" providerId="LiveId" clId="{7009E909-388D-42DF-BA9E-881B9DCED4F6}" dt="2022-01-20T01:34:41.568" v="1493" actId="478"/>
          <ac:picMkLst>
            <pc:docMk/>
            <pc:sldMk cId="1165419856" sldId="318"/>
            <ac:picMk id="3" creationId="{ECC9A945-AD28-4058-9CF6-7A85DECE9B2C}"/>
          </ac:picMkLst>
        </pc:picChg>
        <pc:picChg chg="del">
          <ac:chgData name="Thuy Linh Do" userId="f60f9f76584ec879" providerId="LiveId" clId="{7009E909-388D-42DF-BA9E-881B9DCED4F6}" dt="2022-01-20T01:34:54.184" v="1496" actId="478"/>
          <ac:picMkLst>
            <pc:docMk/>
            <pc:sldMk cId="1165419856" sldId="318"/>
            <ac:picMk id="10" creationId="{123307D3-0ADA-4502-A351-3B887EB4D5E3}"/>
          </ac:picMkLst>
        </pc:picChg>
        <pc:picChg chg="add mod">
          <ac:chgData name="Thuy Linh Do" userId="f60f9f76584ec879" providerId="LiveId" clId="{7009E909-388D-42DF-BA9E-881B9DCED4F6}" dt="2022-01-20T01:34:47.903" v="1495" actId="1076"/>
          <ac:picMkLst>
            <pc:docMk/>
            <pc:sldMk cId="1165419856" sldId="318"/>
            <ac:picMk id="4098" creationId="{7EE2892B-65D2-4A63-ADB6-9014987F39AF}"/>
          </ac:picMkLst>
        </pc:picChg>
      </pc:sldChg>
      <pc:sldChg chg="addSp delSp modSp mod">
        <pc:chgData name="Thuy Linh Do" userId="f60f9f76584ec879" providerId="LiveId" clId="{7009E909-388D-42DF-BA9E-881B9DCED4F6}" dt="2022-01-20T01:29:39.967" v="1423" actId="14100"/>
        <pc:sldMkLst>
          <pc:docMk/>
          <pc:sldMk cId="3280264759" sldId="326"/>
        </pc:sldMkLst>
        <pc:picChg chg="del">
          <ac:chgData name="Thuy Linh Do" userId="f60f9f76584ec879" providerId="LiveId" clId="{7009E909-388D-42DF-BA9E-881B9DCED4F6}" dt="2022-01-20T01:29:22.610" v="1417" actId="478"/>
          <ac:picMkLst>
            <pc:docMk/>
            <pc:sldMk cId="3280264759" sldId="326"/>
            <ac:picMk id="3" creationId="{76CE5B2B-92B5-4E74-B9AD-109A48532E1E}"/>
          </ac:picMkLst>
        </pc:picChg>
        <pc:picChg chg="add mod">
          <ac:chgData name="Thuy Linh Do" userId="f60f9f76584ec879" providerId="LiveId" clId="{7009E909-388D-42DF-BA9E-881B9DCED4F6}" dt="2022-01-20T01:29:39.967" v="1423" actId="14100"/>
          <ac:picMkLst>
            <pc:docMk/>
            <pc:sldMk cId="3280264759" sldId="326"/>
            <ac:picMk id="2050" creationId="{BD8DC478-BCF3-47D3-BFFB-C172856FE65E}"/>
          </ac:picMkLst>
        </pc:picChg>
      </pc:sldChg>
      <pc:sldChg chg="addSp delSp modSp mod">
        <pc:chgData name="Thuy Linh Do" userId="f60f9f76584ec879" providerId="LiveId" clId="{7009E909-388D-42DF-BA9E-881B9DCED4F6}" dt="2022-01-20T01:46:24.907" v="2036" actId="1076"/>
        <pc:sldMkLst>
          <pc:docMk/>
          <pc:sldMk cId="2138508035" sldId="327"/>
        </pc:sldMkLst>
        <pc:spChg chg="mod">
          <ac:chgData name="Thuy Linh Do" userId="f60f9f76584ec879" providerId="LiveId" clId="{7009E909-388D-42DF-BA9E-881B9DCED4F6}" dt="2022-01-20T01:45:54.606" v="2033"/>
          <ac:spMkLst>
            <pc:docMk/>
            <pc:sldMk cId="2138508035" sldId="327"/>
            <ac:spMk id="13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1:46:17.629" v="2034" actId="478"/>
          <ac:picMkLst>
            <pc:docMk/>
            <pc:sldMk cId="2138508035" sldId="327"/>
            <ac:picMk id="2" creationId="{A332D554-AB3A-4124-B23E-D21716860B3A}"/>
          </ac:picMkLst>
        </pc:picChg>
        <pc:picChg chg="add mod">
          <ac:chgData name="Thuy Linh Do" userId="f60f9f76584ec879" providerId="LiveId" clId="{7009E909-388D-42DF-BA9E-881B9DCED4F6}" dt="2022-01-20T01:46:24.907" v="2036" actId="1076"/>
          <ac:picMkLst>
            <pc:docMk/>
            <pc:sldMk cId="2138508035" sldId="327"/>
            <ac:picMk id="5122" creationId="{3F6B5FB8-3AC7-4DC5-B362-C3AD0692D242}"/>
          </ac:picMkLst>
        </pc:picChg>
      </pc:sldChg>
      <pc:sldChg chg="addSp delSp modSp mod">
        <pc:chgData name="Thuy Linh Do" userId="f60f9f76584ec879" providerId="LiveId" clId="{7009E909-388D-42DF-BA9E-881B9DCED4F6}" dt="2022-01-20T02:08:29.250" v="2399"/>
        <pc:sldMkLst>
          <pc:docMk/>
          <pc:sldMk cId="1480562979" sldId="329"/>
        </pc:sldMkLst>
        <pc:spChg chg="add mod">
          <ac:chgData name="Thuy Linh Do" userId="f60f9f76584ec879" providerId="LiveId" clId="{7009E909-388D-42DF-BA9E-881B9DCED4F6}" dt="2022-01-20T02:08:29.250" v="2399"/>
          <ac:spMkLst>
            <pc:docMk/>
            <pc:sldMk cId="1480562979" sldId="329"/>
            <ac:spMk id="21" creationId="{10A3F4B6-29DB-4570-9265-DD867B485FE7}"/>
          </ac:spMkLst>
        </pc:spChg>
        <pc:spChg chg="add mod">
          <ac:chgData name="Thuy Linh Do" userId="f60f9f76584ec879" providerId="LiveId" clId="{7009E909-388D-42DF-BA9E-881B9DCED4F6}" dt="2022-01-20T02:08:29.250" v="2399"/>
          <ac:spMkLst>
            <pc:docMk/>
            <pc:sldMk cId="1480562979" sldId="329"/>
            <ac:spMk id="22" creationId="{11FEDFAB-DCA6-4321-96B6-B9FACF32F7BA}"/>
          </ac:spMkLst>
        </pc:spChg>
        <pc:spChg chg="del mod">
          <ac:chgData name="Thuy Linh Do" userId="f60f9f76584ec879" providerId="LiveId" clId="{7009E909-388D-42DF-BA9E-881B9DCED4F6}" dt="2022-01-20T02:08:25.607" v="2397" actId="478"/>
          <ac:spMkLst>
            <pc:docMk/>
            <pc:sldMk cId="1480562979" sldId="329"/>
            <ac:spMk id="31" creationId="{386EF3F7-08A2-4C91-9423-410AC4170B6D}"/>
          </ac:spMkLst>
        </pc:spChg>
        <pc:spChg chg="del">
          <ac:chgData name="Thuy Linh Do" userId="f60f9f76584ec879" providerId="LiveId" clId="{7009E909-388D-42DF-BA9E-881B9DCED4F6}" dt="2022-01-20T02:08:27.748" v="2398" actId="478"/>
          <ac:spMkLst>
            <pc:docMk/>
            <pc:sldMk cId="1480562979" sldId="329"/>
            <ac:spMk id="32" creationId="{F44AE588-9FB3-426F-B3E3-8EF4C38DF8CF}"/>
          </ac:spMkLst>
        </pc:spChg>
      </pc:sldChg>
      <pc:sldChg chg="addSp delSp modSp mod delAnim modAnim">
        <pc:chgData name="Thuy Linh Do" userId="f60f9f76584ec879" providerId="LiveId" clId="{7009E909-388D-42DF-BA9E-881B9DCED4F6}" dt="2022-01-20T02:11:32.996" v="2419" actId="1076"/>
        <pc:sldMkLst>
          <pc:docMk/>
          <pc:sldMk cId="305804402" sldId="331"/>
        </pc:sldMkLst>
        <pc:spChg chg="add mod">
          <ac:chgData name="Thuy Linh Do" userId="f60f9f76584ec879" providerId="LiveId" clId="{7009E909-388D-42DF-BA9E-881B9DCED4F6}" dt="2022-01-20T01:51:37.822" v="2180" actId="14100"/>
          <ac:spMkLst>
            <pc:docMk/>
            <pc:sldMk cId="305804402" sldId="331"/>
            <ac:spMk id="3" creationId="{C62A4732-B9E1-4BC6-8A58-97A9179BF36B}"/>
          </ac:spMkLst>
        </pc:spChg>
        <pc:spChg chg="del">
          <ac:chgData name="Thuy Linh Do" userId="f60f9f76584ec879" providerId="LiveId" clId="{7009E909-388D-42DF-BA9E-881B9DCED4F6}" dt="2022-01-20T01:47:19.401" v="2044" actId="478"/>
          <ac:spMkLst>
            <pc:docMk/>
            <pc:sldMk cId="305804402" sldId="331"/>
            <ac:spMk id="5" creationId="{BB7BB10E-9FF0-403E-ADDD-BC6A8E3FD539}"/>
          </ac:spMkLst>
        </pc:spChg>
        <pc:spChg chg="mod">
          <ac:chgData name="Thuy Linh Do" userId="f60f9f76584ec879" providerId="LiveId" clId="{7009E909-388D-42DF-BA9E-881B9DCED4F6}" dt="2022-01-20T01:44:54.783" v="2032" actId="20577"/>
          <ac:spMkLst>
            <pc:docMk/>
            <pc:sldMk cId="305804402" sldId="331"/>
            <ac:spMk id="12" creationId="{00000000-0000-0000-0000-000000000000}"/>
          </ac:spMkLst>
        </pc:spChg>
        <pc:spChg chg="del">
          <ac:chgData name="Thuy Linh Do" userId="f60f9f76584ec879" providerId="LiveId" clId="{7009E909-388D-42DF-BA9E-881B9DCED4F6}" dt="2022-01-20T01:47:14.819" v="2042" actId="478"/>
          <ac:spMkLst>
            <pc:docMk/>
            <pc:sldMk cId="305804402" sldId="331"/>
            <ac:spMk id="13" creationId="{D868C929-ADC7-4EF9-81C6-D55E7CDC9584}"/>
          </ac:spMkLst>
        </pc:spChg>
        <pc:spChg chg="del">
          <ac:chgData name="Thuy Linh Do" userId="f60f9f76584ec879" providerId="LiveId" clId="{7009E909-388D-42DF-BA9E-881B9DCED4F6}" dt="2022-01-20T01:47:17.224" v="2043" actId="478"/>
          <ac:spMkLst>
            <pc:docMk/>
            <pc:sldMk cId="305804402" sldId="331"/>
            <ac:spMk id="14" creationId="{CB6FDE05-F242-4F7C-82F3-5F3D2E9CA046}"/>
          </ac:spMkLst>
        </pc:spChg>
        <pc:spChg chg="add mod">
          <ac:chgData name="Thuy Linh Do" userId="f60f9f76584ec879" providerId="LiveId" clId="{7009E909-388D-42DF-BA9E-881B9DCED4F6}" dt="2022-01-20T02:00:07.782" v="2249" actId="20577"/>
          <ac:spMkLst>
            <pc:docMk/>
            <pc:sldMk cId="305804402" sldId="331"/>
            <ac:spMk id="25" creationId="{AFB8C26B-0CB8-44F5-ABD1-ECF9F7C3BDAF}"/>
          </ac:spMkLst>
        </pc:spChg>
        <pc:spChg chg="add mod">
          <ac:chgData name="Thuy Linh Do" userId="f60f9f76584ec879" providerId="LiveId" clId="{7009E909-388D-42DF-BA9E-881B9DCED4F6}" dt="2022-01-20T02:04:17.722" v="2370" actId="1076"/>
          <ac:spMkLst>
            <pc:docMk/>
            <pc:sldMk cId="305804402" sldId="331"/>
            <ac:spMk id="26" creationId="{C55EA469-7907-423B-834D-DEDAE76CA273}"/>
          </ac:spMkLst>
        </pc:spChg>
        <pc:spChg chg="add mod">
          <ac:chgData name="Thuy Linh Do" userId="f60f9f76584ec879" providerId="LiveId" clId="{7009E909-388D-42DF-BA9E-881B9DCED4F6}" dt="2022-01-20T02:01:05.721" v="2269" actId="20577"/>
          <ac:spMkLst>
            <pc:docMk/>
            <pc:sldMk cId="305804402" sldId="331"/>
            <ac:spMk id="28" creationId="{6F90A789-CE38-4A30-927F-D2AB1AF27DB5}"/>
          </ac:spMkLst>
        </pc:spChg>
        <pc:spChg chg="add mod">
          <ac:chgData name="Thuy Linh Do" userId="f60f9f76584ec879" providerId="LiveId" clId="{7009E909-388D-42DF-BA9E-881B9DCED4F6}" dt="2022-01-20T02:03:16.760" v="2336" actId="1076"/>
          <ac:spMkLst>
            <pc:docMk/>
            <pc:sldMk cId="305804402" sldId="331"/>
            <ac:spMk id="29" creationId="{5696B91C-7187-4FFD-90BC-A6C29E4D6CD5}"/>
          </ac:spMkLst>
        </pc:spChg>
        <pc:spChg chg="add mod">
          <ac:chgData name="Thuy Linh Do" userId="f60f9f76584ec879" providerId="LiveId" clId="{7009E909-388D-42DF-BA9E-881B9DCED4F6}" dt="2022-01-20T02:00:59.513" v="2265" actId="20577"/>
          <ac:spMkLst>
            <pc:docMk/>
            <pc:sldMk cId="305804402" sldId="331"/>
            <ac:spMk id="30" creationId="{45C185CC-2A00-4635-9694-DDE358874B3A}"/>
          </ac:spMkLst>
        </pc:spChg>
        <pc:spChg chg="add mod">
          <ac:chgData name="Thuy Linh Do" userId="f60f9f76584ec879" providerId="LiveId" clId="{7009E909-388D-42DF-BA9E-881B9DCED4F6}" dt="2022-01-20T02:00:56.042" v="2263" actId="20577"/>
          <ac:spMkLst>
            <pc:docMk/>
            <pc:sldMk cId="305804402" sldId="331"/>
            <ac:spMk id="31" creationId="{7EEF4210-FB9A-4906-ACEC-F1380AD5CEA4}"/>
          </ac:spMkLst>
        </pc:spChg>
        <pc:spChg chg="add mod">
          <ac:chgData name="Thuy Linh Do" userId="f60f9f76584ec879" providerId="LiveId" clId="{7009E909-388D-42DF-BA9E-881B9DCED4F6}" dt="2022-01-20T02:00:52.059" v="2261" actId="20577"/>
          <ac:spMkLst>
            <pc:docMk/>
            <pc:sldMk cId="305804402" sldId="331"/>
            <ac:spMk id="32" creationId="{25574297-7745-4DA8-9C3A-676C74E0E668}"/>
          </ac:spMkLst>
        </pc:spChg>
        <pc:spChg chg="add mod">
          <ac:chgData name="Thuy Linh Do" userId="f60f9f76584ec879" providerId="LiveId" clId="{7009E909-388D-42DF-BA9E-881B9DCED4F6}" dt="2022-01-20T02:04:39.582" v="2373" actId="1076"/>
          <ac:spMkLst>
            <pc:docMk/>
            <pc:sldMk cId="305804402" sldId="331"/>
            <ac:spMk id="34" creationId="{5B33C5EC-909E-433C-B916-BE26B956B4F7}"/>
          </ac:spMkLst>
        </pc:spChg>
        <pc:spChg chg="add mod">
          <ac:chgData name="Thuy Linh Do" userId="f60f9f76584ec879" providerId="LiveId" clId="{7009E909-388D-42DF-BA9E-881B9DCED4F6}" dt="2022-01-20T02:04:48.291" v="2374" actId="207"/>
          <ac:spMkLst>
            <pc:docMk/>
            <pc:sldMk cId="305804402" sldId="331"/>
            <ac:spMk id="35" creationId="{60E6ED09-5501-4C2E-BAD6-9DF1A582CD0C}"/>
          </ac:spMkLst>
        </pc:spChg>
        <pc:spChg chg="add mod">
          <ac:chgData name="Thuy Linh Do" userId="f60f9f76584ec879" providerId="LiveId" clId="{7009E909-388D-42DF-BA9E-881B9DCED4F6}" dt="2022-01-20T02:04:58.433" v="2375" actId="207"/>
          <ac:spMkLst>
            <pc:docMk/>
            <pc:sldMk cId="305804402" sldId="331"/>
            <ac:spMk id="36" creationId="{BF118D8A-CA15-4B00-BC36-F43B3597A53A}"/>
          </ac:spMkLst>
        </pc:spChg>
        <pc:spChg chg="add mod">
          <ac:chgData name="Thuy Linh Do" userId="f60f9f76584ec879" providerId="LiveId" clId="{7009E909-388D-42DF-BA9E-881B9DCED4F6}" dt="2022-01-20T02:05:08.876" v="2376" actId="207"/>
          <ac:spMkLst>
            <pc:docMk/>
            <pc:sldMk cId="305804402" sldId="331"/>
            <ac:spMk id="37" creationId="{BB183589-0135-4C9D-994C-EBF13AB337A2}"/>
          </ac:spMkLst>
        </pc:spChg>
        <pc:spChg chg="add mod">
          <ac:chgData name="Thuy Linh Do" userId="f60f9f76584ec879" providerId="LiveId" clId="{7009E909-388D-42DF-BA9E-881B9DCED4F6}" dt="2022-01-20T02:05:14.780" v="2377" actId="207"/>
          <ac:spMkLst>
            <pc:docMk/>
            <pc:sldMk cId="305804402" sldId="331"/>
            <ac:spMk id="38" creationId="{B6FEE535-5498-4434-ACDF-73FD063F430D}"/>
          </ac:spMkLst>
        </pc:spChg>
        <pc:graphicFrameChg chg="add del mod modGraphic">
          <ac:chgData name="Thuy Linh Do" userId="f60f9f76584ec879" providerId="LiveId" clId="{7009E909-388D-42DF-BA9E-881B9DCED4F6}" dt="2022-01-20T01:53:24.989" v="2202" actId="478"/>
          <ac:graphicFrameMkLst>
            <pc:docMk/>
            <pc:sldMk cId="305804402" sldId="331"/>
            <ac:graphicFrameMk id="4" creationId="{EC3CFAC2-B491-45EA-BF9C-CF3CB5DA288C}"/>
          </ac:graphicFrameMkLst>
        </pc:graphicFrameChg>
        <pc:picChg chg="del">
          <ac:chgData name="Thuy Linh Do" userId="f60f9f76584ec879" providerId="LiveId" clId="{7009E909-388D-42DF-BA9E-881B9DCED4F6}" dt="2022-01-20T01:47:00.815" v="2038" actId="478"/>
          <ac:picMkLst>
            <pc:docMk/>
            <pc:sldMk cId="305804402" sldId="331"/>
            <ac:picMk id="2" creationId="{A332D554-AB3A-4124-B23E-D21716860B3A}"/>
          </ac:picMkLst>
        </pc:picChg>
        <pc:picChg chg="add mod">
          <ac:chgData name="Thuy Linh Do" userId="f60f9f76584ec879" providerId="LiveId" clId="{7009E909-388D-42DF-BA9E-881B9DCED4F6}" dt="2022-01-20T01:56:02.374" v="2208" actId="1076"/>
          <ac:picMkLst>
            <pc:docMk/>
            <pc:sldMk cId="305804402" sldId="331"/>
            <ac:picMk id="7" creationId="{03510113-D6B7-477D-9DE4-A75CEDD6AA50}"/>
          </ac:picMkLst>
        </pc:picChg>
        <pc:picChg chg="add mod">
          <ac:chgData name="Thuy Linh Do" userId="f60f9f76584ec879" providerId="LiveId" clId="{7009E909-388D-42DF-BA9E-881B9DCED4F6}" dt="2022-01-20T01:56:36.602" v="2212" actId="14100"/>
          <ac:picMkLst>
            <pc:docMk/>
            <pc:sldMk cId="305804402" sldId="331"/>
            <ac:picMk id="10" creationId="{D8BB65AC-1C96-4D8F-95A2-ABFD8976C77A}"/>
          </ac:picMkLst>
        </pc:picChg>
        <pc:picChg chg="add mod">
          <ac:chgData name="Thuy Linh Do" userId="f60f9f76584ec879" providerId="LiveId" clId="{7009E909-388D-42DF-BA9E-881B9DCED4F6}" dt="2022-01-20T01:57:16.275" v="2217" actId="1076"/>
          <ac:picMkLst>
            <pc:docMk/>
            <pc:sldMk cId="305804402" sldId="331"/>
            <ac:picMk id="18" creationId="{FC5B40B8-D0AA-473D-80C3-C5B0BCDF8F8D}"/>
          </ac:picMkLst>
        </pc:picChg>
        <pc:picChg chg="add mod">
          <ac:chgData name="Thuy Linh Do" userId="f60f9f76584ec879" providerId="LiveId" clId="{7009E909-388D-42DF-BA9E-881B9DCED4F6}" dt="2022-01-20T01:57:53.435" v="2220" actId="14100"/>
          <ac:picMkLst>
            <pc:docMk/>
            <pc:sldMk cId="305804402" sldId="331"/>
            <ac:picMk id="20" creationId="{BE2B3717-6411-4874-AD9F-075F7B547D9D}"/>
          </ac:picMkLst>
        </pc:picChg>
        <pc:picChg chg="add mod">
          <ac:chgData name="Thuy Linh Do" userId="f60f9f76584ec879" providerId="LiveId" clId="{7009E909-388D-42DF-BA9E-881B9DCED4F6}" dt="2022-01-20T01:58:24.574" v="2223" actId="14100"/>
          <ac:picMkLst>
            <pc:docMk/>
            <pc:sldMk cId="305804402" sldId="331"/>
            <ac:picMk id="22" creationId="{4858E3A0-40B3-4BA2-8F50-2C69EB0E560C}"/>
          </ac:picMkLst>
        </pc:picChg>
        <pc:picChg chg="add mod">
          <ac:chgData name="Thuy Linh Do" userId="f60f9f76584ec879" providerId="LiveId" clId="{7009E909-388D-42DF-BA9E-881B9DCED4F6}" dt="2022-01-20T01:58:50.318" v="2226" actId="14100"/>
          <ac:picMkLst>
            <pc:docMk/>
            <pc:sldMk cId="305804402" sldId="331"/>
            <ac:picMk id="24" creationId="{7CB674C6-2412-46BE-BD77-ECA0A9434BA1}"/>
          </ac:picMkLst>
        </pc:picChg>
        <pc:picChg chg="add mod">
          <ac:chgData name="Thuy Linh Do" userId="f60f9f76584ec879" providerId="LiveId" clId="{7009E909-388D-42DF-BA9E-881B9DCED4F6}" dt="2022-01-20T02:11:32.996" v="2419" actId="1076"/>
          <ac:picMkLst>
            <pc:docMk/>
            <pc:sldMk cId="305804402" sldId="331"/>
            <ac:picMk id="27" creationId="{DC9D2ED3-3A8E-4083-AE6B-528271A4DB3C}"/>
          </ac:picMkLst>
        </pc:picChg>
        <pc:picChg chg="add del mod">
          <ac:chgData name="Thuy Linh Do" userId="f60f9f76584ec879" providerId="LiveId" clId="{7009E909-388D-42DF-BA9E-881B9DCED4F6}" dt="2022-01-20T01:59:16.881" v="2227" actId="478"/>
          <ac:picMkLst>
            <pc:docMk/>
            <pc:sldMk cId="305804402" sldId="331"/>
            <ac:picMk id="6146" creationId="{C42C518D-3DF0-4F58-AAC3-BC1A7F36A405}"/>
          </ac:picMkLst>
        </pc:picChg>
        <pc:picChg chg="add mod">
          <ac:chgData name="Thuy Linh Do" userId="f60f9f76584ec879" providerId="LiveId" clId="{7009E909-388D-42DF-BA9E-881B9DCED4F6}" dt="2022-01-20T01:59:40.598" v="2231" actId="1076"/>
          <ac:picMkLst>
            <pc:docMk/>
            <pc:sldMk cId="305804402" sldId="331"/>
            <ac:picMk id="6148" creationId="{FE3D3DB6-3F40-41B5-94F3-F104E47F3133}"/>
          </ac:picMkLst>
        </pc:picChg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1629807324" sldId="332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945247612" sldId="333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907520819" sldId="334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615542125" sldId="335"/>
        </pc:sldMkLst>
      </pc:sldChg>
      <pc:sldChg chg="del">
        <pc:chgData name="Thuy Linh Do" userId="f60f9f76584ec879" providerId="LiveId" clId="{7009E909-388D-42DF-BA9E-881B9DCED4F6}" dt="2022-01-20T02:08:06.286" v="2395" actId="2696"/>
        <pc:sldMkLst>
          <pc:docMk/>
          <pc:sldMk cId="3562743205" sldId="336"/>
        </pc:sldMkLst>
      </pc:sldChg>
      <pc:sldChg chg="addSp delSp modSp mod delAnim modAnim">
        <pc:chgData name="Thuy Linh Do" userId="f60f9f76584ec879" providerId="LiveId" clId="{7009E909-388D-42DF-BA9E-881B9DCED4F6}" dt="2022-01-20T01:28:37.170" v="1416" actId="20577"/>
        <pc:sldMkLst>
          <pc:docMk/>
          <pc:sldMk cId="1072969023" sldId="337"/>
        </pc:sldMkLst>
        <pc:spChg chg="mod">
          <ac:chgData name="Thuy Linh Do" userId="f60f9f76584ec879" providerId="LiveId" clId="{7009E909-388D-42DF-BA9E-881B9DCED4F6}" dt="2022-01-20T01:28:37.170" v="1416" actId="20577"/>
          <ac:spMkLst>
            <pc:docMk/>
            <pc:sldMk cId="1072969023" sldId="337"/>
            <ac:spMk id="9" creationId="{35C20020-642B-4EDF-BE02-FE9C4B9F36F5}"/>
          </ac:spMkLst>
        </pc:spChg>
        <pc:picChg chg="del">
          <ac:chgData name="Thuy Linh Do" userId="f60f9f76584ec879" providerId="LiveId" clId="{7009E909-388D-42DF-BA9E-881B9DCED4F6}" dt="2022-01-20T01:14:16.831" v="553" actId="478"/>
          <ac:picMkLst>
            <pc:docMk/>
            <pc:sldMk cId="1072969023" sldId="337"/>
            <ac:picMk id="3" creationId="{8391EA28-1440-48F0-AC22-6C7A252E0320}"/>
          </ac:picMkLst>
        </pc:picChg>
        <pc:picChg chg="add mod">
          <ac:chgData name="Thuy Linh Do" userId="f60f9f76584ec879" providerId="LiveId" clId="{7009E909-388D-42DF-BA9E-881B9DCED4F6}" dt="2022-01-20T01:14:38.321" v="556" actId="1076"/>
          <ac:picMkLst>
            <pc:docMk/>
            <pc:sldMk cId="1072969023" sldId="337"/>
            <ac:picMk id="4" creationId="{43B23297-4F5D-47DA-80C0-80DD84A6814C}"/>
          </ac:picMkLst>
        </pc:picChg>
        <pc:picChg chg="del">
          <ac:chgData name="Thuy Linh Do" userId="f60f9f76584ec879" providerId="LiveId" clId="{7009E909-388D-42DF-BA9E-881B9DCED4F6}" dt="2022-01-20T01:14:49.697" v="557" actId="478"/>
          <ac:picMkLst>
            <pc:docMk/>
            <pc:sldMk cId="1072969023" sldId="337"/>
            <ac:picMk id="5" creationId="{B02356BB-864D-44F6-8881-6723A1363D97}"/>
          </ac:picMkLst>
        </pc:picChg>
        <pc:picChg chg="add mod">
          <ac:chgData name="Thuy Linh Do" userId="f60f9f76584ec879" providerId="LiveId" clId="{7009E909-388D-42DF-BA9E-881B9DCED4F6}" dt="2022-01-20T01:17:07.837" v="559" actId="1076"/>
          <ac:picMkLst>
            <pc:docMk/>
            <pc:sldMk cId="1072969023" sldId="337"/>
            <ac:picMk id="6" creationId="{30297EF7-E7ED-4DAD-8CE4-5245D2262867}"/>
          </ac:picMkLst>
        </pc:picChg>
      </pc:sldChg>
      <pc:sldChg chg="addSp delSp modSp add mod modAnim">
        <pc:chgData name="Thuy Linh Do" userId="f60f9f76584ec879" providerId="LiveId" clId="{7009E909-388D-42DF-BA9E-881B9DCED4F6}" dt="2022-01-14T01:18:11.608" v="77" actId="1076"/>
        <pc:sldMkLst>
          <pc:docMk/>
          <pc:sldMk cId="1940285194" sldId="338"/>
        </pc:sldMkLst>
        <pc:picChg chg="add mod">
          <ac:chgData name="Thuy Linh Do" userId="f60f9f76584ec879" providerId="LiveId" clId="{7009E909-388D-42DF-BA9E-881B9DCED4F6}" dt="2022-01-14T01:18:11.608" v="77" actId="1076"/>
          <ac:picMkLst>
            <pc:docMk/>
            <pc:sldMk cId="1940285194" sldId="338"/>
            <ac:picMk id="2" creationId="{BCFA7BA6-2C7B-41BB-B865-6B20F993525F}"/>
          </ac:picMkLst>
        </pc:picChg>
        <pc:picChg chg="del">
          <ac:chgData name="Thuy Linh Do" userId="f60f9f76584ec879" providerId="LiveId" clId="{7009E909-388D-42DF-BA9E-881B9DCED4F6}" dt="2022-01-14T01:15:19.319" v="73" actId="478"/>
          <ac:picMkLst>
            <pc:docMk/>
            <pc:sldMk cId="1940285194" sldId="338"/>
            <ac:picMk id="3074" creationId="{8AB20D29-76CC-4588-9FEE-F1DF61554D01}"/>
          </ac:picMkLst>
        </pc:picChg>
      </pc:sldChg>
      <pc:sldChg chg="addSp delSp modSp add mod delAnim">
        <pc:chgData name="Thuy Linh Do" userId="f60f9f76584ec879" providerId="LiveId" clId="{7009E909-388D-42DF-BA9E-881B9DCED4F6}" dt="2022-01-14T01:20:50.492" v="89" actId="207"/>
        <pc:sldMkLst>
          <pc:docMk/>
          <pc:sldMk cId="1225828804" sldId="339"/>
        </pc:sldMkLst>
        <pc:spChg chg="add mod">
          <ac:chgData name="Thuy Linh Do" userId="f60f9f76584ec879" providerId="LiveId" clId="{7009E909-388D-42DF-BA9E-881B9DCED4F6}" dt="2022-01-14T01:20:50.492" v="89" actId="207"/>
          <ac:spMkLst>
            <pc:docMk/>
            <pc:sldMk cId="1225828804" sldId="339"/>
            <ac:spMk id="7" creationId="{C88042BA-7BB8-4312-9693-598D75B2EFBC}"/>
          </ac:spMkLst>
        </pc:spChg>
        <pc:picChg chg="del">
          <ac:chgData name="Thuy Linh Do" userId="f60f9f76584ec879" providerId="LiveId" clId="{7009E909-388D-42DF-BA9E-881B9DCED4F6}" dt="2022-01-14T01:18:39.658" v="79" actId="478"/>
          <ac:picMkLst>
            <pc:docMk/>
            <pc:sldMk cId="1225828804" sldId="339"/>
            <ac:picMk id="2" creationId="{BCFA7BA6-2C7B-41BB-B865-6B20F993525F}"/>
          </ac:picMkLst>
        </pc:picChg>
      </pc:sldChg>
      <pc:sldChg chg="addSp delSp modSp add mod">
        <pc:chgData name="Thuy Linh Do" userId="f60f9f76584ec879" providerId="LiveId" clId="{7009E909-388D-42DF-BA9E-881B9DCED4F6}" dt="2022-01-20T00:59:33.896" v="180"/>
        <pc:sldMkLst>
          <pc:docMk/>
          <pc:sldMk cId="1934387094" sldId="340"/>
        </pc:sldMkLst>
        <pc:spChg chg="mod">
          <ac:chgData name="Thuy Linh Do" userId="f60f9f76584ec879" providerId="LiveId" clId="{7009E909-388D-42DF-BA9E-881B9DCED4F6}" dt="2022-01-20T00:59:33.896" v="180"/>
          <ac:spMkLst>
            <pc:docMk/>
            <pc:sldMk cId="1934387094" sldId="340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8:44.521" v="161"/>
          <ac:spMkLst>
            <pc:docMk/>
            <pc:sldMk cId="1934387094" sldId="340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9:07.667" v="179" actId="20577"/>
          <ac:spMkLst>
            <pc:docMk/>
            <pc:sldMk cId="1934387094" sldId="340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0:58:07.106" v="157" actId="478"/>
          <ac:picMkLst>
            <pc:docMk/>
            <pc:sldMk cId="1934387094" sldId="340"/>
            <ac:picMk id="8" creationId="{30F1A15E-87C4-4A65-98EA-6F7B2DD95923}"/>
          </ac:picMkLst>
        </pc:picChg>
        <pc:picChg chg="add mod">
          <ac:chgData name="Thuy Linh Do" userId="f60f9f76584ec879" providerId="LiveId" clId="{7009E909-388D-42DF-BA9E-881B9DCED4F6}" dt="2022-01-20T00:58:16.828" v="160" actId="14100"/>
          <ac:picMkLst>
            <pc:docMk/>
            <pc:sldMk cId="1934387094" sldId="340"/>
            <ac:picMk id="9" creationId="{3D33638E-0648-447E-99C0-8D2914616B03}"/>
          </ac:picMkLst>
        </pc:picChg>
      </pc:sldChg>
      <pc:sldChg chg="addSp delSp modSp add mod">
        <pc:chgData name="Thuy Linh Do" userId="f60f9f76584ec879" providerId="LiveId" clId="{7009E909-388D-42DF-BA9E-881B9DCED4F6}" dt="2022-01-20T01:01:03.849" v="241" actId="1076"/>
        <pc:sldMkLst>
          <pc:docMk/>
          <pc:sldMk cId="291852260" sldId="341"/>
        </pc:sldMkLst>
        <pc:spChg chg="mod">
          <ac:chgData name="Thuy Linh Do" userId="f60f9f76584ec879" providerId="LiveId" clId="{7009E909-388D-42DF-BA9E-881B9DCED4F6}" dt="2022-01-20T01:00:09.037" v="182"/>
          <ac:spMkLst>
            <pc:docMk/>
            <pc:sldMk cId="291852260" sldId="341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00:44.382" v="236"/>
          <ac:spMkLst>
            <pc:docMk/>
            <pc:sldMk cId="291852260" sldId="341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00:28.811" v="235" actId="20577"/>
          <ac:spMkLst>
            <pc:docMk/>
            <pc:sldMk cId="291852260" sldId="341"/>
            <ac:spMk id="12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20T01:01:03.849" v="241" actId="1076"/>
          <ac:picMkLst>
            <pc:docMk/>
            <pc:sldMk cId="291852260" sldId="341"/>
            <ac:picMk id="8" creationId="{B7BD69C2-0B8B-4883-97AC-D951629C4C2F}"/>
          </ac:picMkLst>
        </pc:picChg>
        <pc:picChg chg="del">
          <ac:chgData name="Thuy Linh Do" userId="f60f9f76584ec879" providerId="LiveId" clId="{7009E909-388D-42DF-BA9E-881B9DCED4F6}" dt="2022-01-20T01:00:54.127" v="237" actId="478"/>
          <ac:picMkLst>
            <pc:docMk/>
            <pc:sldMk cId="291852260" sldId="341"/>
            <ac:picMk id="9" creationId="{3D33638E-0648-447E-99C0-8D2914616B0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/>
            <a:t>ETHNIC GROUPS OF VIET NAM</a:t>
          </a:r>
          <a:endParaRPr lang="en-US" dirty="0"/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About ethnic groups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 custScaleX="156111">
        <dgm:presLayoutVars>
          <dgm:chPref val="3"/>
        </dgm:presLayoutVars>
      </dgm:prSet>
      <dgm:spPr/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1"/>
      <dgm:spPr/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1" custScaleX="155732"/>
      <dgm:spPr/>
    </dgm:pt>
    <dgm:pt modelId="{EE8BFEBA-4E6C-40E1-B342-40D339E029FF}" type="pres">
      <dgm:prSet presAssocID="{AFB6757D-97B1-4663-A950-106220254434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237812" y="1273098"/>
          <a:ext cx="5732135" cy="108893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Vocabulary</a:t>
          </a:r>
        </a:p>
      </dsp:txBody>
      <dsp:txXfrm>
        <a:off x="237812" y="1273098"/>
        <a:ext cx="1719640" cy="1088935"/>
      </dsp:txXfrm>
    </dsp:sp>
    <dsp:sp modelId="{F88AC81A-2BC5-4E80-A859-27A859164080}">
      <dsp:nvSpPr>
        <dsp:cNvPr id="0" name=""/>
        <dsp:cNvSpPr/>
      </dsp:nvSpPr>
      <dsp:spPr>
        <a:xfrm>
          <a:off x="237812" y="-757"/>
          <a:ext cx="5732135" cy="108893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Topic of the unit</a:t>
          </a:r>
        </a:p>
      </dsp:txBody>
      <dsp:txXfrm>
        <a:off x="237812" y="-757"/>
        <a:ext cx="1719640" cy="1088935"/>
      </dsp:txXfrm>
    </dsp:sp>
    <dsp:sp modelId="{900A6C8C-2B7C-4F16-8523-B2C8E70FE539}">
      <dsp:nvSpPr>
        <dsp:cNvPr id="0" name=""/>
        <dsp:cNvSpPr/>
      </dsp:nvSpPr>
      <dsp:spPr>
        <a:xfrm>
          <a:off x="2823824" y="91702"/>
          <a:ext cx="2165108" cy="92460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ETHNIC GROUPS OF VIET NAM</a:t>
          </a:r>
          <a:endParaRPr lang="en-US" sz="2000" kern="1200" dirty="0"/>
        </a:p>
      </dsp:txBody>
      <dsp:txXfrm>
        <a:off x="2850905" y="118783"/>
        <a:ext cx="2110946" cy="870440"/>
      </dsp:txXfrm>
    </dsp:sp>
    <dsp:sp modelId="{4F25D1CD-CD2D-4831-80B6-B15A0B4A4043}">
      <dsp:nvSpPr>
        <dsp:cNvPr id="0" name=""/>
        <dsp:cNvSpPr/>
      </dsp:nvSpPr>
      <dsp:spPr>
        <a:xfrm>
          <a:off x="3860658" y="1016304"/>
          <a:ext cx="91440" cy="3698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984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826452" y="1386145"/>
          <a:ext cx="2159851" cy="924602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accent1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About ethnic groups</a:t>
          </a:r>
        </a:p>
      </dsp:txBody>
      <dsp:txXfrm>
        <a:off x="2853533" y="1413226"/>
        <a:ext cx="2105689" cy="870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42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1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13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2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6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5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slideLayout" Target="../slideLayouts/slideLayout2.xml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audio" Target="../media/media5.mp3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7.mp3"/><Relationship Id="rId11" Type="http://schemas.microsoft.com/office/2007/relationships/media" Target="../media/media5.mp3"/><Relationship Id="rId5" Type="http://schemas.microsoft.com/office/2007/relationships/media" Target="../media/media7.mp3"/><Relationship Id="rId15" Type="http://schemas.openxmlformats.org/officeDocument/2006/relationships/image" Target="../media/image6.png"/><Relationship Id="rId10" Type="http://schemas.openxmlformats.org/officeDocument/2006/relationships/audio" Target="../media/media2.mp3"/><Relationship Id="rId4" Type="http://schemas.openxmlformats.org/officeDocument/2006/relationships/audio" Target="../media/media4.mp3"/><Relationship Id="rId9" Type="http://schemas.microsoft.com/office/2007/relationships/media" Target="../media/media2.mp3"/><Relationship Id="rId1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6ls-jRKMkI?si=yivZ9N9rmTqBJtyA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" Target="slide15.xml"/><Relationship Id="rId7" Type="http://schemas.openxmlformats.org/officeDocument/2006/relationships/slide" Target="slide1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image" Target="../media/image21.jpeg"/><Relationship Id="rId5" Type="http://schemas.openxmlformats.org/officeDocument/2006/relationships/slide" Target="slide16.xml"/><Relationship Id="rId10" Type="http://schemas.openxmlformats.org/officeDocument/2006/relationships/image" Target="../media/image20.jpeg"/><Relationship Id="rId4" Type="http://schemas.openxmlformats.org/officeDocument/2006/relationships/slide" Target="slide17.xml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2.gif"/><Relationship Id="rId7" Type="http://schemas.openxmlformats.org/officeDocument/2006/relationships/image" Target="../media/image2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slide" Target="slide14.xml"/><Relationship Id="rId10" Type="http://schemas.openxmlformats.org/officeDocument/2006/relationships/audio" Target="NULL"/><Relationship Id="rId4" Type="http://schemas.openxmlformats.org/officeDocument/2006/relationships/image" Target="../media/image23.jpeg"/><Relationship Id="rId9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12" Type="http://schemas.openxmlformats.org/officeDocument/2006/relationships/audio" Target="NUL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slide" Target="slide14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2.gif"/><Relationship Id="rId7" Type="http://schemas.openxmlformats.org/officeDocument/2006/relationships/image" Target="../media/image25.gif"/><Relationship Id="rId2" Type="http://schemas.openxmlformats.org/officeDocument/2006/relationships/audio" Target="../media/audio2.wav"/><Relationship Id="rId16" Type="http://schemas.openxmlformats.org/officeDocument/2006/relationships/audio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slide" Target="slide14.xml"/><Relationship Id="rId4" Type="http://schemas.openxmlformats.org/officeDocument/2006/relationships/image" Target="../media/image23.jpeg"/><Relationship Id="rId9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2.gif"/><Relationship Id="rId7" Type="http://schemas.openxmlformats.org/officeDocument/2006/relationships/image" Target="../media/image25.gif"/><Relationship Id="rId2" Type="http://schemas.openxmlformats.org/officeDocument/2006/relationships/audio" Target="../media/audio2.wav"/><Relationship Id="rId16" Type="http://schemas.openxmlformats.org/officeDocument/2006/relationships/audio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slide" Target="slide14.xml"/><Relationship Id="rId4" Type="http://schemas.openxmlformats.org/officeDocument/2006/relationships/image" Target="../media/image23.jpeg"/><Relationship Id="rId9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rsgFoFqWK4?si=YXZ8GOmw9GRE5Jn9&amp;start=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-ulvSd31VA?si=H2ziDJV7Heq8QTJ0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vJM14fJRKU?si=8J5fEYpNuH5CoT_K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6939" y="1526310"/>
            <a:ext cx="87342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WELCOME TO CLASS 8A1</a:t>
            </a:r>
          </a:p>
        </p:txBody>
      </p:sp>
    </p:spTree>
    <p:extLst>
      <p:ext uri="{BB962C8B-B14F-4D97-AF65-F5344CB8AC3E}">
        <p14:creationId xmlns:p14="http://schemas.microsoft.com/office/powerpoint/2010/main" val="3554389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1991" y="1621411"/>
            <a:ext cx="6114473" cy="37869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14555" y="704429"/>
            <a:ext cx="37369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Bahnschrift SemiBold Condensed" panose="020B0502040204020203" pitchFamily="34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overlook (v):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25787" y="1621411"/>
            <a:ext cx="198804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500" b="1" dirty="0">
                <a:solidFill>
                  <a:srgbClr val="00A9A5"/>
                </a:solidFill>
              </a:rPr>
              <a:t>/ˌ</a:t>
            </a:r>
            <a:r>
              <a:rPr lang="en-US" sz="2500" b="1" dirty="0" err="1">
                <a:solidFill>
                  <a:srgbClr val="00A9A5"/>
                </a:solidFill>
              </a:rPr>
              <a:t>əʊ.vəˈlʊk</a:t>
            </a:r>
            <a:r>
              <a:rPr lang="en-US" sz="2500" b="1" dirty="0">
                <a:solidFill>
                  <a:srgbClr val="00A9A5"/>
                </a:solidFill>
              </a:rPr>
              <a:t>/</a:t>
            </a:r>
            <a:endParaRPr lang="en-US" sz="2500" b="1" dirty="0">
              <a:solidFill>
                <a:srgbClr val="00A9A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ukoverh0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6985" y="59285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9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651586"/>
              </p:ext>
            </p:extLst>
          </p:nvPr>
        </p:nvGraphicFramePr>
        <p:xfrm>
          <a:off x="942108" y="971308"/>
          <a:ext cx="10464801" cy="433181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67233">
                  <a:extLst>
                    <a:ext uri="{9D8B030D-6E8A-4147-A177-3AD203B41FA5}">
                      <a16:colId xmlns:a16="http://schemas.microsoft.com/office/drawing/2014/main" val="178702658"/>
                    </a:ext>
                  </a:extLst>
                </a:gridCol>
                <a:gridCol w="2622407">
                  <a:extLst>
                    <a:ext uri="{9D8B030D-6E8A-4147-A177-3AD203B41FA5}">
                      <a16:colId xmlns:a16="http://schemas.microsoft.com/office/drawing/2014/main" val="2759178352"/>
                    </a:ext>
                  </a:extLst>
                </a:gridCol>
                <a:gridCol w="4475161">
                  <a:extLst>
                    <a:ext uri="{9D8B030D-6E8A-4147-A177-3AD203B41FA5}">
                      <a16:colId xmlns:a16="http://schemas.microsoft.com/office/drawing/2014/main" val="1363729389"/>
                    </a:ext>
                  </a:extLst>
                </a:gridCol>
              </a:tblGrid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1. ethnic group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/ˈ</a:t>
                      </a:r>
                      <a:r>
                        <a:rPr lang="en-US" sz="2500" dirty="0" err="1">
                          <a:effectLst/>
                        </a:rPr>
                        <a:t>eθnɪk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gru:p</a:t>
                      </a:r>
                      <a:r>
                        <a:rPr lang="en-US" sz="2500" dirty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nhóm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dân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tộc</a:t>
                      </a:r>
                      <a:r>
                        <a:rPr lang="vi-VN" sz="2500" dirty="0">
                          <a:effectLst/>
                        </a:rPr>
                        <a:t>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36037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2. post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/</a:t>
                      </a:r>
                      <a:r>
                        <a:rPr lang="en-US" sz="2500" dirty="0" err="1">
                          <a:effectLst/>
                        </a:rPr>
                        <a:t>pəʊst</a:t>
                      </a:r>
                      <a:r>
                        <a:rPr lang="en-US" sz="2500" dirty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cột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89348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3. overlook (v)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/ˌ</a:t>
                      </a:r>
                      <a:r>
                        <a:rPr lang="en-US" sz="2500" dirty="0" err="1">
                          <a:effectLst/>
                        </a:rPr>
                        <a:t>əʊ.vəˈlʊk</a:t>
                      </a:r>
                      <a:r>
                        <a:rPr lang="en-US" sz="2500" dirty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nhìn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ra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713314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4. stilt house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/stilt </a:t>
                      </a:r>
                      <a:r>
                        <a:rPr lang="en-US" sz="2500" dirty="0" err="1">
                          <a:effectLst/>
                        </a:rPr>
                        <a:t>haus</a:t>
                      </a:r>
                      <a:r>
                        <a:rPr lang="en-US" sz="2500" dirty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nhà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sàn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27387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5. folk dance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điệu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nhảy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dân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gian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17684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6. terraced field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/ˈ</a:t>
                      </a:r>
                      <a:r>
                        <a:rPr lang="en-US" sz="2500" dirty="0" err="1">
                          <a:effectLst/>
                        </a:rPr>
                        <a:t>ter.əst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fiːld</a:t>
                      </a:r>
                      <a:r>
                        <a:rPr lang="en-US" sz="2500" dirty="0">
                          <a:effectLst/>
                        </a:rPr>
                        <a:t> 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ruộng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bậc</a:t>
                      </a:r>
                      <a:r>
                        <a:rPr lang="en-US" sz="2500" dirty="0">
                          <a:effectLst/>
                        </a:rPr>
                        <a:t> thang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22520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99624" y="0"/>
            <a:ext cx="32194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Vocabulary:</a:t>
            </a:r>
          </a:p>
        </p:txBody>
      </p:sp>
      <p:pic>
        <p:nvPicPr>
          <p:cNvPr id="18" name="post-g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799067" y="1918692"/>
            <a:ext cx="487363" cy="487363"/>
          </a:xfrm>
          <a:prstGeom prst="rect">
            <a:avLst/>
          </a:prstGeom>
        </p:spPr>
      </p:pic>
      <p:pic>
        <p:nvPicPr>
          <p:cNvPr id="19" name="Tiếng Anh 8 Unit 4 Từ vựng - Tiếng Anh 8 - Global Succes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52177" y="3422075"/>
            <a:ext cx="487363" cy="487363"/>
          </a:xfrm>
          <a:prstGeom prst="rect">
            <a:avLst/>
          </a:prstGeom>
        </p:spPr>
      </p:pic>
      <p:pic>
        <p:nvPicPr>
          <p:cNvPr id="20" name="ukoverh026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39547" y="2661336"/>
            <a:ext cx="487363" cy="487363"/>
          </a:xfrm>
          <a:prstGeom prst="rect">
            <a:avLst/>
          </a:prstGeom>
        </p:spPr>
      </p:pic>
      <p:pic>
        <p:nvPicPr>
          <p:cNvPr id="21" name="terraced-field1594369895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39548" y="4755617"/>
            <a:ext cx="487363" cy="487363"/>
          </a:xfrm>
          <a:prstGeom prst="rect">
            <a:avLst/>
          </a:prstGeom>
        </p:spPr>
      </p:pic>
      <p:pic>
        <p:nvPicPr>
          <p:cNvPr id="10" name="ethnic_group_1_gb_1">
            <a:hlinkClick r:id="" action="ppaction://media"/>
            <a:extLst>
              <a:ext uri="{FF2B5EF4-FFF2-40B4-BE49-F238E27FC236}">
                <a16:creationId xmlns:a16="http://schemas.microsoft.com/office/drawing/2014/main" id="{22FD8CBD-DA0A-415A-8B59-E11098A42F7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39549" y="1235115"/>
            <a:ext cx="406400" cy="4873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D2ABA16-9969-4C72-A713-4D8515152C4F}"/>
              </a:ext>
            </a:extLst>
          </p:cNvPr>
          <p:cNvSpPr/>
          <p:nvPr/>
        </p:nvSpPr>
        <p:spPr>
          <a:xfrm>
            <a:off x="4603005" y="3950809"/>
            <a:ext cx="212910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dirty="0"/>
              <a:t>/ˈ</a:t>
            </a:r>
            <a:r>
              <a:rPr lang="en-US" sz="2500" dirty="0" err="1"/>
              <a:t>fəʊk</a:t>
            </a:r>
            <a:r>
              <a:rPr lang="en-US" sz="2500" dirty="0"/>
              <a:t> </a:t>
            </a:r>
            <a:r>
              <a:rPr lang="en-US" sz="2500" dirty="0" err="1"/>
              <a:t>dæns</a:t>
            </a:r>
            <a:r>
              <a:rPr lang="en-US" sz="2500" dirty="0"/>
              <a:t>/</a:t>
            </a:r>
            <a:endParaRPr lang="en-US" sz="2500" b="1" dirty="0"/>
          </a:p>
        </p:txBody>
      </p:sp>
      <p:pic>
        <p:nvPicPr>
          <p:cNvPr id="12" name="folk_dance_1_gb_1">
            <a:hlinkClick r:id="" action="ppaction://media"/>
            <a:extLst>
              <a:ext uri="{FF2B5EF4-FFF2-40B4-BE49-F238E27FC236}">
                <a16:creationId xmlns:a16="http://schemas.microsoft.com/office/drawing/2014/main" id="{52BD0FF9-18EF-4618-A974-29037DCFFC6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39548" y="4028490"/>
            <a:ext cx="487363" cy="47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1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5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8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32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Tư Liệu Archives - Trường Cao Đẳng Múa ...">
            <a:extLst>
              <a:ext uri="{FF2B5EF4-FFF2-40B4-BE49-F238E27FC236}">
                <a16:creationId xmlns:a16="http://schemas.microsoft.com/office/drawing/2014/main" id="{BE867B56-17BD-4F66-A820-19160D6E2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233" y="4667668"/>
            <a:ext cx="2608116" cy="154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BC5D49-566A-4B29-8635-AFAD6EF747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521" y="4657508"/>
            <a:ext cx="2494719" cy="16377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3620" y="181669"/>
            <a:ext cx="11444760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* Match the pictures with the word and phrases from the conversation.</a:t>
            </a:r>
            <a:endParaRPr lang="en-US" sz="2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2512" y="1807174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stilt house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02512" y="2564258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2. terraced fields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02512" y="3326879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3. bamboo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2511" y="3989860"/>
            <a:ext cx="4659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4. five-</a:t>
            </a:r>
            <a:r>
              <a:rPr lang="en-US" sz="2800" b="1" dirty="0" err="1"/>
              <a:t>colour</a:t>
            </a:r>
            <a:r>
              <a:rPr lang="en-US" sz="2800" b="1" dirty="0"/>
              <a:t> sticky rice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21" y="958968"/>
            <a:ext cx="2608117" cy="132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81" y="801535"/>
            <a:ext cx="2751414" cy="154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21" y="2762669"/>
            <a:ext cx="2608117" cy="137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987" y="2846515"/>
            <a:ext cx="2608117" cy="134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8321981-64D8-42F5-8369-1A8030EC8276}"/>
              </a:ext>
            </a:extLst>
          </p:cNvPr>
          <p:cNvSpPr/>
          <p:nvPr/>
        </p:nvSpPr>
        <p:spPr>
          <a:xfrm>
            <a:off x="777461" y="4634765"/>
            <a:ext cx="457448" cy="323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31D5A8-7F44-48C2-95A0-04509481466C}"/>
              </a:ext>
            </a:extLst>
          </p:cNvPr>
          <p:cNvSpPr/>
          <p:nvPr/>
        </p:nvSpPr>
        <p:spPr>
          <a:xfrm>
            <a:off x="8033789" y="4634765"/>
            <a:ext cx="457448" cy="323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70C0"/>
                </a:solidFill>
              </a:rPr>
              <a:t>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8294A8-1F79-4892-972F-EED33B1695DE}"/>
              </a:ext>
            </a:extLst>
          </p:cNvPr>
          <p:cNvSpPr txBox="1"/>
          <p:nvPr/>
        </p:nvSpPr>
        <p:spPr>
          <a:xfrm>
            <a:off x="3902512" y="4610438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5. folk dance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88F5C9-E4E8-4CDE-A73C-92C540D05AD8}"/>
              </a:ext>
            </a:extLst>
          </p:cNvPr>
          <p:cNvSpPr txBox="1"/>
          <p:nvPr/>
        </p:nvSpPr>
        <p:spPr>
          <a:xfrm>
            <a:off x="3902511" y="5276236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6. overlook</a:t>
            </a:r>
          </a:p>
        </p:txBody>
      </p:sp>
    </p:spTree>
    <p:extLst>
      <p:ext uri="{BB962C8B-B14F-4D97-AF65-F5344CB8AC3E}">
        <p14:creationId xmlns:p14="http://schemas.microsoft.com/office/powerpoint/2010/main" val="1165419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-0.27578 0.33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9" y="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26992 -0.047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3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3307 0.122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54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0.29922 -0.246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1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33307 0.239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54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26745 0.149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3" grpId="0"/>
      <p:bldP spid="24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5741" y="290780"/>
            <a:ext cx="1158197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II. </a:t>
            </a:r>
            <a:r>
              <a:rPr lang="en-GB" sz="2800" b="1" u="sng" dirty="0">
                <a:solidFill>
                  <a:srgbClr val="FF0000"/>
                </a:solidFill>
              </a:rPr>
              <a:t>Task 2</a:t>
            </a:r>
            <a:r>
              <a:rPr lang="en-GB" sz="2800" b="1" dirty="0">
                <a:solidFill>
                  <a:srgbClr val="FF0000"/>
                </a:solidFill>
              </a:rPr>
              <a:t>: Read the conversation again and circle the best answers.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048" y="1080058"/>
            <a:ext cx="108941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7941E"/>
                </a:solidFill>
              </a:rPr>
              <a:t>1.</a:t>
            </a:r>
            <a:r>
              <a:rPr lang="en-US" sz="2700" dirty="0"/>
              <a:t> What are Tom and Lai talking about?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A.</a:t>
            </a:r>
            <a:r>
              <a:rPr lang="en-US" sz="2700" dirty="0"/>
              <a:t> Minority groups in Viet Nam.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B.</a:t>
            </a:r>
            <a:r>
              <a:rPr lang="en-US" sz="2700" dirty="0"/>
              <a:t> Ha </a:t>
            </a:r>
            <a:r>
              <a:rPr lang="en-US" sz="2700" dirty="0" err="1"/>
              <a:t>Giang</a:t>
            </a:r>
            <a:r>
              <a:rPr lang="en-US" sz="2700" dirty="0"/>
              <a:t>.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C.</a:t>
            </a:r>
            <a:r>
              <a:rPr lang="en-US" sz="2700" dirty="0"/>
              <a:t> Life of the </a:t>
            </a:r>
            <a:r>
              <a:rPr lang="en-US" sz="2700" dirty="0" err="1"/>
              <a:t>Tay</a:t>
            </a:r>
            <a:r>
              <a:rPr lang="en-US" sz="2700" dirty="0"/>
              <a:t> people.</a:t>
            </a:r>
          </a:p>
          <a:p>
            <a:r>
              <a:rPr lang="en-US" sz="2700" b="1" dirty="0">
                <a:solidFill>
                  <a:srgbClr val="F7941E"/>
                </a:solidFill>
              </a:rPr>
              <a:t>2.</a:t>
            </a:r>
            <a:r>
              <a:rPr lang="en-US" sz="2700" dirty="0"/>
              <a:t> A “stilt house” ______.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A.</a:t>
            </a:r>
            <a:r>
              <a:rPr lang="en-US" sz="2700" dirty="0"/>
              <a:t> is a multi-</a:t>
            </a:r>
            <a:r>
              <a:rPr lang="en-US" sz="2700" dirty="0" err="1"/>
              <a:t>storey</a:t>
            </a:r>
            <a:r>
              <a:rPr lang="en-US" sz="2700" dirty="0"/>
              <a:t> home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B.</a:t>
            </a:r>
            <a:r>
              <a:rPr lang="en-US" sz="2700" dirty="0"/>
              <a:t> is on high posts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C.</a:t>
            </a:r>
            <a:r>
              <a:rPr lang="en-US" sz="2700" dirty="0"/>
              <a:t> always faces a field </a:t>
            </a:r>
          </a:p>
          <a:p>
            <a:r>
              <a:rPr lang="en-US" sz="2700" b="1" dirty="0">
                <a:solidFill>
                  <a:srgbClr val="F7941E"/>
                </a:solidFill>
              </a:rPr>
              <a:t>3.</a:t>
            </a:r>
            <a:r>
              <a:rPr lang="en-US" sz="2700" dirty="0"/>
              <a:t> Lai mentions ______ of the </a:t>
            </a:r>
            <a:r>
              <a:rPr lang="en-US" sz="2700" dirty="0" err="1"/>
              <a:t>Tay</a:t>
            </a:r>
            <a:r>
              <a:rPr lang="en-US" sz="2700" dirty="0"/>
              <a:t> people.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A.</a:t>
            </a:r>
            <a:r>
              <a:rPr lang="en-US" sz="2700" dirty="0"/>
              <a:t> folk dances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B.</a:t>
            </a:r>
            <a:r>
              <a:rPr lang="en-US" sz="2700" dirty="0"/>
              <a:t> popular festivals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C.</a:t>
            </a:r>
            <a:r>
              <a:rPr lang="en-US" sz="2700" dirty="0"/>
              <a:t> costumes</a:t>
            </a:r>
          </a:p>
          <a:p>
            <a:endParaRPr lang="en-US" dirty="0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95D0D053-9931-4410-9664-2E26564F4E0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8532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ô1"/>
          <p:cNvGrpSpPr/>
          <p:nvPr/>
        </p:nvGrpSpPr>
        <p:grpSpPr>
          <a:xfrm>
            <a:off x="622485" y="4834294"/>
            <a:ext cx="1934681" cy="1764973"/>
            <a:chOff x="4644572" y="1175657"/>
            <a:chExt cx="4136570" cy="3773714"/>
          </a:xfrm>
        </p:grpSpPr>
        <p:sp>
          <p:nvSpPr>
            <p:cNvPr id="26" name="Cube 25"/>
            <p:cNvSpPr/>
            <p:nvPr/>
          </p:nvSpPr>
          <p:spPr>
            <a:xfrm>
              <a:off x="4644572" y="1175657"/>
              <a:ext cx="3773714" cy="3773714"/>
            </a:xfrm>
            <a:prstGeom prst="cub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44572" y="2119086"/>
              <a:ext cx="957941" cy="28302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602513" y="2119085"/>
              <a:ext cx="914399" cy="283028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516912" y="2119085"/>
              <a:ext cx="943430" cy="28302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159172" y="1886858"/>
              <a:ext cx="914400" cy="299923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isometricOffAxis2Right">
                <a:rot lat="1080000" lon="17400000" rev="0"/>
              </a:camera>
              <a:lightRig rig="threePt" dir="t"/>
            </a:scene3d>
            <a:sp3d z="-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786914" y="1238360"/>
              <a:ext cx="994228" cy="308167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isometricOffAxis2Right">
                <a:rot lat="1200002" lon="17399997" rev="21593999"/>
              </a:camera>
              <a:lightRig rig="threePt" dir="t"/>
            </a:scene3d>
            <a:sp3d z="-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358741" y="1553029"/>
              <a:ext cx="1161146" cy="308167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scene3d>
              <a:camera prst="isometricOffAxis2Right">
                <a:rot lat="1200000" lon="17400000" rev="21594000"/>
              </a:camera>
              <a:lightRig rig="threePt" dir="t"/>
            </a:scene3d>
            <a:sp3d z="-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Cube 39"/>
          <p:cNvSpPr/>
          <p:nvPr/>
        </p:nvSpPr>
        <p:spPr>
          <a:xfrm>
            <a:off x="606611" y="4543796"/>
            <a:ext cx="1774015" cy="971754"/>
          </a:xfrm>
          <a:prstGeom prst="cube">
            <a:avLst>
              <a:gd name="adj" fmla="val 4856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74" name="ô4"/>
          <p:cNvGrpSpPr/>
          <p:nvPr/>
        </p:nvGrpSpPr>
        <p:grpSpPr>
          <a:xfrm>
            <a:off x="8468365" y="4408692"/>
            <a:ext cx="2119563" cy="2115190"/>
            <a:chOff x="6720581" y="595828"/>
            <a:chExt cx="3105591" cy="2833172"/>
          </a:xfrm>
        </p:grpSpPr>
        <p:sp>
          <p:nvSpPr>
            <p:cNvPr id="42" name="Cube 41"/>
            <p:cNvSpPr/>
            <p:nvPr/>
          </p:nvSpPr>
          <p:spPr>
            <a:xfrm>
              <a:off x="6720581" y="595828"/>
              <a:ext cx="2833172" cy="2833172"/>
            </a:xfrm>
            <a:prstGeom prst="cub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720581" y="1304121"/>
              <a:ext cx="719188" cy="212487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439769" y="1304121"/>
              <a:ext cx="686499" cy="212487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126268" y="1304121"/>
              <a:ext cx="708294" cy="212487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608454" y="1129773"/>
              <a:ext cx="686499" cy="2251717"/>
            </a:xfrm>
            <a:prstGeom prst="rect">
              <a:avLst/>
            </a:prstGeom>
            <a:solidFill>
              <a:srgbClr val="3E1B59"/>
            </a:solidFill>
            <a:ln>
              <a:noFill/>
            </a:ln>
            <a:scene3d>
              <a:camera prst="isometricOffAxis2Right">
                <a:rot lat="1080000" lon="17400000" rev="0"/>
              </a:camera>
              <a:lightRig rig="threePt" dir="t"/>
            </a:scene3d>
            <a:sp3d z="-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079741" y="642903"/>
              <a:ext cx="746431" cy="2313612"/>
            </a:xfrm>
            <a:prstGeom prst="rect">
              <a:avLst/>
            </a:prstGeom>
            <a:solidFill>
              <a:srgbClr val="3E1B59"/>
            </a:solidFill>
            <a:ln>
              <a:noFill/>
            </a:ln>
            <a:scene3d>
              <a:camera prst="isometricOffAxis2Right">
                <a:rot lat="1200002" lon="17399997" rev="21593999"/>
              </a:camera>
              <a:lightRig rig="threePt" dir="t"/>
            </a:scene3d>
            <a:sp3d z="-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758283" y="879146"/>
              <a:ext cx="871748" cy="231361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scene3d>
              <a:camera prst="isometricOffAxis2Right">
                <a:rot lat="1200000" lon="17400000" rev="21594000"/>
              </a:camera>
              <a:lightRig rig="threePt" dir="t"/>
            </a:scene3d>
            <a:sp3d z="-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ô2"/>
          <p:cNvGrpSpPr/>
          <p:nvPr/>
        </p:nvGrpSpPr>
        <p:grpSpPr>
          <a:xfrm>
            <a:off x="3118028" y="4789741"/>
            <a:ext cx="1991740" cy="1817027"/>
            <a:chOff x="1667643" y="3901051"/>
            <a:chExt cx="3105591" cy="2833172"/>
          </a:xfrm>
        </p:grpSpPr>
        <p:sp>
          <p:nvSpPr>
            <p:cNvPr id="51" name="Cube 50"/>
            <p:cNvSpPr/>
            <p:nvPr/>
          </p:nvSpPr>
          <p:spPr>
            <a:xfrm>
              <a:off x="1667643" y="3901051"/>
              <a:ext cx="2833172" cy="2833172"/>
            </a:xfrm>
            <a:prstGeom prst="cub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667643" y="4609344"/>
              <a:ext cx="719188" cy="2124879"/>
            </a:xfrm>
            <a:prstGeom prst="rect">
              <a:avLst/>
            </a:prstGeom>
            <a:solidFill>
              <a:srgbClr val="1FD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386831" y="4609344"/>
              <a:ext cx="686499" cy="212487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073330" y="4609344"/>
              <a:ext cx="708294" cy="2124879"/>
            </a:xfrm>
            <a:prstGeom prst="rect">
              <a:avLst/>
            </a:prstGeom>
            <a:solidFill>
              <a:srgbClr val="1FD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555516" y="4434996"/>
              <a:ext cx="686499" cy="2251717"/>
            </a:xfrm>
            <a:prstGeom prst="rect">
              <a:avLst/>
            </a:prstGeom>
            <a:solidFill>
              <a:srgbClr val="0D917B"/>
            </a:solidFill>
            <a:ln>
              <a:noFill/>
            </a:ln>
            <a:scene3d>
              <a:camera prst="isometricOffAxis2Right">
                <a:rot lat="1080000" lon="17400000" rev="0"/>
              </a:camera>
              <a:lightRig rig="threePt" dir="t"/>
            </a:scene3d>
            <a:sp3d z="-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026803" y="3948126"/>
              <a:ext cx="746431" cy="2313612"/>
            </a:xfrm>
            <a:prstGeom prst="rect">
              <a:avLst/>
            </a:prstGeom>
            <a:solidFill>
              <a:srgbClr val="0D917B"/>
            </a:solidFill>
            <a:ln>
              <a:noFill/>
            </a:ln>
            <a:scene3d>
              <a:camera prst="isometricOffAxis2Right">
                <a:rot lat="1200002" lon="17399997" rev="21593999"/>
              </a:camera>
              <a:lightRig rig="threePt" dir="t"/>
            </a:scene3d>
            <a:sp3d z="-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705345" y="4184369"/>
              <a:ext cx="871748" cy="231361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scene3d>
              <a:camera prst="isometricOffAxis2Right">
                <a:rot lat="1200000" lon="17400000" rev="21594000"/>
              </a:camera>
              <a:lightRig rig="threePt" dir="t"/>
            </a:scene3d>
            <a:sp3d z="-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ô3"/>
          <p:cNvGrpSpPr/>
          <p:nvPr/>
        </p:nvGrpSpPr>
        <p:grpSpPr>
          <a:xfrm>
            <a:off x="5649665" y="4671486"/>
            <a:ext cx="2083327" cy="1900579"/>
            <a:chOff x="6524440" y="3853975"/>
            <a:chExt cx="3105591" cy="2833172"/>
          </a:xfrm>
        </p:grpSpPr>
        <p:sp>
          <p:nvSpPr>
            <p:cNvPr id="60" name="Cube 59"/>
            <p:cNvSpPr/>
            <p:nvPr/>
          </p:nvSpPr>
          <p:spPr>
            <a:xfrm>
              <a:off x="6524440" y="3853975"/>
              <a:ext cx="2833172" cy="2833172"/>
            </a:xfrm>
            <a:prstGeom prst="cub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524440" y="4562268"/>
              <a:ext cx="719188" cy="2124879"/>
            </a:xfrm>
            <a:prstGeom prst="rect">
              <a:avLst/>
            </a:prstGeom>
            <a:solidFill>
              <a:srgbClr val="261D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243628" y="4562268"/>
              <a:ext cx="686499" cy="212487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930127" y="4562268"/>
              <a:ext cx="708294" cy="2124879"/>
            </a:xfrm>
            <a:prstGeom prst="rect">
              <a:avLst/>
            </a:prstGeom>
            <a:solidFill>
              <a:srgbClr val="261D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412313" y="4387920"/>
              <a:ext cx="686499" cy="2251717"/>
            </a:xfrm>
            <a:prstGeom prst="rect">
              <a:avLst/>
            </a:prstGeom>
            <a:solidFill>
              <a:srgbClr val="0A216C"/>
            </a:solidFill>
            <a:ln>
              <a:noFill/>
            </a:ln>
            <a:scene3d>
              <a:camera prst="isometricOffAxis2Right">
                <a:rot lat="1080000" lon="17400000" rev="0"/>
              </a:camera>
              <a:lightRig rig="threePt" dir="t"/>
            </a:scene3d>
            <a:sp3d z="-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883600" y="3901050"/>
              <a:ext cx="746431" cy="2313612"/>
            </a:xfrm>
            <a:prstGeom prst="rect">
              <a:avLst/>
            </a:prstGeom>
            <a:solidFill>
              <a:srgbClr val="0A216C"/>
            </a:solidFill>
            <a:ln>
              <a:noFill/>
            </a:ln>
            <a:scene3d>
              <a:camera prst="isometricOffAxis2Right">
                <a:rot lat="1200002" lon="17399997" rev="21593999"/>
              </a:camera>
              <a:lightRig rig="threePt" dir="t"/>
            </a:scene3d>
            <a:sp3d z="-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562142" y="4137293"/>
              <a:ext cx="871748" cy="231361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scene3d>
              <a:camera prst="isometricOffAxis2Right">
                <a:rot lat="1200000" lon="17400000" rev="21594000"/>
              </a:camera>
              <a:lightRig rig="threePt" dir="t"/>
            </a:scene3d>
            <a:sp3d z="-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Cube 68"/>
          <p:cNvSpPr/>
          <p:nvPr/>
        </p:nvSpPr>
        <p:spPr>
          <a:xfrm>
            <a:off x="8463412" y="4252006"/>
            <a:ext cx="1943542" cy="1164575"/>
          </a:xfrm>
          <a:prstGeom prst="cube">
            <a:avLst>
              <a:gd name="adj" fmla="val 48569"/>
            </a:avLst>
          </a:prstGeom>
          <a:solidFill>
            <a:srgbClr val="F8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0" name="Cube 69"/>
          <p:cNvSpPr/>
          <p:nvPr/>
        </p:nvSpPr>
        <p:spPr>
          <a:xfrm>
            <a:off x="3103855" y="4496925"/>
            <a:ext cx="1826334" cy="1000413"/>
          </a:xfrm>
          <a:prstGeom prst="cube">
            <a:avLst>
              <a:gd name="adj" fmla="val 48569"/>
            </a:avLst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1" name="Cube 70"/>
          <p:cNvSpPr/>
          <p:nvPr/>
        </p:nvSpPr>
        <p:spPr>
          <a:xfrm>
            <a:off x="5635250" y="4408692"/>
            <a:ext cx="1910314" cy="1046415"/>
          </a:xfrm>
          <a:prstGeom prst="cube">
            <a:avLst>
              <a:gd name="adj" fmla="val 4856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4219" y="357617"/>
            <a:ext cx="486340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GAME: 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LUCKY BOX</a:t>
            </a:r>
            <a:endParaRPr lang="en-US" sz="32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3328560" y="1421177"/>
            <a:ext cx="681624" cy="656123"/>
          </a:xfrm>
          <a:prstGeom prst="ellipse">
            <a:avLst/>
          </a:prstGeom>
          <a:solidFill>
            <a:srgbClr val="FFFF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8" name="Oval 57">
            <a:hlinkClick r:id="rId4" action="ppaction://hlinksldjump"/>
          </p:cNvPr>
          <p:cNvSpPr/>
          <p:nvPr/>
        </p:nvSpPr>
        <p:spPr>
          <a:xfrm>
            <a:off x="4529598" y="1440417"/>
            <a:ext cx="681624" cy="656123"/>
          </a:xfrm>
          <a:prstGeom prst="ellipse">
            <a:avLst/>
          </a:prstGeom>
          <a:solidFill>
            <a:srgbClr val="FFFF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9" name="Oval 58">
            <a:hlinkClick r:id="rId5" action="ppaction://hlinksldjump"/>
          </p:cNvPr>
          <p:cNvSpPr/>
          <p:nvPr/>
        </p:nvSpPr>
        <p:spPr>
          <a:xfrm>
            <a:off x="5635250" y="1463012"/>
            <a:ext cx="681624" cy="656123"/>
          </a:xfrm>
          <a:prstGeom prst="ellipse">
            <a:avLst/>
          </a:prstGeom>
          <a:solidFill>
            <a:srgbClr val="FFFF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7" name="Oval 66">
            <a:hlinkClick r:id="rId6" action="ppaction://hlinksldjump"/>
          </p:cNvPr>
          <p:cNvSpPr/>
          <p:nvPr/>
        </p:nvSpPr>
        <p:spPr>
          <a:xfrm>
            <a:off x="6830217" y="1467308"/>
            <a:ext cx="681624" cy="656123"/>
          </a:xfrm>
          <a:prstGeom prst="ellipse">
            <a:avLst/>
          </a:prstGeom>
          <a:solidFill>
            <a:srgbClr val="FFFF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" name="Right Arrow 3">
            <a:hlinkClick r:id="rId7" action="ppaction://hlinksldjump"/>
          </p:cNvPr>
          <p:cNvSpPr/>
          <p:nvPr/>
        </p:nvSpPr>
        <p:spPr>
          <a:xfrm>
            <a:off x="10587928" y="5615010"/>
            <a:ext cx="1061638" cy="873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10 cây kẹo mút chupa chups hương trái cây">
            <a:extLst>
              <a:ext uri="{FF2B5EF4-FFF2-40B4-BE49-F238E27FC236}">
                <a16:creationId xmlns:a16="http://schemas.microsoft.com/office/drawing/2014/main" id="{A7F2D678-2449-4044-B50D-859489632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669" y="3802013"/>
            <a:ext cx="1391367" cy="119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òng Xoáy Kẹo Cầu Vồng Đầy Màu Sắc Hình ảnh Sẵn có - Tải xuống Hình ảnh  Ngay bây giờ - Kẹo mút, Cắt ra, Kẹo">
            <a:extLst>
              <a:ext uri="{FF2B5EF4-FFF2-40B4-BE49-F238E27FC236}">
                <a16:creationId xmlns:a16="http://schemas.microsoft.com/office/drawing/2014/main" id="{D93E0436-C453-4A42-AFF2-59907728D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02" y="3914235"/>
            <a:ext cx="990546" cy="97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ẹo Mút Chupa Chups (Lẻ) (Nhiều Mùi Vị) ( giao ngẫu nhiên) | Shopee Việt Nam">
            <a:extLst>
              <a:ext uri="{FF2B5EF4-FFF2-40B4-BE49-F238E27FC236}">
                <a16:creationId xmlns:a16="http://schemas.microsoft.com/office/drawing/2014/main" id="{14C9066A-4B09-4052-BF4C-743C1242F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555" y="3794648"/>
            <a:ext cx="1267078" cy="110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HỘP QUÀ TẶNG BẤT NGỜ | Lazada.vn">
            <a:extLst>
              <a:ext uri="{FF2B5EF4-FFF2-40B4-BE49-F238E27FC236}">
                <a16:creationId xmlns:a16="http://schemas.microsoft.com/office/drawing/2014/main" id="{4D038F44-6182-41FF-944A-A111576A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95" y="3906852"/>
            <a:ext cx="1267079" cy="104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43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4.07407E-6 L -3.54167E-6 -0.07223 " pathEditMode="relative" rAng="0" ptsTypes="AA">
                                      <p:cBhvr>
                                        <p:cTn id="14" dur="1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5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63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63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563" fill="hold">
                                          <p:stCondLst>
                                            <p:cond delay="16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9 -0.00833 L -0.00873 -0.1817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00156 -0.1895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-0.00026 -0.1819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00091 -0.189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2" grpId="0"/>
      <p:bldP spid="2" grpId="1"/>
      <p:bldP spid="3" grpId="0" animBg="1"/>
      <p:bldP spid="58" grpId="0" animBg="1"/>
      <p:bldP spid="59" grpId="0" animBg="1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400000">
            <a:off x="10175683" y="5899465"/>
            <a:ext cx="1695365" cy="3366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5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>
            <a:off x="9867897" y="5220086"/>
            <a:ext cx="2310938" cy="899514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5" y="3964411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6546" y="5248246"/>
            <a:ext cx="880161" cy="843194"/>
          </a:xfrm>
          <a:prstGeom prst="rect">
            <a:avLst/>
          </a:prstGeom>
        </p:spPr>
      </p:pic>
      <p:sp>
        <p:nvSpPr>
          <p:cNvPr id="25" name="Cube 24"/>
          <p:cNvSpPr/>
          <p:nvPr/>
        </p:nvSpPr>
        <p:spPr>
          <a:xfrm rot="16200000" flipH="1">
            <a:off x="4350323" y="-2395636"/>
            <a:ext cx="4186685" cy="10891859"/>
          </a:xfrm>
          <a:prstGeom prst="cube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933700" y="75065"/>
            <a:ext cx="19056" cy="968704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067800" y="1"/>
            <a:ext cx="12800" cy="1063769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195807" y="1"/>
            <a:ext cx="33543" cy="1043768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2" name="TextBox 1"/>
          <p:cNvSpPr txBox="1"/>
          <p:nvPr/>
        </p:nvSpPr>
        <p:spPr>
          <a:xfrm>
            <a:off x="6985874" y="2417097"/>
            <a:ext cx="1688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libri "/>
              </a:rPr>
              <a:t>89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18238" y="2408915"/>
            <a:ext cx="1688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libri "/>
              </a:rPr>
              <a:t>90</a:t>
            </a:r>
          </a:p>
        </p:txBody>
      </p:sp>
      <p:sp>
        <p:nvSpPr>
          <p:cNvPr id="22" name="Cube 21"/>
          <p:cNvSpPr/>
          <p:nvPr/>
        </p:nvSpPr>
        <p:spPr>
          <a:xfrm rot="16200000" flipH="1">
            <a:off x="6250670" y="1438931"/>
            <a:ext cx="655687" cy="2827502"/>
          </a:xfrm>
          <a:prstGeom prst="cube">
            <a:avLst>
              <a:gd name="adj" fmla="val 0"/>
            </a:avLst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6594B60-C363-4E3D-9F4D-D8322B358CDC}"/>
              </a:ext>
            </a:extLst>
          </p:cNvPr>
          <p:cNvSpPr/>
          <p:nvPr/>
        </p:nvSpPr>
        <p:spPr>
          <a:xfrm>
            <a:off x="1180239" y="1507233"/>
            <a:ext cx="10539680" cy="86177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3. Lai mentions ____ of the Tay people.</a:t>
            </a:r>
            <a:endParaRPr kumimoji="0" lang="en-US" sz="50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F4CC937-FFE4-4336-964F-21A3A34C337C}"/>
              </a:ext>
            </a:extLst>
          </p:cNvPr>
          <p:cNvSpPr/>
          <p:nvPr/>
        </p:nvSpPr>
        <p:spPr>
          <a:xfrm>
            <a:off x="3375595" y="2564832"/>
            <a:ext cx="441819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50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A. folk dances</a:t>
            </a:r>
          </a:p>
        </p:txBody>
      </p:sp>
    </p:spTree>
    <p:extLst>
      <p:ext uri="{BB962C8B-B14F-4D97-AF65-F5344CB8AC3E}">
        <p14:creationId xmlns:p14="http://schemas.microsoft.com/office/powerpoint/2010/main" val="409253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400000">
            <a:off x="10175683" y="5899464"/>
            <a:ext cx="1695365" cy="3366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5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>
            <a:off x="9867897" y="5220086"/>
            <a:ext cx="2310938" cy="899514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ube 24"/>
          <p:cNvSpPr/>
          <p:nvPr/>
        </p:nvSpPr>
        <p:spPr>
          <a:xfrm rot="16200000" flipH="1">
            <a:off x="3950088" y="-2149764"/>
            <a:ext cx="4348421" cy="10891863"/>
          </a:xfrm>
          <a:prstGeom prst="cube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933700" y="75065"/>
            <a:ext cx="19056" cy="968704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067800" y="1"/>
            <a:ext cx="12800" cy="1063769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195807" y="1"/>
            <a:ext cx="33543" cy="1043768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20" name="Rectangle 19"/>
          <p:cNvSpPr/>
          <p:nvPr/>
        </p:nvSpPr>
        <p:spPr>
          <a:xfrm>
            <a:off x="4050490" y="1806174"/>
            <a:ext cx="4147619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</a:rPr>
              <a:t>Congratulation!</a:t>
            </a:r>
          </a:p>
        </p:txBody>
      </p:sp>
      <p:pic>
        <p:nvPicPr>
          <p:cNvPr id="1030" name="Picture 6" descr="Biểu tượng cảm xúc Nụ cười, mặt cười ...">
            <a:extLst>
              <a:ext uri="{FF2B5EF4-FFF2-40B4-BE49-F238E27FC236}">
                <a16:creationId xmlns:a16="http://schemas.microsoft.com/office/drawing/2014/main" id="{5DA1DF06-80B4-41E0-A91E-F452B66CA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53" y="3054285"/>
            <a:ext cx="1482986" cy="137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ỘP QUÀ TẶNG BẤT NGỜ | Lazada.vn">
            <a:extLst>
              <a:ext uri="{FF2B5EF4-FFF2-40B4-BE49-F238E27FC236}">
                <a16:creationId xmlns:a16="http://schemas.microsoft.com/office/drawing/2014/main" id="{0A656A50-2403-4271-AEB3-0157B1F17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68" y="27675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54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400000">
            <a:off x="10175683" y="5899464"/>
            <a:ext cx="1695365" cy="3366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5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>
            <a:off x="9867897" y="5220086"/>
            <a:ext cx="2310938" cy="899514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5" y="3964411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6546" y="5248246"/>
            <a:ext cx="880161" cy="843194"/>
          </a:xfrm>
          <a:prstGeom prst="rect">
            <a:avLst/>
          </a:prstGeom>
        </p:spPr>
      </p:pic>
      <p:sp>
        <p:nvSpPr>
          <p:cNvPr id="25" name="Cube 24"/>
          <p:cNvSpPr/>
          <p:nvPr/>
        </p:nvSpPr>
        <p:spPr>
          <a:xfrm rot="16200000" flipH="1">
            <a:off x="3801047" y="-2429273"/>
            <a:ext cx="4280277" cy="10891859"/>
          </a:xfrm>
          <a:prstGeom prst="cube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933700" y="75065"/>
            <a:ext cx="19056" cy="968704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067800" y="1"/>
            <a:ext cx="12800" cy="1063769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195807" y="1"/>
            <a:ext cx="33543" cy="1043768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F40D0FE-ABE4-4334-A0BC-8B270E93B099}"/>
              </a:ext>
            </a:extLst>
          </p:cNvPr>
          <p:cNvSpPr/>
          <p:nvPr/>
        </p:nvSpPr>
        <p:spPr>
          <a:xfrm>
            <a:off x="744179" y="1402117"/>
            <a:ext cx="10787462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are Tom and Lai talking about?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50FBDE4-F503-485A-9215-3CF632E88228}"/>
              </a:ext>
            </a:extLst>
          </p:cNvPr>
          <p:cNvSpPr/>
          <p:nvPr/>
        </p:nvSpPr>
        <p:spPr>
          <a:xfrm>
            <a:off x="2439941" y="2802717"/>
            <a:ext cx="7021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C. Life of the Tay people</a:t>
            </a:r>
            <a:endParaRPr kumimoji="0" lang="en-US" sz="54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9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400000">
            <a:off x="10175683" y="5899464"/>
            <a:ext cx="1695365" cy="3366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5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>
            <a:off x="9867897" y="5220086"/>
            <a:ext cx="2310938" cy="899514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5" y="3964411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6546" y="5248246"/>
            <a:ext cx="880161" cy="843194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H="1">
            <a:off x="2933700" y="75065"/>
            <a:ext cx="19056" cy="968704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067800" y="1"/>
            <a:ext cx="12800" cy="1063769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195807" y="1"/>
            <a:ext cx="33543" cy="1043768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20" name="Cube 19">
            <a:extLst>
              <a:ext uri="{FF2B5EF4-FFF2-40B4-BE49-F238E27FC236}">
                <a16:creationId xmlns:a16="http://schemas.microsoft.com/office/drawing/2014/main" id="{F3437988-43AA-4E5C-9ED4-BB6E9E35981A}"/>
              </a:ext>
            </a:extLst>
          </p:cNvPr>
          <p:cNvSpPr/>
          <p:nvPr/>
        </p:nvSpPr>
        <p:spPr>
          <a:xfrm rot="16200000" flipH="1">
            <a:off x="3810474" y="-2429273"/>
            <a:ext cx="4280277" cy="10891859"/>
          </a:xfrm>
          <a:prstGeom prst="cube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752D51-2B98-4EA0-8167-B5193A3501E3}"/>
              </a:ext>
            </a:extLst>
          </p:cNvPr>
          <p:cNvSpPr/>
          <p:nvPr/>
        </p:nvSpPr>
        <p:spPr>
          <a:xfrm>
            <a:off x="2451334" y="1240269"/>
            <a:ext cx="7769436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2. A stilt house _______</a:t>
            </a:r>
            <a:endParaRPr kumimoji="0" lang="en-US" sz="66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15669C-274E-459E-80F0-44802615FD3E}"/>
              </a:ext>
            </a:extLst>
          </p:cNvPr>
          <p:cNvSpPr/>
          <p:nvPr/>
        </p:nvSpPr>
        <p:spPr>
          <a:xfrm>
            <a:off x="3004095" y="2517243"/>
            <a:ext cx="54954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40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C. always faces a field</a:t>
            </a:r>
          </a:p>
        </p:txBody>
      </p:sp>
    </p:spTree>
    <p:extLst>
      <p:ext uri="{BB962C8B-B14F-4D97-AF65-F5344CB8AC3E}">
        <p14:creationId xmlns:p14="http://schemas.microsoft.com/office/powerpoint/2010/main" val="214264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5741" y="290780"/>
            <a:ext cx="1158197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II. </a:t>
            </a:r>
            <a:r>
              <a:rPr lang="en-GB" sz="2800" b="1" u="sng" dirty="0">
                <a:solidFill>
                  <a:srgbClr val="FF0000"/>
                </a:solidFill>
              </a:rPr>
              <a:t>Task 2</a:t>
            </a:r>
            <a:r>
              <a:rPr lang="en-GB" sz="2800" b="1" dirty="0">
                <a:solidFill>
                  <a:srgbClr val="FF0000"/>
                </a:solidFill>
              </a:rPr>
              <a:t>: Read the conversation again and circle the best answers.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048" y="1080058"/>
            <a:ext cx="108941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7941E"/>
                </a:solidFill>
              </a:rPr>
              <a:t>1.</a:t>
            </a:r>
            <a:r>
              <a:rPr lang="en-US" sz="2700" dirty="0"/>
              <a:t> What are Tom and Lai talking about?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A.</a:t>
            </a:r>
            <a:r>
              <a:rPr lang="en-US" sz="2700" dirty="0"/>
              <a:t> Minority groups in Viet Nam.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B.</a:t>
            </a:r>
            <a:r>
              <a:rPr lang="en-US" sz="2700" dirty="0"/>
              <a:t> Ha </a:t>
            </a:r>
            <a:r>
              <a:rPr lang="en-US" sz="2700" dirty="0" err="1"/>
              <a:t>Giang</a:t>
            </a:r>
            <a:r>
              <a:rPr lang="en-US" sz="2700" dirty="0"/>
              <a:t>.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C.</a:t>
            </a:r>
            <a:r>
              <a:rPr lang="en-US" sz="2700" dirty="0"/>
              <a:t> Life of the </a:t>
            </a:r>
            <a:r>
              <a:rPr lang="en-US" sz="2700" dirty="0" err="1"/>
              <a:t>Tay</a:t>
            </a:r>
            <a:r>
              <a:rPr lang="en-US" sz="2700" dirty="0"/>
              <a:t> people.</a:t>
            </a:r>
          </a:p>
          <a:p>
            <a:r>
              <a:rPr lang="en-US" sz="2700" b="1" dirty="0">
                <a:solidFill>
                  <a:srgbClr val="F7941E"/>
                </a:solidFill>
              </a:rPr>
              <a:t>2.</a:t>
            </a:r>
            <a:r>
              <a:rPr lang="en-US" sz="2700" dirty="0"/>
              <a:t> A “stilt house” ______.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A.</a:t>
            </a:r>
            <a:r>
              <a:rPr lang="en-US" sz="2700" dirty="0"/>
              <a:t> is a multi-</a:t>
            </a:r>
            <a:r>
              <a:rPr lang="en-US" sz="2700" dirty="0" err="1"/>
              <a:t>storey</a:t>
            </a:r>
            <a:r>
              <a:rPr lang="en-US" sz="2700" dirty="0"/>
              <a:t> home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B.</a:t>
            </a:r>
            <a:r>
              <a:rPr lang="en-US" sz="2700" dirty="0"/>
              <a:t> is on high posts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C.</a:t>
            </a:r>
            <a:r>
              <a:rPr lang="en-US" sz="2700" dirty="0"/>
              <a:t> always faces a field </a:t>
            </a:r>
          </a:p>
          <a:p>
            <a:r>
              <a:rPr lang="en-US" sz="2700" b="1" dirty="0">
                <a:solidFill>
                  <a:srgbClr val="F7941E"/>
                </a:solidFill>
              </a:rPr>
              <a:t>3.</a:t>
            </a:r>
            <a:r>
              <a:rPr lang="en-US" sz="2700" dirty="0"/>
              <a:t> Lai mentions ______ of the </a:t>
            </a:r>
            <a:r>
              <a:rPr lang="en-US" sz="2700" dirty="0" err="1"/>
              <a:t>Tay</a:t>
            </a:r>
            <a:r>
              <a:rPr lang="en-US" sz="2700" dirty="0"/>
              <a:t> people.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A.</a:t>
            </a:r>
            <a:r>
              <a:rPr lang="en-US" sz="2700" dirty="0"/>
              <a:t> folk dances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B.</a:t>
            </a:r>
            <a:r>
              <a:rPr lang="en-US" sz="2700" dirty="0"/>
              <a:t> popular festivals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C.</a:t>
            </a:r>
            <a:r>
              <a:rPr lang="en-US" sz="2700" dirty="0"/>
              <a:t> costumes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092539" y="2343253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/>
          <p:cNvSpPr/>
          <p:nvPr/>
        </p:nvSpPr>
        <p:spPr>
          <a:xfrm>
            <a:off x="2092539" y="4007948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092539" y="4839012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line Media 7">
            <a:hlinkClick r:id="" action="ppaction://media"/>
            <a:extLst>
              <a:ext uri="{FF2B5EF4-FFF2-40B4-BE49-F238E27FC236}">
                <a16:creationId xmlns:a16="http://schemas.microsoft.com/office/drawing/2014/main" id="{8C24205F-257E-4E73-8338-D6F82F1CA75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50070" y="576214"/>
            <a:ext cx="10143241" cy="570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29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0509" y="207719"/>
            <a:ext cx="1119872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Task 4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Complete the sentences with the words and phrases from the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616630" y="943094"/>
            <a:ext cx="10637241" cy="830997"/>
          </a:xfrm>
          <a:prstGeom prst="rect">
            <a:avLst/>
          </a:prstGeom>
          <a:solidFill>
            <a:srgbClr val="339966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b="1" dirty="0">
                <a:solidFill>
                  <a:schemeClr val="bg1"/>
                </a:solidFill>
                <a:latin typeface="ChronicaPro-Book"/>
              </a:rPr>
              <a:t>           folk dance                          traditional</a:t>
            </a:r>
            <a:r>
              <a:rPr lang="en-US" sz="2400" b="1" dirty="0">
                <a:solidFill>
                  <a:srgbClr val="FFFF00"/>
                </a:solidFill>
                <a:latin typeface="ChronicaPro-Book"/>
              </a:rPr>
              <a:t>	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0509" y="2162910"/>
            <a:ext cx="111987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I love </a:t>
            </a:r>
            <a:r>
              <a:rPr lang="en-US" sz="2800" i="1" dirty="0" err="1"/>
              <a:t>mua</a:t>
            </a:r>
            <a:r>
              <a:rPr lang="en-US" sz="2800" i="1" dirty="0"/>
              <a:t> sap</a:t>
            </a:r>
            <a:r>
              <a:rPr lang="en-US" sz="2800" dirty="0"/>
              <a:t>, a popular _________ of the Thai people. </a:t>
            </a:r>
          </a:p>
          <a:p>
            <a:endParaRPr lang="en-US" sz="2800" dirty="0"/>
          </a:p>
          <a:p>
            <a:r>
              <a:rPr lang="en-US" sz="2800" dirty="0"/>
              <a:t>2. Their beautiful stilt house _________ a large rice field. </a:t>
            </a:r>
          </a:p>
          <a:p>
            <a:endParaRPr lang="en-US" sz="2800" dirty="0"/>
          </a:p>
          <a:p>
            <a:r>
              <a:rPr lang="en-US" sz="2800" dirty="0"/>
              <a:t>3. A: What is the name of a popular Tay’s __________________? </a:t>
            </a:r>
          </a:p>
          <a:p>
            <a:r>
              <a:rPr lang="en-US" sz="2800" dirty="0"/>
              <a:t>    B: It’s </a:t>
            </a:r>
            <a:r>
              <a:rPr lang="en-US" sz="2800" i="1" dirty="0"/>
              <a:t>dan </a:t>
            </a:r>
            <a:r>
              <a:rPr lang="en-US" sz="2800" i="1" dirty="0" err="1"/>
              <a:t>tinh</a:t>
            </a:r>
            <a:r>
              <a:rPr lang="en-US" sz="2800" dirty="0"/>
              <a:t>.</a:t>
            </a:r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4. Every ethnic group has their own __________ culture. </a:t>
            </a:r>
          </a:p>
          <a:p>
            <a:endParaRPr lang="en-US" sz="2800" dirty="0"/>
          </a:p>
          <a:p>
            <a:r>
              <a:rPr lang="en-US" sz="2800" dirty="0"/>
              <a:t>5. Of the 54 ______________ in Viet Nam, the </a:t>
            </a:r>
            <a:r>
              <a:rPr lang="en-US" sz="2800" dirty="0" err="1"/>
              <a:t>Kinh</a:t>
            </a:r>
            <a:r>
              <a:rPr lang="en-US" sz="2800" dirty="0"/>
              <a:t> is the largest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72619" y="537658"/>
            <a:ext cx="10030119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Task 4</a:t>
            </a:r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Complete the sentences with the words and phrases from the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box.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32D09C-ABF7-457A-BCF8-E463CB4B2565}"/>
              </a:ext>
            </a:extLst>
          </p:cNvPr>
          <p:cNvSpPr txBox="1"/>
          <p:nvPr/>
        </p:nvSpPr>
        <p:spPr>
          <a:xfrm>
            <a:off x="1170809" y="2019237"/>
            <a:ext cx="967944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Tablecloth: Work in groups of 4 – (4 minutes)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D3EF48-6CA1-4A4B-81A8-3DA9D60911EB}"/>
              </a:ext>
            </a:extLst>
          </p:cNvPr>
          <p:cNvSpPr txBox="1"/>
          <p:nvPr/>
        </p:nvSpPr>
        <p:spPr>
          <a:xfrm>
            <a:off x="1170808" y="3136612"/>
            <a:ext cx="10787511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Peer correction: Exchange extra board to check the answers.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7A688-FC0E-4CF9-A051-7DDA3F014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197" y="2837664"/>
            <a:ext cx="5076825" cy="3162300"/>
          </a:xfrm>
          <a:prstGeom prst="rect">
            <a:avLst/>
          </a:prstGeom>
        </p:spPr>
      </p:pic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46C36E3F-7BEF-4B86-8EA3-647F30157A6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082411" y="5142714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05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7176" y="1844870"/>
            <a:ext cx="1196328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I love </a:t>
            </a:r>
            <a:r>
              <a:rPr lang="en-US" sz="2800" i="1" dirty="0" err="1"/>
              <a:t>mua</a:t>
            </a:r>
            <a:r>
              <a:rPr lang="en-US" sz="2800" i="1" dirty="0"/>
              <a:t> sap</a:t>
            </a:r>
            <a:r>
              <a:rPr lang="en-US" sz="2800" dirty="0"/>
              <a:t>, a popular _________ of the Thai people. </a:t>
            </a:r>
          </a:p>
          <a:p>
            <a:endParaRPr lang="en-US" sz="2800" dirty="0"/>
          </a:p>
          <a:p>
            <a:r>
              <a:rPr lang="en-US" sz="2800" dirty="0"/>
              <a:t>2. Their beautiful stilt house _________ a large rice field. </a:t>
            </a:r>
          </a:p>
          <a:p>
            <a:endParaRPr lang="en-US" sz="2800" dirty="0"/>
          </a:p>
          <a:p>
            <a:r>
              <a:rPr lang="en-US" sz="2800" dirty="0"/>
              <a:t>3. A: What is the name of a popular Tay’s __________________? </a:t>
            </a:r>
          </a:p>
          <a:p>
            <a:r>
              <a:rPr lang="en-US" sz="2800" dirty="0"/>
              <a:t>    B: It’s </a:t>
            </a:r>
            <a:r>
              <a:rPr lang="en-US" sz="2800" i="1" dirty="0"/>
              <a:t>dan </a:t>
            </a:r>
            <a:r>
              <a:rPr lang="en-US" sz="2800" i="1" dirty="0" err="1"/>
              <a:t>tinh</a:t>
            </a:r>
            <a:r>
              <a:rPr lang="en-US" sz="2800" dirty="0"/>
              <a:t>.</a:t>
            </a:r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4. Every ethnic group has their own __________ culture. </a:t>
            </a:r>
          </a:p>
          <a:p>
            <a:endParaRPr lang="en-US" sz="2800" dirty="0"/>
          </a:p>
          <a:p>
            <a:r>
              <a:rPr lang="en-US" sz="2800" dirty="0"/>
              <a:t>5. Of the 54 ______________ in Viet Nam, the </a:t>
            </a:r>
            <a:r>
              <a:rPr lang="en-US" sz="2800" dirty="0" err="1"/>
              <a:t>Kinh</a:t>
            </a:r>
            <a:r>
              <a:rPr lang="en-US" sz="2800" dirty="0"/>
              <a:t> is the largest</a:t>
            </a:r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209408" y="1819977"/>
            <a:ext cx="233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folk dance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63685" y="2689699"/>
            <a:ext cx="267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overlooks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17562" y="3518683"/>
            <a:ext cx="371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musical instrument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9833" y="4836212"/>
            <a:ext cx="2466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traditional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92699" y="5628965"/>
            <a:ext cx="3258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ethnic groups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7CF033-8DDC-4EDD-93A2-A502EBCD421C}"/>
              </a:ext>
            </a:extLst>
          </p:cNvPr>
          <p:cNvCxnSpPr/>
          <p:nvPr/>
        </p:nvCxnSpPr>
        <p:spPr>
          <a:xfrm>
            <a:off x="2227095" y="2318488"/>
            <a:ext cx="103694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97BCF5-BB88-4903-90F9-8D45C600EE83}"/>
              </a:ext>
            </a:extLst>
          </p:cNvPr>
          <p:cNvCxnSpPr/>
          <p:nvPr/>
        </p:nvCxnSpPr>
        <p:spPr>
          <a:xfrm>
            <a:off x="8559542" y="3176833"/>
            <a:ext cx="103694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1E174E-01FD-44DA-866E-ED8900A49DCF}"/>
              </a:ext>
            </a:extLst>
          </p:cNvPr>
          <p:cNvCxnSpPr/>
          <p:nvPr/>
        </p:nvCxnSpPr>
        <p:spPr>
          <a:xfrm>
            <a:off x="2258190" y="4458883"/>
            <a:ext cx="103694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5585253-4E54-49A8-AEF5-FACF11305A38}"/>
              </a:ext>
            </a:extLst>
          </p:cNvPr>
          <p:cNvSpPr txBox="1"/>
          <p:nvPr/>
        </p:nvSpPr>
        <p:spPr>
          <a:xfrm>
            <a:off x="451691" y="557714"/>
            <a:ext cx="1119872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Task 4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Complete the sentences with the words and phrases from the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box.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C6DC0DE-3E5E-4361-B216-2E20FEF17937}"/>
              </a:ext>
            </a:extLst>
          </p:cNvPr>
          <p:cNvCxnSpPr/>
          <p:nvPr/>
        </p:nvCxnSpPr>
        <p:spPr>
          <a:xfrm>
            <a:off x="8559542" y="5280586"/>
            <a:ext cx="103694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6BAC55-85B2-45EB-A4FF-085837F05DB2}"/>
              </a:ext>
            </a:extLst>
          </p:cNvPr>
          <p:cNvCxnSpPr/>
          <p:nvPr/>
        </p:nvCxnSpPr>
        <p:spPr>
          <a:xfrm>
            <a:off x="7753014" y="6152185"/>
            <a:ext cx="103694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5C60572-B12C-4F87-A471-BEF857FD2054}"/>
              </a:ext>
            </a:extLst>
          </p:cNvPr>
          <p:cNvCxnSpPr>
            <a:cxnSpLocks/>
          </p:cNvCxnSpPr>
          <p:nvPr/>
        </p:nvCxnSpPr>
        <p:spPr>
          <a:xfrm>
            <a:off x="2321364" y="6185558"/>
            <a:ext cx="36527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459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"/>
          <a:stretch/>
        </p:blipFill>
        <p:spPr bwMode="auto">
          <a:xfrm>
            <a:off x="5648841" y="780126"/>
            <a:ext cx="5585997" cy="578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33835" y="179766"/>
            <a:ext cx="52623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Game: Where are they?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85028" y="737594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Hmong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0725" y="1261904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Nung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6187" y="3786405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Ede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96187" y="4250313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Bahnar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22173" y="5557178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Khmer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2173" y="6029379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Cham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22732" y="19201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890" y="7224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1" y="1492736"/>
            <a:ext cx="5341680" cy="147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Video-dong-ho-dem-nguoc-1-phut-www_tiengdong_com">
            <a:hlinkClick r:id="" action="ppaction://media"/>
            <a:extLst>
              <a:ext uri="{FF2B5EF4-FFF2-40B4-BE49-F238E27FC236}">
                <a16:creationId xmlns:a16="http://schemas.microsoft.com/office/drawing/2014/main" id="{EDC07F46-2CC8-458A-88CB-FA015458E31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64" y="5269850"/>
            <a:ext cx="1842347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09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62461" y="338438"/>
            <a:ext cx="2895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Wrap-up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32751606"/>
              </p:ext>
            </p:extLst>
          </p:nvPr>
        </p:nvGraphicFramePr>
        <p:xfrm>
          <a:off x="3048000" y="1067723"/>
          <a:ext cx="6207760" cy="236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ubtitle 1">
            <a:extLst>
              <a:ext uri="{FF2B5EF4-FFF2-40B4-BE49-F238E27FC236}">
                <a16:creationId xmlns:a16="http://schemas.microsoft.com/office/drawing/2014/main" id="{9AFD45B5-6AED-4FB7-902C-061D1CA8A4F4}"/>
              </a:ext>
            </a:extLst>
          </p:cNvPr>
          <p:cNvSpPr txBox="1">
            <a:spLocks/>
          </p:cNvSpPr>
          <p:nvPr/>
        </p:nvSpPr>
        <p:spPr>
          <a:xfrm>
            <a:off x="1158240" y="4199106"/>
            <a:ext cx="9519920" cy="8821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* Tell something about ethnic groups of Viet Nam that you know after you’ve learned the lesson. 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A0D7D4DE-04D9-41DF-B641-1A5C02F06E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95546" y="622169"/>
            <a:ext cx="10482607" cy="578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24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183" y="1273654"/>
            <a:ext cx="10620908" cy="485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- Learn by heart all the words + Write 3 lines.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- Copy Task 4 in notebooks.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- Prepare for the Project of the unit P.49.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- Prepare Review 1 (Units 1,2,3):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+ Vocabulary: Words related to topics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+ Grammar: Verbs of liking, Comparative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</a:rPr>
              <a:t>abverbs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, Simple sentences and compound sentences.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0401" y="323883"/>
            <a:ext cx="31213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III. Homework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3725119" y="996479"/>
            <a:ext cx="4711871" cy="625641"/>
          </a:xfrm>
          <a:prstGeom prst="roundRect">
            <a:avLst>
              <a:gd name="adj" fmla="val 4266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1420" y="1804314"/>
            <a:ext cx="6787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“I’m from the Tay ethnic group.”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20832" y="1216471"/>
            <a:ext cx="4449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3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41" name="Round Single Corner Rectangle 4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 Single Corner Rectangle 4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 Single Corner Rectangle 4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yriad Pro" pitchFamily="34" charset="0"/>
              </a:rPr>
              <a:t>ETHNIC GROUPS OF VIET NAM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46" name="Oval 45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Chord 46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194762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C953334-A7C6-4919-9C24-062F7CD2E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249" y="2759813"/>
            <a:ext cx="5780873" cy="326391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D7E9F31-244F-49A9-8C0D-0C1BD37015E6}"/>
              </a:ext>
            </a:extLst>
          </p:cNvPr>
          <p:cNvSpPr/>
          <p:nvPr/>
        </p:nvSpPr>
        <p:spPr>
          <a:xfrm>
            <a:off x="6197470" y="6171085"/>
            <a:ext cx="893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</a:rPr>
              <a:t>Tom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451E40-6AFE-4822-888B-D4E1F5E76554}"/>
              </a:ext>
            </a:extLst>
          </p:cNvPr>
          <p:cNvSpPr/>
          <p:nvPr/>
        </p:nvSpPr>
        <p:spPr>
          <a:xfrm>
            <a:off x="7800736" y="6174551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 Lai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4" grpId="0"/>
      <p:bldP spid="15" grpId="0"/>
      <p:bldP spid="44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752" y="1055859"/>
            <a:ext cx="117851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Tom: Hi, I’m Tom. You look new here.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I am. I’m Lai from Ha </a:t>
            </a:r>
            <a:r>
              <a:rPr lang="en-US" sz="2400" dirty="0" err="1">
                <a:solidFill>
                  <a:srgbClr val="C00000"/>
                </a:solidFill>
              </a:rPr>
              <a:t>Giang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Oh, I’ve heard about beautiful Ha </a:t>
            </a:r>
            <a:r>
              <a:rPr lang="en-US" sz="2400" dirty="0" err="1">
                <a:solidFill>
                  <a:srgbClr val="0033CC"/>
                </a:solidFill>
              </a:rPr>
              <a:t>Giang</a:t>
            </a:r>
            <a:r>
              <a:rPr lang="en-US" sz="2400" dirty="0">
                <a:solidFill>
                  <a:srgbClr val="0033CC"/>
                </a:solidFill>
              </a:rPr>
              <a:t>. Do you live in the mountains?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Yes, I do. I’m from the </a:t>
            </a:r>
            <a:r>
              <a:rPr lang="en-US" sz="2400" dirty="0" err="1">
                <a:solidFill>
                  <a:srgbClr val="C00000"/>
                </a:solidFill>
              </a:rPr>
              <a:t>Tay</a:t>
            </a:r>
            <a:r>
              <a:rPr lang="en-US" sz="2400" dirty="0">
                <a:solidFill>
                  <a:srgbClr val="C00000"/>
                </a:solidFill>
              </a:rPr>
              <a:t> ethnic group. We are the second largest ethnic group in Viet Nam, only after the </a:t>
            </a:r>
            <a:r>
              <a:rPr lang="en-US" sz="2400" dirty="0" err="1">
                <a:solidFill>
                  <a:srgbClr val="C00000"/>
                </a:solidFill>
              </a:rPr>
              <a:t>Kinh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Oh … I once saw a bamboo house on high posts in a travel brochure. Do you live in a home like that?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Yes, we call it a “stilt house”. Our house overlooks terraced fields.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Awesome. What is life in your village like?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It’s peaceful. There are 16 houses in my village. We live very close to nature.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I love it. Can you tell me something about your culture?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Certainly. We have our own culture. You can see it in our folk dances, musical instruments like the </a:t>
            </a:r>
            <a:r>
              <a:rPr lang="en-US" sz="2400" i="1" dirty="0" err="1">
                <a:solidFill>
                  <a:srgbClr val="C00000"/>
                </a:solidFill>
              </a:rPr>
              <a:t>dan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 err="1">
                <a:solidFill>
                  <a:srgbClr val="C00000"/>
                </a:solidFill>
              </a:rPr>
              <a:t>tinh</a:t>
            </a:r>
            <a:r>
              <a:rPr lang="en-US" sz="2400" dirty="0">
                <a:solidFill>
                  <a:srgbClr val="C00000"/>
                </a:solidFill>
              </a:rPr>
              <a:t>, and our special five-</a:t>
            </a:r>
            <a:r>
              <a:rPr lang="en-US" sz="2400" dirty="0" err="1">
                <a:solidFill>
                  <a:srgbClr val="C00000"/>
                </a:solidFill>
              </a:rPr>
              <a:t>colour</a:t>
            </a:r>
            <a:r>
              <a:rPr lang="en-US" sz="2400" dirty="0">
                <a:solidFill>
                  <a:srgbClr val="C00000"/>
                </a:solidFill>
              </a:rPr>
              <a:t> sticky rice.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It sounds interesting. I hope to visit Ha </a:t>
            </a:r>
            <a:r>
              <a:rPr lang="en-US" sz="2400" dirty="0" err="1">
                <a:solidFill>
                  <a:srgbClr val="0033CC"/>
                </a:solidFill>
              </a:rPr>
              <a:t>Giang</a:t>
            </a:r>
            <a:r>
              <a:rPr lang="en-US" sz="2400" dirty="0">
                <a:solidFill>
                  <a:srgbClr val="0033CC"/>
                </a:solidFill>
              </a:rPr>
              <a:t> one day.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242" y="231643"/>
            <a:ext cx="115717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* Listen and </a:t>
            </a:r>
            <a:r>
              <a:rPr lang="en-GB" sz="2800" b="1" u="sng" dirty="0">
                <a:solidFill>
                  <a:schemeClr val="bg2">
                    <a:lumMod val="25000"/>
                  </a:schemeClr>
                </a:solidFill>
              </a:rPr>
              <a:t>underline</a:t>
            </a:r>
            <a:r>
              <a:rPr lang="en-GB" sz="2800" b="1" dirty="0">
                <a:solidFill>
                  <a:srgbClr val="FF0000"/>
                </a:solidFill>
              </a:rPr>
              <a:t> words that you want to know. (P40/textbook)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" name="Track 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57468" y="5904433"/>
            <a:ext cx="609600" cy="6096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ECE2B6-1C41-4581-B88E-A101D5D099A5}"/>
              </a:ext>
            </a:extLst>
          </p:cNvPr>
          <p:cNvCxnSpPr/>
          <p:nvPr/>
        </p:nvCxnSpPr>
        <p:spPr>
          <a:xfrm>
            <a:off x="4854804" y="2573518"/>
            <a:ext cx="147058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05A63F-47AD-4D10-973E-3E7387C3F3EB}"/>
              </a:ext>
            </a:extLst>
          </p:cNvPr>
          <p:cNvCxnSpPr/>
          <p:nvPr/>
        </p:nvCxnSpPr>
        <p:spPr>
          <a:xfrm>
            <a:off x="6096000" y="3300953"/>
            <a:ext cx="147058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D7C041-15AD-4CA8-B0C8-0D66CA2A921C}"/>
              </a:ext>
            </a:extLst>
          </p:cNvPr>
          <p:cNvCxnSpPr/>
          <p:nvPr/>
        </p:nvCxnSpPr>
        <p:spPr>
          <a:xfrm>
            <a:off x="3384222" y="4007964"/>
            <a:ext cx="147058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4602E-272F-4693-B8FF-B013C1A74021}"/>
              </a:ext>
            </a:extLst>
          </p:cNvPr>
          <p:cNvCxnSpPr/>
          <p:nvPr/>
        </p:nvCxnSpPr>
        <p:spPr>
          <a:xfrm>
            <a:off x="6597192" y="4007964"/>
            <a:ext cx="147058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B89CCE-49D6-4F21-8FDE-28A4FB75C47E}"/>
              </a:ext>
            </a:extLst>
          </p:cNvPr>
          <p:cNvCxnSpPr/>
          <p:nvPr/>
        </p:nvCxnSpPr>
        <p:spPr>
          <a:xfrm>
            <a:off x="8391426" y="4007964"/>
            <a:ext cx="147058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4361F8-D9B2-450C-90A6-290983140922}"/>
              </a:ext>
            </a:extLst>
          </p:cNvPr>
          <p:cNvCxnSpPr/>
          <p:nvPr/>
        </p:nvCxnSpPr>
        <p:spPr>
          <a:xfrm>
            <a:off x="8919328" y="5487972"/>
            <a:ext cx="147058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763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9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23907" y="836179"/>
            <a:ext cx="5704463" cy="88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3600" dirty="0">
                <a:solidFill>
                  <a:schemeClr val="tx1"/>
                </a:solidFill>
              </a:rPr>
              <a:t>1. ethnic group (n):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6711" y="1653698"/>
            <a:ext cx="2544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/ˈ</a:t>
            </a:r>
            <a:r>
              <a:rPr lang="en-US" sz="2800" b="1" dirty="0" err="1">
                <a:solidFill>
                  <a:srgbClr val="0070C0"/>
                </a:solidFill>
              </a:rPr>
              <a:t>eθnɪk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gru:p</a:t>
            </a:r>
            <a:r>
              <a:rPr lang="en-US" sz="2800" b="1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8422" y="147243"/>
            <a:ext cx="32194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Vocabulary</a:t>
            </a:r>
            <a:endParaRPr lang="en-US" sz="36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019" y="3429000"/>
            <a:ext cx="4349184" cy="31199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3019" y="317635"/>
            <a:ext cx="4414982" cy="3119930"/>
          </a:xfrm>
          <a:prstGeom prst="rect">
            <a:avLst/>
          </a:prstGeom>
        </p:spPr>
      </p:pic>
      <p:pic>
        <p:nvPicPr>
          <p:cNvPr id="3" name="ethnic_group_1_gb_1">
            <a:hlinkClick r:id="" action="ppaction://media"/>
            <a:extLst>
              <a:ext uri="{FF2B5EF4-FFF2-40B4-BE49-F238E27FC236}">
                <a16:creationId xmlns:a16="http://schemas.microsoft.com/office/drawing/2014/main" id="{F2FFD964-567B-4299-8B9D-8A2207D433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5202" y="1806392"/>
            <a:ext cx="406400" cy="37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526149" y="899010"/>
            <a:ext cx="3950824" cy="106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000" dirty="0">
                <a:solidFill>
                  <a:schemeClr val="tx1"/>
                </a:solidFill>
              </a:rPr>
              <a:t>2. post (n): </a:t>
            </a:r>
          </a:p>
        </p:txBody>
      </p:sp>
      <p:sp>
        <p:nvSpPr>
          <p:cNvPr id="2" name="Rectangle 1"/>
          <p:cNvSpPr/>
          <p:nvPr/>
        </p:nvSpPr>
        <p:spPr>
          <a:xfrm>
            <a:off x="1995685" y="1808805"/>
            <a:ext cx="1566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/</a:t>
            </a:r>
            <a:r>
              <a:rPr lang="en-US" sz="3200" b="1" dirty="0" err="1">
                <a:solidFill>
                  <a:srgbClr val="00B0F0"/>
                </a:solidFill>
              </a:rPr>
              <a:t>pəʊst</a:t>
            </a:r>
            <a:r>
              <a:rPr lang="en-US" sz="3200" b="1" dirty="0">
                <a:solidFill>
                  <a:srgbClr val="00B0F0"/>
                </a:solidFill>
              </a:rPr>
              <a:t>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36" y="1304363"/>
            <a:ext cx="6331516" cy="385771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8546818">
            <a:off x="9186920" y="2348378"/>
            <a:ext cx="1622322" cy="393291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ost-g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98937" y="58997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389194" y="758459"/>
            <a:ext cx="5368154" cy="75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000" dirty="0">
                <a:solidFill>
                  <a:schemeClr val="tx1"/>
                </a:solidFill>
              </a:rPr>
              <a:t>3. stilt house (n):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31803" y="7075742"/>
            <a:ext cx="2425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/>
              <a:t>nhà</a:t>
            </a:r>
            <a:r>
              <a:rPr lang="en-US" sz="4000" dirty="0"/>
              <a:t> </a:t>
            </a:r>
            <a:r>
              <a:rPr lang="en-US" sz="4000" dirty="0" err="1"/>
              <a:t>sàn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2260852" y="1904848"/>
            <a:ext cx="1992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/stilt </a:t>
            </a:r>
            <a:r>
              <a:rPr lang="en-US" sz="2800" b="1" dirty="0" err="1">
                <a:solidFill>
                  <a:srgbClr val="00B0F0"/>
                </a:solidFill>
              </a:rPr>
              <a:t>haus</a:t>
            </a:r>
            <a:r>
              <a:rPr lang="en-US" sz="2800" b="1" dirty="0">
                <a:solidFill>
                  <a:srgbClr val="00B0F0"/>
                </a:solidFill>
              </a:rPr>
              <a:t>/</a:t>
            </a:r>
          </a:p>
        </p:txBody>
      </p:sp>
      <p:pic>
        <p:nvPicPr>
          <p:cNvPr id="3" name="Tiếng Anh 8 Unit 4 Từ vựng - Tiếng Anh 8 - Global Succe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265" y="5544228"/>
            <a:ext cx="487363" cy="487363"/>
          </a:xfrm>
          <a:prstGeom prst="rect">
            <a:avLst/>
          </a:prstGeom>
        </p:spPr>
      </p:pic>
      <p:pic>
        <p:nvPicPr>
          <p:cNvPr id="1026" name="Picture 2" descr="Chùm ảnh: Thăm nhà sàn cổ mái lá của người dân tộc còn sót lại | Giáo dục  Việt Nam">
            <a:extLst>
              <a:ext uri="{FF2B5EF4-FFF2-40B4-BE49-F238E27FC236}">
                <a16:creationId xmlns:a16="http://schemas.microsoft.com/office/drawing/2014/main" id="{BACF7402-6AAB-44D1-B924-166EF0A2D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369" y="251356"/>
            <a:ext cx="4519741" cy="364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iêm ngưỡng 10+ mẫu nhà sàn đẹp, sở hữu lối kiến trúc độc đáo hiện nay">
            <a:extLst>
              <a:ext uri="{FF2B5EF4-FFF2-40B4-BE49-F238E27FC236}">
                <a16:creationId xmlns:a16="http://schemas.microsoft.com/office/drawing/2014/main" id="{079BDF52-596F-4E84-B02E-4BD6DB49C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369" y="3788427"/>
            <a:ext cx="4519740" cy="259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222480" y="712665"/>
            <a:ext cx="4578555" cy="114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000" dirty="0">
                <a:solidFill>
                  <a:schemeClr val="tx1"/>
                </a:solidFill>
              </a:rPr>
              <a:t>4. folk dance (n):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09843" y="1641240"/>
            <a:ext cx="2674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339966"/>
                </a:solidFill>
              </a:rPr>
              <a:t>/ˈ</a:t>
            </a:r>
            <a:r>
              <a:rPr lang="en-US" sz="3200" dirty="0" err="1">
                <a:solidFill>
                  <a:srgbClr val="339966"/>
                </a:solidFill>
              </a:rPr>
              <a:t>fəʊk</a:t>
            </a:r>
            <a:r>
              <a:rPr lang="en-US" sz="3200" dirty="0">
                <a:solidFill>
                  <a:srgbClr val="339966"/>
                </a:solidFill>
              </a:rPr>
              <a:t> </a:t>
            </a:r>
            <a:r>
              <a:rPr lang="en-US" sz="3200" dirty="0" err="1">
                <a:solidFill>
                  <a:srgbClr val="339966"/>
                </a:solidFill>
              </a:rPr>
              <a:t>dæns</a:t>
            </a:r>
            <a:r>
              <a:rPr lang="en-US" sz="3200" dirty="0">
                <a:solidFill>
                  <a:srgbClr val="339966"/>
                </a:solidFill>
              </a:rPr>
              <a:t>/</a:t>
            </a:r>
            <a:endParaRPr lang="en-US" sz="3200" b="1" dirty="0">
              <a:solidFill>
                <a:srgbClr val="339966"/>
              </a:solidFill>
            </a:endParaRPr>
          </a:p>
        </p:txBody>
      </p:sp>
      <p:pic>
        <p:nvPicPr>
          <p:cNvPr id="6" name="folk_dance_1_gb_1">
            <a:hlinkClick r:id="" action="ppaction://media"/>
            <a:extLst>
              <a:ext uri="{FF2B5EF4-FFF2-40B4-BE49-F238E27FC236}">
                <a16:creationId xmlns:a16="http://schemas.microsoft.com/office/drawing/2014/main" id="{A3ED337E-3EC0-4958-95E2-BEA55B9C2E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3030" y="1788978"/>
            <a:ext cx="406400" cy="406400"/>
          </a:xfrm>
          <a:prstGeom prst="rect">
            <a:avLst/>
          </a:prstGeom>
        </p:spPr>
      </p:pic>
      <p:pic>
        <p:nvPicPr>
          <p:cNvPr id="1026" name="Picture 2" descr="Tư Liệu Archives - Trường Cao Đẳng Múa ...">
            <a:extLst>
              <a:ext uri="{FF2B5EF4-FFF2-40B4-BE49-F238E27FC236}">
                <a16:creationId xmlns:a16="http://schemas.microsoft.com/office/drawing/2014/main" id="{C841A930-C374-4C5E-A355-AF2409C77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857" y="712665"/>
            <a:ext cx="3844270" cy="242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y đắm điệu múa Bát của người Tày">
            <a:extLst>
              <a:ext uri="{FF2B5EF4-FFF2-40B4-BE49-F238E27FC236}">
                <a16:creationId xmlns:a16="http://schemas.microsoft.com/office/drawing/2014/main" id="{43349DD9-1E3B-4FE6-9C52-9C27E26B0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857" y="3350057"/>
            <a:ext cx="3844269" cy="242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387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429510" y="584579"/>
            <a:ext cx="7486265" cy="125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terraced field (n): </a:t>
            </a:r>
          </a:p>
        </p:txBody>
      </p:sp>
      <p:sp>
        <p:nvSpPr>
          <p:cNvPr id="2" name="Rectangle 1"/>
          <p:cNvSpPr/>
          <p:nvPr/>
        </p:nvSpPr>
        <p:spPr>
          <a:xfrm>
            <a:off x="1806238" y="1576259"/>
            <a:ext cx="2473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48C0B6"/>
                </a:solidFill>
              </a:rPr>
              <a:t>/ˈ</a:t>
            </a:r>
            <a:r>
              <a:rPr lang="en-US" sz="2800" b="1" dirty="0" err="1">
                <a:solidFill>
                  <a:srgbClr val="48C0B6"/>
                </a:solidFill>
              </a:rPr>
              <a:t>terəst</a:t>
            </a:r>
            <a:r>
              <a:rPr lang="en-US" sz="2800" b="1" dirty="0">
                <a:solidFill>
                  <a:srgbClr val="48C0B6"/>
                </a:solidFill>
              </a:rPr>
              <a:t> </a:t>
            </a:r>
            <a:r>
              <a:rPr lang="en-US" sz="2800" b="1" dirty="0" err="1">
                <a:solidFill>
                  <a:srgbClr val="48C0B6"/>
                </a:solidFill>
              </a:rPr>
              <a:t>fiːld</a:t>
            </a:r>
            <a:r>
              <a:rPr lang="en-US" sz="2800" b="1" dirty="0">
                <a:solidFill>
                  <a:srgbClr val="48C0B6"/>
                </a:solidFill>
              </a:rPr>
              <a:t> 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89" y="1655441"/>
            <a:ext cx="5883563" cy="3920769"/>
          </a:xfrm>
          <a:prstGeom prst="rect">
            <a:avLst/>
          </a:prstGeom>
        </p:spPr>
      </p:pic>
      <p:pic>
        <p:nvPicPr>
          <p:cNvPr id="4" name="terraced-field159436989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452" y="57410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2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4396</TotalTime>
  <Words>1109</Words>
  <Application>Microsoft Office PowerPoint</Application>
  <PresentationFormat>Widescreen</PresentationFormat>
  <Paragraphs>181</Paragraphs>
  <Slides>26</Slides>
  <Notes>16</Notes>
  <HiddenSlides>0</HiddenSlides>
  <MMClips>18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Bahnschrift SemiBold Condensed</vt:lpstr>
      <vt:lpstr>Berlin Sans FB</vt:lpstr>
      <vt:lpstr>Calibri</vt:lpstr>
      <vt:lpstr>Calibri </vt:lpstr>
      <vt:lpstr>ChronicaPro-Book</vt:lpstr>
      <vt:lpstr>Georgia</vt:lpstr>
      <vt:lpstr>Myriad Pro</vt:lpstr>
      <vt:lpstr>Tahoma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439</cp:revision>
  <dcterms:created xsi:type="dcterms:W3CDTF">2020-12-09T02:04:09Z</dcterms:created>
  <dcterms:modified xsi:type="dcterms:W3CDTF">2024-11-22T08:06:26Z</dcterms:modified>
</cp:coreProperties>
</file>