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28"/>
  </p:notesMasterIdLst>
  <p:sldIdLst>
    <p:sldId id="257" r:id="rId3"/>
    <p:sldId id="277" r:id="rId4"/>
    <p:sldId id="260" r:id="rId5"/>
    <p:sldId id="19086" r:id="rId6"/>
    <p:sldId id="19087" r:id="rId7"/>
    <p:sldId id="19088" r:id="rId8"/>
    <p:sldId id="352" r:id="rId9"/>
    <p:sldId id="267" r:id="rId10"/>
    <p:sldId id="347" r:id="rId11"/>
    <p:sldId id="19085" r:id="rId12"/>
    <p:sldId id="281" r:id="rId13"/>
    <p:sldId id="19089" r:id="rId14"/>
    <p:sldId id="19090" r:id="rId15"/>
    <p:sldId id="19091" r:id="rId16"/>
    <p:sldId id="19093" r:id="rId17"/>
    <p:sldId id="19092" r:id="rId18"/>
    <p:sldId id="19094" r:id="rId19"/>
    <p:sldId id="19095" r:id="rId20"/>
    <p:sldId id="383" r:id="rId21"/>
    <p:sldId id="384" r:id="rId22"/>
    <p:sldId id="385" r:id="rId23"/>
    <p:sldId id="386" r:id="rId24"/>
    <p:sldId id="387" r:id="rId25"/>
    <p:sldId id="19096" r:id="rId26"/>
    <p:sldId id="295" r:id="rId27"/>
  </p:sldIdLst>
  <p:sldSz cx="9144000" cy="5143500" type="screen16x9"/>
  <p:notesSz cx="6858000" cy="9144000"/>
  <p:embeddedFontLst>
    <p:embeddedFont>
      <p:font typeface="Calibri Light" panose="020F0302020204030204" pitchFamily="34" charset="0"/>
      <p:regular r:id="rId29"/>
      <p:italic r:id="rId30"/>
    </p:embeddedFont>
    <p:embeddedFont>
      <p:font typeface="#9Slide07 Dorayaki" panose="020B0604020202020204" charset="0"/>
      <p:regular r:id="rId31"/>
    </p:embeddedFont>
    <p:embeddedFont>
      <p:font typeface="Calibri" panose="020F0502020204030204" pitchFamily="34" charset="0"/>
      <p:regular r:id="rId32"/>
      <p:bold r:id="rId33"/>
      <p:italic r:id="rId34"/>
      <p:boldItalic r:id="rId35"/>
    </p:embeddedFont>
    <p:embeddedFont>
      <p:font typeface="Hind Madurai" panose="020B0604020202020204" charset="0"/>
      <p:regular r:id="rId36"/>
      <p:bold r:id="rId37"/>
    </p:embeddedFont>
    <p:embeddedFont>
      <p:font typeface="HP001 4 hàng" panose="020B0604020202020204" charset="0"/>
      <p:regular r:id="rId38"/>
      <p:bold r:id="rId39"/>
    </p:embeddedFont>
    <p:embeddedFont>
      <p:font typeface="Yellowtail" panose="020B0604020202020204" charset="0"/>
      <p:regular r:id="rId40"/>
    </p:embeddedFont>
    <p:embeddedFont>
      <p:font typeface="Bebas Neue" panose="020B0604020202020204" charset="0"/>
      <p:regular r:id="rId41"/>
    </p:embeddedFont>
    <p:embeddedFont>
      <p:font typeface="#9Slide03 Arima Madurai"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73F"/>
    <a:srgbClr val="2D2C46"/>
    <a:srgbClr val="F2E5D4"/>
    <a:srgbClr val="F5E2D1"/>
    <a:srgbClr val="FFD1D1"/>
    <a:srgbClr val="D5EDFF"/>
    <a:srgbClr val="FFEEB7"/>
    <a:srgbClr val="E5EDCC"/>
    <a:srgbClr val="A36CAD"/>
    <a:srgbClr val="3F6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2E6147-762A-4F9A-BFD4-B64B553E26DE}">
  <a:tblStyle styleId="{522E6147-762A-4F9A-BFD4-B64B553E26D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4922" autoAdjust="0"/>
  </p:normalViewPr>
  <p:slideViewPr>
    <p:cSldViewPr snapToGrid="0">
      <p:cViewPr varScale="1">
        <p:scale>
          <a:sx n="114" d="100"/>
          <a:sy n="114" d="100"/>
        </p:scale>
        <p:origin x="557"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4"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A91A6A-F6DD-474D-817A-0ADFAB560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04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0f37f3903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0f37f3903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i="1">
                <a:solidFill>
                  <a:srgbClr val="000000"/>
                </a:solidFill>
                <a:effectLst/>
                <a:latin typeface="Times New Roman" panose="02020603050405020304" pitchFamily="18" charset="0"/>
                <a:ea typeface="Times New Roman" panose="02020603050405020304" pitchFamily="18" charset="0"/>
              </a:rPr>
              <a:t>Các em thân mến Cuộc sống xung quanh ta luôn diễn ra với những điều tưởng chừng thật đơn giản nhưng vô cùng ý nghĩa. Hành động của hai bạn nhỏ trong đoạn video thật cảm động và đáng trân trọng. Có lẽ đối với một số người con búp bê chẳng có giá trị gì chỉ là một món đồ chơi tầm thường, vấy bẩn rồi thì có thể vứt đi. Nhưng đối với những đứa trẻ nghèo thì đó là một món quà mà các em mơ ước. Hành động tặng con búpbê cho bạn của cô bé trong câu chuyện đơn thuần chỉ muốn bạn luôn nở nụ cười để mau khỏi bệnh. Hành động đó chính là xuất phát từ trái tim tràn ngập yêu thương, sự cảm thông và chia sẻ của cô bé. Hành động tuyệt vời và cao cả ấy một lần nữa lại được nhà văn Thạch Lam gửi gắm qua các nhân vật nhỏ bé, đáng yêu của mình. Tiếp nối hành trình về những câu chuyện viết về chủ đề yêu thương và chia sẻ thì hôm nay thầy và các em sẽ cùng nhau tìm hiểu tiết 38 “Gió lạnh đầu mùa” viết về cái lạnh của đất trời đầu mùa nhưng chắc chắn khiến trái tim bạn đọc vô cùng ấm áp bởi tình đời, tình người.</a:t>
            </a:r>
            <a:endParaRPr lang="en-US" sz="16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A91A6A-F6DD-474D-817A-0ADFAB560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2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0f37f3903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10f37f3903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dirty="0" err="1"/>
              <a:t>thao</a:t>
            </a:r>
            <a:r>
              <a:rPr lang="en-US" dirty="0"/>
              <a:t> </a:t>
            </a:r>
            <a:r>
              <a:rPr lang="en-US" dirty="0" err="1"/>
              <a:t>tác</a:t>
            </a:r>
            <a:r>
              <a:rPr lang="en-US" dirty="0"/>
              <a:t> </a:t>
            </a:r>
            <a:r>
              <a:rPr lang="en-US" dirty="0" err="1"/>
              <a:t>rất</a:t>
            </a:r>
            <a:r>
              <a:rPr lang="en-US" dirty="0"/>
              <a:t> </a:t>
            </a:r>
            <a:r>
              <a:rPr lang="en-US" dirty="0" err="1"/>
              <a:t>quan</a:t>
            </a:r>
            <a:r>
              <a:rPr lang="en-US" dirty="0"/>
              <a:t> </a:t>
            </a:r>
            <a:r>
              <a:rPr lang="en-US" dirty="0" err="1"/>
              <a:t>trọng</a:t>
            </a:r>
            <a:r>
              <a:rPr lang="en-US" dirty="0"/>
              <a:t> </a:t>
            </a:r>
            <a:r>
              <a:rPr lang="en-US" dirty="0" err="1"/>
              <a:t>để</a:t>
            </a:r>
            <a:r>
              <a:rPr lang="en-US" dirty="0"/>
              <a:t> </a:t>
            </a:r>
            <a:r>
              <a:rPr lang="en-US" dirty="0" err="1"/>
              <a:t>các</a:t>
            </a:r>
            <a:r>
              <a:rPr lang="en-US" dirty="0"/>
              <a:t> con </a:t>
            </a:r>
            <a:r>
              <a:rPr lang="en-US" dirty="0" err="1"/>
              <a:t>có</a:t>
            </a:r>
            <a:r>
              <a:rPr lang="en-US" dirty="0"/>
              <a:t> </a:t>
            </a:r>
            <a:r>
              <a:rPr lang="en-US" dirty="0" err="1"/>
              <a:t>thể</a:t>
            </a:r>
            <a:r>
              <a:rPr lang="en-US" dirty="0"/>
              <a:t> </a:t>
            </a:r>
            <a:r>
              <a:rPr lang="en-US" dirty="0" err="1"/>
              <a:t>tìm</a:t>
            </a:r>
            <a:r>
              <a:rPr lang="en-US" dirty="0"/>
              <a:t> </a:t>
            </a:r>
            <a:r>
              <a:rPr lang="en-US" dirty="0" err="1"/>
              <a:t>hiểu</a:t>
            </a:r>
            <a:r>
              <a:rPr lang="en-US" dirty="0"/>
              <a:t> </a:t>
            </a:r>
            <a:r>
              <a:rPr lang="en-US" dirty="0" err="1"/>
              <a:t>và</a:t>
            </a:r>
            <a:r>
              <a:rPr lang="en-US" dirty="0"/>
              <a:t> </a:t>
            </a:r>
            <a:r>
              <a:rPr lang="en-US" dirty="0" err="1"/>
              <a:t>khám</a:t>
            </a:r>
            <a:r>
              <a:rPr lang="en-US" dirty="0"/>
              <a:t> </a:t>
            </a:r>
            <a:r>
              <a:rPr lang="en-US" dirty="0" err="1"/>
              <a:t>phá</a:t>
            </a:r>
            <a:r>
              <a:rPr lang="en-US" dirty="0"/>
              <a:t> </a:t>
            </a:r>
            <a:r>
              <a:rPr lang="en-US" dirty="0" err="1"/>
              <a:t>vẻ</a:t>
            </a:r>
            <a:r>
              <a:rPr lang="en-US" dirty="0"/>
              <a:t> </a:t>
            </a:r>
            <a:r>
              <a:rPr lang="en-US" dirty="0" err="1"/>
              <a:t>đẹp</a:t>
            </a:r>
            <a:r>
              <a:rPr lang="en-US" dirty="0"/>
              <a:t> </a:t>
            </a:r>
            <a:r>
              <a:rPr lang="en-US" dirty="0" err="1"/>
              <a:t>văn</a:t>
            </a:r>
            <a:r>
              <a:rPr lang="en-US" dirty="0"/>
              <a:t> </a:t>
            </a:r>
            <a:r>
              <a:rPr lang="en-US" dirty="0" err="1"/>
              <a:t>bản</a:t>
            </a:r>
            <a:r>
              <a:rPr lang="en-US" dirty="0"/>
              <a:t> </a:t>
            </a:r>
            <a:r>
              <a:rPr lang="en-US" dirty="0" err="1"/>
              <a:t>đó</a:t>
            </a:r>
            <a:r>
              <a:rPr lang="en-US" dirty="0"/>
              <a:t> </a:t>
            </a:r>
            <a:r>
              <a:rPr lang="en-US" dirty="0" err="1"/>
              <a:t>là</a:t>
            </a:r>
            <a:r>
              <a:rPr lang="en-US" dirty="0"/>
              <a:t> </a:t>
            </a:r>
            <a:r>
              <a:rPr lang="en-US" dirty="0" err="1"/>
              <a:t>thao</a:t>
            </a:r>
            <a:r>
              <a:rPr lang="en-US" dirty="0"/>
              <a:t> </a:t>
            </a:r>
            <a:r>
              <a:rPr lang="en-US" dirty="0" err="1"/>
              <a:t>tác</a:t>
            </a:r>
            <a:r>
              <a:rPr lang="en-US" dirty="0"/>
              <a:t> </a:t>
            </a:r>
            <a:r>
              <a:rPr lang="en-US" dirty="0" err="1"/>
              <a:t>đọc</a:t>
            </a:r>
            <a:r>
              <a:rPr lang="en-US" dirty="0"/>
              <a:t>. </a:t>
            </a:r>
            <a:r>
              <a:rPr lang="en-US" dirty="0" err="1"/>
              <a:t>Bây</a:t>
            </a:r>
            <a:r>
              <a:rPr lang="en-US" dirty="0"/>
              <a:t> </a:t>
            </a:r>
            <a:r>
              <a:rPr lang="en-US" dirty="0" err="1"/>
              <a:t>giờ</a:t>
            </a:r>
            <a:r>
              <a:rPr lang="en-US" dirty="0"/>
              <a:t>, </a:t>
            </a:r>
            <a:r>
              <a:rPr lang="en-US" dirty="0" err="1"/>
              <a:t>lớp</a:t>
            </a:r>
            <a:r>
              <a:rPr lang="en-US" dirty="0"/>
              <a:t> </a:t>
            </a:r>
            <a:r>
              <a:rPr lang="en-US" dirty="0" err="1"/>
              <a:t>mình</a:t>
            </a:r>
            <a:r>
              <a:rPr lang="en-US" dirty="0"/>
              <a:t> </a:t>
            </a:r>
            <a:r>
              <a:rPr lang="en-US" dirty="0" err="1"/>
              <a:t>sẽ</a:t>
            </a:r>
            <a:r>
              <a:rPr lang="en-US" dirty="0"/>
              <a:t> </a:t>
            </a:r>
            <a:r>
              <a:rPr lang="en-US" dirty="0" err="1"/>
              <a:t>cùng</a:t>
            </a:r>
            <a:r>
              <a:rPr lang="en-US" dirty="0"/>
              <a:t> </a:t>
            </a:r>
            <a:r>
              <a:rPr lang="en-US" dirty="0" err="1"/>
              <a:t>đọc</a:t>
            </a:r>
            <a:r>
              <a:rPr lang="en-US" dirty="0"/>
              <a:t> </a:t>
            </a:r>
            <a:r>
              <a:rPr lang="en-US" dirty="0" err="1"/>
              <a:t>đồng</a:t>
            </a:r>
            <a:r>
              <a:rPr lang="en-US" dirty="0"/>
              <a:t> </a:t>
            </a:r>
            <a:r>
              <a:rPr lang="en-US" dirty="0" err="1"/>
              <a:t>thanh</a:t>
            </a:r>
            <a:r>
              <a:rPr lang="en-US" dirty="0"/>
              <a:t> </a:t>
            </a:r>
            <a:r>
              <a:rPr lang="en-US" dirty="0" err="1"/>
              <a:t>với</a:t>
            </a:r>
            <a:r>
              <a:rPr lang="en-US" dirty="0"/>
              <a:t> </a:t>
            </a:r>
            <a:r>
              <a:rPr lang="en-US" dirty="0" err="1"/>
              <a:t>gợi</a:t>
            </a:r>
            <a:r>
              <a:rPr lang="en-US" dirty="0"/>
              <a:t> ý </a:t>
            </a:r>
            <a:r>
              <a:rPr lang="en-US" dirty="0" err="1"/>
              <a:t>giọng</a:t>
            </a:r>
            <a:r>
              <a:rPr lang="en-US" dirty="0"/>
              <a:t> </a:t>
            </a:r>
            <a:r>
              <a:rPr lang="en-US" dirty="0" err="1"/>
              <a:t>đọc</a:t>
            </a:r>
            <a:r>
              <a:rPr lang="en-US" dirty="0"/>
              <a:t> </a:t>
            </a:r>
            <a:r>
              <a:rPr lang="en-US" dirty="0" err="1"/>
              <a:t>như</a:t>
            </a:r>
            <a:r>
              <a:rPr lang="en-US" dirty="0"/>
              <a:t> </a:t>
            </a:r>
            <a:r>
              <a:rPr lang="en-US" dirty="0" err="1"/>
              <a:t>trên</a:t>
            </a:r>
            <a:r>
              <a:rPr lang="en-US" dirty="0"/>
              <a:t> </a:t>
            </a:r>
            <a:r>
              <a:rPr lang="en-US" dirty="0" err="1"/>
              <a:t>bảng</a:t>
            </a:r>
            <a:r>
              <a:rPr lang="en-US" dirty="0"/>
              <a:t> </a:t>
            </a:r>
            <a:r>
              <a:rPr lang="en-US" dirty="0" err="1"/>
              <a:t>nhé</a:t>
            </a:r>
            <a:r>
              <a:rPr lang="en-US" dirty="0"/>
              <a:t>. Khi </a:t>
            </a:r>
            <a:r>
              <a:rPr lang="en-US" dirty="0" err="1"/>
              <a:t>đọc</a:t>
            </a:r>
            <a:r>
              <a:rPr lang="en-US" dirty="0"/>
              <a:t> </a:t>
            </a:r>
            <a:r>
              <a:rPr lang="en-US" dirty="0" err="1"/>
              <a:t>thì</a:t>
            </a:r>
            <a:r>
              <a:rPr lang="en-US" dirty="0"/>
              <a:t> </a:t>
            </a:r>
            <a:r>
              <a:rPr lang="en-US" dirty="0" err="1"/>
              <a:t>mình</a:t>
            </a:r>
            <a:r>
              <a:rPr lang="en-US" dirty="0"/>
              <a:t> </a:t>
            </a:r>
            <a:r>
              <a:rPr lang="en-US" dirty="0" err="1"/>
              <a:t>có</a:t>
            </a:r>
            <a:r>
              <a:rPr lang="en-US" dirty="0"/>
              <a:t> </a:t>
            </a:r>
            <a:r>
              <a:rPr lang="en-US" dirty="0" err="1"/>
              <a:t>thể</a:t>
            </a:r>
            <a:r>
              <a:rPr lang="en-US" dirty="0"/>
              <a:t> </a:t>
            </a:r>
            <a:r>
              <a:rPr lang="en-US" dirty="0" err="1"/>
              <a:t>gạch</a:t>
            </a:r>
            <a:r>
              <a:rPr lang="en-US" dirty="0"/>
              <a:t> </a:t>
            </a:r>
            <a:r>
              <a:rPr lang="en-US" dirty="0" err="1"/>
              <a:t>chân</a:t>
            </a:r>
            <a:r>
              <a:rPr lang="en-US" dirty="0"/>
              <a:t> </a:t>
            </a:r>
            <a:r>
              <a:rPr lang="en-US" dirty="0" err="1"/>
              <a:t>nhanh</a:t>
            </a:r>
            <a:r>
              <a:rPr lang="en-US" dirty="0"/>
              <a:t> </a:t>
            </a:r>
            <a:r>
              <a:rPr lang="en-US" dirty="0" err="1"/>
              <a:t>dưới</a:t>
            </a:r>
            <a:r>
              <a:rPr lang="en-US" dirty="0"/>
              <a:t> </a:t>
            </a:r>
            <a:r>
              <a:rPr lang="en-US" dirty="0" err="1"/>
              <a:t>những</a:t>
            </a:r>
            <a:r>
              <a:rPr lang="en-US" dirty="0"/>
              <a:t> </a:t>
            </a:r>
            <a:r>
              <a:rPr lang="en-US" dirty="0" err="1"/>
              <a:t>từ</a:t>
            </a:r>
            <a:r>
              <a:rPr lang="en-US" dirty="0"/>
              <a:t> </a:t>
            </a:r>
            <a:r>
              <a:rPr lang="en-US" dirty="0" err="1"/>
              <a:t>khó</a:t>
            </a:r>
            <a:r>
              <a:rPr lang="en-US" dirty="0"/>
              <a:t> </a:t>
            </a:r>
            <a:r>
              <a:rPr lang="en-US" dirty="0" err="1"/>
              <a:t>để</a:t>
            </a:r>
            <a:r>
              <a:rPr lang="en-US" dirty="0"/>
              <a:t> </a:t>
            </a:r>
            <a:r>
              <a:rPr lang="en-US" dirty="0" err="1"/>
              <a:t>mình</a:t>
            </a:r>
            <a:r>
              <a:rPr lang="en-US" dirty="0"/>
              <a:t> </a:t>
            </a:r>
            <a:r>
              <a:rPr lang="en-US" dirty="0" err="1"/>
              <a:t>có</a:t>
            </a:r>
            <a:r>
              <a:rPr lang="en-US" dirty="0"/>
              <a:t> </a:t>
            </a:r>
            <a:r>
              <a:rPr lang="en-US" dirty="0" err="1"/>
              <a:t>thể</a:t>
            </a:r>
            <a:r>
              <a:rPr lang="en-US" dirty="0"/>
              <a:t> </a:t>
            </a:r>
            <a:r>
              <a:rPr lang="en-US" dirty="0" err="1"/>
              <a:t>tìm</a:t>
            </a:r>
            <a:r>
              <a:rPr lang="en-US" dirty="0"/>
              <a:t> </a:t>
            </a:r>
            <a:r>
              <a:rPr lang="en-US" dirty="0" err="1"/>
              <a:t>hiểu</a:t>
            </a:r>
            <a:r>
              <a:rPr lang="en-US" dirty="0"/>
              <a:t> </a:t>
            </a:r>
            <a:r>
              <a:rPr lang="en-US" dirty="0" err="1"/>
              <a:t>nghĩa</a:t>
            </a:r>
            <a:r>
              <a:rPr lang="en-US" dirty="0"/>
              <a:t> </a:t>
            </a:r>
            <a:r>
              <a:rPr lang="en-US" dirty="0" err="1"/>
              <a:t>của</a:t>
            </a:r>
            <a:r>
              <a:rPr lang="en-US" dirty="0"/>
              <a:t> </a:t>
            </a:r>
            <a:r>
              <a:rPr lang="en-US" dirty="0" err="1"/>
              <a:t>từ</a:t>
            </a:r>
            <a:r>
              <a:rPr lang="en-US" dirty="0"/>
              <a:t>, </a:t>
            </a:r>
            <a:r>
              <a:rPr lang="en-US" dirty="0" err="1"/>
              <a:t>rồi</a:t>
            </a:r>
            <a:r>
              <a:rPr lang="en-US" dirty="0"/>
              <a:t> </a:t>
            </a:r>
            <a:r>
              <a:rPr lang="en-US" dirty="0" err="1"/>
              <a:t>đọc</a:t>
            </a:r>
            <a:r>
              <a:rPr lang="en-US" dirty="0"/>
              <a:t> </a:t>
            </a:r>
            <a:r>
              <a:rPr lang="en-US" dirty="0" err="1"/>
              <a:t>thầm</a:t>
            </a:r>
            <a:r>
              <a:rPr lang="en-US" dirty="0"/>
              <a:t> </a:t>
            </a:r>
            <a:r>
              <a:rPr lang="en-US" dirty="0" err="1"/>
              <a:t>lại</a:t>
            </a:r>
            <a:r>
              <a:rPr lang="en-US" dirty="0"/>
              <a:t> </a:t>
            </a:r>
            <a:r>
              <a:rPr lang="en-US" dirty="0" err="1"/>
              <a:t>để</a:t>
            </a:r>
            <a:r>
              <a:rPr lang="en-US" dirty="0"/>
              <a:t> </a:t>
            </a:r>
            <a:r>
              <a:rPr lang="en-US" dirty="0" err="1"/>
              <a:t>hiểu</a:t>
            </a:r>
            <a:r>
              <a:rPr lang="en-US" dirty="0"/>
              <a:t> </a:t>
            </a:r>
            <a:r>
              <a:rPr lang="en-US" dirty="0" err="1"/>
              <a:t>văn</a:t>
            </a:r>
            <a:r>
              <a:rPr lang="en-US" dirty="0"/>
              <a:t> </a:t>
            </a:r>
            <a:r>
              <a:rPr lang="en-US" dirty="0" err="1"/>
              <a:t>bản</a:t>
            </a:r>
            <a:r>
              <a:rPr lang="en-US" dirty="0"/>
              <a:t> </a:t>
            </a:r>
            <a:r>
              <a:rPr lang="en-US" dirty="0" err="1"/>
              <a:t>hơn</a:t>
            </a:r>
            <a:r>
              <a:rPr lang="en-US" dirty="0"/>
              <a:t> </a:t>
            </a:r>
            <a:r>
              <a:rPr lang="en-US" dirty="0" err="1"/>
              <a:t>nhé</a:t>
            </a:r>
            <a:r>
              <a:rPr lang="en-US" dirty="0"/>
              <a:t>! </a:t>
            </a:r>
            <a:r>
              <a:rPr lang="en-US" dirty="0" err="1"/>
              <a:t>Các</a:t>
            </a:r>
            <a:r>
              <a:rPr lang="en-US" dirty="0"/>
              <a:t> </a:t>
            </a:r>
            <a:r>
              <a:rPr lang="en-US" dirty="0" err="1"/>
              <a:t>em</a:t>
            </a:r>
            <a:r>
              <a:rPr lang="en-US" dirty="0"/>
              <a:t> </a:t>
            </a:r>
            <a:r>
              <a:rPr lang="en-US" dirty="0" err="1"/>
              <a:t>cũng</a:t>
            </a:r>
            <a:r>
              <a:rPr lang="en-US" dirty="0"/>
              <a:t> </a:t>
            </a:r>
            <a:r>
              <a:rPr lang="en-US" dirty="0" err="1"/>
              <a:t>cần</a:t>
            </a:r>
            <a:r>
              <a:rPr lang="en-US" dirty="0"/>
              <a:t> </a:t>
            </a:r>
            <a:r>
              <a:rPr lang="en-US" dirty="0" err="1"/>
              <a:t>lưu</a:t>
            </a:r>
            <a:r>
              <a:rPr lang="en-US" dirty="0"/>
              <a:t> ý </a:t>
            </a:r>
            <a:r>
              <a:rPr lang="en-US" dirty="0" err="1"/>
              <a:t>đến</a:t>
            </a:r>
            <a:r>
              <a:rPr lang="en-US" dirty="0"/>
              <a:t> </a:t>
            </a:r>
            <a:r>
              <a:rPr lang="en-US" dirty="0" err="1"/>
              <a:t>việc</a:t>
            </a:r>
            <a:r>
              <a:rPr lang="en-US" dirty="0"/>
              <a:t> </a:t>
            </a:r>
            <a:r>
              <a:rPr lang="en-US" dirty="0" err="1"/>
              <a:t>ngắt</a:t>
            </a:r>
            <a:r>
              <a:rPr lang="en-US" dirty="0"/>
              <a:t> </a:t>
            </a:r>
            <a:r>
              <a:rPr lang="en-US" dirty="0" err="1"/>
              <a:t>nhịp</a:t>
            </a:r>
            <a:r>
              <a:rPr lang="en-US" dirty="0"/>
              <a:t> </a:t>
            </a:r>
            <a:r>
              <a:rPr lang="en-US" dirty="0" err="1"/>
              <a:t>đúng</a:t>
            </a:r>
            <a:r>
              <a:rPr lang="en-US" dirty="0"/>
              <a:t> </a:t>
            </a:r>
            <a:r>
              <a:rPr lang="en-US" dirty="0" err="1"/>
              <a:t>chỗ</a:t>
            </a:r>
            <a:r>
              <a:rPr lang="en-US" dirty="0"/>
              <a:t> </a:t>
            </a:r>
            <a:r>
              <a:rPr lang="en-US" dirty="0" err="1"/>
              <a:t>nữa</a:t>
            </a:r>
            <a:r>
              <a:rPr lang="en-US" dirty="0"/>
              <a:t>. </a:t>
            </a:r>
            <a:r>
              <a:rPr lang="en-US" dirty="0" err="1"/>
              <a:t>Bây</a:t>
            </a:r>
            <a:r>
              <a:rPr lang="en-US" dirty="0"/>
              <a:t> </a:t>
            </a:r>
            <a:r>
              <a:rPr lang="en-US" dirty="0" err="1"/>
              <a:t>giờ</a:t>
            </a:r>
            <a:r>
              <a:rPr lang="en-US" dirty="0"/>
              <a:t> </a:t>
            </a:r>
            <a:r>
              <a:rPr lang="en-US" dirty="0" err="1"/>
              <a:t>cô</a:t>
            </a:r>
            <a:r>
              <a:rPr lang="en-US" dirty="0"/>
              <a:t> </a:t>
            </a:r>
            <a:r>
              <a:rPr lang="en-US" dirty="0" err="1"/>
              <a:t>sẽ</a:t>
            </a:r>
            <a:r>
              <a:rPr lang="en-US" dirty="0"/>
              <a:t> </a:t>
            </a:r>
            <a:r>
              <a:rPr lang="en-US" dirty="0" err="1"/>
              <a:t>đọc</a:t>
            </a:r>
            <a:r>
              <a:rPr lang="en-US" dirty="0"/>
              <a:t> </a:t>
            </a:r>
            <a:r>
              <a:rPr lang="en-US" dirty="0" err="1"/>
              <a:t>mẫu</a:t>
            </a:r>
            <a:r>
              <a:rPr lang="en-US" dirty="0"/>
              <a:t> </a:t>
            </a:r>
            <a:r>
              <a:rPr lang="en-US" dirty="0" err="1"/>
              <a:t>khổ</a:t>
            </a:r>
            <a:r>
              <a:rPr lang="en-US" dirty="0"/>
              <a:t> 1 </a:t>
            </a:r>
            <a:r>
              <a:rPr lang="en-US" dirty="0" err="1"/>
              <a:t>và</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cùng</a:t>
            </a:r>
            <a:r>
              <a:rPr lang="en-US" dirty="0"/>
              <a:t> </a:t>
            </a:r>
            <a:r>
              <a:rPr lang="en-US" dirty="0" err="1"/>
              <a:t>đọc</a:t>
            </a:r>
            <a:r>
              <a:rPr lang="en-US" dirty="0"/>
              <a:t> </a:t>
            </a:r>
            <a:r>
              <a:rPr lang="en-US" dirty="0" err="1"/>
              <a:t>nối</a:t>
            </a:r>
            <a:r>
              <a:rPr lang="en-US" dirty="0"/>
              <a:t> </a:t>
            </a:r>
            <a:r>
              <a:rPr lang="en-US" dirty="0" err="1"/>
              <a:t>tiếp</a:t>
            </a:r>
            <a:r>
              <a:rPr lang="en-US" dirty="0"/>
              <a:t> </a:t>
            </a:r>
            <a:r>
              <a:rPr lang="en-US" dirty="0" err="1"/>
              <a:t>khổ</a:t>
            </a:r>
            <a:r>
              <a:rPr lang="en-US" dirty="0"/>
              <a:t> 2-3-4 </a:t>
            </a:r>
            <a:r>
              <a:rPr lang="en-US" dirty="0" err="1"/>
              <a:t>nhé</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7B86F-808B-9EDF-71F1-6AD3E1338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71917-6012-FBFA-33D3-DA0B6CC4CB4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EE53DE7-73C7-0A98-599D-FA0554DC76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i="1">
                <a:solidFill>
                  <a:srgbClr val="000000"/>
                </a:solidFill>
                <a:effectLst/>
                <a:latin typeface="Times New Roman" panose="02020603050405020304" pitchFamily="18" charset="0"/>
                <a:ea typeface="Times New Roman" panose="02020603050405020304" pitchFamily="18" charset="0"/>
              </a:rPr>
              <a:t>Các em thân mến Cuộc sống xung quanh ta luôn diễn ra với những điều tưởng chừng thật đơn giản nhưng vô cùng ý nghĩa. Hành động của hai bạn nhỏ trong đoạn video thật cảm động và đáng trân trọng. Có lẽ đối với một số người con búp bê chẳng có giá trị gì chỉ là một món đồ chơi tầm thường, vấy bẩn rồi thì có thể vứt đi. Nhưng đối với những đứa trẻ nghèo thì đó là một món quà mà các em mơ ước. Hành động tặng con búpbê cho bạn của cô bé trong câu chuyện đơn thuần chỉ muốn bạn luôn nở nụ cười để mau khỏi bệnh. Hành động đó chính là xuất phát từ trái tim tràn ngập yêu thương, sự cảm thông và chia sẻ của cô bé. Hành động tuyệt vời và cao cả ấy một lần nữa lại được nhà văn Thạch Lam gửi gắm qua các nhân vật nhỏ bé, đáng yêu của mình. Tiếp nối hành trình về những câu chuyện viết về chủ đề yêu thương và chia sẻ thì hôm nay thầy và các em sẽ cùng nhau tìm hiểu tiết 38 “Gió lạnh đầu mùa” viết về cái lạnh của đất trời đầu mùa nhưng chắc chắn khiến trái tim bạn đọc vô cùng ấm áp bởi tình đời, tình người.</a:t>
            </a:r>
            <a:endParaRPr lang="en-US" sz="1600"/>
          </a:p>
        </p:txBody>
      </p:sp>
      <p:sp>
        <p:nvSpPr>
          <p:cNvPr id="4" name="Slide Number Placeholder 3">
            <a:extLst>
              <a:ext uri="{FF2B5EF4-FFF2-40B4-BE49-F238E27FC236}">
                <a16:creationId xmlns:a16="http://schemas.microsoft.com/office/drawing/2014/main" id="{E4FC7421-A881-9AAF-BBE6-D94A999EED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A91A6A-F6DD-474D-817A-0ADFAB560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0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a:extLst>
            <a:ext uri="{FF2B5EF4-FFF2-40B4-BE49-F238E27FC236}">
              <a16:creationId xmlns:a16="http://schemas.microsoft.com/office/drawing/2014/main" id="{C5D88802-4A1F-82C2-F26F-C95929ADF74D}"/>
            </a:ext>
          </a:extLst>
        </p:cNvPr>
        <p:cNvGrpSpPr/>
        <p:nvPr/>
      </p:nvGrpSpPr>
      <p:grpSpPr>
        <a:xfrm>
          <a:off x="0" y="0"/>
          <a:ext cx="0" cy="0"/>
          <a:chOff x="0" y="0"/>
          <a:chExt cx="0" cy="0"/>
        </a:xfrm>
      </p:grpSpPr>
      <p:sp>
        <p:nvSpPr>
          <p:cNvPr id="799" name="Google Shape;799;g10f37f3903f_0_27:notes">
            <a:extLst>
              <a:ext uri="{FF2B5EF4-FFF2-40B4-BE49-F238E27FC236}">
                <a16:creationId xmlns:a16="http://schemas.microsoft.com/office/drawing/2014/main" id="{6004B0E7-03ED-1619-2AD1-274A777836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10f37f3903f_0_27:notes">
            <a:extLst>
              <a:ext uri="{FF2B5EF4-FFF2-40B4-BE49-F238E27FC236}">
                <a16:creationId xmlns:a16="http://schemas.microsoft.com/office/drawing/2014/main" id="{105DB821-FEC8-CE59-C8E7-44D7CD862E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dirty="0" err="1"/>
              <a:t>thao</a:t>
            </a:r>
            <a:r>
              <a:rPr lang="en-US" dirty="0"/>
              <a:t> </a:t>
            </a:r>
            <a:r>
              <a:rPr lang="en-US" dirty="0" err="1"/>
              <a:t>tác</a:t>
            </a:r>
            <a:r>
              <a:rPr lang="en-US" dirty="0"/>
              <a:t> </a:t>
            </a:r>
            <a:r>
              <a:rPr lang="en-US" dirty="0" err="1"/>
              <a:t>rất</a:t>
            </a:r>
            <a:r>
              <a:rPr lang="en-US" dirty="0"/>
              <a:t> </a:t>
            </a:r>
            <a:r>
              <a:rPr lang="en-US" dirty="0" err="1"/>
              <a:t>quan</a:t>
            </a:r>
            <a:r>
              <a:rPr lang="en-US" dirty="0"/>
              <a:t> </a:t>
            </a:r>
            <a:r>
              <a:rPr lang="en-US" dirty="0" err="1"/>
              <a:t>trọng</a:t>
            </a:r>
            <a:r>
              <a:rPr lang="en-US" dirty="0"/>
              <a:t> </a:t>
            </a:r>
            <a:r>
              <a:rPr lang="en-US" dirty="0" err="1"/>
              <a:t>để</a:t>
            </a:r>
            <a:r>
              <a:rPr lang="en-US" dirty="0"/>
              <a:t> </a:t>
            </a:r>
            <a:r>
              <a:rPr lang="en-US" dirty="0" err="1"/>
              <a:t>các</a:t>
            </a:r>
            <a:r>
              <a:rPr lang="en-US" dirty="0"/>
              <a:t> con </a:t>
            </a:r>
            <a:r>
              <a:rPr lang="en-US" dirty="0" err="1"/>
              <a:t>có</a:t>
            </a:r>
            <a:r>
              <a:rPr lang="en-US" dirty="0"/>
              <a:t> </a:t>
            </a:r>
            <a:r>
              <a:rPr lang="en-US" dirty="0" err="1"/>
              <a:t>thể</a:t>
            </a:r>
            <a:r>
              <a:rPr lang="en-US" dirty="0"/>
              <a:t> </a:t>
            </a:r>
            <a:r>
              <a:rPr lang="en-US" dirty="0" err="1"/>
              <a:t>tìm</a:t>
            </a:r>
            <a:r>
              <a:rPr lang="en-US" dirty="0"/>
              <a:t> </a:t>
            </a:r>
            <a:r>
              <a:rPr lang="en-US" dirty="0" err="1"/>
              <a:t>hiểu</a:t>
            </a:r>
            <a:r>
              <a:rPr lang="en-US" dirty="0"/>
              <a:t> </a:t>
            </a:r>
            <a:r>
              <a:rPr lang="en-US" dirty="0" err="1"/>
              <a:t>và</a:t>
            </a:r>
            <a:r>
              <a:rPr lang="en-US" dirty="0"/>
              <a:t> </a:t>
            </a:r>
            <a:r>
              <a:rPr lang="en-US" dirty="0" err="1"/>
              <a:t>khám</a:t>
            </a:r>
            <a:r>
              <a:rPr lang="en-US" dirty="0"/>
              <a:t> </a:t>
            </a:r>
            <a:r>
              <a:rPr lang="en-US" dirty="0" err="1"/>
              <a:t>phá</a:t>
            </a:r>
            <a:r>
              <a:rPr lang="en-US" dirty="0"/>
              <a:t> </a:t>
            </a:r>
            <a:r>
              <a:rPr lang="en-US" dirty="0" err="1"/>
              <a:t>vẻ</a:t>
            </a:r>
            <a:r>
              <a:rPr lang="en-US" dirty="0"/>
              <a:t> </a:t>
            </a:r>
            <a:r>
              <a:rPr lang="en-US" dirty="0" err="1"/>
              <a:t>đẹp</a:t>
            </a:r>
            <a:r>
              <a:rPr lang="en-US" dirty="0"/>
              <a:t> </a:t>
            </a:r>
            <a:r>
              <a:rPr lang="en-US" dirty="0" err="1"/>
              <a:t>văn</a:t>
            </a:r>
            <a:r>
              <a:rPr lang="en-US" dirty="0"/>
              <a:t> </a:t>
            </a:r>
            <a:r>
              <a:rPr lang="en-US" dirty="0" err="1"/>
              <a:t>bản</a:t>
            </a:r>
            <a:r>
              <a:rPr lang="en-US" dirty="0"/>
              <a:t> </a:t>
            </a:r>
            <a:r>
              <a:rPr lang="en-US" dirty="0" err="1"/>
              <a:t>đó</a:t>
            </a:r>
            <a:r>
              <a:rPr lang="en-US" dirty="0"/>
              <a:t> </a:t>
            </a:r>
            <a:r>
              <a:rPr lang="en-US" dirty="0" err="1"/>
              <a:t>là</a:t>
            </a:r>
            <a:r>
              <a:rPr lang="en-US" dirty="0"/>
              <a:t> </a:t>
            </a:r>
            <a:r>
              <a:rPr lang="en-US" dirty="0" err="1"/>
              <a:t>thao</a:t>
            </a:r>
            <a:r>
              <a:rPr lang="en-US" dirty="0"/>
              <a:t> </a:t>
            </a:r>
            <a:r>
              <a:rPr lang="en-US" dirty="0" err="1"/>
              <a:t>tác</a:t>
            </a:r>
            <a:r>
              <a:rPr lang="en-US" dirty="0"/>
              <a:t> </a:t>
            </a:r>
            <a:r>
              <a:rPr lang="en-US" dirty="0" err="1"/>
              <a:t>đọc</a:t>
            </a:r>
            <a:r>
              <a:rPr lang="en-US" dirty="0"/>
              <a:t>. </a:t>
            </a:r>
            <a:r>
              <a:rPr lang="en-US" dirty="0" err="1"/>
              <a:t>Bây</a:t>
            </a:r>
            <a:r>
              <a:rPr lang="en-US" dirty="0"/>
              <a:t> </a:t>
            </a:r>
            <a:r>
              <a:rPr lang="en-US" dirty="0" err="1"/>
              <a:t>giờ</a:t>
            </a:r>
            <a:r>
              <a:rPr lang="en-US" dirty="0"/>
              <a:t>, </a:t>
            </a:r>
            <a:r>
              <a:rPr lang="en-US" dirty="0" err="1"/>
              <a:t>lớp</a:t>
            </a:r>
            <a:r>
              <a:rPr lang="en-US" dirty="0"/>
              <a:t> </a:t>
            </a:r>
            <a:r>
              <a:rPr lang="en-US" dirty="0" err="1"/>
              <a:t>mình</a:t>
            </a:r>
            <a:r>
              <a:rPr lang="en-US" dirty="0"/>
              <a:t> </a:t>
            </a:r>
            <a:r>
              <a:rPr lang="en-US" dirty="0" err="1"/>
              <a:t>sẽ</a:t>
            </a:r>
            <a:r>
              <a:rPr lang="en-US" dirty="0"/>
              <a:t> </a:t>
            </a:r>
            <a:r>
              <a:rPr lang="en-US" dirty="0" err="1"/>
              <a:t>cùng</a:t>
            </a:r>
            <a:r>
              <a:rPr lang="en-US" dirty="0"/>
              <a:t> </a:t>
            </a:r>
            <a:r>
              <a:rPr lang="en-US" dirty="0" err="1"/>
              <a:t>đọc</a:t>
            </a:r>
            <a:r>
              <a:rPr lang="en-US" dirty="0"/>
              <a:t> </a:t>
            </a:r>
            <a:r>
              <a:rPr lang="en-US" dirty="0" err="1"/>
              <a:t>đồng</a:t>
            </a:r>
            <a:r>
              <a:rPr lang="en-US" dirty="0"/>
              <a:t> </a:t>
            </a:r>
            <a:r>
              <a:rPr lang="en-US" dirty="0" err="1"/>
              <a:t>thanh</a:t>
            </a:r>
            <a:r>
              <a:rPr lang="en-US" dirty="0"/>
              <a:t> </a:t>
            </a:r>
            <a:r>
              <a:rPr lang="en-US" dirty="0" err="1"/>
              <a:t>với</a:t>
            </a:r>
            <a:r>
              <a:rPr lang="en-US" dirty="0"/>
              <a:t> </a:t>
            </a:r>
            <a:r>
              <a:rPr lang="en-US" dirty="0" err="1"/>
              <a:t>gợi</a:t>
            </a:r>
            <a:r>
              <a:rPr lang="en-US" dirty="0"/>
              <a:t> ý </a:t>
            </a:r>
            <a:r>
              <a:rPr lang="en-US" dirty="0" err="1"/>
              <a:t>giọng</a:t>
            </a:r>
            <a:r>
              <a:rPr lang="en-US" dirty="0"/>
              <a:t> </a:t>
            </a:r>
            <a:r>
              <a:rPr lang="en-US" dirty="0" err="1"/>
              <a:t>đọc</a:t>
            </a:r>
            <a:r>
              <a:rPr lang="en-US" dirty="0"/>
              <a:t> </a:t>
            </a:r>
            <a:r>
              <a:rPr lang="en-US" dirty="0" err="1"/>
              <a:t>như</a:t>
            </a:r>
            <a:r>
              <a:rPr lang="en-US" dirty="0"/>
              <a:t> </a:t>
            </a:r>
            <a:r>
              <a:rPr lang="en-US" dirty="0" err="1"/>
              <a:t>trên</a:t>
            </a:r>
            <a:r>
              <a:rPr lang="en-US" dirty="0"/>
              <a:t> </a:t>
            </a:r>
            <a:r>
              <a:rPr lang="en-US" dirty="0" err="1"/>
              <a:t>bảng</a:t>
            </a:r>
            <a:r>
              <a:rPr lang="en-US" dirty="0"/>
              <a:t> </a:t>
            </a:r>
            <a:r>
              <a:rPr lang="en-US" dirty="0" err="1"/>
              <a:t>nhé</a:t>
            </a:r>
            <a:r>
              <a:rPr lang="en-US" dirty="0"/>
              <a:t>. Khi </a:t>
            </a:r>
            <a:r>
              <a:rPr lang="en-US" dirty="0" err="1"/>
              <a:t>đọc</a:t>
            </a:r>
            <a:r>
              <a:rPr lang="en-US" dirty="0"/>
              <a:t> </a:t>
            </a:r>
            <a:r>
              <a:rPr lang="en-US" dirty="0" err="1"/>
              <a:t>thì</a:t>
            </a:r>
            <a:r>
              <a:rPr lang="en-US" dirty="0"/>
              <a:t> </a:t>
            </a:r>
            <a:r>
              <a:rPr lang="en-US" dirty="0" err="1"/>
              <a:t>mình</a:t>
            </a:r>
            <a:r>
              <a:rPr lang="en-US" dirty="0"/>
              <a:t> </a:t>
            </a:r>
            <a:r>
              <a:rPr lang="en-US" dirty="0" err="1"/>
              <a:t>có</a:t>
            </a:r>
            <a:r>
              <a:rPr lang="en-US" dirty="0"/>
              <a:t> </a:t>
            </a:r>
            <a:r>
              <a:rPr lang="en-US" dirty="0" err="1"/>
              <a:t>thể</a:t>
            </a:r>
            <a:r>
              <a:rPr lang="en-US" dirty="0"/>
              <a:t> </a:t>
            </a:r>
            <a:r>
              <a:rPr lang="en-US" dirty="0" err="1"/>
              <a:t>gạch</a:t>
            </a:r>
            <a:r>
              <a:rPr lang="en-US" dirty="0"/>
              <a:t> </a:t>
            </a:r>
            <a:r>
              <a:rPr lang="en-US" dirty="0" err="1"/>
              <a:t>chân</a:t>
            </a:r>
            <a:r>
              <a:rPr lang="en-US" dirty="0"/>
              <a:t> </a:t>
            </a:r>
            <a:r>
              <a:rPr lang="en-US" dirty="0" err="1"/>
              <a:t>nhanh</a:t>
            </a:r>
            <a:r>
              <a:rPr lang="en-US" dirty="0"/>
              <a:t> </a:t>
            </a:r>
            <a:r>
              <a:rPr lang="en-US" dirty="0" err="1"/>
              <a:t>dưới</a:t>
            </a:r>
            <a:r>
              <a:rPr lang="en-US" dirty="0"/>
              <a:t> </a:t>
            </a:r>
            <a:r>
              <a:rPr lang="en-US" dirty="0" err="1"/>
              <a:t>những</a:t>
            </a:r>
            <a:r>
              <a:rPr lang="en-US" dirty="0"/>
              <a:t> </a:t>
            </a:r>
            <a:r>
              <a:rPr lang="en-US" dirty="0" err="1"/>
              <a:t>từ</a:t>
            </a:r>
            <a:r>
              <a:rPr lang="en-US" dirty="0"/>
              <a:t> </a:t>
            </a:r>
            <a:r>
              <a:rPr lang="en-US" dirty="0" err="1"/>
              <a:t>khó</a:t>
            </a:r>
            <a:r>
              <a:rPr lang="en-US" dirty="0"/>
              <a:t> </a:t>
            </a:r>
            <a:r>
              <a:rPr lang="en-US" dirty="0" err="1"/>
              <a:t>để</a:t>
            </a:r>
            <a:r>
              <a:rPr lang="en-US" dirty="0"/>
              <a:t> </a:t>
            </a:r>
            <a:r>
              <a:rPr lang="en-US" dirty="0" err="1"/>
              <a:t>mình</a:t>
            </a:r>
            <a:r>
              <a:rPr lang="en-US" dirty="0"/>
              <a:t> </a:t>
            </a:r>
            <a:r>
              <a:rPr lang="en-US" dirty="0" err="1"/>
              <a:t>có</a:t>
            </a:r>
            <a:r>
              <a:rPr lang="en-US" dirty="0"/>
              <a:t> </a:t>
            </a:r>
            <a:r>
              <a:rPr lang="en-US" dirty="0" err="1"/>
              <a:t>thể</a:t>
            </a:r>
            <a:r>
              <a:rPr lang="en-US" dirty="0"/>
              <a:t> </a:t>
            </a:r>
            <a:r>
              <a:rPr lang="en-US" dirty="0" err="1"/>
              <a:t>tìm</a:t>
            </a:r>
            <a:r>
              <a:rPr lang="en-US" dirty="0"/>
              <a:t> </a:t>
            </a:r>
            <a:r>
              <a:rPr lang="en-US" dirty="0" err="1"/>
              <a:t>hiểu</a:t>
            </a:r>
            <a:r>
              <a:rPr lang="en-US" dirty="0"/>
              <a:t> </a:t>
            </a:r>
            <a:r>
              <a:rPr lang="en-US" dirty="0" err="1"/>
              <a:t>nghĩa</a:t>
            </a:r>
            <a:r>
              <a:rPr lang="en-US" dirty="0"/>
              <a:t> </a:t>
            </a:r>
            <a:r>
              <a:rPr lang="en-US" dirty="0" err="1"/>
              <a:t>của</a:t>
            </a:r>
            <a:r>
              <a:rPr lang="en-US" dirty="0"/>
              <a:t> </a:t>
            </a:r>
            <a:r>
              <a:rPr lang="en-US" dirty="0" err="1"/>
              <a:t>từ</a:t>
            </a:r>
            <a:r>
              <a:rPr lang="en-US" dirty="0"/>
              <a:t>, </a:t>
            </a:r>
            <a:r>
              <a:rPr lang="en-US" dirty="0" err="1"/>
              <a:t>rồi</a:t>
            </a:r>
            <a:r>
              <a:rPr lang="en-US" dirty="0"/>
              <a:t> </a:t>
            </a:r>
            <a:r>
              <a:rPr lang="en-US" dirty="0" err="1"/>
              <a:t>đọc</a:t>
            </a:r>
            <a:r>
              <a:rPr lang="en-US" dirty="0"/>
              <a:t> </a:t>
            </a:r>
            <a:r>
              <a:rPr lang="en-US" dirty="0" err="1"/>
              <a:t>thầm</a:t>
            </a:r>
            <a:r>
              <a:rPr lang="en-US" dirty="0"/>
              <a:t> </a:t>
            </a:r>
            <a:r>
              <a:rPr lang="en-US" dirty="0" err="1"/>
              <a:t>lại</a:t>
            </a:r>
            <a:r>
              <a:rPr lang="en-US" dirty="0"/>
              <a:t> </a:t>
            </a:r>
            <a:r>
              <a:rPr lang="en-US" dirty="0" err="1"/>
              <a:t>để</a:t>
            </a:r>
            <a:r>
              <a:rPr lang="en-US" dirty="0"/>
              <a:t> </a:t>
            </a:r>
            <a:r>
              <a:rPr lang="en-US" dirty="0" err="1"/>
              <a:t>hiểu</a:t>
            </a:r>
            <a:r>
              <a:rPr lang="en-US" dirty="0"/>
              <a:t> </a:t>
            </a:r>
            <a:r>
              <a:rPr lang="en-US" dirty="0" err="1"/>
              <a:t>văn</a:t>
            </a:r>
            <a:r>
              <a:rPr lang="en-US" dirty="0"/>
              <a:t> </a:t>
            </a:r>
            <a:r>
              <a:rPr lang="en-US" dirty="0" err="1"/>
              <a:t>bản</a:t>
            </a:r>
            <a:r>
              <a:rPr lang="en-US" dirty="0"/>
              <a:t> </a:t>
            </a:r>
            <a:r>
              <a:rPr lang="en-US" dirty="0" err="1"/>
              <a:t>hơn</a:t>
            </a:r>
            <a:r>
              <a:rPr lang="en-US" dirty="0"/>
              <a:t> </a:t>
            </a:r>
            <a:r>
              <a:rPr lang="en-US" dirty="0" err="1"/>
              <a:t>nhé</a:t>
            </a:r>
            <a:r>
              <a:rPr lang="en-US" dirty="0"/>
              <a:t>! </a:t>
            </a:r>
            <a:r>
              <a:rPr lang="en-US" dirty="0" err="1"/>
              <a:t>Các</a:t>
            </a:r>
            <a:r>
              <a:rPr lang="en-US" dirty="0"/>
              <a:t> </a:t>
            </a:r>
            <a:r>
              <a:rPr lang="en-US" dirty="0" err="1"/>
              <a:t>em</a:t>
            </a:r>
            <a:r>
              <a:rPr lang="en-US" dirty="0"/>
              <a:t> </a:t>
            </a:r>
            <a:r>
              <a:rPr lang="en-US" dirty="0" err="1"/>
              <a:t>cũng</a:t>
            </a:r>
            <a:r>
              <a:rPr lang="en-US" dirty="0"/>
              <a:t> </a:t>
            </a:r>
            <a:r>
              <a:rPr lang="en-US" dirty="0" err="1"/>
              <a:t>cần</a:t>
            </a:r>
            <a:r>
              <a:rPr lang="en-US" dirty="0"/>
              <a:t> </a:t>
            </a:r>
            <a:r>
              <a:rPr lang="en-US" dirty="0" err="1"/>
              <a:t>lưu</a:t>
            </a:r>
            <a:r>
              <a:rPr lang="en-US" dirty="0"/>
              <a:t> ý </a:t>
            </a:r>
            <a:r>
              <a:rPr lang="en-US" dirty="0" err="1"/>
              <a:t>đến</a:t>
            </a:r>
            <a:r>
              <a:rPr lang="en-US" dirty="0"/>
              <a:t> </a:t>
            </a:r>
            <a:r>
              <a:rPr lang="en-US" dirty="0" err="1"/>
              <a:t>việc</a:t>
            </a:r>
            <a:r>
              <a:rPr lang="en-US" dirty="0"/>
              <a:t> </a:t>
            </a:r>
            <a:r>
              <a:rPr lang="en-US" dirty="0" err="1"/>
              <a:t>ngắt</a:t>
            </a:r>
            <a:r>
              <a:rPr lang="en-US" dirty="0"/>
              <a:t> </a:t>
            </a:r>
            <a:r>
              <a:rPr lang="en-US" dirty="0" err="1"/>
              <a:t>nhịp</a:t>
            </a:r>
            <a:r>
              <a:rPr lang="en-US" dirty="0"/>
              <a:t> </a:t>
            </a:r>
            <a:r>
              <a:rPr lang="en-US" dirty="0" err="1"/>
              <a:t>đúng</a:t>
            </a:r>
            <a:r>
              <a:rPr lang="en-US" dirty="0"/>
              <a:t> </a:t>
            </a:r>
            <a:r>
              <a:rPr lang="en-US" dirty="0" err="1"/>
              <a:t>chỗ</a:t>
            </a:r>
            <a:r>
              <a:rPr lang="en-US" dirty="0"/>
              <a:t> </a:t>
            </a:r>
            <a:r>
              <a:rPr lang="en-US" dirty="0" err="1"/>
              <a:t>nữa</a:t>
            </a:r>
            <a:r>
              <a:rPr lang="en-US" dirty="0"/>
              <a:t>. </a:t>
            </a:r>
            <a:r>
              <a:rPr lang="en-US" dirty="0" err="1"/>
              <a:t>Bây</a:t>
            </a:r>
            <a:r>
              <a:rPr lang="en-US" dirty="0"/>
              <a:t> </a:t>
            </a:r>
            <a:r>
              <a:rPr lang="en-US" dirty="0" err="1"/>
              <a:t>giờ</a:t>
            </a:r>
            <a:r>
              <a:rPr lang="en-US" dirty="0"/>
              <a:t> </a:t>
            </a:r>
            <a:r>
              <a:rPr lang="en-US" dirty="0" err="1"/>
              <a:t>cô</a:t>
            </a:r>
            <a:r>
              <a:rPr lang="en-US" dirty="0"/>
              <a:t> </a:t>
            </a:r>
            <a:r>
              <a:rPr lang="en-US" dirty="0" err="1"/>
              <a:t>sẽ</a:t>
            </a:r>
            <a:r>
              <a:rPr lang="en-US" dirty="0"/>
              <a:t> </a:t>
            </a:r>
            <a:r>
              <a:rPr lang="en-US" dirty="0" err="1"/>
              <a:t>đọc</a:t>
            </a:r>
            <a:r>
              <a:rPr lang="en-US" dirty="0"/>
              <a:t> </a:t>
            </a:r>
            <a:r>
              <a:rPr lang="en-US" dirty="0" err="1"/>
              <a:t>mẫu</a:t>
            </a:r>
            <a:r>
              <a:rPr lang="en-US" dirty="0"/>
              <a:t> </a:t>
            </a:r>
            <a:r>
              <a:rPr lang="en-US" dirty="0" err="1"/>
              <a:t>khổ</a:t>
            </a:r>
            <a:r>
              <a:rPr lang="en-US" dirty="0"/>
              <a:t> 1 </a:t>
            </a:r>
            <a:r>
              <a:rPr lang="en-US" dirty="0" err="1"/>
              <a:t>và</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cùng</a:t>
            </a:r>
            <a:r>
              <a:rPr lang="en-US" dirty="0"/>
              <a:t> </a:t>
            </a:r>
            <a:r>
              <a:rPr lang="en-US" dirty="0" err="1"/>
              <a:t>đọc</a:t>
            </a:r>
            <a:r>
              <a:rPr lang="en-US" dirty="0"/>
              <a:t> </a:t>
            </a:r>
            <a:r>
              <a:rPr lang="en-US" dirty="0" err="1"/>
              <a:t>nối</a:t>
            </a:r>
            <a:r>
              <a:rPr lang="en-US" dirty="0"/>
              <a:t> </a:t>
            </a:r>
            <a:r>
              <a:rPr lang="en-US" dirty="0" err="1"/>
              <a:t>tiếp</a:t>
            </a:r>
            <a:r>
              <a:rPr lang="en-US" dirty="0"/>
              <a:t> </a:t>
            </a:r>
            <a:r>
              <a:rPr lang="en-US" dirty="0" err="1"/>
              <a:t>khổ</a:t>
            </a:r>
            <a:r>
              <a:rPr lang="en-US" dirty="0"/>
              <a:t> 2-3-4 </a:t>
            </a:r>
            <a:r>
              <a:rPr lang="en-US" dirty="0" err="1"/>
              <a:t>nhé</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737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a:extLst>
            <a:ext uri="{FF2B5EF4-FFF2-40B4-BE49-F238E27FC236}">
              <a16:creationId xmlns:a16="http://schemas.microsoft.com/office/drawing/2014/main" id="{01F85AC6-6FBC-0248-D23D-BDC881967658}"/>
            </a:ext>
          </a:extLst>
        </p:cNvPr>
        <p:cNvGrpSpPr/>
        <p:nvPr/>
      </p:nvGrpSpPr>
      <p:grpSpPr>
        <a:xfrm>
          <a:off x="0" y="0"/>
          <a:ext cx="0" cy="0"/>
          <a:chOff x="0" y="0"/>
          <a:chExt cx="0" cy="0"/>
        </a:xfrm>
      </p:grpSpPr>
      <p:sp>
        <p:nvSpPr>
          <p:cNvPr id="799" name="Google Shape;799;g10f37f3903f_0_27:notes">
            <a:extLst>
              <a:ext uri="{FF2B5EF4-FFF2-40B4-BE49-F238E27FC236}">
                <a16:creationId xmlns:a16="http://schemas.microsoft.com/office/drawing/2014/main" id="{E56C0502-AB90-EFE2-A342-A422AFF397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10f37f3903f_0_27:notes">
            <a:extLst>
              <a:ext uri="{FF2B5EF4-FFF2-40B4-BE49-F238E27FC236}">
                <a16:creationId xmlns:a16="http://schemas.microsoft.com/office/drawing/2014/main" id="{C6B5BA61-FEB9-A2BB-64B6-C397479788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dirty="0" err="1"/>
              <a:t>thao</a:t>
            </a:r>
            <a:r>
              <a:rPr lang="en-US" dirty="0"/>
              <a:t> </a:t>
            </a:r>
            <a:r>
              <a:rPr lang="en-US" dirty="0" err="1"/>
              <a:t>tác</a:t>
            </a:r>
            <a:r>
              <a:rPr lang="en-US" dirty="0"/>
              <a:t> </a:t>
            </a:r>
            <a:r>
              <a:rPr lang="en-US" dirty="0" err="1"/>
              <a:t>rất</a:t>
            </a:r>
            <a:r>
              <a:rPr lang="en-US" dirty="0"/>
              <a:t> </a:t>
            </a:r>
            <a:r>
              <a:rPr lang="en-US" dirty="0" err="1"/>
              <a:t>quan</a:t>
            </a:r>
            <a:r>
              <a:rPr lang="en-US" dirty="0"/>
              <a:t> </a:t>
            </a:r>
            <a:r>
              <a:rPr lang="en-US" dirty="0" err="1"/>
              <a:t>trọng</a:t>
            </a:r>
            <a:r>
              <a:rPr lang="en-US" dirty="0"/>
              <a:t> </a:t>
            </a:r>
            <a:r>
              <a:rPr lang="en-US" dirty="0" err="1"/>
              <a:t>để</a:t>
            </a:r>
            <a:r>
              <a:rPr lang="en-US" dirty="0"/>
              <a:t> </a:t>
            </a:r>
            <a:r>
              <a:rPr lang="en-US" dirty="0" err="1"/>
              <a:t>các</a:t>
            </a:r>
            <a:r>
              <a:rPr lang="en-US" dirty="0"/>
              <a:t> con </a:t>
            </a:r>
            <a:r>
              <a:rPr lang="en-US" dirty="0" err="1"/>
              <a:t>có</a:t>
            </a:r>
            <a:r>
              <a:rPr lang="en-US" dirty="0"/>
              <a:t> </a:t>
            </a:r>
            <a:r>
              <a:rPr lang="en-US" dirty="0" err="1"/>
              <a:t>thể</a:t>
            </a:r>
            <a:r>
              <a:rPr lang="en-US" dirty="0"/>
              <a:t> </a:t>
            </a:r>
            <a:r>
              <a:rPr lang="en-US" dirty="0" err="1"/>
              <a:t>tìm</a:t>
            </a:r>
            <a:r>
              <a:rPr lang="en-US" dirty="0"/>
              <a:t> </a:t>
            </a:r>
            <a:r>
              <a:rPr lang="en-US" dirty="0" err="1"/>
              <a:t>hiểu</a:t>
            </a:r>
            <a:r>
              <a:rPr lang="en-US" dirty="0"/>
              <a:t> </a:t>
            </a:r>
            <a:r>
              <a:rPr lang="en-US" dirty="0" err="1"/>
              <a:t>và</a:t>
            </a:r>
            <a:r>
              <a:rPr lang="en-US" dirty="0"/>
              <a:t> </a:t>
            </a:r>
            <a:r>
              <a:rPr lang="en-US" dirty="0" err="1"/>
              <a:t>khám</a:t>
            </a:r>
            <a:r>
              <a:rPr lang="en-US" dirty="0"/>
              <a:t> </a:t>
            </a:r>
            <a:r>
              <a:rPr lang="en-US" dirty="0" err="1"/>
              <a:t>phá</a:t>
            </a:r>
            <a:r>
              <a:rPr lang="en-US" dirty="0"/>
              <a:t> </a:t>
            </a:r>
            <a:r>
              <a:rPr lang="en-US" dirty="0" err="1"/>
              <a:t>vẻ</a:t>
            </a:r>
            <a:r>
              <a:rPr lang="en-US" dirty="0"/>
              <a:t> </a:t>
            </a:r>
            <a:r>
              <a:rPr lang="en-US" dirty="0" err="1"/>
              <a:t>đẹp</a:t>
            </a:r>
            <a:r>
              <a:rPr lang="en-US" dirty="0"/>
              <a:t> </a:t>
            </a:r>
            <a:r>
              <a:rPr lang="en-US" dirty="0" err="1"/>
              <a:t>văn</a:t>
            </a:r>
            <a:r>
              <a:rPr lang="en-US" dirty="0"/>
              <a:t> </a:t>
            </a:r>
            <a:r>
              <a:rPr lang="en-US" dirty="0" err="1"/>
              <a:t>bản</a:t>
            </a:r>
            <a:r>
              <a:rPr lang="en-US" dirty="0"/>
              <a:t> </a:t>
            </a:r>
            <a:r>
              <a:rPr lang="en-US" dirty="0" err="1"/>
              <a:t>đó</a:t>
            </a:r>
            <a:r>
              <a:rPr lang="en-US" dirty="0"/>
              <a:t> </a:t>
            </a:r>
            <a:r>
              <a:rPr lang="en-US" dirty="0" err="1"/>
              <a:t>là</a:t>
            </a:r>
            <a:r>
              <a:rPr lang="en-US" dirty="0"/>
              <a:t> </a:t>
            </a:r>
            <a:r>
              <a:rPr lang="en-US" dirty="0" err="1"/>
              <a:t>thao</a:t>
            </a:r>
            <a:r>
              <a:rPr lang="en-US" dirty="0"/>
              <a:t> </a:t>
            </a:r>
            <a:r>
              <a:rPr lang="en-US" dirty="0" err="1"/>
              <a:t>tác</a:t>
            </a:r>
            <a:r>
              <a:rPr lang="en-US" dirty="0"/>
              <a:t> </a:t>
            </a:r>
            <a:r>
              <a:rPr lang="en-US" dirty="0" err="1"/>
              <a:t>đọc</a:t>
            </a:r>
            <a:r>
              <a:rPr lang="en-US" dirty="0"/>
              <a:t>. </a:t>
            </a:r>
            <a:r>
              <a:rPr lang="en-US" dirty="0" err="1"/>
              <a:t>Bây</a:t>
            </a:r>
            <a:r>
              <a:rPr lang="en-US" dirty="0"/>
              <a:t> </a:t>
            </a:r>
            <a:r>
              <a:rPr lang="en-US" dirty="0" err="1"/>
              <a:t>giờ</a:t>
            </a:r>
            <a:r>
              <a:rPr lang="en-US" dirty="0"/>
              <a:t>, </a:t>
            </a:r>
            <a:r>
              <a:rPr lang="en-US" dirty="0" err="1"/>
              <a:t>lớp</a:t>
            </a:r>
            <a:r>
              <a:rPr lang="en-US" dirty="0"/>
              <a:t> </a:t>
            </a:r>
            <a:r>
              <a:rPr lang="en-US" dirty="0" err="1"/>
              <a:t>mình</a:t>
            </a:r>
            <a:r>
              <a:rPr lang="en-US" dirty="0"/>
              <a:t> </a:t>
            </a:r>
            <a:r>
              <a:rPr lang="en-US" dirty="0" err="1"/>
              <a:t>sẽ</a:t>
            </a:r>
            <a:r>
              <a:rPr lang="en-US" dirty="0"/>
              <a:t> </a:t>
            </a:r>
            <a:r>
              <a:rPr lang="en-US" dirty="0" err="1"/>
              <a:t>cùng</a:t>
            </a:r>
            <a:r>
              <a:rPr lang="en-US" dirty="0"/>
              <a:t> </a:t>
            </a:r>
            <a:r>
              <a:rPr lang="en-US" dirty="0" err="1"/>
              <a:t>đọc</a:t>
            </a:r>
            <a:r>
              <a:rPr lang="en-US" dirty="0"/>
              <a:t> </a:t>
            </a:r>
            <a:r>
              <a:rPr lang="en-US" dirty="0" err="1"/>
              <a:t>đồng</a:t>
            </a:r>
            <a:r>
              <a:rPr lang="en-US" dirty="0"/>
              <a:t> </a:t>
            </a:r>
            <a:r>
              <a:rPr lang="en-US" dirty="0" err="1"/>
              <a:t>thanh</a:t>
            </a:r>
            <a:r>
              <a:rPr lang="en-US" dirty="0"/>
              <a:t> </a:t>
            </a:r>
            <a:r>
              <a:rPr lang="en-US" dirty="0" err="1"/>
              <a:t>với</a:t>
            </a:r>
            <a:r>
              <a:rPr lang="en-US" dirty="0"/>
              <a:t> </a:t>
            </a:r>
            <a:r>
              <a:rPr lang="en-US" dirty="0" err="1"/>
              <a:t>gợi</a:t>
            </a:r>
            <a:r>
              <a:rPr lang="en-US" dirty="0"/>
              <a:t> ý </a:t>
            </a:r>
            <a:r>
              <a:rPr lang="en-US" dirty="0" err="1"/>
              <a:t>giọng</a:t>
            </a:r>
            <a:r>
              <a:rPr lang="en-US" dirty="0"/>
              <a:t> </a:t>
            </a:r>
            <a:r>
              <a:rPr lang="en-US" dirty="0" err="1"/>
              <a:t>đọc</a:t>
            </a:r>
            <a:r>
              <a:rPr lang="en-US" dirty="0"/>
              <a:t> </a:t>
            </a:r>
            <a:r>
              <a:rPr lang="en-US" dirty="0" err="1"/>
              <a:t>như</a:t>
            </a:r>
            <a:r>
              <a:rPr lang="en-US" dirty="0"/>
              <a:t> </a:t>
            </a:r>
            <a:r>
              <a:rPr lang="en-US" dirty="0" err="1"/>
              <a:t>trên</a:t>
            </a:r>
            <a:r>
              <a:rPr lang="en-US" dirty="0"/>
              <a:t> </a:t>
            </a:r>
            <a:r>
              <a:rPr lang="en-US" dirty="0" err="1"/>
              <a:t>bảng</a:t>
            </a:r>
            <a:r>
              <a:rPr lang="en-US" dirty="0"/>
              <a:t> </a:t>
            </a:r>
            <a:r>
              <a:rPr lang="en-US" dirty="0" err="1"/>
              <a:t>nhé</a:t>
            </a:r>
            <a:r>
              <a:rPr lang="en-US" dirty="0"/>
              <a:t>. Khi </a:t>
            </a:r>
            <a:r>
              <a:rPr lang="en-US" dirty="0" err="1"/>
              <a:t>đọc</a:t>
            </a:r>
            <a:r>
              <a:rPr lang="en-US" dirty="0"/>
              <a:t> </a:t>
            </a:r>
            <a:r>
              <a:rPr lang="en-US" dirty="0" err="1"/>
              <a:t>thì</a:t>
            </a:r>
            <a:r>
              <a:rPr lang="en-US" dirty="0"/>
              <a:t> </a:t>
            </a:r>
            <a:r>
              <a:rPr lang="en-US" dirty="0" err="1"/>
              <a:t>mình</a:t>
            </a:r>
            <a:r>
              <a:rPr lang="en-US" dirty="0"/>
              <a:t> </a:t>
            </a:r>
            <a:r>
              <a:rPr lang="en-US" dirty="0" err="1"/>
              <a:t>có</a:t>
            </a:r>
            <a:r>
              <a:rPr lang="en-US" dirty="0"/>
              <a:t> </a:t>
            </a:r>
            <a:r>
              <a:rPr lang="en-US" dirty="0" err="1"/>
              <a:t>thể</a:t>
            </a:r>
            <a:r>
              <a:rPr lang="en-US" dirty="0"/>
              <a:t> </a:t>
            </a:r>
            <a:r>
              <a:rPr lang="en-US" dirty="0" err="1"/>
              <a:t>gạch</a:t>
            </a:r>
            <a:r>
              <a:rPr lang="en-US" dirty="0"/>
              <a:t> </a:t>
            </a:r>
            <a:r>
              <a:rPr lang="en-US" dirty="0" err="1"/>
              <a:t>chân</a:t>
            </a:r>
            <a:r>
              <a:rPr lang="en-US" dirty="0"/>
              <a:t> </a:t>
            </a:r>
            <a:r>
              <a:rPr lang="en-US" dirty="0" err="1"/>
              <a:t>nhanh</a:t>
            </a:r>
            <a:r>
              <a:rPr lang="en-US" dirty="0"/>
              <a:t> </a:t>
            </a:r>
            <a:r>
              <a:rPr lang="en-US" dirty="0" err="1"/>
              <a:t>dưới</a:t>
            </a:r>
            <a:r>
              <a:rPr lang="en-US" dirty="0"/>
              <a:t> </a:t>
            </a:r>
            <a:r>
              <a:rPr lang="en-US" dirty="0" err="1"/>
              <a:t>những</a:t>
            </a:r>
            <a:r>
              <a:rPr lang="en-US" dirty="0"/>
              <a:t> </a:t>
            </a:r>
            <a:r>
              <a:rPr lang="en-US" dirty="0" err="1"/>
              <a:t>từ</a:t>
            </a:r>
            <a:r>
              <a:rPr lang="en-US" dirty="0"/>
              <a:t> </a:t>
            </a:r>
            <a:r>
              <a:rPr lang="en-US" dirty="0" err="1"/>
              <a:t>khó</a:t>
            </a:r>
            <a:r>
              <a:rPr lang="en-US" dirty="0"/>
              <a:t> </a:t>
            </a:r>
            <a:r>
              <a:rPr lang="en-US" dirty="0" err="1"/>
              <a:t>để</a:t>
            </a:r>
            <a:r>
              <a:rPr lang="en-US" dirty="0"/>
              <a:t> </a:t>
            </a:r>
            <a:r>
              <a:rPr lang="en-US" dirty="0" err="1"/>
              <a:t>mình</a:t>
            </a:r>
            <a:r>
              <a:rPr lang="en-US" dirty="0"/>
              <a:t> </a:t>
            </a:r>
            <a:r>
              <a:rPr lang="en-US" dirty="0" err="1"/>
              <a:t>có</a:t>
            </a:r>
            <a:r>
              <a:rPr lang="en-US" dirty="0"/>
              <a:t> </a:t>
            </a:r>
            <a:r>
              <a:rPr lang="en-US" dirty="0" err="1"/>
              <a:t>thể</a:t>
            </a:r>
            <a:r>
              <a:rPr lang="en-US" dirty="0"/>
              <a:t> </a:t>
            </a:r>
            <a:r>
              <a:rPr lang="en-US" dirty="0" err="1"/>
              <a:t>tìm</a:t>
            </a:r>
            <a:r>
              <a:rPr lang="en-US" dirty="0"/>
              <a:t> </a:t>
            </a:r>
            <a:r>
              <a:rPr lang="en-US" dirty="0" err="1"/>
              <a:t>hiểu</a:t>
            </a:r>
            <a:r>
              <a:rPr lang="en-US" dirty="0"/>
              <a:t> </a:t>
            </a:r>
            <a:r>
              <a:rPr lang="en-US" dirty="0" err="1"/>
              <a:t>nghĩa</a:t>
            </a:r>
            <a:r>
              <a:rPr lang="en-US" dirty="0"/>
              <a:t> </a:t>
            </a:r>
            <a:r>
              <a:rPr lang="en-US" dirty="0" err="1"/>
              <a:t>của</a:t>
            </a:r>
            <a:r>
              <a:rPr lang="en-US" dirty="0"/>
              <a:t> </a:t>
            </a:r>
            <a:r>
              <a:rPr lang="en-US" dirty="0" err="1"/>
              <a:t>từ</a:t>
            </a:r>
            <a:r>
              <a:rPr lang="en-US" dirty="0"/>
              <a:t>, </a:t>
            </a:r>
            <a:r>
              <a:rPr lang="en-US" dirty="0" err="1"/>
              <a:t>rồi</a:t>
            </a:r>
            <a:r>
              <a:rPr lang="en-US" dirty="0"/>
              <a:t> </a:t>
            </a:r>
            <a:r>
              <a:rPr lang="en-US" dirty="0" err="1"/>
              <a:t>đọc</a:t>
            </a:r>
            <a:r>
              <a:rPr lang="en-US" dirty="0"/>
              <a:t> </a:t>
            </a:r>
            <a:r>
              <a:rPr lang="en-US" dirty="0" err="1"/>
              <a:t>thầm</a:t>
            </a:r>
            <a:r>
              <a:rPr lang="en-US" dirty="0"/>
              <a:t> </a:t>
            </a:r>
            <a:r>
              <a:rPr lang="en-US" dirty="0" err="1"/>
              <a:t>lại</a:t>
            </a:r>
            <a:r>
              <a:rPr lang="en-US" dirty="0"/>
              <a:t> </a:t>
            </a:r>
            <a:r>
              <a:rPr lang="en-US" dirty="0" err="1"/>
              <a:t>để</a:t>
            </a:r>
            <a:r>
              <a:rPr lang="en-US" dirty="0"/>
              <a:t> </a:t>
            </a:r>
            <a:r>
              <a:rPr lang="en-US" dirty="0" err="1"/>
              <a:t>hiểu</a:t>
            </a:r>
            <a:r>
              <a:rPr lang="en-US" dirty="0"/>
              <a:t> </a:t>
            </a:r>
            <a:r>
              <a:rPr lang="en-US" dirty="0" err="1"/>
              <a:t>văn</a:t>
            </a:r>
            <a:r>
              <a:rPr lang="en-US" dirty="0"/>
              <a:t> </a:t>
            </a:r>
            <a:r>
              <a:rPr lang="en-US" dirty="0" err="1"/>
              <a:t>bản</a:t>
            </a:r>
            <a:r>
              <a:rPr lang="en-US" dirty="0"/>
              <a:t> </a:t>
            </a:r>
            <a:r>
              <a:rPr lang="en-US" dirty="0" err="1"/>
              <a:t>hơn</a:t>
            </a:r>
            <a:r>
              <a:rPr lang="en-US" dirty="0"/>
              <a:t> </a:t>
            </a:r>
            <a:r>
              <a:rPr lang="en-US" dirty="0" err="1"/>
              <a:t>nhé</a:t>
            </a:r>
            <a:r>
              <a:rPr lang="en-US" dirty="0"/>
              <a:t>! </a:t>
            </a:r>
            <a:r>
              <a:rPr lang="en-US" dirty="0" err="1"/>
              <a:t>Các</a:t>
            </a:r>
            <a:r>
              <a:rPr lang="en-US" dirty="0"/>
              <a:t> </a:t>
            </a:r>
            <a:r>
              <a:rPr lang="en-US" dirty="0" err="1"/>
              <a:t>em</a:t>
            </a:r>
            <a:r>
              <a:rPr lang="en-US" dirty="0"/>
              <a:t> </a:t>
            </a:r>
            <a:r>
              <a:rPr lang="en-US" dirty="0" err="1"/>
              <a:t>cũng</a:t>
            </a:r>
            <a:r>
              <a:rPr lang="en-US" dirty="0"/>
              <a:t> </a:t>
            </a:r>
            <a:r>
              <a:rPr lang="en-US" dirty="0" err="1"/>
              <a:t>cần</a:t>
            </a:r>
            <a:r>
              <a:rPr lang="en-US" dirty="0"/>
              <a:t> </a:t>
            </a:r>
            <a:r>
              <a:rPr lang="en-US" dirty="0" err="1"/>
              <a:t>lưu</a:t>
            </a:r>
            <a:r>
              <a:rPr lang="en-US" dirty="0"/>
              <a:t> ý </a:t>
            </a:r>
            <a:r>
              <a:rPr lang="en-US" dirty="0" err="1"/>
              <a:t>đến</a:t>
            </a:r>
            <a:r>
              <a:rPr lang="en-US" dirty="0"/>
              <a:t> </a:t>
            </a:r>
            <a:r>
              <a:rPr lang="en-US" dirty="0" err="1"/>
              <a:t>việc</a:t>
            </a:r>
            <a:r>
              <a:rPr lang="en-US" dirty="0"/>
              <a:t> </a:t>
            </a:r>
            <a:r>
              <a:rPr lang="en-US" dirty="0" err="1"/>
              <a:t>ngắt</a:t>
            </a:r>
            <a:r>
              <a:rPr lang="en-US" dirty="0"/>
              <a:t> </a:t>
            </a:r>
            <a:r>
              <a:rPr lang="en-US" dirty="0" err="1"/>
              <a:t>nhịp</a:t>
            </a:r>
            <a:r>
              <a:rPr lang="en-US" dirty="0"/>
              <a:t> </a:t>
            </a:r>
            <a:r>
              <a:rPr lang="en-US" dirty="0" err="1"/>
              <a:t>đúng</a:t>
            </a:r>
            <a:r>
              <a:rPr lang="en-US" dirty="0"/>
              <a:t> </a:t>
            </a:r>
            <a:r>
              <a:rPr lang="en-US" dirty="0" err="1"/>
              <a:t>chỗ</a:t>
            </a:r>
            <a:r>
              <a:rPr lang="en-US" dirty="0"/>
              <a:t> </a:t>
            </a:r>
            <a:r>
              <a:rPr lang="en-US" dirty="0" err="1"/>
              <a:t>nữa</a:t>
            </a:r>
            <a:r>
              <a:rPr lang="en-US" dirty="0"/>
              <a:t>. </a:t>
            </a:r>
            <a:r>
              <a:rPr lang="en-US" dirty="0" err="1"/>
              <a:t>Bây</a:t>
            </a:r>
            <a:r>
              <a:rPr lang="en-US" dirty="0"/>
              <a:t> </a:t>
            </a:r>
            <a:r>
              <a:rPr lang="en-US" dirty="0" err="1"/>
              <a:t>giờ</a:t>
            </a:r>
            <a:r>
              <a:rPr lang="en-US" dirty="0"/>
              <a:t> </a:t>
            </a:r>
            <a:r>
              <a:rPr lang="en-US" dirty="0" err="1"/>
              <a:t>cô</a:t>
            </a:r>
            <a:r>
              <a:rPr lang="en-US" dirty="0"/>
              <a:t> </a:t>
            </a:r>
            <a:r>
              <a:rPr lang="en-US" dirty="0" err="1"/>
              <a:t>sẽ</a:t>
            </a:r>
            <a:r>
              <a:rPr lang="en-US" dirty="0"/>
              <a:t> </a:t>
            </a:r>
            <a:r>
              <a:rPr lang="en-US" dirty="0" err="1"/>
              <a:t>đọc</a:t>
            </a:r>
            <a:r>
              <a:rPr lang="en-US" dirty="0"/>
              <a:t> </a:t>
            </a:r>
            <a:r>
              <a:rPr lang="en-US" dirty="0" err="1"/>
              <a:t>mẫu</a:t>
            </a:r>
            <a:r>
              <a:rPr lang="en-US" dirty="0"/>
              <a:t> </a:t>
            </a:r>
            <a:r>
              <a:rPr lang="en-US" dirty="0" err="1"/>
              <a:t>khổ</a:t>
            </a:r>
            <a:r>
              <a:rPr lang="en-US" dirty="0"/>
              <a:t> 1 </a:t>
            </a:r>
            <a:r>
              <a:rPr lang="en-US" dirty="0" err="1"/>
              <a:t>và</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cùng</a:t>
            </a:r>
            <a:r>
              <a:rPr lang="en-US" dirty="0"/>
              <a:t> </a:t>
            </a:r>
            <a:r>
              <a:rPr lang="en-US" dirty="0" err="1"/>
              <a:t>đọc</a:t>
            </a:r>
            <a:r>
              <a:rPr lang="en-US" dirty="0"/>
              <a:t> </a:t>
            </a:r>
            <a:r>
              <a:rPr lang="en-US" dirty="0" err="1"/>
              <a:t>nối</a:t>
            </a:r>
            <a:r>
              <a:rPr lang="en-US" dirty="0"/>
              <a:t> </a:t>
            </a:r>
            <a:r>
              <a:rPr lang="en-US" dirty="0" err="1"/>
              <a:t>tiếp</a:t>
            </a:r>
            <a:r>
              <a:rPr lang="en-US" dirty="0"/>
              <a:t> </a:t>
            </a:r>
            <a:r>
              <a:rPr lang="en-US" dirty="0" err="1"/>
              <a:t>khổ</a:t>
            </a:r>
            <a:r>
              <a:rPr lang="en-US" dirty="0"/>
              <a:t> 2-3-4 </a:t>
            </a:r>
            <a:r>
              <a:rPr lang="en-US" dirty="0" err="1"/>
              <a:t>nhé</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05808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59847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56000"/>
          </a:blip>
          <a:srcRect l="278" t="8046" r="288" b="8046"/>
          <a:stretch/>
        </p:blipFill>
        <p:spPr>
          <a:xfrm>
            <a:off x="0" y="0"/>
            <a:ext cx="9144001" cy="5143500"/>
          </a:xfrm>
          <a:prstGeom prst="rect">
            <a:avLst/>
          </a:prstGeom>
          <a:noFill/>
          <a:ln>
            <a:noFill/>
          </a:ln>
        </p:spPr>
      </p:pic>
      <p:pic>
        <p:nvPicPr>
          <p:cNvPr id="10" name="Google Shape;10;p2"/>
          <p:cNvPicPr preferRelativeResize="0"/>
          <p:nvPr/>
        </p:nvPicPr>
        <p:blipFill rotWithShape="1">
          <a:blip r:embed="rId3">
            <a:alphaModFix/>
          </a:blip>
          <a:srcRect r="8675" b="9181"/>
          <a:stretch/>
        </p:blipFill>
        <p:spPr>
          <a:xfrm rot="10800000" flipH="1">
            <a:off x="396300" y="236250"/>
            <a:ext cx="8351400" cy="4671000"/>
          </a:xfrm>
          <a:prstGeom prst="snip1Rect">
            <a:avLst>
              <a:gd name="adj" fmla="val 9108"/>
            </a:avLst>
          </a:prstGeom>
          <a:noFill/>
          <a:ln>
            <a:noFill/>
          </a:ln>
          <a:effectLst>
            <a:outerShdw blurRad="185738" dist="57150" dir="3780000" algn="bl" rotWithShape="0">
              <a:schemeClr val="dk2">
                <a:alpha val="52000"/>
              </a:schemeClr>
            </a:outerShdw>
          </a:effectLst>
        </p:spPr>
      </p:pic>
      <p:pic>
        <p:nvPicPr>
          <p:cNvPr id="11" name="Google Shape;11;p2"/>
          <p:cNvPicPr preferRelativeResize="0"/>
          <p:nvPr/>
        </p:nvPicPr>
        <p:blipFill rotWithShape="1">
          <a:blip r:embed="rId4">
            <a:alphaModFix/>
          </a:blip>
          <a:srcRect l="5602" r="5602"/>
          <a:stretch/>
        </p:blipFill>
        <p:spPr>
          <a:xfrm rot="-5400000">
            <a:off x="-1801714" y="2175814"/>
            <a:ext cx="4530750" cy="773100"/>
          </a:xfrm>
          <a:prstGeom prst="rect">
            <a:avLst/>
          </a:prstGeom>
          <a:noFill/>
          <a:ln>
            <a:noFill/>
          </a:ln>
        </p:spPr>
      </p:pic>
      <p:sp>
        <p:nvSpPr>
          <p:cNvPr id="12" name="Google Shape;12;p2"/>
          <p:cNvSpPr txBox="1">
            <a:spLocks noGrp="1"/>
          </p:cNvSpPr>
          <p:nvPr>
            <p:ph type="ctrTitle"/>
          </p:nvPr>
        </p:nvSpPr>
        <p:spPr>
          <a:xfrm>
            <a:off x="2779500" y="1430100"/>
            <a:ext cx="3585000" cy="182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7300">
                <a:solidFill>
                  <a:schemeClr val="dk2"/>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2392500" y="3984351"/>
            <a:ext cx="4359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700">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FF294-A4BC-4BD7-2292-015AF9BC23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C07469-D1FF-E20D-3CFE-306E93CCDF18}"/>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4" name="Footer Placeholder 3">
            <a:extLst>
              <a:ext uri="{FF2B5EF4-FFF2-40B4-BE49-F238E27FC236}">
                <a16:creationId xmlns:a16="http://schemas.microsoft.com/office/drawing/2014/main" id="{88452F10-C5AC-C016-FD3B-9B82A5F3F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208BF5-F3E2-0D46-5500-0E969D097D6E}"/>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358337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9632B-56FA-506C-8085-6BF5C633AD7B}"/>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3" name="Footer Placeholder 2">
            <a:extLst>
              <a:ext uri="{FF2B5EF4-FFF2-40B4-BE49-F238E27FC236}">
                <a16:creationId xmlns:a16="http://schemas.microsoft.com/office/drawing/2014/main" id="{7C69A08D-8DAB-A536-D4FB-7A8ACD5235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C65844-7A0D-58E5-F061-034B42D578D6}"/>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1646057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9D69-A48C-5721-7AB2-CBD7C03A615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1E007DC-AC20-73D7-74CE-76043D66B06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4600C3-B7F8-C351-0CFA-183430FA40A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85A465-C686-9222-F726-282B749CB49B}"/>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6" name="Footer Placeholder 5">
            <a:extLst>
              <a:ext uri="{FF2B5EF4-FFF2-40B4-BE49-F238E27FC236}">
                <a16:creationId xmlns:a16="http://schemas.microsoft.com/office/drawing/2014/main" id="{E51C5347-79D0-EFB9-5602-D256FA1628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5316C-67DD-AC19-DAB6-D5C76D632288}"/>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2213795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6E74-70C2-64C6-EA1C-9E214E64287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1D9A950-AEB8-760E-8C94-31891716303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D4C5A2B-9DD7-06A5-C53F-2EF9B365E54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178423-014D-0619-614A-5B7795CB756F}"/>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6" name="Footer Placeholder 5">
            <a:extLst>
              <a:ext uri="{FF2B5EF4-FFF2-40B4-BE49-F238E27FC236}">
                <a16:creationId xmlns:a16="http://schemas.microsoft.com/office/drawing/2014/main" id="{2FA236A2-BF47-D9F3-50A8-02EC78991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2DB5-A1E4-DA84-42E1-52DBF4A26C16}"/>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2498085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E3CC-2B30-722D-4168-3EC156936A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64209C-52D6-5531-3397-D0F86ABF81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F986E-6790-8B0D-ECBD-62F79582BDCF}"/>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5" name="Footer Placeholder 4">
            <a:extLst>
              <a:ext uri="{FF2B5EF4-FFF2-40B4-BE49-F238E27FC236}">
                <a16:creationId xmlns:a16="http://schemas.microsoft.com/office/drawing/2014/main" id="{DC8E41AA-924A-505B-39FF-B990C7F6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8AB0F-6A78-02B2-2050-E4FC975E00F0}"/>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3159871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B6295-A163-9651-304C-0E2D8D90FDC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4CB28-B9D2-FDAF-20B2-89000D97784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F28CF-2980-8839-3A3D-DD29FD41FBB4}"/>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5" name="Footer Placeholder 4">
            <a:extLst>
              <a:ext uri="{FF2B5EF4-FFF2-40B4-BE49-F238E27FC236}">
                <a16:creationId xmlns:a16="http://schemas.microsoft.com/office/drawing/2014/main" id="{8F3BD8E2-0C72-E8AA-64D9-61A609335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EE35C-9252-2041-39B7-3710AC33A1B3}"/>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2704735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160"/>
        <p:cNvGrpSpPr/>
        <p:nvPr/>
      </p:nvGrpSpPr>
      <p:grpSpPr>
        <a:xfrm>
          <a:off x="0" y="0"/>
          <a:ext cx="0" cy="0"/>
          <a:chOff x="0" y="0"/>
          <a:chExt cx="0" cy="0"/>
        </a:xfrm>
      </p:grpSpPr>
      <p:pic>
        <p:nvPicPr>
          <p:cNvPr id="161" name="Google Shape;161;p23"/>
          <p:cNvPicPr preferRelativeResize="0"/>
          <p:nvPr/>
        </p:nvPicPr>
        <p:blipFill rotWithShape="1">
          <a:blip r:embed="rId2">
            <a:alphaModFix amt="56000"/>
          </a:blip>
          <a:srcRect l="278" t="8046" r="288" b="8046"/>
          <a:stretch/>
        </p:blipFill>
        <p:spPr>
          <a:xfrm>
            <a:off x="0" y="0"/>
            <a:ext cx="9144001" cy="5143500"/>
          </a:xfrm>
          <a:prstGeom prst="rect">
            <a:avLst/>
          </a:prstGeom>
          <a:noFill/>
          <a:ln>
            <a:noFill/>
          </a:ln>
        </p:spPr>
      </p:pic>
      <p:pic>
        <p:nvPicPr>
          <p:cNvPr id="162" name="Google Shape;162;p23"/>
          <p:cNvPicPr preferRelativeResize="0"/>
          <p:nvPr/>
        </p:nvPicPr>
        <p:blipFill rotWithShape="1">
          <a:blip r:embed="rId3">
            <a:alphaModFix/>
          </a:blip>
          <a:srcRect l="694" t="285" r="92279" b="1415"/>
          <a:stretch/>
        </p:blipFill>
        <p:spPr>
          <a:xfrm rot="10800000">
            <a:off x="8885806" y="236250"/>
            <a:ext cx="593700" cy="4671000"/>
          </a:xfrm>
          <a:prstGeom prst="rect">
            <a:avLst/>
          </a:prstGeom>
          <a:noFill/>
          <a:ln>
            <a:noFill/>
          </a:ln>
          <a:effectLst>
            <a:outerShdw blurRad="185738" dist="57150" dir="3780000" algn="bl" rotWithShape="0">
              <a:schemeClr val="dk2">
                <a:alpha val="52000"/>
              </a:schemeClr>
            </a:outerShdw>
          </a:effectLst>
        </p:spPr>
      </p:pic>
      <p:pic>
        <p:nvPicPr>
          <p:cNvPr id="163" name="Google Shape;163;p23"/>
          <p:cNvPicPr preferRelativeResize="0"/>
          <p:nvPr/>
        </p:nvPicPr>
        <p:blipFill rotWithShape="1">
          <a:blip r:embed="rId3">
            <a:alphaModFix/>
          </a:blip>
          <a:srcRect l="695" t="285" b="1415"/>
          <a:stretch/>
        </p:blipFill>
        <p:spPr>
          <a:xfrm rot="10800000">
            <a:off x="396050" y="236250"/>
            <a:ext cx="8389200" cy="4671000"/>
          </a:xfrm>
          <a:prstGeom prst="snip1Rect">
            <a:avLst>
              <a:gd name="adj" fmla="val 9003"/>
            </a:avLst>
          </a:prstGeom>
          <a:noFill/>
          <a:ln>
            <a:noFill/>
          </a:ln>
          <a:effectLst>
            <a:outerShdw blurRad="185738" dist="57150" dir="3780000" algn="bl" rotWithShape="0">
              <a:schemeClr val="dk2">
                <a:alpha val="52000"/>
              </a:schemeClr>
            </a:outerShdw>
          </a:effectLst>
        </p:spPr>
      </p:pic>
      <p:pic>
        <p:nvPicPr>
          <p:cNvPr id="164" name="Google Shape;164;p23"/>
          <p:cNvPicPr preferRelativeResize="0"/>
          <p:nvPr/>
        </p:nvPicPr>
        <p:blipFill rotWithShape="1">
          <a:blip r:embed="rId4">
            <a:alphaModFix/>
          </a:blip>
          <a:srcRect l="29" t="25645" r="39" b="27315"/>
          <a:stretch/>
        </p:blipFill>
        <p:spPr>
          <a:xfrm rot="5400000">
            <a:off x="6297413" y="2268013"/>
            <a:ext cx="5043001" cy="603875"/>
          </a:xfrm>
          <a:prstGeom prst="rect">
            <a:avLst/>
          </a:prstGeom>
          <a:noFill/>
          <a:ln>
            <a:noFill/>
          </a:ln>
        </p:spPr>
      </p:pic>
      <p:sp>
        <p:nvSpPr>
          <p:cNvPr id="165" name="Google Shape;165;p23"/>
          <p:cNvSpPr txBox="1">
            <a:spLocks noGrp="1"/>
          </p:cNvSpPr>
          <p:nvPr>
            <p:ph type="subTitle" idx="1"/>
          </p:nvPr>
        </p:nvSpPr>
        <p:spPr>
          <a:xfrm>
            <a:off x="1806163" y="3292275"/>
            <a:ext cx="2181600" cy="38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800">
                <a:solidFill>
                  <a:schemeClr val="dk1"/>
                </a:solidFill>
                <a:latin typeface="Yellowtail"/>
                <a:ea typeface="Yellowtail"/>
                <a:cs typeface="Yellowtail"/>
                <a:sym typeface="Yellowtail"/>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66" name="Google Shape;166;p23"/>
          <p:cNvSpPr txBox="1">
            <a:spLocks noGrp="1"/>
          </p:cNvSpPr>
          <p:nvPr>
            <p:ph type="subTitle" idx="2"/>
          </p:nvPr>
        </p:nvSpPr>
        <p:spPr>
          <a:xfrm>
            <a:off x="5154288" y="3293775"/>
            <a:ext cx="2185500" cy="3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800">
                <a:solidFill>
                  <a:schemeClr val="dk1"/>
                </a:solidFill>
                <a:latin typeface="Yellowtail"/>
                <a:ea typeface="Yellowtail"/>
                <a:cs typeface="Yellowtail"/>
                <a:sym typeface="Yellowtail"/>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67" name="Google Shape;167;p23"/>
          <p:cNvSpPr txBox="1">
            <a:spLocks noGrp="1"/>
          </p:cNvSpPr>
          <p:nvPr>
            <p:ph type="subTitle" idx="3"/>
          </p:nvPr>
        </p:nvSpPr>
        <p:spPr>
          <a:xfrm>
            <a:off x="1443163" y="3982526"/>
            <a:ext cx="2907600" cy="62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3"/>
          <p:cNvSpPr txBox="1">
            <a:spLocks noGrp="1"/>
          </p:cNvSpPr>
          <p:nvPr>
            <p:ph type="subTitle" idx="4"/>
          </p:nvPr>
        </p:nvSpPr>
        <p:spPr>
          <a:xfrm>
            <a:off x="4793238" y="3982526"/>
            <a:ext cx="2907600" cy="62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3"/>
          <p:cNvSpPr txBox="1">
            <a:spLocks noGrp="1"/>
          </p:cNvSpPr>
          <p:nvPr>
            <p:ph type="title"/>
          </p:nvPr>
        </p:nvSpPr>
        <p:spPr>
          <a:xfrm>
            <a:off x="713225" y="539500"/>
            <a:ext cx="7717500" cy="6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3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0348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mt="56000"/>
          </a:blip>
          <a:srcRect l="278" t="8046" r="288" b="8046"/>
          <a:stretch/>
        </p:blipFill>
        <p:spPr>
          <a:xfrm>
            <a:off x="0" y="0"/>
            <a:ext cx="9144001" cy="5143500"/>
          </a:xfrm>
          <a:prstGeom prst="rect">
            <a:avLst/>
          </a:prstGeom>
          <a:noFill/>
          <a:ln>
            <a:noFill/>
          </a:ln>
        </p:spPr>
      </p:pic>
      <p:pic>
        <p:nvPicPr>
          <p:cNvPr id="16" name="Google Shape;16;p3"/>
          <p:cNvPicPr preferRelativeResize="0"/>
          <p:nvPr/>
        </p:nvPicPr>
        <p:blipFill rotWithShape="1">
          <a:blip r:embed="rId3">
            <a:alphaModFix/>
          </a:blip>
          <a:srcRect l="694" t="285" r="92279" b="1415"/>
          <a:stretch/>
        </p:blipFill>
        <p:spPr>
          <a:xfrm rot="10800000" flipH="1">
            <a:off x="-317908" y="236250"/>
            <a:ext cx="593700" cy="4671000"/>
          </a:xfrm>
          <a:prstGeom prst="rect">
            <a:avLst/>
          </a:prstGeom>
          <a:noFill/>
          <a:ln>
            <a:noFill/>
          </a:ln>
          <a:effectLst>
            <a:outerShdw blurRad="185738" dist="57150" dir="3780000" algn="bl" rotWithShape="0">
              <a:schemeClr val="dk2">
                <a:alpha val="52000"/>
              </a:schemeClr>
            </a:outerShdw>
          </a:effectLst>
        </p:spPr>
      </p:pic>
      <p:pic>
        <p:nvPicPr>
          <p:cNvPr id="17" name="Google Shape;17;p3"/>
          <p:cNvPicPr preferRelativeResize="0"/>
          <p:nvPr/>
        </p:nvPicPr>
        <p:blipFill rotWithShape="1">
          <a:blip r:embed="rId3">
            <a:alphaModFix/>
          </a:blip>
          <a:srcRect l="695" t="285" b="1415"/>
          <a:stretch/>
        </p:blipFill>
        <p:spPr>
          <a:xfrm rot="10800000" flipH="1">
            <a:off x="376348" y="236250"/>
            <a:ext cx="8389200" cy="4671000"/>
          </a:xfrm>
          <a:prstGeom prst="snip1Rect">
            <a:avLst>
              <a:gd name="adj" fmla="val 9003"/>
            </a:avLst>
          </a:prstGeom>
          <a:noFill/>
          <a:ln>
            <a:noFill/>
          </a:ln>
          <a:effectLst>
            <a:outerShdw blurRad="185738" dist="57150" dir="3780000" algn="bl" rotWithShape="0">
              <a:schemeClr val="dk2">
                <a:alpha val="52000"/>
              </a:schemeClr>
            </a:outerShdw>
          </a:effectLst>
        </p:spPr>
      </p:pic>
      <p:pic>
        <p:nvPicPr>
          <p:cNvPr id="18" name="Google Shape;18;p3"/>
          <p:cNvPicPr preferRelativeResize="0"/>
          <p:nvPr/>
        </p:nvPicPr>
        <p:blipFill rotWithShape="1">
          <a:blip r:embed="rId4">
            <a:alphaModFix/>
          </a:blip>
          <a:srcRect l="29" t="25645" r="39" b="27315"/>
          <a:stretch/>
        </p:blipFill>
        <p:spPr>
          <a:xfrm rot="-5400000" flipH="1">
            <a:off x="-2178816" y="2268013"/>
            <a:ext cx="5043001" cy="603875"/>
          </a:xfrm>
          <a:prstGeom prst="rect">
            <a:avLst/>
          </a:prstGeom>
          <a:noFill/>
          <a:ln>
            <a:noFill/>
          </a:ln>
        </p:spPr>
      </p:pic>
      <p:sp>
        <p:nvSpPr>
          <p:cNvPr id="19" name="Google Shape;19;p3"/>
          <p:cNvSpPr txBox="1">
            <a:spLocks noGrp="1"/>
          </p:cNvSpPr>
          <p:nvPr>
            <p:ph type="title"/>
          </p:nvPr>
        </p:nvSpPr>
        <p:spPr>
          <a:xfrm>
            <a:off x="4191287" y="2389349"/>
            <a:ext cx="3423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3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5359487" y="1144792"/>
            <a:ext cx="108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4345037" y="3341892"/>
            <a:ext cx="3116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7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CUSTOM_3">
    <p:bg>
      <p:bgPr>
        <a:solidFill>
          <a:schemeClr val="dk2"/>
        </a:solidFill>
        <a:effectLst/>
      </p:bgPr>
    </p:bg>
    <p:spTree>
      <p:nvGrpSpPr>
        <p:cNvPr id="1" name="Shape 160"/>
        <p:cNvGrpSpPr/>
        <p:nvPr/>
      </p:nvGrpSpPr>
      <p:grpSpPr>
        <a:xfrm>
          <a:off x="0" y="0"/>
          <a:ext cx="0" cy="0"/>
          <a:chOff x="0" y="0"/>
          <a:chExt cx="0" cy="0"/>
        </a:xfrm>
      </p:grpSpPr>
      <p:pic>
        <p:nvPicPr>
          <p:cNvPr id="161" name="Google Shape;161;p23"/>
          <p:cNvPicPr preferRelativeResize="0"/>
          <p:nvPr/>
        </p:nvPicPr>
        <p:blipFill rotWithShape="1">
          <a:blip r:embed="rId2">
            <a:alphaModFix amt="56000"/>
          </a:blip>
          <a:srcRect l="278" t="8046" r="288" b="8046"/>
          <a:stretch/>
        </p:blipFill>
        <p:spPr>
          <a:xfrm>
            <a:off x="0" y="0"/>
            <a:ext cx="9144001" cy="5143500"/>
          </a:xfrm>
          <a:prstGeom prst="rect">
            <a:avLst/>
          </a:prstGeom>
          <a:noFill/>
          <a:ln>
            <a:noFill/>
          </a:ln>
        </p:spPr>
      </p:pic>
      <p:pic>
        <p:nvPicPr>
          <p:cNvPr id="162" name="Google Shape;162;p23"/>
          <p:cNvPicPr preferRelativeResize="0"/>
          <p:nvPr/>
        </p:nvPicPr>
        <p:blipFill rotWithShape="1">
          <a:blip r:embed="rId3">
            <a:alphaModFix/>
          </a:blip>
          <a:srcRect l="694" t="285" r="92279" b="1415"/>
          <a:stretch/>
        </p:blipFill>
        <p:spPr>
          <a:xfrm rot="10800000">
            <a:off x="8885806" y="236250"/>
            <a:ext cx="593700" cy="4671000"/>
          </a:xfrm>
          <a:prstGeom prst="rect">
            <a:avLst/>
          </a:prstGeom>
          <a:noFill/>
          <a:ln>
            <a:noFill/>
          </a:ln>
          <a:effectLst>
            <a:outerShdw blurRad="185738" dist="57150" dir="3780000" algn="bl" rotWithShape="0">
              <a:schemeClr val="dk2">
                <a:alpha val="52000"/>
              </a:schemeClr>
            </a:outerShdw>
          </a:effectLst>
        </p:spPr>
      </p:pic>
      <p:pic>
        <p:nvPicPr>
          <p:cNvPr id="163" name="Google Shape;163;p23"/>
          <p:cNvPicPr preferRelativeResize="0"/>
          <p:nvPr/>
        </p:nvPicPr>
        <p:blipFill rotWithShape="1">
          <a:blip r:embed="rId3">
            <a:alphaModFix/>
          </a:blip>
          <a:srcRect l="695" t="285" b="1415"/>
          <a:stretch/>
        </p:blipFill>
        <p:spPr>
          <a:xfrm rot="10800000">
            <a:off x="396050" y="236250"/>
            <a:ext cx="8389200" cy="4671000"/>
          </a:xfrm>
          <a:prstGeom prst="snip1Rect">
            <a:avLst>
              <a:gd name="adj" fmla="val 9003"/>
            </a:avLst>
          </a:prstGeom>
          <a:noFill/>
          <a:ln>
            <a:noFill/>
          </a:ln>
          <a:effectLst>
            <a:outerShdw blurRad="185738" dist="57150" dir="3780000" algn="bl" rotWithShape="0">
              <a:schemeClr val="dk2">
                <a:alpha val="52000"/>
              </a:schemeClr>
            </a:outerShdw>
          </a:effectLst>
        </p:spPr>
      </p:pic>
      <p:pic>
        <p:nvPicPr>
          <p:cNvPr id="164" name="Google Shape;164;p23"/>
          <p:cNvPicPr preferRelativeResize="0"/>
          <p:nvPr/>
        </p:nvPicPr>
        <p:blipFill rotWithShape="1">
          <a:blip r:embed="rId4">
            <a:alphaModFix/>
          </a:blip>
          <a:srcRect l="29" t="25645" r="39" b="27315"/>
          <a:stretch/>
        </p:blipFill>
        <p:spPr>
          <a:xfrm rot="5400000">
            <a:off x="6297413" y="2268013"/>
            <a:ext cx="5043001" cy="603875"/>
          </a:xfrm>
          <a:prstGeom prst="rect">
            <a:avLst/>
          </a:prstGeom>
          <a:noFill/>
          <a:ln>
            <a:noFill/>
          </a:ln>
        </p:spPr>
      </p:pic>
      <p:sp>
        <p:nvSpPr>
          <p:cNvPr id="165" name="Google Shape;165;p23"/>
          <p:cNvSpPr txBox="1">
            <a:spLocks noGrp="1"/>
          </p:cNvSpPr>
          <p:nvPr>
            <p:ph type="subTitle" idx="1"/>
          </p:nvPr>
        </p:nvSpPr>
        <p:spPr>
          <a:xfrm>
            <a:off x="1806163" y="3292275"/>
            <a:ext cx="2181600" cy="38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800">
                <a:solidFill>
                  <a:schemeClr val="dk1"/>
                </a:solidFill>
                <a:latin typeface="Yellowtail"/>
                <a:ea typeface="Yellowtail"/>
                <a:cs typeface="Yellowtail"/>
                <a:sym typeface="Yellowtail"/>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66" name="Google Shape;166;p23"/>
          <p:cNvSpPr txBox="1">
            <a:spLocks noGrp="1"/>
          </p:cNvSpPr>
          <p:nvPr>
            <p:ph type="subTitle" idx="2"/>
          </p:nvPr>
        </p:nvSpPr>
        <p:spPr>
          <a:xfrm>
            <a:off x="5154288" y="3293775"/>
            <a:ext cx="2185500" cy="3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800">
                <a:solidFill>
                  <a:schemeClr val="dk1"/>
                </a:solidFill>
                <a:latin typeface="Yellowtail"/>
                <a:ea typeface="Yellowtail"/>
                <a:cs typeface="Yellowtail"/>
                <a:sym typeface="Yellowtail"/>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67" name="Google Shape;167;p23"/>
          <p:cNvSpPr txBox="1">
            <a:spLocks noGrp="1"/>
          </p:cNvSpPr>
          <p:nvPr>
            <p:ph type="subTitle" idx="3"/>
          </p:nvPr>
        </p:nvSpPr>
        <p:spPr>
          <a:xfrm>
            <a:off x="1443163" y="3982526"/>
            <a:ext cx="2907600" cy="62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3"/>
          <p:cNvSpPr txBox="1">
            <a:spLocks noGrp="1"/>
          </p:cNvSpPr>
          <p:nvPr>
            <p:ph type="subTitle" idx="4"/>
          </p:nvPr>
        </p:nvSpPr>
        <p:spPr>
          <a:xfrm>
            <a:off x="4793238" y="3982526"/>
            <a:ext cx="2907600" cy="62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3"/>
          <p:cNvSpPr txBox="1">
            <a:spLocks noGrp="1"/>
          </p:cNvSpPr>
          <p:nvPr>
            <p:ph type="title"/>
          </p:nvPr>
        </p:nvSpPr>
        <p:spPr>
          <a:xfrm>
            <a:off x="713225" y="539500"/>
            <a:ext cx="7717500" cy="6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3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10">
    <p:bg>
      <p:bgPr>
        <a:solidFill>
          <a:schemeClr val="dk2"/>
        </a:solidFill>
        <a:effectLst/>
      </p:bgPr>
    </p:bg>
    <p:spTree>
      <p:nvGrpSpPr>
        <p:cNvPr id="1" name="Shape 294"/>
        <p:cNvGrpSpPr/>
        <p:nvPr/>
      </p:nvGrpSpPr>
      <p:grpSpPr>
        <a:xfrm>
          <a:off x="0" y="0"/>
          <a:ext cx="0" cy="0"/>
          <a:chOff x="0" y="0"/>
          <a:chExt cx="0" cy="0"/>
        </a:xfrm>
      </p:grpSpPr>
      <p:pic>
        <p:nvPicPr>
          <p:cNvPr id="295" name="Google Shape;295;p35"/>
          <p:cNvPicPr preferRelativeResize="0"/>
          <p:nvPr/>
        </p:nvPicPr>
        <p:blipFill rotWithShape="1">
          <a:blip r:embed="rId2">
            <a:alphaModFix amt="56000"/>
          </a:blip>
          <a:srcRect l="278" t="8046" r="288" b="8046"/>
          <a:stretch/>
        </p:blipFill>
        <p:spPr>
          <a:xfrm>
            <a:off x="0" y="0"/>
            <a:ext cx="9144001" cy="5143500"/>
          </a:xfrm>
          <a:prstGeom prst="rect">
            <a:avLst/>
          </a:prstGeom>
          <a:noFill/>
          <a:ln>
            <a:noFill/>
          </a:ln>
        </p:spPr>
      </p:pic>
      <p:pic>
        <p:nvPicPr>
          <p:cNvPr id="296" name="Google Shape;296;p35"/>
          <p:cNvPicPr preferRelativeResize="0"/>
          <p:nvPr/>
        </p:nvPicPr>
        <p:blipFill rotWithShape="1">
          <a:blip r:embed="rId3">
            <a:alphaModFix/>
          </a:blip>
          <a:srcRect l="694" t="285" r="92279" b="1415"/>
          <a:stretch/>
        </p:blipFill>
        <p:spPr>
          <a:xfrm rot="10800000">
            <a:off x="8885806" y="236250"/>
            <a:ext cx="593700" cy="4671000"/>
          </a:xfrm>
          <a:prstGeom prst="rect">
            <a:avLst/>
          </a:prstGeom>
          <a:noFill/>
          <a:ln>
            <a:noFill/>
          </a:ln>
          <a:effectLst>
            <a:outerShdw blurRad="185738" dist="57150" dir="3780000" algn="bl" rotWithShape="0">
              <a:schemeClr val="dk2">
                <a:alpha val="52000"/>
              </a:schemeClr>
            </a:outerShdw>
          </a:effectLst>
        </p:spPr>
      </p:pic>
      <p:pic>
        <p:nvPicPr>
          <p:cNvPr id="297" name="Google Shape;297;p35"/>
          <p:cNvPicPr preferRelativeResize="0"/>
          <p:nvPr/>
        </p:nvPicPr>
        <p:blipFill rotWithShape="1">
          <a:blip r:embed="rId3">
            <a:alphaModFix/>
          </a:blip>
          <a:srcRect l="695" t="285" b="1415"/>
          <a:stretch/>
        </p:blipFill>
        <p:spPr>
          <a:xfrm rot="10800000">
            <a:off x="396050" y="236250"/>
            <a:ext cx="8389200" cy="4671000"/>
          </a:xfrm>
          <a:prstGeom prst="snip1Rect">
            <a:avLst>
              <a:gd name="adj" fmla="val 9003"/>
            </a:avLst>
          </a:prstGeom>
          <a:noFill/>
          <a:ln>
            <a:noFill/>
          </a:ln>
          <a:effectLst>
            <a:outerShdw blurRad="185738" dist="57150" dir="3780000" algn="bl" rotWithShape="0">
              <a:schemeClr val="dk2">
                <a:alpha val="52000"/>
              </a:schemeClr>
            </a:outerShdw>
          </a:effectLst>
        </p:spPr>
      </p:pic>
      <p:pic>
        <p:nvPicPr>
          <p:cNvPr id="298" name="Google Shape;298;p35"/>
          <p:cNvPicPr preferRelativeResize="0"/>
          <p:nvPr/>
        </p:nvPicPr>
        <p:blipFill rotWithShape="1">
          <a:blip r:embed="rId4">
            <a:alphaModFix/>
          </a:blip>
          <a:srcRect l="29" t="25645" r="39" b="27315"/>
          <a:stretch/>
        </p:blipFill>
        <p:spPr>
          <a:xfrm rot="5400000">
            <a:off x="6297413" y="2268013"/>
            <a:ext cx="5043001" cy="6038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C1D2-4AC5-CCE9-688F-6B84CA0679F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0B6378A-8B26-FB1D-4171-5A28EE16DEF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3B8EC3C-B652-E327-B7E5-424273237051}"/>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5" name="Footer Placeholder 4">
            <a:extLst>
              <a:ext uri="{FF2B5EF4-FFF2-40B4-BE49-F238E27FC236}">
                <a16:creationId xmlns:a16="http://schemas.microsoft.com/office/drawing/2014/main" id="{C07B9D3B-2B75-C125-ECF7-CCEB77E28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575E5-CE7B-653E-4422-CC900634D7B1}"/>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1199984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E225-1C69-53C9-E07D-125589168E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C96958-A37F-AE82-FCC2-93FE74EB6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9DBA-1F39-FF10-3EA3-81C518754DC3}"/>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5" name="Footer Placeholder 4">
            <a:extLst>
              <a:ext uri="{FF2B5EF4-FFF2-40B4-BE49-F238E27FC236}">
                <a16:creationId xmlns:a16="http://schemas.microsoft.com/office/drawing/2014/main" id="{0E693E84-E5CD-CDAC-4609-A59683C3C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A13A2-26CB-39B4-E899-70C7F5E52AEC}"/>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2269300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854A-BBA3-11E7-8B37-329C6B63EFB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E55F1C4-F90E-0F53-4971-DCEBCEDBD48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CDEC1D-786F-D2D0-4442-1256CF1D7FAE}"/>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5" name="Footer Placeholder 4">
            <a:extLst>
              <a:ext uri="{FF2B5EF4-FFF2-40B4-BE49-F238E27FC236}">
                <a16:creationId xmlns:a16="http://schemas.microsoft.com/office/drawing/2014/main" id="{D0F09A99-E443-971D-BF68-1B563464A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BB8C1-77A8-EE0B-87E6-972232FA4905}"/>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392946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D61F2-7340-8118-1432-B59C5067E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FEE5AA-DFCD-651F-9884-CE085ABBCF1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CE8CFD-223B-8CCD-A030-38E3648EECD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3F61D4-6658-9607-6AAB-4EDE63A9D487}"/>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6" name="Footer Placeholder 5">
            <a:extLst>
              <a:ext uri="{FF2B5EF4-FFF2-40B4-BE49-F238E27FC236}">
                <a16:creationId xmlns:a16="http://schemas.microsoft.com/office/drawing/2014/main" id="{7420542D-8F3F-E6F6-483F-C5712641E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796E1-B57A-B3C0-28F8-E3E42D12343C}"/>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4257177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2E48-AAC3-5535-BCFE-3A11D5F6252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04EBAE-B665-D108-F300-DA523B591B0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4BA2EC7-F8AC-3D2D-B7C2-03E077542C4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80A06-CD46-590A-1D42-1A0271B8E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178690A-1BFC-B8D6-F08E-FE987F73926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647CE-D86B-1DBF-DC27-0E339E18B655}"/>
              </a:ext>
            </a:extLst>
          </p:cNvPr>
          <p:cNvSpPr>
            <a:spLocks noGrp="1"/>
          </p:cNvSpPr>
          <p:nvPr>
            <p:ph type="dt" sz="half" idx="10"/>
          </p:nvPr>
        </p:nvSpPr>
        <p:spPr/>
        <p:txBody>
          <a:bodyPr/>
          <a:lstStyle/>
          <a:p>
            <a:fld id="{74782183-742A-4CBF-82F7-671E8870FA07}" type="datetimeFigureOut">
              <a:rPr lang="en-US" smtClean="0"/>
              <a:t>11/19/2024</a:t>
            </a:fld>
            <a:endParaRPr lang="en-US"/>
          </a:p>
        </p:txBody>
      </p:sp>
      <p:sp>
        <p:nvSpPr>
          <p:cNvPr id="8" name="Footer Placeholder 7">
            <a:extLst>
              <a:ext uri="{FF2B5EF4-FFF2-40B4-BE49-F238E27FC236}">
                <a16:creationId xmlns:a16="http://schemas.microsoft.com/office/drawing/2014/main" id="{A21BF408-8238-9DFC-190A-9199DCEA5D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2A3A84-6C54-9E3E-1A6A-FD58BD6DD8EB}"/>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8559671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Yellowtail"/>
              <a:buNone/>
              <a:defRPr sz="2800">
                <a:solidFill>
                  <a:schemeClr val="dk1"/>
                </a:solidFill>
                <a:latin typeface="Yellowtail"/>
                <a:ea typeface="Yellowtail"/>
                <a:cs typeface="Yellowtail"/>
                <a:sym typeface="Yellowtail"/>
              </a:defRPr>
            </a:lvl1pPr>
            <a:lvl2pPr lvl="1">
              <a:spcBef>
                <a:spcPts val="0"/>
              </a:spcBef>
              <a:spcAft>
                <a:spcPts val="0"/>
              </a:spcAft>
              <a:buClr>
                <a:schemeClr val="dk1"/>
              </a:buClr>
              <a:buSzPts val="2800"/>
              <a:buFont typeface="Yellowtail"/>
              <a:buNone/>
              <a:defRPr sz="2800">
                <a:solidFill>
                  <a:schemeClr val="dk1"/>
                </a:solidFill>
                <a:latin typeface="Yellowtail"/>
                <a:ea typeface="Yellowtail"/>
                <a:cs typeface="Yellowtail"/>
                <a:sym typeface="Yellowtail"/>
              </a:defRPr>
            </a:lvl2pPr>
            <a:lvl3pPr lvl="2">
              <a:spcBef>
                <a:spcPts val="0"/>
              </a:spcBef>
              <a:spcAft>
                <a:spcPts val="0"/>
              </a:spcAft>
              <a:buClr>
                <a:schemeClr val="dk1"/>
              </a:buClr>
              <a:buSzPts val="2800"/>
              <a:buFont typeface="Yellowtail"/>
              <a:buNone/>
              <a:defRPr sz="2800">
                <a:solidFill>
                  <a:schemeClr val="dk1"/>
                </a:solidFill>
                <a:latin typeface="Yellowtail"/>
                <a:ea typeface="Yellowtail"/>
                <a:cs typeface="Yellowtail"/>
                <a:sym typeface="Yellowtail"/>
              </a:defRPr>
            </a:lvl3pPr>
            <a:lvl4pPr lvl="3">
              <a:spcBef>
                <a:spcPts val="0"/>
              </a:spcBef>
              <a:spcAft>
                <a:spcPts val="0"/>
              </a:spcAft>
              <a:buClr>
                <a:schemeClr val="dk1"/>
              </a:buClr>
              <a:buSzPts val="2800"/>
              <a:buFont typeface="Yellowtail"/>
              <a:buNone/>
              <a:defRPr sz="2800">
                <a:solidFill>
                  <a:schemeClr val="dk1"/>
                </a:solidFill>
                <a:latin typeface="Yellowtail"/>
                <a:ea typeface="Yellowtail"/>
                <a:cs typeface="Yellowtail"/>
                <a:sym typeface="Yellowtail"/>
              </a:defRPr>
            </a:lvl4pPr>
            <a:lvl5pPr lvl="4">
              <a:spcBef>
                <a:spcPts val="0"/>
              </a:spcBef>
              <a:spcAft>
                <a:spcPts val="0"/>
              </a:spcAft>
              <a:buClr>
                <a:schemeClr val="dk1"/>
              </a:buClr>
              <a:buSzPts val="2800"/>
              <a:buFont typeface="Yellowtail"/>
              <a:buNone/>
              <a:defRPr sz="2800">
                <a:solidFill>
                  <a:schemeClr val="dk1"/>
                </a:solidFill>
                <a:latin typeface="Yellowtail"/>
                <a:ea typeface="Yellowtail"/>
                <a:cs typeface="Yellowtail"/>
                <a:sym typeface="Yellowtail"/>
              </a:defRPr>
            </a:lvl5pPr>
            <a:lvl6pPr lvl="5">
              <a:spcBef>
                <a:spcPts val="0"/>
              </a:spcBef>
              <a:spcAft>
                <a:spcPts val="0"/>
              </a:spcAft>
              <a:buClr>
                <a:schemeClr val="dk1"/>
              </a:buClr>
              <a:buSzPts val="2800"/>
              <a:buFont typeface="Yellowtail"/>
              <a:buNone/>
              <a:defRPr sz="2800">
                <a:solidFill>
                  <a:schemeClr val="dk1"/>
                </a:solidFill>
                <a:latin typeface="Yellowtail"/>
                <a:ea typeface="Yellowtail"/>
                <a:cs typeface="Yellowtail"/>
                <a:sym typeface="Yellowtail"/>
              </a:defRPr>
            </a:lvl6pPr>
            <a:lvl7pPr lvl="6">
              <a:spcBef>
                <a:spcPts val="0"/>
              </a:spcBef>
              <a:spcAft>
                <a:spcPts val="0"/>
              </a:spcAft>
              <a:buClr>
                <a:schemeClr val="dk1"/>
              </a:buClr>
              <a:buSzPts val="2800"/>
              <a:buFont typeface="Yellowtail"/>
              <a:buNone/>
              <a:defRPr sz="2800">
                <a:solidFill>
                  <a:schemeClr val="dk1"/>
                </a:solidFill>
                <a:latin typeface="Yellowtail"/>
                <a:ea typeface="Yellowtail"/>
                <a:cs typeface="Yellowtail"/>
                <a:sym typeface="Yellowtail"/>
              </a:defRPr>
            </a:lvl7pPr>
            <a:lvl8pPr lvl="7">
              <a:spcBef>
                <a:spcPts val="0"/>
              </a:spcBef>
              <a:spcAft>
                <a:spcPts val="0"/>
              </a:spcAft>
              <a:buClr>
                <a:schemeClr val="dk1"/>
              </a:buClr>
              <a:buSzPts val="2800"/>
              <a:buFont typeface="Yellowtail"/>
              <a:buNone/>
              <a:defRPr sz="2800">
                <a:solidFill>
                  <a:schemeClr val="dk1"/>
                </a:solidFill>
                <a:latin typeface="Yellowtail"/>
                <a:ea typeface="Yellowtail"/>
                <a:cs typeface="Yellowtail"/>
                <a:sym typeface="Yellowtail"/>
              </a:defRPr>
            </a:lvl8pPr>
            <a:lvl9pPr lvl="8">
              <a:spcBef>
                <a:spcPts val="0"/>
              </a:spcBef>
              <a:spcAft>
                <a:spcPts val="0"/>
              </a:spcAft>
              <a:buClr>
                <a:schemeClr val="dk1"/>
              </a:buClr>
              <a:buSzPts val="2800"/>
              <a:buFont typeface="Yellowtail"/>
              <a:buNone/>
              <a:defRPr sz="2800">
                <a:solidFill>
                  <a:schemeClr val="dk1"/>
                </a:solidFill>
                <a:latin typeface="Yellowtail"/>
                <a:ea typeface="Yellowtail"/>
                <a:cs typeface="Yellowtail"/>
                <a:sym typeface="Yellowtail"/>
              </a:defRPr>
            </a:lvl9pPr>
          </a:lstStyle>
          <a:p>
            <a:endParaRPr/>
          </a:p>
        </p:txBody>
      </p:sp>
      <p:sp>
        <p:nvSpPr>
          <p:cNvPr id="7" name="Google Shape;7;p1"/>
          <p:cNvSpPr txBox="1">
            <a:spLocks noGrp="1"/>
          </p:cNvSpPr>
          <p:nvPr>
            <p:ph type="body" idx="1"/>
          </p:nvPr>
        </p:nvSpPr>
        <p:spPr>
          <a:xfrm>
            <a:off x="713225" y="1389125"/>
            <a:ext cx="7717500" cy="3179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Madurai"/>
              <a:buChar char="●"/>
              <a:defRPr sz="1800">
                <a:solidFill>
                  <a:schemeClr val="dk1"/>
                </a:solidFill>
                <a:latin typeface="Hind Madurai"/>
                <a:ea typeface="Hind Madurai"/>
                <a:cs typeface="Hind Madurai"/>
                <a:sym typeface="Hind Madurai"/>
              </a:defRPr>
            </a:lvl1pPr>
            <a:lvl2pPr marL="914400" lvl="1" indent="-317500">
              <a:lnSpc>
                <a:spcPct val="115000"/>
              </a:lnSpc>
              <a:spcBef>
                <a:spcPts val="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2pPr>
            <a:lvl3pPr marL="1371600" lvl="2" indent="-317500">
              <a:lnSpc>
                <a:spcPct val="115000"/>
              </a:lnSpc>
              <a:spcBef>
                <a:spcPts val="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3pPr>
            <a:lvl4pPr marL="1828800" lvl="3" indent="-317500">
              <a:lnSpc>
                <a:spcPct val="115000"/>
              </a:lnSpc>
              <a:spcBef>
                <a:spcPts val="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4pPr>
            <a:lvl5pPr marL="2286000" lvl="4" indent="-317500">
              <a:lnSpc>
                <a:spcPct val="115000"/>
              </a:lnSpc>
              <a:spcBef>
                <a:spcPts val="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5pPr>
            <a:lvl6pPr marL="2743200" lvl="5" indent="-317500">
              <a:lnSpc>
                <a:spcPct val="115000"/>
              </a:lnSpc>
              <a:spcBef>
                <a:spcPts val="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6pPr>
            <a:lvl7pPr marL="3200400" lvl="6" indent="-317500">
              <a:lnSpc>
                <a:spcPct val="115000"/>
              </a:lnSpc>
              <a:spcBef>
                <a:spcPts val="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7pPr>
            <a:lvl8pPr marL="3657600" lvl="7" indent="-317500">
              <a:lnSpc>
                <a:spcPct val="115000"/>
              </a:lnSpc>
              <a:spcBef>
                <a:spcPts val="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8pPr>
            <a:lvl9pPr marL="4114800" lvl="8" indent="-317500">
              <a:lnSpc>
                <a:spcPct val="115000"/>
              </a:lnSpc>
              <a:spcBef>
                <a:spcPts val="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9" r:id="rId3"/>
    <p:sldLayoutId id="214748368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A0B394-496F-99EB-4AFF-91DEA397D1C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928068-BA7F-F8F8-5206-6A8E9640F1B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24451-811A-A2FD-AEDF-1CA5C76CF9D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782183-742A-4CBF-82F7-671E8870FA07}" type="datetimeFigureOut">
              <a:rPr lang="en-US" smtClean="0"/>
              <a:t>11/19/2024</a:t>
            </a:fld>
            <a:endParaRPr lang="en-US"/>
          </a:p>
        </p:txBody>
      </p:sp>
      <p:sp>
        <p:nvSpPr>
          <p:cNvPr id="5" name="Footer Placeholder 4">
            <a:extLst>
              <a:ext uri="{FF2B5EF4-FFF2-40B4-BE49-F238E27FC236}">
                <a16:creationId xmlns:a16="http://schemas.microsoft.com/office/drawing/2014/main" id="{E5649AF1-E90A-CD94-E88F-57DD1E4ED0C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3BA947-A7EE-F7F1-97CD-F93916B650A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67E8AF-5036-46ED-95C0-3F1CE053B153}" type="slidenum">
              <a:rPr lang="en-US" smtClean="0"/>
              <a:t>‹#›</a:t>
            </a:fld>
            <a:endParaRPr lang="en-US"/>
          </a:p>
        </p:txBody>
      </p:sp>
    </p:spTree>
    <p:extLst>
      <p:ext uri="{BB962C8B-B14F-4D97-AF65-F5344CB8AC3E}">
        <p14:creationId xmlns:p14="http://schemas.microsoft.com/office/powerpoint/2010/main" val="6987360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1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hyperlink" Target="https://teach.classdojo.com/#/classes/653bc226219356f9c235100f/poin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4.bin"/><Relationship Id="rId3" Type="http://schemas.openxmlformats.org/officeDocument/2006/relationships/image" Target="../media/image29.png"/><Relationship Id="rId7" Type="http://schemas.openxmlformats.org/officeDocument/2006/relationships/oleObject" Target="../embeddings/oleObject1.bin"/><Relationship Id="rId12" Type="http://schemas.openxmlformats.org/officeDocument/2006/relationships/image" Target="../media/image27.w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microsoft.com/office/2007/relationships/hdphoto" Target="../media/hdphoto5.wdp"/><Relationship Id="rId11" Type="http://schemas.openxmlformats.org/officeDocument/2006/relationships/oleObject" Target="../embeddings/oleObject3.bin"/><Relationship Id="rId5" Type="http://schemas.openxmlformats.org/officeDocument/2006/relationships/image" Target="../media/image30.png"/><Relationship Id="rId10" Type="http://schemas.openxmlformats.org/officeDocument/2006/relationships/image" Target="../media/image26.wmf"/><Relationship Id="rId4" Type="http://schemas.microsoft.com/office/2007/relationships/hdphoto" Target="../media/hdphoto4.wdp"/><Relationship Id="rId9" Type="http://schemas.openxmlformats.org/officeDocument/2006/relationships/oleObject" Target="../embeddings/oleObject2.bin"/><Relationship Id="rId14" Type="http://schemas.openxmlformats.org/officeDocument/2006/relationships/image" Target="../media/image28.wmf"/></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9.png"/><Relationship Id="rId7" Type="http://schemas.openxmlformats.org/officeDocument/2006/relationships/oleObject" Target="../embeddings/oleObject5.bin"/><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microsoft.com/office/2007/relationships/hdphoto" Target="../media/hdphoto5.wdp"/><Relationship Id="rId11" Type="http://schemas.openxmlformats.org/officeDocument/2006/relationships/oleObject" Target="../embeddings/oleObject8.bin"/><Relationship Id="rId5" Type="http://schemas.openxmlformats.org/officeDocument/2006/relationships/image" Target="../media/image30.png"/><Relationship Id="rId10" Type="http://schemas.openxmlformats.org/officeDocument/2006/relationships/oleObject" Target="../embeddings/oleObject7.bin"/><Relationship Id="rId4" Type="http://schemas.microsoft.com/office/2007/relationships/hdphoto" Target="../media/hdphoto4.wdp"/><Relationship Id="rId9"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12.bin"/><Relationship Id="rId3" Type="http://schemas.openxmlformats.org/officeDocument/2006/relationships/image" Target="../media/image29.png"/><Relationship Id="rId7" Type="http://schemas.openxmlformats.org/officeDocument/2006/relationships/oleObject" Target="../embeddings/oleObject9.bin"/><Relationship Id="rId12" Type="http://schemas.openxmlformats.org/officeDocument/2006/relationships/image" Target="../media/image34.wmf"/><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microsoft.com/office/2007/relationships/hdphoto" Target="../media/hdphoto5.wdp"/><Relationship Id="rId11" Type="http://schemas.openxmlformats.org/officeDocument/2006/relationships/oleObject" Target="../embeddings/oleObject11.bin"/><Relationship Id="rId5" Type="http://schemas.openxmlformats.org/officeDocument/2006/relationships/image" Target="../media/image30.png"/><Relationship Id="rId10" Type="http://schemas.openxmlformats.org/officeDocument/2006/relationships/image" Target="../media/image33.wmf"/><Relationship Id="rId4" Type="http://schemas.microsoft.com/office/2007/relationships/hdphoto" Target="../media/hdphoto4.wdp"/><Relationship Id="rId9" Type="http://schemas.openxmlformats.org/officeDocument/2006/relationships/oleObject" Target="../embeddings/oleObject10.bin"/><Relationship Id="rId14" Type="http://schemas.openxmlformats.org/officeDocument/2006/relationships/image" Target="../media/image35.wmf"/></Relationships>
</file>

<file path=ppt/slides/_rels/slide22.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9.png"/><Relationship Id="rId7" Type="http://schemas.openxmlformats.org/officeDocument/2006/relationships/oleObject" Target="../embeddings/oleObject13.bin"/><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microsoft.com/office/2007/relationships/hdphoto" Target="../media/hdphoto5.wdp"/><Relationship Id="rId11" Type="http://schemas.openxmlformats.org/officeDocument/2006/relationships/oleObject" Target="../embeddings/oleObject16.bin"/><Relationship Id="rId5" Type="http://schemas.openxmlformats.org/officeDocument/2006/relationships/image" Target="../media/image30.png"/><Relationship Id="rId10" Type="http://schemas.openxmlformats.org/officeDocument/2006/relationships/oleObject" Target="../embeddings/oleObject15.bin"/><Relationship Id="rId4" Type="http://schemas.microsoft.com/office/2007/relationships/hdphoto" Target="../media/hdphoto4.wdp"/><Relationship Id="rId9" Type="http://schemas.openxmlformats.org/officeDocument/2006/relationships/oleObject" Target="../embeddings/oleObject14.bin"/></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slideLayout" Target="../slideLayouts/slideLayout10.xml"/><Relationship Id="rId1" Type="http://schemas.openxmlformats.org/officeDocument/2006/relationships/vmlDrawing" Target="../drawings/vmlDrawing5.vml"/><Relationship Id="rId6" Type="http://schemas.openxmlformats.org/officeDocument/2006/relationships/image" Target="../media/image36.wmf"/><Relationship Id="rId5" Type="http://schemas.openxmlformats.org/officeDocument/2006/relationships/oleObject" Target="../embeddings/oleObject17.bin"/><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hyperlink" Target="https://teach.classdojo.com/#/classes/653bc226219356f9c235100f/point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AABF5C-69D7-6C93-FF01-117AD8DD81D2}"/>
              </a:ext>
            </a:extLst>
          </p:cNvPr>
          <p:cNvSpPr txBox="1"/>
          <p:nvPr/>
        </p:nvSpPr>
        <p:spPr>
          <a:xfrm>
            <a:off x="171449" y="10086"/>
            <a:ext cx="5952903" cy="830997"/>
          </a:xfrm>
          <a:prstGeom prst="rect">
            <a:avLst/>
          </a:prstGeom>
          <a:noFill/>
        </p:spPr>
        <p:txBody>
          <a:bodyPr wrap="square" rtlCol="0">
            <a:spAutoFit/>
          </a:bodyPr>
          <a:lstStyle/>
          <a:p>
            <a:pPr algn="ctr" defTabSz="685800">
              <a:buClrTx/>
              <a:defRPr/>
            </a:pPr>
            <a:r>
              <a:rPr lang="en-US" sz="2400" b="1" kern="1200">
                <a:solidFill>
                  <a:srgbClr val="69382A"/>
                </a:solidFill>
                <a:latin typeface="Times New Roman" panose="02020603050405020304" pitchFamily="18" charset="0"/>
                <a:ea typeface="+mn-ea"/>
                <a:cs typeface="Times New Roman" panose="02020603050405020304" pitchFamily="18" charset="0"/>
              </a:rPr>
              <a:t>Trường THCS Đà Loan</a:t>
            </a:r>
          </a:p>
          <a:p>
            <a:pPr algn="ctr" defTabSz="685800">
              <a:buClrTx/>
              <a:defRPr/>
            </a:pPr>
            <a:r>
              <a:rPr lang="en-US" sz="2400" b="1" kern="1200">
                <a:solidFill>
                  <a:srgbClr val="69382A"/>
                </a:solidFill>
                <a:latin typeface="Times New Roman" panose="02020603050405020304" pitchFamily="18" charset="0"/>
                <a:ea typeface="+mn-ea"/>
                <a:cs typeface="Times New Roman" panose="02020603050405020304" pitchFamily="18" charset="0"/>
              </a:rPr>
              <a:t>Tổ: Khoa học Tự nhiên – Công nghệ</a:t>
            </a:r>
          </a:p>
        </p:txBody>
      </p:sp>
      <p:cxnSp>
        <p:nvCxnSpPr>
          <p:cNvPr id="7" name="Straight Connector 6">
            <a:extLst>
              <a:ext uri="{FF2B5EF4-FFF2-40B4-BE49-F238E27FC236}">
                <a16:creationId xmlns:a16="http://schemas.microsoft.com/office/drawing/2014/main" id="{C036A3CE-C744-5577-BCE7-49426D8D1F50}"/>
              </a:ext>
            </a:extLst>
          </p:cNvPr>
          <p:cNvCxnSpPr>
            <a:cxnSpLocks/>
          </p:cNvCxnSpPr>
          <p:nvPr/>
        </p:nvCxnSpPr>
        <p:spPr>
          <a:xfrm>
            <a:off x="1491918" y="797828"/>
            <a:ext cx="34415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2BE316D-3452-235D-D0AD-6FE9D59BD8C4}"/>
              </a:ext>
            </a:extLst>
          </p:cNvPr>
          <p:cNvSpPr/>
          <p:nvPr/>
        </p:nvSpPr>
        <p:spPr>
          <a:xfrm>
            <a:off x="1491918" y="4040372"/>
            <a:ext cx="3441589" cy="404037"/>
          </a:xfrm>
          <a:prstGeom prst="rect">
            <a:avLst/>
          </a:prstGeom>
          <a:solidFill>
            <a:srgbClr val="FAF7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a:solidFill>
                  <a:srgbClr val="FF0000"/>
                </a:solidFill>
                <a:latin typeface="HP001 4 hàng" panose="020B0603050302020204" pitchFamily="34" charset="0"/>
              </a:rPr>
              <a:t>Giáo viên:</a:t>
            </a:r>
            <a:r>
              <a:rPr lang="en-US" sz="1600" b="1">
                <a:solidFill>
                  <a:srgbClr val="FF0000"/>
                </a:solidFill>
                <a:latin typeface="HP001 4 hàng" panose="020B0603050302020204" pitchFamily="34" charset="0"/>
              </a:rPr>
              <a:t> Dương Thị Thân</a:t>
            </a:r>
          </a:p>
        </p:txBody>
      </p:sp>
    </p:spTree>
    <p:extLst>
      <p:ext uri="{BB962C8B-B14F-4D97-AF65-F5344CB8AC3E}">
        <p14:creationId xmlns:p14="http://schemas.microsoft.com/office/powerpoint/2010/main" val="6491482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EFCC-45DC-560D-069E-4EF1B971091F}"/>
            </a:ext>
          </a:extLst>
        </p:cNvPr>
        <p:cNvGrpSpPr/>
        <p:nvPr/>
      </p:nvGrpSpPr>
      <p:grpSpPr>
        <a:xfrm>
          <a:off x="0" y="0"/>
          <a:ext cx="0" cy="0"/>
          <a:chOff x="0" y="0"/>
          <a:chExt cx="0" cy="0"/>
        </a:xfrm>
      </p:grpSpPr>
      <p:sp>
        <p:nvSpPr>
          <p:cNvPr id="2" name="Freeform 9">
            <a:extLst>
              <a:ext uri="{FF2B5EF4-FFF2-40B4-BE49-F238E27FC236}">
                <a16:creationId xmlns:a16="http://schemas.microsoft.com/office/drawing/2014/main" id="{199B1E6D-FD0E-E383-0CE5-BC57731D2B31}"/>
              </a:ext>
            </a:extLst>
          </p:cNvPr>
          <p:cNvSpPr/>
          <p:nvPr/>
        </p:nvSpPr>
        <p:spPr>
          <a:xfrm>
            <a:off x="-76056" y="267520"/>
            <a:ext cx="6379351" cy="4875980"/>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TextBox 4">
            <a:extLst>
              <a:ext uri="{FF2B5EF4-FFF2-40B4-BE49-F238E27FC236}">
                <a16:creationId xmlns:a16="http://schemas.microsoft.com/office/drawing/2014/main" id="{1D1FE431-F888-7013-4DCF-3EC1C40E1B79}"/>
              </a:ext>
            </a:extLst>
          </p:cNvPr>
          <p:cNvSpPr txBox="1"/>
          <p:nvPr/>
        </p:nvSpPr>
        <p:spPr>
          <a:xfrm>
            <a:off x="0" y="4583592"/>
            <a:ext cx="1807535"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TRẠM 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139673A7-ABDB-4FAE-B6A3-036F4D98941F}"/>
              </a:ext>
            </a:extLst>
          </p:cNvPr>
          <p:cNvSpPr/>
          <p:nvPr/>
        </p:nvSpPr>
        <p:spPr>
          <a:xfrm>
            <a:off x="1705202" y="4506240"/>
            <a:ext cx="6764210" cy="461665"/>
          </a:xfrm>
          <a:prstGeom prst="rect">
            <a:avLst/>
          </a:prstGeom>
        </p:spPr>
        <p:txBody>
          <a:bodyPr wrap="square">
            <a:spAutoFit/>
          </a:bodyPr>
          <a:lstStyle/>
          <a:p>
            <a:pPr algn="just">
              <a:buSzPts val="1000"/>
              <a:tabLst>
                <a:tab pos="609570" algn="l"/>
              </a:tabLst>
            </a:pPr>
            <a:r>
              <a:rPr lang="en-US" sz="240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Định luật bảo toàn khối lượng.</a:t>
            </a:r>
            <a:endPar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AC4B1AB-C9A9-FC68-34FA-0453D66419FF}"/>
              </a:ext>
            </a:extLst>
          </p:cNvPr>
          <p:cNvSpPr txBox="1"/>
          <p:nvPr/>
        </p:nvSpPr>
        <p:spPr>
          <a:xfrm>
            <a:off x="2539553" y="2528174"/>
            <a:ext cx="1743467"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80A8"/>
                </a:solidFill>
                <a:effectLst/>
                <a:uLnTx/>
                <a:uFillTx/>
                <a:latin typeface="Times New Roman" panose="02020603050405020304" pitchFamily="18" charset="0"/>
                <a:ea typeface="+mn-ea"/>
                <a:cs typeface="Times New Roman" panose="02020603050405020304" pitchFamily="18" charset="0"/>
              </a:rPr>
              <a:t>TRẠM 2</a:t>
            </a:r>
            <a:endParaRPr kumimoji="0" lang="en-US" sz="3200" b="0" i="0" u="none" strike="noStrike" kern="1200" cap="none" spc="0" normalizeH="0" baseline="0" noProof="0" dirty="0">
              <a:ln>
                <a:noFill/>
              </a:ln>
              <a:solidFill>
                <a:srgbClr val="5080A8"/>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F4914A84-B176-92C8-96AE-D04921877778}"/>
              </a:ext>
            </a:extLst>
          </p:cNvPr>
          <p:cNvSpPr/>
          <p:nvPr/>
        </p:nvSpPr>
        <p:spPr>
          <a:xfrm>
            <a:off x="494562" y="1853779"/>
            <a:ext cx="3335163" cy="830997"/>
          </a:xfrm>
          <a:prstGeom prst="rect">
            <a:avLst/>
          </a:prstGeom>
        </p:spPr>
        <p:txBody>
          <a:bodyPr wrap="square">
            <a:spAutoFit/>
          </a:bodyPr>
          <a:lstStyle/>
          <a:p>
            <a:pPr lvl="0" algn="just"/>
            <a:r>
              <a:rPr lang="en-US" sz="2400">
                <a:solidFill>
                  <a:srgbClr val="3F617D"/>
                </a:solidFill>
                <a:latin typeface="Times New Roman" panose="02020603050405020304" pitchFamily="18" charset="0"/>
                <a:cs typeface="Times New Roman" panose="02020603050405020304" pitchFamily="18" charset="0"/>
              </a:rPr>
              <a:t>Áp dụng định luật bảo toàn khối lượng</a:t>
            </a:r>
            <a:endParaRPr lang="en-US" sz="2400" dirty="0">
              <a:solidFill>
                <a:srgbClr val="3F617D"/>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DE9653F-AE31-70E8-1D92-4A3D55435246}"/>
              </a:ext>
            </a:extLst>
          </p:cNvPr>
          <p:cNvSpPr txBox="1"/>
          <p:nvPr/>
        </p:nvSpPr>
        <p:spPr>
          <a:xfrm>
            <a:off x="4867810" y="1859774"/>
            <a:ext cx="1743467"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36CAD"/>
                </a:solidFill>
                <a:effectLst/>
                <a:uLnTx/>
                <a:uFillTx/>
                <a:latin typeface="Times New Roman" panose="02020603050405020304" pitchFamily="18" charset="0"/>
                <a:ea typeface="+mn-ea"/>
                <a:cs typeface="Times New Roman" panose="02020603050405020304" pitchFamily="18" charset="0"/>
              </a:rPr>
              <a:t>TRẠM 3</a:t>
            </a:r>
            <a:endParaRPr kumimoji="0" lang="en-US" sz="3200" b="0" i="0" u="none" strike="noStrike" kern="1200" cap="none" spc="0" normalizeH="0" baseline="0" noProof="0" dirty="0">
              <a:ln>
                <a:noFill/>
              </a:ln>
              <a:solidFill>
                <a:srgbClr val="A36CAD"/>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DF4C104A-E814-5B46-000E-4E0C4269F638}"/>
              </a:ext>
            </a:extLst>
          </p:cNvPr>
          <p:cNvSpPr/>
          <p:nvPr/>
        </p:nvSpPr>
        <p:spPr>
          <a:xfrm>
            <a:off x="4926282" y="2443141"/>
            <a:ext cx="3335163" cy="830997"/>
          </a:xfrm>
          <a:prstGeom prst="rect">
            <a:avLst/>
          </a:prstGeom>
        </p:spPr>
        <p:txBody>
          <a:bodyPr wrap="square">
            <a:spAutoFit/>
          </a:bodyPr>
          <a:lstStyle/>
          <a:p>
            <a:pPr lvl="0" algn="just"/>
            <a:r>
              <a:rPr lang="en-US" sz="2400">
                <a:solidFill>
                  <a:srgbClr val="A36CAD"/>
                </a:solidFill>
                <a:latin typeface="Times New Roman" panose="02020603050405020304" pitchFamily="18" charset="0"/>
                <a:cs typeface="Times New Roman" panose="02020603050405020304" pitchFamily="18" charset="0"/>
              </a:rPr>
              <a:t>Lập được phương trình hóa học.</a:t>
            </a:r>
            <a:endParaRPr lang="en-US" sz="2400" dirty="0" err="1">
              <a:solidFill>
                <a:srgbClr val="A36CAD"/>
              </a:solidFill>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5075F8DE-A754-6B9C-8529-EA95094EB4D1}"/>
              </a:ext>
            </a:extLst>
          </p:cNvPr>
          <p:cNvGrpSpPr/>
          <p:nvPr/>
        </p:nvGrpSpPr>
        <p:grpSpPr>
          <a:xfrm>
            <a:off x="6303295" y="267520"/>
            <a:ext cx="2768998" cy="936870"/>
            <a:chOff x="6303295" y="267520"/>
            <a:chExt cx="2768998" cy="936870"/>
          </a:xfrm>
        </p:grpSpPr>
        <p:sp>
          <p:nvSpPr>
            <p:cNvPr id="16" name="Freeform 9">
              <a:extLst>
                <a:ext uri="{FF2B5EF4-FFF2-40B4-BE49-F238E27FC236}">
                  <a16:creationId xmlns:a16="http://schemas.microsoft.com/office/drawing/2014/main" id="{FCC037E7-A35B-44D5-89FC-5090F2E23935}"/>
                </a:ext>
              </a:extLst>
            </p:cNvPr>
            <p:cNvSpPr/>
            <p:nvPr/>
          </p:nvSpPr>
          <p:spPr>
            <a:xfrm>
              <a:off x="6303295" y="267520"/>
              <a:ext cx="2768998" cy="936870"/>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l="-82490" t="-266678" r="-47895" b="-153774"/>
              </a:stretch>
            </a:blipFill>
          </p:spPr>
        </p:sp>
        <p:sp>
          <p:nvSpPr>
            <p:cNvPr id="17" name="Rectangle 16">
              <a:extLst>
                <a:ext uri="{FF2B5EF4-FFF2-40B4-BE49-F238E27FC236}">
                  <a16:creationId xmlns:a16="http://schemas.microsoft.com/office/drawing/2014/main" id="{CE3FC6C6-FDC8-2B5D-DA8C-F4098B2C48A4}"/>
                </a:ext>
              </a:extLst>
            </p:cNvPr>
            <p:cNvSpPr/>
            <p:nvPr/>
          </p:nvSpPr>
          <p:spPr>
            <a:xfrm>
              <a:off x="6303295" y="267520"/>
              <a:ext cx="607868" cy="511221"/>
            </a:xfrm>
            <a:prstGeom prst="rect">
              <a:avLst/>
            </a:prstGeom>
            <a:solidFill>
              <a:srgbClr val="F2E5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08A4CB3-5BAB-4AE6-4FCD-F6B890F8DD6E}"/>
                </a:ext>
              </a:extLst>
            </p:cNvPr>
            <p:cNvSpPr/>
            <p:nvPr/>
          </p:nvSpPr>
          <p:spPr>
            <a:xfrm>
              <a:off x="6408982" y="778741"/>
              <a:ext cx="202295" cy="156924"/>
            </a:xfrm>
            <a:prstGeom prst="rect">
              <a:avLst/>
            </a:prstGeom>
            <a:solidFill>
              <a:srgbClr val="2D2C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44731BC-F24E-BB63-C44A-FA7560276942}"/>
              </a:ext>
            </a:extLst>
          </p:cNvPr>
          <p:cNvSpPr txBox="1"/>
          <p:nvPr/>
        </p:nvSpPr>
        <p:spPr>
          <a:xfrm>
            <a:off x="6133175" y="186485"/>
            <a:ext cx="1743467"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873F"/>
                </a:solidFill>
                <a:effectLst/>
                <a:uLnTx/>
                <a:uFillTx/>
                <a:latin typeface="Times New Roman" panose="02020603050405020304" pitchFamily="18" charset="0"/>
                <a:ea typeface="+mn-ea"/>
                <a:cs typeface="Times New Roman" panose="02020603050405020304" pitchFamily="18" charset="0"/>
              </a:rPr>
              <a:t>TRẠM 4</a:t>
            </a:r>
            <a:endParaRPr kumimoji="0" lang="en-US" sz="3200" b="0" i="0" u="none" strike="noStrike" kern="1200" cap="none" spc="0" normalizeH="0" baseline="0" noProof="0" dirty="0">
              <a:ln>
                <a:noFill/>
              </a:ln>
              <a:solidFill>
                <a:srgbClr val="44873F"/>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04104664-5385-7AE4-F1DD-B1A23AE26B94}"/>
              </a:ext>
            </a:extLst>
          </p:cNvPr>
          <p:cNvSpPr/>
          <p:nvPr/>
        </p:nvSpPr>
        <p:spPr>
          <a:xfrm>
            <a:off x="2232837" y="242653"/>
            <a:ext cx="3335163" cy="830997"/>
          </a:xfrm>
          <a:prstGeom prst="rect">
            <a:avLst/>
          </a:prstGeom>
        </p:spPr>
        <p:txBody>
          <a:bodyPr wrap="square">
            <a:spAutoFit/>
          </a:bodyPr>
          <a:lstStyle/>
          <a:p>
            <a:pPr lvl="0" algn="just"/>
            <a:r>
              <a:rPr lang="en-US" sz="2400">
                <a:solidFill>
                  <a:srgbClr val="44873F"/>
                </a:solidFill>
                <a:latin typeface="Times New Roman" panose="02020603050405020304" pitchFamily="18" charset="0"/>
                <a:cs typeface="Times New Roman" panose="02020603050405020304" pitchFamily="18" charset="0"/>
              </a:rPr>
              <a:t>Ý nghĩa của phương trình hóa học.</a:t>
            </a:r>
            <a:endParaRPr lang="en-US" sz="2400" dirty="0" err="1">
              <a:solidFill>
                <a:srgbClr val="44873F"/>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D2C0D39-118E-5423-6CD8-7D6C1DADA8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743" t="19464" r="9396" b="19716"/>
          <a:stretch/>
        </p:blipFill>
        <p:spPr>
          <a:xfrm>
            <a:off x="-181743" y="4060782"/>
            <a:ext cx="1218452" cy="736357"/>
          </a:xfrm>
          <a:prstGeom prst="rect">
            <a:avLst/>
          </a:prstGeom>
        </p:spPr>
      </p:pic>
    </p:spTree>
    <p:extLst>
      <p:ext uri="{BB962C8B-B14F-4D97-AF65-F5344CB8AC3E}">
        <p14:creationId xmlns:p14="http://schemas.microsoft.com/office/powerpoint/2010/main" val="140897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573 -0.0966 L 0.05573 -0.0966 L 0.24115 -0.18673 L 0.41945 -0.21018 L 0.42795 -0.57191 L 0.5375 -0.6642 L 0.64601 -0.66605 " pathEditMode="relative" ptsTypes="AAAAAAA">
                                      <p:cBhvr>
                                        <p:cTn id="46" dur="5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6" name="Google Shape;806;p64"/>
          <p:cNvSpPr txBox="1">
            <a:spLocks noGrp="1"/>
          </p:cNvSpPr>
          <p:nvPr>
            <p:ph type="title"/>
          </p:nvPr>
        </p:nvSpPr>
        <p:spPr>
          <a:xfrm>
            <a:off x="1311392" y="1814704"/>
            <a:ext cx="4130942" cy="6129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s" sz="6000">
                <a:solidFill>
                  <a:srgbClr val="FF0000"/>
                </a:solidFill>
                <a:latin typeface="#9Slide07 Dorayaki" pitchFamily="2" charset="0"/>
              </a:rPr>
              <a:t>Nhóm chuyên gia</a:t>
            </a:r>
            <a:endParaRPr sz="6000" dirty="0">
              <a:solidFill>
                <a:srgbClr val="FF0000"/>
              </a:solidFill>
              <a:latin typeface="#9Slide07 Dorayaki" pitchFamily="2" charset="0"/>
            </a:endParaRPr>
          </a:p>
        </p:txBody>
      </p:sp>
      <p:pic>
        <p:nvPicPr>
          <p:cNvPr id="7" name="Picture 6">
            <a:extLst>
              <a:ext uri="{FF2B5EF4-FFF2-40B4-BE49-F238E27FC236}">
                <a16:creationId xmlns:a16="http://schemas.microsoft.com/office/drawing/2014/main" id="{EEE2F175-4134-BD27-A9C1-4E2DB8E7FFE7}"/>
              </a:ext>
            </a:extLst>
          </p:cNvPr>
          <p:cNvPicPr>
            <a:picLocks noChangeAspect="1"/>
          </p:cNvPicPr>
          <p:nvPr/>
        </p:nvPicPr>
        <p:blipFill>
          <a:blip r:embed="rId3"/>
          <a:stretch>
            <a:fillRect/>
          </a:stretch>
        </p:blipFill>
        <p:spPr>
          <a:xfrm>
            <a:off x="5927075" y="2121154"/>
            <a:ext cx="2721074" cy="2721074"/>
          </a:xfrm>
          <a:prstGeom prst="rect">
            <a:avLst/>
          </a:prstGeom>
        </p:spPr>
      </p:pic>
      <p:sp>
        <p:nvSpPr>
          <p:cNvPr id="2" name="TextBox 1">
            <a:extLst>
              <a:ext uri="{FF2B5EF4-FFF2-40B4-BE49-F238E27FC236}">
                <a16:creationId xmlns:a16="http://schemas.microsoft.com/office/drawing/2014/main" id="{D45808E9-0952-F715-66D8-69BDF5CA4C6B}"/>
              </a:ext>
            </a:extLst>
          </p:cNvPr>
          <p:cNvSpPr txBox="1"/>
          <p:nvPr/>
        </p:nvSpPr>
        <p:spPr>
          <a:xfrm>
            <a:off x="474109" y="305073"/>
            <a:ext cx="8174040" cy="992489"/>
          </a:xfrm>
          <a:prstGeom prst="rect">
            <a:avLst/>
          </a:prstGeom>
          <a:noFill/>
        </p:spPr>
        <p:txBody>
          <a:bodyPr wrap="square" lIns="68486" tIns="34245" rIns="68486" bIns="34245" rtlCol="0">
            <a:spAutoFit/>
          </a:bodyPr>
          <a:lstStyle/>
          <a:p>
            <a:pPr algn="ctr" defTabSz="684871">
              <a:buClrTx/>
            </a:pPr>
            <a:r>
              <a:rPr lang="en-US" sz="3200" b="1" u="sng" kern="1200">
                <a:solidFill>
                  <a:srgbClr val="FF0000"/>
                </a:solidFill>
                <a:latin typeface="Times New Roman" panose="02020603050405020304" pitchFamily="18" charset="0"/>
                <a:ea typeface="+mn-ea"/>
                <a:cs typeface="Times New Roman" panose="02020603050405020304" pitchFamily="18" charset="0"/>
              </a:rPr>
              <a:t>Bài 5:</a:t>
            </a:r>
            <a:r>
              <a:rPr lang="en-US" sz="3200" b="1" kern="1200">
                <a:solidFill>
                  <a:srgbClr val="FF0000"/>
                </a:solidFill>
                <a:latin typeface="Times New Roman" panose="02020603050405020304" pitchFamily="18" charset="0"/>
                <a:ea typeface="+mn-ea"/>
                <a:cs typeface="Times New Roman" panose="02020603050405020304" pitchFamily="18" charset="0"/>
              </a:rPr>
              <a:t>   </a:t>
            </a:r>
            <a:r>
              <a:rPr lang="vi-VN" sz="2800" b="1" kern="1200">
                <a:solidFill>
                  <a:srgbClr val="FF0000"/>
                </a:solidFill>
                <a:latin typeface="HP001 4 hàng" panose="020B0603050302020204" pitchFamily="34" charset="0"/>
                <a:ea typeface="+mn-ea"/>
                <a:cs typeface="Times New Roman" panose="02020603050405020304" pitchFamily="18" charset="0"/>
              </a:rPr>
              <a:t>Định luật bảo toàn khối lượng và phương trình hóa học. (Tiết 4)</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08BB1ED-5251-0B66-7233-E82EC3B059A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96172E-E6F7-9345-B5E4-5A0481A08B01}"/>
              </a:ext>
            </a:extLst>
          </p:cNvPr>
          <p:cNvSpPr/>
          <p:nvPr/>
        </p:nvSpPr>
        <p:spPr>
          <a:xfrm>
            <a:off x="872966" y="553864"/>
            <a:ext cx="2960768" cy="530915"/>
          </a:xfrm>
          <a:prstGeom prst="rect">
            <a:avLst/>
          </a:prstGeom>
          <a:noFill/>
        </p:spPr>
        <p:txBody>
          <a:bodyPr wrap="square" lIns="68580" tIns="34290" rIns="68580" bIns="34290">
            <a:spAutoFit/>
          </a:bodyPr>
          <a:lstStyle/>
          <a:p>
            <a:pPr algn="ctr" defTabSz="685800">
              <a:buClrTx/>
              <a:defRPr/>
            </a:pPr>
            <a:r>
              <a:rPr lang="en-US" sz="3000" b="1" kern="1200">
                <a:ln w="22225">
                  <a:solidFill>
                    <a:srgbClr val="ED7D31"/>
                  </a:solidFill>
                  <a:prstDash val="solid"/>
                </a:ln>
                <a:solidFill>
                  <a:srgbClr val="ED7D31">
                    <a:lumMod val="40000"/>
                    <a:lumOff val="60000"/>
                  </a:srgbClr>
                </a:solidFill>
                <a:latin typeface="Calibri" panose="020F0502020204030204"/>
                <a:ea typeface="+mn-ea"/>
                <a:cs typeface="+mn-cs"/>
              </a:rPr>
              <a:t>Link Class DoJo</a:t>
            </a:r>
          </a:p>
        </p:txBody>
      </p:sp>
      <p:sp>
        <p:nvSpPr>
          <p:cNvPr id="3" name="Rectangle: Rounded Corners 2">
            <a:extLst>
              <a:ext uri="{FF2B5EF4-FFF2-40B4-BE49-F238E27FC236}">
                <a16:creationId xmlns:a16="http://schemas.microsoft.com/office/drawing/2014/main" id="{D718F3B1-E3B6-274C-71D2-D153E633D3CE}"/>
              </a:ext>
            </a:extLst>
          </p:cNvPr>
          <p:cNvSpPr/>
          <p:nvPr/>
        </p:nvSpPr>
        <p:spPr>
          <a:xfrm>
            <a:off x="2139404" y="1808432"/>
            <a:ext cx="6057900" cy="938537"/>
          </a:xfrm>
          <a:prstGeom prst="roundRect">
            <a:avLst/>
          </a:prstGeom>
          <a:noFill/>
          <a:ln w="38100">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a:solidFill>
                  <a:prstClr val="black"/>
                </a:solidFill>
                <a:latin typeface="Times New Roman" panose="02020603050405020304" pitchFamily="18" charset="0"/>
                <a:cs typeface="Times New Roman" panose="02020603050405020304" pitchFamily="18" charset="0"/>
                <a:hlinkClick r:id="rId4"/>
              </a:rPr>
              <a:t>https://teach.classdojo.com/#/classes/653bc226219356f9c235100f/points</a:t>
            </a:r>
            <a:endParaRPr lang="en-US" sz="2100" kern="1200">
              <a:solidFill>
                <a:prstClr val="black"/>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2FDDF6C-A00A-5106-8533-82AAB4715C1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4032" t="29750" r="25750" b="29750"/>
          <a:stretch/>
        </p:blipFill>
        <p:spPr>
          <a:xfrm rot="194312">
            <a:off x="1281837" y="1232490"/>
            <a:ext cx="1428298" cy="1151883"/>
          </a:xfrm>
          <a:prstGeom prst="rect">
            <a:avLst/>
          </a:prstGeom>
        </p:spPr>
      </p:pic>
    </p:spTree>
    <p:extLst>
      <p:ext uri="{BB962C8B-B14F-4D97-AF65-F5344CB8AC3E}">
        <p14:creationId xmlns:p14="http://schemas.microsoft.com/office/powerpoint/2010/main" val="15141338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1">
          <a:extLst>
            <a:ext uri="{FF2B5EF4-FFF2-40B4-BE49-F238E27FC236}">
              <a16:creationId xmlns:a16="http://schemas.microsoft.com/office/drawing/2014/main" id="{440C6866-3499-B1BF-DAF0-092849A609BD}"/>
            </a:ext>
          </a:extLst>
        </p:cNvPr>
        <p:cNvGrpSpPr/>
        <p:nvPr/>
      </p:nvGrpSpPr>
      <p:grpSpPr>
        <a:xfrm>
          <a:off x="0" y="0"/>
          <a:ext cx="0" cy="0"/>
          <a:chOff x="0" y="0"/>
          <a:chExt cx="0" cy="0"/>
        </a:xfrm>
      </p:grpSpPr>
      <p:sp>
        <p:nvSpPr>
          <p:cNvPr id="806" name="Google Shape;806;p64">
            <a:extLst>
              <a:ext uri="{FF2B5EF4-FFF2-40B4-BE49-F238E27FC236}">
                <a16:creationId xmlns:a16="http://schemas.microsoft.com/office/drawing/2014/main" id="{73F83EFF-89A1-26F3-A90C-2029FF2B69D0}"/>
              </a:ext>
            </a:extLst>
          </p:cNvPr>
          <p:cNvSpPr txBox="1">
            <a:spLocks noGrp="1"/>
          </p:cNvSpPr>
          <p:nvPr>
            <p:ph type="title"/>
          </p:nvPr>
        </p:nvSpPr>
        <p:spPr>
          <a:xfrm>
            <a:off x="798723" y="1574355"/>
            <a:ext cx="7546554" cy="6129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s" sz="5400">
                <a:solidFill>
                  <a:srgbClr val="002060"/>
                </a:solidFill>
                <a:latin typeface="#9Slide07 Dorayaki" pitchFamily="2" charset="0"/>
              </a:rPr>
              <a:t>Ý nghĩa của phương trình hóa học</a:t>
            </a:r>
            <a:endParaRPr sz="5400" dirty="0">
              <a:solidFill>
                <a:srgbClr val="002060"/>
              </a:solidFill>
              <a:latin typeface="#9Slide07 Dorayaki" pitchFamily="2" charset="0"/>
            </a:endParaRPr>
          </a:p>
        </p:txBody>
      </p:sp>
      <p:pic>
        <p:nvPicPr>
          <p:cNvPr id="7" name="Picture 6">
            <a:extLst>
              <a:ext uri="{FF2B5EF4-FFF2-40B4-BE49-F238E27FC236}">
                <a16:creationId xmlns:a16="http://schemas.microsoft.com/office/drawing/2014/main" id="{80E6159C-748B-A409-C21A-107001CD4983}"/>
              </a:ext>
            </a:extLst>
          </p:cNvPr>
          <p:cNvPicPr>
            <a:picLocks noChangeAspect="1"/>
          </p:cNvPicPr>
          <p:nvPr/>
        </p:nvPicPr>
        <p:blipFill>
          <a:blip r:embed="rId3"/>
          <a:stretch>
            <a:fillRect/>
          </a:stretch>
        </p:blipFill>
        <p:spPr>
          <a:xfrm>
            <a:off x="7216047" y="3406325"/>
            <a:ext cx="1432101" cy="1432101"/>
          </a:xfrm>
          <a:prstGeom prst="rect">
            <a:avLst/>
          </a:prstGeom>
        </p:spPr>
      </p:pic>
      <p:sp>
        <p:nvSpPr>
          <p:cNvPr id="2" name="TextBox 1">
            <a:extLst>
              <a:ext uri="{FF2B5EF4-FFF2-40B4-BE49-F238E27FC236}">
                <a16:creationId xmlns:a16="http://schemas.microsoft.com/office/drawing/2014/main" id="{B14528D2-CCAC-E51B-47BE-9CBA576AADC4}"/>
              </a:ext>
            </a:extLst>
          </p:cNvPr>
          <p:cNvSpPr txBox="1"/>
          <p:nvPr/>
        </p:nvSpPr>
        <p:spPr>
          <a:xfrm>
            <a:off x="474109" y="305073"/>
            <a:ext cx="8174040" cy="992489"/>
          </a:xfrm>
          <a:prstGeom prst="rect">
            <a:avLst/>
          </a:prstGeom>
          <a:noFill/>
        </p:spPr>
        <p:txBody>
          <a:bodyPr wrap="square" lIns="68486" tIns="34245" rIns="68486" bIns="34245" rtlCol="0">
            <a:spAutoFit/>
          </a:bodyPr>
          <a:lstStyle/>
          <a:p>
            <a:pPr algn="ctr" defTabSz="684871">
              <a:buClrTx/>
            </a:pPr>
            <a:r>
              <a:rPr lang="en-US" sz="3200" b="1" u="sng" kern="1200">
                <a:solidFill>
                  <a:srgbClr val="FF0000"/>
                </a:solidFill>
                <a:latin typeface="Times New Roman" panose="02020603050405020304" pitchFamily="18" charset="0"/>
                <a:ea typeface="+mn-ea"/>
                <a:cs typeface="Times New Roman" panose="02020603050405020304" pitchFamily="18" charset="0"/>
              </a:rPr>
              <a:t>Bài 5:</a:t>
            </a:r>
            <a:r>
              <a:rPr lang="en-US" sz="3200" b="1" kern="1200">
                <a:solidFill>
                  <a:srgbClr val="FF0000"/>
                </a:solidFill>
                <a:latin typeface="Times New Roman" panose="02020603050405020304" pitchFamily="18" charset="0"/>
                <a:ea typeface="+mn-ea"/>
                <a:cs typeface="Times New Roman" panose="02020603050405020304" pitchFamily="18" charset="0"/>
              </a:rPr>
              <a:t>   </a:t>
            </a:r>
            <a:r>
              <a:rPr lang="vi-VN" sz="2800" b="1" kern="1200">
                <a:solidFill>
                  <a:srgbClr val="FF0000"/>
                </a:solidFill>
                <a:latin typeface="HP001 4 hàng" panose="020B0603050302020204" pitchFamily="34" charset="0"/>
                <a:ea typeface="+mn-ea"/>
                <a:cs typeface="Times New Roman" panose="02020603050405020304" pitchFamily="18" charset="0"/>
              </a:rPr>
              <a:t>Định luật bảo toàn khối lượng và phương trình hóa học. (Tiết 4)</a:t>
            </a:r>
          </a:p>
        </p:txBody>
      </p:sp>
    </p:spTree>
    <p:extLst>
      <p:ext uri="{BB962C8B-B14F-4D97-AF65-F5344CB8AC3E}">
        <p14:creationId xmlns:p14="http://schemas.microsoft.com/office/powerpoint/2010/main" val="2216963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81A3323B-3A0C-BEF3-E94A-0B08982A1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4" y="2195266"/>
            <a:ext cx="8801696" cy="2357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1B8E6022-53FF-F43E-2017-35B214BCA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24"/>
          <a:stretch/>
        </p:blipFill>
        <p:spPr bwMode="auto">
          <a:xfrm>
            <a:off x="506776" y="1839817"/>
            <a:ext cx="8290576" cy="115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E54567EA-C7BD-86E3-F4E4-B92C3E9BFD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21" b="35956"/>
          <a:stretch/>
        </p:blipFill>
        <p:spPr bwMode="auto">
          <a:xfrm>
            <a:off x="1350390" y="308472"/>
            <a:ext cx="7446962" cy="14101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03627455-E45A-4FC7-908F-AE46E91AD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37" y="1251869"/>
            <a:ext cx="2959100" cy="235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4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1">
          <a:extLst>
            <a:ext uri="{FF2B5EF4-FFF2-40B4-BE49-F238E27FC236}">
              <a16:creationId xmlns:a16="http://schemas.microsoft.com/office/drawing/2014/main" id="{520E3D1B-038F-E368-7C9B-1641B5870CF6}"/>
            </a:ext>
          </a:extLst>
        </p:cNvPr>
        <p:cNvGrpSpPr/>
        <p:nvPr/>
      </p:nvGrpSpPr>
      <p:grpSpPr>
        <a:xfrm>
          <a:off x="0" y="0"/>
          <a:ext cx="0" cy="0"/>
          <a:chOff x="0" y="0"/>
          <a:chExt cx="0" cy="0"/>
        </a:xfrm>
      </p:grpSpPr>
      <p:sp>
        <p:nvSpPr>
          <p:cNvPr id="806" name="Google Shape;806;p64">
            <a:extLst>
              <a:ext uri="{FF2B5EF4-FFF2-40B4-BE49-F238E27FC236}">
                <a16:creationId xmlns:a16="http://schemas.microsoft.com/office/drawing/2014/main" id="{B954CEE3-F050-0462-B16A-252E0E2CABD3}"/>
              </a:ext>
            </a:extLst>
          </p:cNvPr>
          <p:cNvSpPr txBox="1">
            <a:spLocks noGrp="1"/>
          </p:cNvSpPr>
          <p:nvPr>
            <p:ph type="title"/>
          </p:nvPr>
        </p:nvSpPr>
        <p:spPr>
          <a:xfrm>
            <a:off x="683431" y="1402908"/>
            <a:ext cx="4130942" cy="6129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s" sz="4400">
                <a:solidFill>
                  <a:srgbClr val="002060"/>
                </a:solidFill>
                <a:latin typeface="#9Slide07 Dorayaki" pitchFamily="2" charset="0"/>
              </a:rPr>
              <a:t>Hoạt động nhóm</a:t>
            </a:r>
            <a:endParaRPr sz="4400" dirty="0">
              <a:solidFill>
                <a:srgbClr val="002060"/>
              </a:solidFill>
              <a:latin typeface="#9Slide07 Dorayaki" pitchFamily="2" charset="0"/>
            </a:endParaRPr>
          </a:p>
        </p:txBody>
      </p:sp>
      <p:pic>
        <p:nvPicPr>
          <p:cNvPr id="7" name="Picture 6">
            <a:extLst>
              <a:ext uri="{FF2B5EF4-FFF2-40B4-BE49-F238E27FC236}">
                <a16:creationId xmlns:a16="http://schemas.microsoft.com/office/drawing/2014/main" id="{919E7A7A-BA36-E975-3F25-1D48DFBF34C3}"/>
              </a:ext>
            </a:extLst>
          </p:cNvPr>
          <p:cNvPicPr>
            <a:picLocks noChangeAspect="1"/>
          </p:cNvPicPr>
          <p:nvPr/>
        </p:nvPicPr>
        <p:blipFill>
          <a:blip r:embed="rId3"/>
          <a:stretch>
            <a:fillRect/>
          </a:stretch>
        </p:blipFill>
        <p:spPr>
          <a:xfrm>
            <a:off x="7326217" y="3414950"/>
            <a:ext cx="1321932" cy="1321932"/>
          </a:xfrm>
          <a:prstGeom prst="rect">
            <a:avLst/>
          </a:prstGeom>
        </p:spPr>
      </p:pic>
      <p:sp>
        <p:nvSpPr>
          <p:cNvPr id="2" name="TextBox 1">
            <a:extLst>
              <a:ext uri="{FF2B5EF4-FFF2-40B4-BE49-F238E27FC236}">
                <a16:creationId xmlns:a16="http://schemas.microsoft.com/office/drawing/2014/main" id="{9F0854CD-DEFE-42E6-161D-172223D6763F}"/>
              </a:ext>
            </a:extLst>
          </p:cNvPr>
          <p:cNvSpPr txBox="1"/>
          <p:nvPr/>
        </p:nvSpPr>
        <p:spPr>
          <a:xfrm>
            <a:off x="474109" y="305073"/>
            <a:ext cx="8174040" cy="992489"/>
          </a:xfrm>
          <a:prstGeom prst="rect">
            <a:avLst/>
          </a:prstGeom>
          <a:noFill/>
        </p:spPr>
        <p:txBody>
          <a:bodyPr wrap="square" lIns="68486" tIns="34245" rIns="68486" bIns="34245" rtlCol="0">
            <a:spAutoFit/>
          </a:bodyPr>
          <a:lstStyle/>
          <a:p>
            <a:pPr algn="ctr" defTabSz="684871">
              <a:buClrTx/>
            </a:pPr>
            <a:r>
              <a:rPr lang="en-US" sz="3200" b="1" u="sng" kern="1200">
                <a:solidFill>
                  <a:srgbClr val="FF0000"/>
                </a:solidFill>
                <a:latin typeface="Times New Roman" panose="02020603050405020304" pitchFamily="18" charset="0"/>
                <a:ea typeface="+mn-ea"/>
                <a:cs typeface="Times New Roman" panose="02020603050405020304" pitchFamily="18" charset="0"/>
              </a:rPr>
              <a:t>Bài 5:</a:t>
            </a:r>
            <a:r>
              <a:rPr lang="en-US" sz="3200" b="1" kern="1200">
                <a:solidFill>
                  <a:srgbClr val="FF0000"/>
                </a:solidFill>
                <a:latin typeface="Times New Roman" panose="02020603050405020304" pitchFamily="18" charset="0"/>
                <a:ea typeface="+mn-ea"/>
                <a:cs typeface="Times New Roman" panose="02020603050405020304" pitchFamily="18" charset="0"/>
              </a:rPr>
              <a:t>   </a:t>
            </a:r>
            <a:r>
              <a:rPr lang="vi-VN" sz="2800" b="1" kern="1200">
                <a:solidFill>
                  <a:srgbClr val="FF0000"/>
                </a:solidFill>
                <a:latin typeface="HP001 4 hàng" panose="020B0603050302020204" pitchFamily="34" charset="0"/>
                <a:ea typeface="+mn-ea"/>
                <a:cs typeface="Times New Roman" panose="02020603050405020304" pitchFamily="18" charset="0"/>
              </a:rPr>
              <a:t>Định luật bảo toàn khối lượng và phương trình hóa học. (Tiết 4)</a:t>
            </a:r>
          </a:p>
        </p:txBody>
      </p:sp>
      <p:sp>
        <p:nvSpPr>
          <p:cNvPr id="3" name="Google Shape;806;p64">
            <a:extLst>
              <a:ext uri="{FF2B5EF4-FFF2-40B4-BE49-F238E27FC236}">
                <a16:creationId xmlns:a16="http://schemas.microsoft.com/office/drawing/2014/main" id="{95068C85-878D-8608-F5B2-B6EE93C7F533}"/>
              </a:ext>
            </a:extLst>
          </p:cNvPr>
          <p:cNvSpPr txBox="1">
            <a:spLocks/>
          </p:cNvSpPr>
          <p:nvPr/>
        </p:nvSpPr>
        <p:spPr>
          <a:xfrm>
            <a:off x="1001084" y="2130056"/>
            <a:ext cx="7151398" cy="612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Yellowtail"/>
              <a:buNone/>
              <a:defRPr sz="3300" b="0" i="0" u="none" strike="noStrike" cap="none">
                <a:solidFill>
                  <a:schemeClr val="dk2"/>
                </a:solidFill>
                <a:latin typeface="Yellowtail"/>
                <a:ea typeface="Yellowtail"/>
                <a:cs typeface="Yellowtail"/>
                <a:sym typeface="Yellowtail"/>
              </a:defRPr>
            </a:lvl1pPr>
            <a:lvl2pPr marR="0" lvl="1" algn="l" rtl="0">
              <a:lnSpc>
                <a:spcPct val="100000"/>
              </a:lnSpc>
              <a:spcBef>
                <a:spcPts val="0"/>
              </a:spcBef>
              <a:spcAft>
                <a:spcPts val="0"/>
              </a:spcAft>
              <a:buClr>
                <a:schemeClr val="dk1"/>
              </a:buClr>
              <a:buSzPts val="2800"/>
              <a:buFont typeface="Yellowtail"/>
              <a:buNone/>
              <a:defRPr sz="2800" b="0" i="0" u="none" strike="noStrike" cap="none">
                <a:solidFill>
                  <a:schemeClr val="dk1"/>
                </a:solidFill>
                <a:latin typeface="Yellowtail"/>
                <a:ea typeface="Yellowtail"/>
                <a:cs typeface="Yellowtail"/>
                <a:sym typeface="Yellowtail"/>
              </a:defRPr>
            </a:lvl2pPr>
            <a:lvl3pPr marR="0" lvl="2" algn="l" rtl="0">
              <a:lnSpc>
                <a:spcPct val="100000"/>
              </a:lnSpc>
              <a:spcBef>
                <a:spcPts val="0"/>
              </a:spcBef>
              <a:spcAft>
                <a:spcPts val="0"/>
              </a:spcAft>
              <a:buClr>
                <a:schemeClr val="dk1"/>
              </a:buClr>
              <a:buSzPts val="2800"/>
              <a:buFont typeface="Yellowtail"/>
              <a:buNone/>
              <a:defRPr sz="2800" b="0" i="0" u="none" strike="noStrike" cap="none">
                <a:solidFill>
                  <a:schemeClr val="dk1"/>
                </a:solidFill>
                <a:latin typeface="Yellowtail"/>
                <a:ea typeface="Yellowtail"/>
                <a:cs typeface="Yellowtail"/>
                <a:sym typeface="Yellowtail"/>
              </a:defRPr>
            </a:lvl3pPr>
            <a:lvl4pPr marR="0" lvl="3" algn="l" rtl="0">
              <a:lnSpc>
                <a:spcPct val="100000"/>
              </a:lnSpc>
              <a:spcBef>
                <a:spcPts val="0"/>
              </a:spcBef>
              <a:spcAft>
                <a:spcPts val="0"/>
              </a:spcAft>
              <a:buClr>
                <a:schemeClr val="dk1"/>
              </a:buClr>
              <a:buSzPts val="2800"/>
              <a:buFont typeface="Yellowtail"/>
              <a:buNone/>
              <a:defRPr sz="2800" b="0" i="0" u="none" strike="noStrike" cap="none">
                <a:solidFill>
                  <a:schemeClr val="dk1"/>
                </a:solidFill>
                <a:latin typeface="Yellowtail"/>
                <a:ea typeface="Yellowtail"/>
                <a:cs typeface="Yellowtail"/>
                <a:sym typeface="Yellowtail"/>
              </a:defRPr>
            </a:lvl4pPr>
            <a:lvl5pPr marR="0" lvl="4" algn="l" rtl="0">
              <a:lnSpc>
                <a:spcPct val="100000"/>
              </a:lnSpc>
              <a:spcBef>
                <a:spcPts val="0"/>
              </a:spcBef>
              <a:spcAft>
                <a:spcPts val="0"/>
              </a:spcAft>
              <a:buClr>
                <a:schemeClr val="dk1"/>
              </a:buClr>
              <a:buSzPts val="2800"/>
              <a:buFont typeface="Yellowtail"/>
              <a:buNone/>
              <a:defRPr sz="2800" b="0" i="0" u="none" strike="noStrike" cap="none">
                <a:solidFill>
                  <a:schemeClr val="dk1"/>
                </a:solidFill>
                <a:latin typeface="Yellowtail"/>
                <a:ea typeface="Yellowtail"/>
                <a:cs typeface="Yellowtail"/>
                <a:sym typeface="Yellowtail"/>
              </a:defRPr>
            </a:lvl5pPr>
            <a:lvl6pPr marR="0" lvl="5" algn="l" rtl="0">
              <a:lnSpc>
                <a:spcPct val="100000"/>
              </a:lnSpc>
              <a:spcBef>
                <a:spcPts val="0"/>
              </a:spcBef>
              <a:spcAft>
                <a:spcPts val="0"/>
              </a:spcAft>
              <a:buClr>
                <a:schemeClr val="dk1"/>
              </a:buClr>
              <a:buSzPts val="2800"/>
              <a:buFont typeface="Yellowtail"/>
              <a:buNone/>
              <a:defRPr sz="2800" b="0" i="0" u="none" strike="noStrike" cap="none">
                <a:solidFill>
                  <a:schemeClr val="dk1"/>
                </a:solidFill>
                <a:latin typeface="Yellowtail"/>
                <a:ea typeface="Yellowtail"/>
                <a:cs typeface="Yellowtail"/>
                <a:sym typeface="Yellowtail"/>
              </a:defRPr>
            </a:lvl6pPr>
            <a:lvl7pPr marR="0" lvl="6" algn="l" rtl="0">
              <a:lnSpc>
                <a:spcPct val="100000"/>
              </a:lnSpc>
              <a:spcBef>
                <a:spcPts val="0"/>
              </a:spcBef>
              <a:spcAft>
                <a:spcPts val="0"/>
              </a:spcAft>
              <a:buClr>
                <a:schemeClr val="dk1"/>
              </a:buClr>
              <a:buSzPts val="2800"/>
              <a:buFont typeface="Yellowtail"/>
              <a:buNone/>
              <a:defRPr sz="2800" b="0" i="0" u="none" strike="noStrike" cap="none">
                <a:solidFill>
                  <a:schemeClr val="dk1"/>
                </a:solidFill>
                <a:latin typeface="Yellowtail"/>
                <a:ea typeface="Yellowtail"/>
                <a:cs typeface="Yellowtail"/>
                <a:sym typeface="Yellowtail"/>
              </a:defRPr>
            </a:lvl7pPr>
            <a:lvl8pPr marR="0" lvl="7" algn="l" rtl="0">
              <a:lnSpc>
                <a:spcPct val="100000"/>
              </a:lnSpc>
              <a:spcBef>
                <a:spcPts val="0"/>
              </a:spcBef>
              <a:spcAft>
                <a:spcPts val="0"/>
              </a:spcAft>
              <a:buClr>
                <a:schemeClr val="dk1"/>
              </a:buClr>
              <a:buSzPts val="2800"/>
              <a:buFont typeface="Yellowtail"/>
              <a:buNone/>
              <a:defRPr sz="2800" b="0" i="0" u="none" strike="noStrike" cap="none">
                <a:solidFill>
                  <a:schemeClr val="dk1"/>
                </a:solidFill>
                <a:latin typeface="Yellowtail"/>
                <a:ea typeface="Yellowtail"/>
                <a:cs typeface="Yellowtail"/>
                <a:sym typeface="Yellowtail"/>
              </a:defRPr>
            </a:lvl8pPr>
            <a:lvl9pPr marR="0" lvl="8" algn="l" rtl="0">
              <a:lnSpc>
                <a:spcPct val="100000"/>
              </a:lnSpc>
              <a:spcBef>
                <a:spcPts val="0"/>
              </a:spcBef>
              <a:spcAft>
                <a:spcPts val="0"/>
              </a:spcAft>
              <a:buClr>
                <a:schemeClr val="dk1"/>
              </a:buClr>
              <a:buSzPts val="2800"/>
              <a:buFont typeface="Yellowtail"/>
              <a:buNone/>
              <a:defRPr sz="2800" b="0" i="0" u="none" strike="noStrike" cap="none">
                <a:solidFill>
                  <a:schemeClr val="dk1"/>
                </a:solidFill>
                <a:latin typeface="Yellowtail"/>
                <a:ea typeface="Yellowtail"/>
                <a:cs typeface="Yellowtail"/>
                <a:sym typeface="Yellowtail"/>
              </a:defRPr>
            </a:lvl9pPr>
          </a:lstStyle>
          <a:p>
            <a:pPr algn="just"/>
            <a:r>
              <a:rPr lang="en-US" sz="3600">
                <a:solidFill>
                  <a:schemeClr val="tx1"/>
                </a:solidFill>
                <a:latin typeface="#9Slide07 Dorayaki" pitchFamily="2" charset="0"/>
              </a:rPr>
              <a:t>Hoàn thành phiếu học tập sau trong thời gian 3 phút </a:t>
            </a:r>
            <a:endParaRPr lang="en-US" sz="3600" dirty="0">
              <a:solidFill>
                <a:schemeClr val="tx1"/>
              </a:solidFill>
              <a:latin typeface="#9Slide07 Dorayaki" pitchFamily="2" charset="0"/>
            </a:endParaRPr>
          </a:p>
        </p:txBody>
      </p:sp>
    </p:spTree>
    <p:extLst>
      <p:ext uri="{BB962C8B-B14F-4D97-AF65-F5344CB8AC3E}">
        <p14:creationId xmlns:p14="http://schemas.microsoft.com/office/powerpoint/2010/main" val="245488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4AA101-5059-876E-9229-2A914D74BBF6}"/>
              </a:ext>
            </a:extLst>
          </p:cNvPr>
          <p:cNvPicPr>
            <a:picLocks noChangeAspect="1"/>
          </p:cNvPicPr>
          <p:nvPr/>
        </p:nvPicPr>
        <p:blipFill>
          <a:blip r:embed="rId4"/>
          <a:stretch>
            <a:fillRect/>
          </a:stretch>
        </p:blipFill>
        <p:spPr>
          <a:xfrm>
            <a:off x="0" y="0"/>
            <a:ext cx="9144000" cy="5143500"/>
          </a:xfrm>
          <a:prstGeom prst="rect">
            <a:avLst/>
          </a:prstGeom>
        </p:spPr>
      </p:pic>
      <p:pic>
        <p:nvPicPr>
          <p:cNvPr id="9" name="Color wheel &amp; 3 Minute Countdown With Music - 3 phút đếm ngược">
            <a:hlinkClick r:id="" action="ppaction://media"/>
            <a:extLst>
              <a:ext uri="{FF2B5EF4-FFF2-40B4-BE49-F238E27FC236}">
                <a16:creationId xmlns:a16="http://schemas.microsoft.com/office/drawing/2014/main" id="{FC82DD10-95E8-B9D6-FAFF-3E0E771E91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97405" y="3252730"/>
            <a:ext cx="2159307" cy="1214611"/>
          </a:xfrm>
          <a:prstGeom prst="rect">
            <a:avLst/>
          </a:prstGeom>
        </p:spPr>
      </p:pic>
    </p:spTree>
    <p:extLst>
      <p:ext uri="{BB962C8B-B14F-4D97-AF65-F5344CB8AC3E}">
        <p14:creationId xmlns:p14="http://schemas.microsoft.com/office/powerpoint/2010/main" val="146952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67be7583deb324462dcdd1df20eec9d">
            <a:hlinkClick r:id="" action="ppaction://media"/>
            <a:extLst>
              <a:ext uri="{FF2B5EF4-FFF2-40B4-BE49-F238E27FC236}">
                <a16:creationId xmlns:a16="http://schemas.microsoft.com/office/drawing/2014/main" id="{6792D611-32D0-929E-D480-0BF1238DE4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4311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6F48B0-5A40-498C-F2A0-AE4FAC5B55F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11900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36895"/>
            <a:ext cx="9144000" cy="5143500"/>
          </a:xfrm>
          <a:prstGeom prst="rect">
            <a:avLst/>
          </a:prstGeom>
        </p:spPr>
      </p:pic>
      <p:sp>
        <p:nvSpPr>
          <p:cNvPr id="12" name="TextBox 11">
            <a:extLst>
              <a:ext uri="{FF2B5EF4-FFF2-40B4-BE49-F238E27FC236}">
                <a16:creationId xmlns:a16="http://schemas.microsoft.com/office/drawing/2014/main" id="{A6888735-D65A-F414-AF34-307FFBAFE7B8}"/>
              </a:ext>
            </a:extLst>
          </p:cNvPr>
          <p:cNvSpPr txBox="1"/>
          <p:nvPr/>
        </p:nvSpPr>
        <p:spPr>
          <a:xfrm>
            <a:off x="2430039" y="254436"/>
            <a:ext cx="8091651" cy="461665"/>
          </a:xfrm>
          <a:prstGeom prst="rect">
            <a:avLst/>
          </a:prstGeom>
          <a:noFill/>
        </p:spPr>
        <p:txBody>
          <a:bodyPr wrap="square">
            <a:spAutoFit/>
          </a:bodyPr>
          <a:lstStyle/>
          <a:p>
            <a:pPr defTabSz="685800">
              <a:buClrTx/>
            </a:pPr>
            <a:r>
              <a:rPr lang="en-US" sz="2400" b="1" kern="1200" dirty="0">
                <a:solidFill>
                  <a:srgbClr val="FF0000"/>
                </a:solidFill>
                <a:latin typeface="Times New Roman" panose="02020603050405020304" pitchFamily="18" charset="0"/>
                <a:ea typeface="+mn-ea"/>
                <a:cs typeface="+mn-cs"/>
              </a:rPr>
              <a:t>CÂU HỎI TRẮC NGHIỆM</a:t>
            </a:r>
            <a:endParaRPr lang="en-US" sz="2400" kern="1200" dirty="0">
              <a:solidFill>
                <a:srgbClr val="FF0000"/>
              </a:solidFill>
              <a:latin typeface="Calibri" panose="020F0502020204030204"/>
              <a:ea typeface="+mn-ea"/>
              <a:cs typeface="+mn-cs"/>
            </a:endParaRPr>
          </a:p>
        </p:txBody>
      </p:sp>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263411" y="916378"/>
            <a:ext cx="8495643" cy="3035639"/>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defTabSz="685800">
              <a:lnSpc>
                <a:spcPct val="115000"/>
              </a:lnSpc>
              <a:buClrTx/>
            </a:pPr>
            <a:r>
              <a:rPr lang="en-US" sz="2100" b="1" kern="1200" dirty="0" err="1">
                <a:solidFill>
                  <a:srgbClr val="002060"/>
                </a:solidFill>
                <a:latin typeface="Times New Roman" panose="02020603050405020304" pitchFamily="18" charset="0"/>
                <a:ea typeface="Times New Roman" panose="02020603050405020304" pitchFamily="18" charset="0"/>
                <a:cs typeface="+mn-cs"/>
              </a:rPr>
              <a:t>Câu</a:t>
            </a:r>
            <a:r>
              <a:rPr lang="en-US" sz="2100" b="1" kern="1200" dirty="0">
                <a:solidFill>
                  <a:srgbClr val="002060"/>
                </a:solidFill>
                <a:latin typeface="Times New Roman" panose="02020603050405020304" pitchFamily="18" charset="0"/>
                <a:ea typeface="Times New Roman" panose="02020603050405020304" pitchFamily="18" charset="0"/>
                <a:cs typeface="+mn-cs"/>
              </a:rPr>
              <a:t> 1: </a:t>
            </a:r>
            <a:r>
              <a:rPr lang="pt-BR" sz="2100" kern="1200" dirty="0">
                <a:solidFill>
                  <a:srgbClr val="002060"/>
                </a:solidFill>
                <a:latin typeface="Times New Roman" panose="02020603050405020304" pitchFamily="18" charset="0"/>
                <a:ea typeface="Times New Roman" panose="02020603050405020304" pitchFamily="18" charset="0"/>
                <a:cs typeface="+mn-cs"/>
              </a:rPr>
              <a:t>Cho khí oxygen tác dụng với khí hydrogen, sau phản ứng thu được nước (H</a:t>
            </a:r>
            <a:r>
              <a:rPr lang="pt-BR" sz="2100" kern="1200" baseline="-25000" dirty="0">
                <a:solidFill>
                  <a:srgbClr val="002060"/>
                </a:solidFill>
                <a:latin typeface="Times New Roman" panose="02020603050405020304" pitchFamily="18" charset="0"/>
                <a:ea typeface="Times New Roman" panose="02020603050405020304" pitchFamily="18" charset="0"/>
                <a:cs typeface="+mn-cs"/>
              </a:rPr>
              <a:t>2</a:t>
            </a:r>
            <a:r>
              <a:rPr lang="pt-BR" sz="2100" kern="1200" dirty="0">
                <a:solidFill>
                  <a:srgbClr val="002060"/>
                </a:solidFill>
                <a:latin typeface="Times New Roman" panose="02020603050405020304" pitchFamily="18" charset="0"/>
                <a:ea typeface="Times New Roman" panose="02020603050405020304" pitchFamily="18" charset="0"/>
                <a:cs typeface="+mn-cs"/>
              </a:rPr>
              <a:t>O). Theo định luật bảo toàn khối lượng ta có    </a:t>
            </a:r>
          </a:p>
          <a:p>
            <a:pPr defTabSz="685800">
              <a:lnSpc>
                <a:spcPct val="115000"/>
              </a:lnSpc>
              <a:buClrTx/>
            </a:pPr>
            <a:r>
              <a:rPr lang="pt-BR" sz="2100" kern="1200" dirty="0">
                <a:solidFill>
                  <a:srgbClr val="002060"/>
                </a:solidFill>
                <a:latin typeface="Times New Roman" panose="02020603050405020304" pitchFamily="18" charset="0"/>
                <a:ea typeface="Times New Roman" panose="02020603050405020304" pitchFamily="18" charset="0"/>
                <a:cs typeface="+mn-cs"/>
              </a:rPr>
              <a:t>      </a:t>
            </a:r>
          </a:p>
          <a:p>
            <a:pPr defTabSz="685800">
              <a:lnSpc>
                <a:spcPct val="115000"/>
              </a:lnSpc>
              <a:buClrTx/>
            </a:pPr>
            <a:r>
              <a:rPr lang="pt-BR" sz="2100" kern="1200" dirty="0">
                <a:solidFill>
                  <a:srgbClr val="002060"/>
                </a:solidFill>
                <a:latin typeface="Times New Roman" panose="02020603050405020304" pitchFamily="18" charset="0"/>
                <a:ea typeface="Times New Roman" panose="02020603050405020304" pitchFamily="18" charset="0"/>
                <a:cs typeface="+mn-cs"/>
              </a:rPr>
              <a:t>           A.                                              B. </a:t>
            </a:r>
          </a:p>
          <a:p>
            <a:pPr defTabSz="685800">
              <a:lnSpc>
                <a:spcPct val="115000"/>
              </a:lnSpc>
              <a:buClrTx/>
            </a:pPr>
            <a:endParaRPr lang="pt-BR" sz="2100" kern="1200" dirty="0">
              <a:solidFill>
                <a:srgbClr val="002060"/>
              </a:solidFill>
              <a:latin typeface="Times New Roman" panose="02020603050405020304" pitchFamily="18" charset="0"/>
              <a:ea typeface="Times New Roman" panose="02020603050405020304" pitchFamily="18" charset="0"/>
              <a:cs typeface="+mn-cs"/>
            </a:endParaRPr>
          </a:p>
          <a:p>
            <a:pPr defTabSz="685800">
              <a:lnSpc>
                <a:spcPct val="115000"/>
              </a:lnSpc>
              <a:buClrTx/>
            </a:pPr>
            <a:r>
              <a:rPr lang="pt-BR" sz="2100" kern="1200" dirty="0">
                <a:solidFill>
                  <a:srgbClr val="002060"/>
                </a:solidFill>
                <a:latin typeface="Times New Roman" panose="02020603050405020304" pitchFamily="18" charset="0"/>
                <a:ea typeface="Times New Roman" panose="02020603050405020304" pitchFamily="18" charset="0"/>
                <a:cs typeface="+mn-cs"/>
              </a:rPr>
              <a:t>           C.                                              D. </a:t>
            </a:r>
          </a:p>
          <a:p>
            <a:pPr defTabSz="685800">
              <a:lnSpc>
                <a:spcPct val="115000"/>
              </a:lnSpc>
              <a:buClrTx/>
            </a:pPr>
            <a:endParaRPr lang="pt-BR" sz="2100" kern="1200" dirty="0">
              <a:solidFill>
                <a:srgbClr val="002060"/>
              </a:solidFill>
              <a:latin typeface="Times New Roman" panose="02020603050405020304" pitchFamily="18" charset="0"/>
              <a:ea typeface="Times New Roman" panose="02020603050405020304" pitchFamily="18" charset="0"/>
              <a:cs typeface="+mn-cs"/>
            </a:endParaRPr>
          </a:p>
          <a:p>
            <a:pPr defTabSz="685800">
              <a:lnSpc>
                <a:spcPct val="115000"/>
              </a:lnSpc>
              <a:buClrTx/>
            </a:pPr>
            <a:endParaRPr lang="en-US" sz="2100" kern="1200" dirty="0">
              <a:solidFill>
                <a:srgbClr val="002060"/>
              </a:solidFill>
              <a:latin typeface="Times New Roman" panose="02020603050405020304" pitchFamily="18" charset="0"/>
              <a:ea typeface="Times New Roman" panose="02020603050405020304" pitchFamily="18" charset="0"/>
              <a:cs typeface="+mn-cs"/>
            </a:endParaRPr>
          </a:p>
        </p:txBody>
      </p:sp>
      <p:pic>
        <p:nvPicPr>
          <p:cNvPr id="3074" name="Picture 2" descr="Chọn loại hình doanh nghiệp nào?">
            <a:extLst>
              <a:ext uri="{FF2B5EF4-FFF2-40B4-BE49-F238E27FC236}">
                <a16:creationId xmlns:a16="http://schemas.microsoft.com/office/drawing/2014/main" id="{7AA4601D-A327-6867-F31C-6F7D61B297C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8" b="90000" l="9973" r="89936">
                        <a14:foregroundMark x1="46844" y1="9313" x2="59652" y2="9125"/>
                        <a14:foregroundMark x1="59652" y1="9125" x2="61208" y2="9125"/>
                        <a14:foregroundMark x1="81976" y1="188" x2="81976" y2="188"/>
                      </a14:backgroundRemoval>
                    </a14:imgEffect>
                  </a14:imgLayer>
                </a14:imgProps>
              </a:ext>
              <a:ext uri="{28A0092B-C50C-407E-A947-70E740481C1C}">
                <a14:useLocalDpi xmlns:a14="http://schemas.microsoft.com/office/drawing/2010/main" val="0"/>
              </a:ext>
            </a:extLst>
          </a:blip>
          <a:srcRect/>
          <a:stretch>
            <a:fillRect/>
          </a:stretch>
        </p:blipFill>
        <p:spPr bwMode="auto">
          <a:xfrm>
            <a:off x="7081657" y="2301795"/>
            <a:ext cx="2154655" cy="31542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71BD091-179E-37BE-7467-C0F407BDD533}"/>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graphicFrame>
        <p:nvGraphicFramePr>
          <p:cNvPr id="15" name="Object 14">
            <a:extLst>
              <a:ext uri="{FF2B5EF4-FFF2-40B4-BE49-F238E27FC236}">
                <a16:creationId xmlns:a16="http://schemas.microsoft.com/office/drawing/2014/main" id="{7D006820-0E24-091A-5BF1-0336C9F5BA2B}"/>
              </a:ext>
            </a:extLst>
          </p:cNvPr>
          <p:cNvGraphicFramePr>
            <a:graphicFrameLocks noChangeAspect="1"/>
          </p:cNvGraphicFramePr>
          <p:nvPr/>
        </p:nvGraphicFramePr>
        <p:xfrm>
          <a:off x="1463278" y="2025253"/>
          <a:ext cx="2424113" cy="546497"/>
        </p:xfrm>
        <a:graphic>
          <a:graphicData uri="http://schemas.openxmlformats.org/presentationml/2006/ole">
            <mc:AlternateContent xmlns:mc="http://schemas.openxmlformats.org/markup-compatibility/2006">
              <mc:Choice xmlns:v="urn:schemas-microsoft-com:vml" Requires="v">
                <p:oleObj spid="_x0000_s1030" r:id="rId7" imgW="1104900" imgH="254000" progId="Equation.DSMT4">
                  <p:embed/>
                </p:oleObj>
              </mc:Choice>
              <mc:Fallback>
                <p:oleObj r:id="rId7" imgW="1104900" imgH="254000" progId="Equation.DSMT4">
                  <p:embed/>
                  <p:pic>
                    <p:nvPicPr>
                      <p:cNvPr id="15" name="Object 14">
                        <a:extLst>
                          <a:ext uri="{FF2B5EF4-FFF2-40B4-BE49-F238E27FC236}">
                            <a16:creationId xmlns:a16="http://schemas.microsoft.com/office/drawing/2014/main" id="{7D006820-0E24-091A-5BF1-0336C9F5BA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278" y="2025253"/>
                        <a:ext cx="2424113" cy="546497"/>
                      </a:xfrm>
                      <a:prstGeom prst="rect">
                        <a:avLst/>
                      </a:prstGeom>
                      <a:noFill/>
                    </p:spPr>
                  </p:pic>
                </p:oleObj>
              </mc:Fallback>
            </mc:AlternateContent>
          </a:graphicData>
        </a:graphic>
      </p:graphicFrame>
      <p:sp>
        <p:nvSpPr>
          <p:cNvPr id="18" name="Rectangle 14">
            <a:extLst>
              <a:ext uri="{FF2B5EF4-FFF2-40B4-BE49-F238E27FC236}">
                <a16:creationId xmlns:a16="http://schemas.microsoft.com/office/drawing/2014/main" id="{185209EB-7F91-62AC-AB3C-E100F58D0C4A}"/>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graphicFrame>
        <p:nvGraphicFramePr>
          <p:cNvPr id="19" name="Object 18">
            <a:extLst>
              <a:ext uri="{FF2B5EF4-FFF2-40B4-BE49-F238E27FC236}">
                <a16:creationId xmlns:a16="http://schemas.microsoft.com/office/drawing/2014/main" id="{5D1CB074-573D-356C-91A3-3F18681295C9}"/>
              </a:ext>
            </a:extLst>
          </p:cNvPr>
          <p:cNvGraphicFramePr>
            <a:graphicFrameLocks noChangeAspect="1"/>
          </p:cNvGraphicFramePr>
          <p:nvPr/>
        </p:nvGraphicFramePr>
        <p:xfrm>
          <a:off x="4679156" y="2044303"/>
          <a:ext cx="2339579" cy="527447"/>
        </p:xfrm>
        <a:graphic>
          <a:graphicData uri="http://schemas.openxmlformats.org/presentationml/2006/ole">
            <mc:AlternateContent xmlns:mc="http://schemas.openxmlformats.org/markup-compatibility/2006">
              <mc:Choice xmlns:v="urn:schemas-microsoft-com:vml" Requires="v">
                <p:oleObj spid="_x0000_s1031" r:id="rId9" imgW="1104900" imgH="254000" progId="Equation.DSMT4">
                  <p:embed/>
                </p:oleObj>
              </mc:Choice>
              <mc:Fallback>
                <p:oleObj r:id="rId9" imgW="1104900" imgH="254000" progId="Equation.DSMT4">
                  <p:embed/>
                  <p:pic>
                    <p:nvPicPr>
                      <p:cNvPr id="19" name="Object 18">
                        <a:extLst>
                          <a:ext uri="{FF2B5EF4-FFF2-40B4-BE49-F238E27FC236}">
                            <a16:creationId xmlns:a16="http://schemas.microsoft.com/office/drawing/2014/main" id="{5D1CB074-573D-356C-91A3-3F18681295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9156" y="2044303"/>
                        <a:ext cx="2339579" cy="527447"/>
                      </a:xfrm>
                      <a:prstGeom prst="rect">
                        <a:avLst/>
                      </a:prstGeom>
                      <a:noFill/>
                    </p:spPr>
                  </p:pic>
                </p:oleObj>
              </mc:Fallback>
            </mc:AlternateContent>
          </a:graphicData>
        </a:graphic>
      </p:graphicFrame>
      <p:sp>
        <p:nvSpPr>
          <p:cNvPr id="20" name="Rectangle 16">
            <a:extLst>
              <a:ext uri="{FF2B5EF4-FFF2-40B4-BE49-F238E27FC236}">
                <a16:creationId xmlns:a16="http://schemas.microsoft.com/office/drawing/2014/main" id="{0E0BEFD6-1110-A502-6F21-48CF7CCF1197}"/>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graphicFrame>
        <p:nvGraphicFramePr>
          <p:cNvPr id="21" name="Object 20">
            <a:extLst>
              <a:ext uri="{FF2B5EF4-FFF2-40B4-BE49-F238E27FC236}">
                <a16:creationId xmlns:a16="http://schemas.microsoft.com/office/drawing/2014/main" id="{C2DB89FB-A4B6-BD54-20A9-6505E1C4C066}"/>
              </a:ext>
            </a:extLst>
          </p:cNvPr>
          <p:cNvGraphicFramePr>
            <a:graphicFrameLocks noChangeAspect="1"/>
          </p:cNvGraphicFramePr>
          <p:nvPr/>
        </p:nvGraphicFramePr>
        <p:xfrm>
          <a:off x="1402156" y="2718315"/>
          <a:ext cx="2424251" cy="546407"/>
        </p:xfrm>
        <a:graphic>
          <a:graphicData uri="http://schemas.openxmlformats.org/presentationml/2006/ole">
            <mc:AlternateContent xmlns:mc="http://schemas.openxmlformats.org/markup-compatibility/2006">
              <mc:Choice xmlns:v="urn:schemas-microsoft-com:vml" Requires="v">
                <p:oleObj spid="_x0000_s1032" r:id="rId11" imgW="1104900" imgH="254000" progId="Equation.DSMT4">
                  <p:embed/>
                </p:oleObj>
              </mc:Choice>
              <mc:Fallback>
                <p:oleObj r:id="rId11" imgW="1104900" imgH="254000" progId="Equation.DSMT4">
                  <p:embed/>
                  <p:pic>
                    <p:nvPicPr>
                      <p:cNvPr id="21" name="Object 20">
                        <a:extLst>
                          <a:ext uri="{FF2B5EF4-FFF2-40B4-BE49-F238E27FC236}">
                            <a16:creationId xmlns:a16="http://schemas.microsoft.com/office/drawing/2014/main" id="{C2DB89FB-A4B6-BD54-20A9-6505E1C4C0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02156" y="2718315"/>
                        <a:ext cx="2424251" cy="546407"/>
                      </a:xfrm>
                      <a:prstGeom prst="rect">
                        <a:avLst/>
                      </a:prstGeom>
                      <a:noFill/>
                    </p:spPr>
                  </p:pic>
                </p:oleObj>
              </mc:Fallback>
            </mc:AlternateContent>
          </a:graphicData>
        </a:graphic>
      </p:graphicFrame>
      <p:sp>
        <p:nvSpPr>
          <p:cNvPr id="22" name="Rectangle 18">
            <a:extLst>
              <a:ext uri="{FF2B5EF4-FFF2-40B4-BE49-F238E27FC236}">
                <a16:creationId xmlns:a16="http://schemas.microsoft.com/office/drawing/2014/main" id="{77956B35-EA19-01DC-9875-391C0F07B389}"/>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graphicFrame>
        <p:nvGraphicFramePr>
          <p:cNvPr id="23" name="Object 22">
            <a:extLst>
              <a:ext uri="{FF2B5EF4-FFF2-40B4-BE49-F238E27FC236}">
                <a16:creationId xmlns:a16="http://schemas.microsoft.com/office/drawing/2014/main" id="{389FF3B6-5684-2508-C1D6-0780BF6108A0}"/>
              </a:ext>
            </a:extLst>
          </p:cNvPr>
          <p:cNvGraphicFramePr>
            <a:graphicFrameLocks noChangeAspect="1"/>
          </p:cNvGraphicFramePr>
          <p:nvPr/>
        </p:nvGraphicFramePr>
        <p:xfrm>
          <a:off x="4679065" y="2748517"/>
          <a:ext cx="2424251" cy="546407"/>
        </p:xfrm>
        <a:graphic>
          <a:graphicData uri="http://schemas.openxmlformats.org/presentationml/2006/ole">
            <mc:AlternateContent xmlns:mc="http://schemas.openxmlformats.org/markup-compatibility/2006">
              <mc:Choice xmlns:v="urn:schemas-microsoft-com:vml" Requires="v">
                <p:oleObj spid="_x0000_s1033" r:id="rId13" imgW="1104900" imgH="254000" progId="Equation.DSMT4">
                  <p:embed/>
                </p:oleObj>
              </mc:Choice>
              <mc:Fallback>
                <p:oleObj r:id="rId13" imgW="1104900" imgH="254000" progId="Equation.DSMT4">
                  <p:embed/>
                  <p:pic>
                    <p:nvPicPr>
                      <p:cNvPr id="23" name="Object 22">
                        <a:extLst>
                          <a:ext uri="{FF2B5EF4-FFF2-40B4-BE49-F238E27FC236}">
                            <a16:creationId xmlns:a16="http://schemas.microsoft.com/office/drawing/2014/main" id="{389FF3B6-5684-2508-C1D6-0780BF6108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79065" y="2748517"/>
                        <a:ext cx="2424251" cy="546407"/>
                      </a:xfrm>
                      <a:prstGeom prst="rect">
                        <a:avLst/>
                      </a:prstGeom>
                      <a:noFill/>
                    </p:spPr>
                  </p:pic>
                </p:oleObj>
              </mc:Fallback>
            </mc:AlternateContent>
          </a:graphicData>
        </a:graphic>
      </p:graphicFrame>
      <p:sp>
        <p:nvSpPr>
          <p:cNvPr id="24" name="Smiley Face 23">
            <a:extLst>
              <a:ext uri="{FF2B5EF4-FFF2-40B4-BE49-F238E27FC236}">
                <a16:creationId xmlns:a16="http://schemas.microsoft.com/office/drawing/2014/main" id="{84145D9D-5D0B-FAA7-ED97-67CDF9332DE8}"/>
              </a:ext>
            </a:extLst>
          </p:cNvPr>
          <p:cNvSpPr/>
          <p:nvPr/>
        </p:nvSpPr>
        <p:spPr>
          <a:xfrm>
            <a:off x="777773" y="1978081"/>
            <a:ext cx="685800" cy="59366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1594450185"/>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1B307E-8ABD-FE90-9928-77B34350D8F0}"/>
              </a:ext>
            </a:extLst>
          </p:cNvPr>
          <p:cNvGrpSpPr/>
          <p:nvPr/>
        </p:nvGrpSpPr>
        <p:grpSpPr>
          <a:xfrm>
            <a:off x="0" y="0"/>
            <a:ext cx="9238130" cy="5143500"/>
            <a:chOff x="-1" y="0"/>
            <a:chExt cx="12317507" cy="6858000"/>
          </a:xfrm>
        </p:grpSpPr>
        <p:pic>
          <p:nvPicPr>
            <p:cNvPr id="5" name="Picture 4">
              <a:extLst>
                <a:ext uri="{FF2B5EF4-FFF2-40B4-BE49-F238E27FC236}">
                  <a16:creationId xmlns:a16="http://schemas.microsoft.com/office/drawing/2014/main" id="{C7A6F444-1762-2332-BE67-AC70F115E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238" y="0"/>
              <a:ext cx="5335524" cy="6858000"/>
            </a:xfrm>
            <a:prstGeom prst="rect">
              <a:avLst/>
            </a:prstGeom>
          </p:spPr>
        </p:pic>
        <p:sp>
          <p:nvSpPr>
            <p:cNvPr id="6" name="Rectangle 5">
              <a:extLst>
                <a:ext uri="{FF2B5EF4-FFF2-40B4-BE49-F238E27FC236}">
                  <a16:creationId xmlns:a16="http://schemas.microsoft.com/office/drawing/2014/main" id="{9FB08C6E-DB76-9291-26BA-03B6003FD391}"/>
                </a:ext>
              </a:extLst>
            </p:cNvPr>
            <p:cNvSpPr/>
            <p:nvPr/>
          </p:nvSpPr>
          <p:spPr>
            <a:xfrm>
              <a:off x="-1" y="0"/>
              <a:ext cx="3644153" cy="6858000"/>
            </a:xfrm>
            <a:prstGeom prst="rect">
              <a:avLst/>
            </a:prstGeom>
            <a:solidFill>
              <a:srgbClr val="313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Rectangle 6">
              <a:extLst>
                <a:ext uri="{FF2B5EF4-FFF2-40B4-BE49-F238E27FC236}">
                  <a16:creationId xmlns:a16="http://schemas.microsoft.com/office/drawing/2014/main" id="{66AEEA22-235C-CACF-BCDB-33FBEC8CD3A6}"/>
                </a:ext>
              </a:extLst>
            </p:cNvPr>
            <p:cNvSpPr/>
            <p:nvPr/>
          </p:nvSpPr>
          <p:spPr>
            <a:xfrm>
              <a:off x="8547847" y="0"/>
              <a:ext cx="3769659" cy="6858000"/>
            </a:xfrm>
            <a:prstGeom prst="rect">
              <a:avLst/>
            </a:prstGeom>
            <a:solidFill>
              <a:srgbClr val="313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Tree>
    <p:extLst>
      <p:ext uri="{BB962C8B-B14F-4D97-AF65-F5344CB8AC3E}">
        <p14:creationId xmlns:p14="http://schemas.microsoft.com/office/powerpoint/2010/main" val="2089707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60768" y="0"/>
            <a:ext cx="9144000" cy="5143500"/>
          </a:xfrm>
          <a:prstGeom prst="rect">
            <a:avLst/>
          </a:prstGeom>
        </p:spPr>
      </p:pic>
      <p:sp>
        <p:nvSpPr>
          <p:cNvPr id="12" name="TextBox 11">
            <a:extLst>
              <a:ext uri="{FF2B5EF4-FFF2-40B4-BE49-F238E27FC236}">
                <a16:creationId xmlns:a16="http://schemas.microsoft.com/office/drawing/2014/main" id="{A6888735-D65A-F414-AF34-307FFBAFE7B8}"/>
              </a:ext>
            </a:extLst>
          </p:cNvPr>
          <p:cNvSpPr txBox="1"/>
          <p:nvPr/>
        </p:nvSpPr>
        <p:spPr>
          <a:xfrm>
            <a:off x="2481218" y="261420"/>
            <a:ext cx="8091651" cy="461665"/>
          </a:xfrm>
          <a:prstGeom prst="rect">
            <a:avLst/>
          </a:prstGeom>
          <a:noFill/>
        </p:spPr>
        <p:txBody>
          <a:bodyPr wrap="square">
            <a:spAutoFit/>
          </a:bodyPr>
          <a:lstStyle/>
          <a:p>
            <a:pPr defTabSz="685800">
              <a:buClrTx/>
            </a:pPr>
            <a:r>
              <a:rPr lang="en-US" sz="2400" b="1" kern="1200" dirty="0">
                <a:solidFill>
                  <a:srgbClr val="FF0000"/>
                </a:solidFill>
                <a:latin typeface="Times New Roman" panose="02020603050405020304" pitchFamily="18" charset="0"/>
                <a:ea typeface="+mn-ea"/>
                <a:cs typeface="+mn-cs"/>
              </a:rPr>
              <a:t>CÂU HỎI TRẮC NGHIỆM</a:t>
            </a:r>
            <a:endParaRPr lang="en-US" sz="2400" kern="1200" dirty="0">
              <a:solidFill>
                <a:srgbClr val="FF0000"/>
              </a:solidFill>
              <a:latin typeface="Calibri" panose="020F0502020204030204"/>
              <a:ea typeface="+mn-ea"/>
              <a:cs typeface="+mn-cs"/>
            </a:endParaRPr>
          </a:p>
        </p:txBody>
      </p:sp>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263411" y="916378"/>
            <a:ext cx="8495643" cy="3261855"/>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defTabSz="685800" fontAlgn="ctr">
              <a:lnSpc>
                <a:spcPct val="115000"/>
              </a:lnSpc>
              <a:buClrTx/>
            </a:pPr>
            <a:r>
              <a:rPr lang="en-US" sz="2100" b="1" kern="1200" dirty="0" err="1">
                <a:solidFill>
                  <a:srgbClr val="002060"/>
                </a:solidFill>
                <a:latin typeface="Times New Roman" panose="02020603050405020304" pitchFamily="18" charset="0"/>
                <a:ea typeface="Times New Roman" panose="02020603050405020304" pitchFamily="18" charset="0"/>
                <a:cs typeface="+mn-cs"/>
              </a:rPr>
              <a:t>Câu</a:t>
            </a:r>
            <a:r>
              <a:rPr lang="en-US" sz="2100" b="1" kern="1200" dirty="0">
                <a:solidFill>
                  <a:srgbClr val="002060"/>
                </a:solidFill>
                <a:latin typeface="Times New Roman" panose="02020603050405020304" pitchFamily="18" charset="0"/>
                <a:ea typeface="Times New Roman" panose="02020603050405020304" pitchFamily="18" charset="0"/>
                <a:cs typeface="+mn-cs"/>
              </a:rPr>
              <a:t> 2. </a:t>
            </a:r>
            <a:r>
              <a:rPr lang="en-US" sz="2100" kern="1200" dirty="0" err="1">
                <a:solidFill>
                  <a:srgbClr val="002060"/>
                </a:solidFill>
                <a:latin typeface="Times New Roman" panose="02020603050405020304" pitchFamily="18" charset="0"/>
                <a:ea typeface="Times New Roman" panose="02020603050405020304" pitchFamily="18" charset="0"/>
                <a:cs typeface="+mn-cs"/>
              </a:rPr>
              <a:t>Đốt</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cháy</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một</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mẩu</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nhôm</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aluminium</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trong</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khí</a:t>
            </a:r>
            <a:r>
              <a:rPr lang="en-US" sz="2100" kern="1200" dirty="0">
                <a:solidFill>
                  <a:srgbClr val="002060"/>
                </a:solidFill>
                <a:latin typeface="Times New Roman" panose="02020603050405020304" pitchFamily="18" charset="0"/>
                <a:ea typeface="Times New Roman" panose="02020603050405020304" pitchFamily="18" charset="0"/>
                <a:cs typeface="+mn-cs"/>
              </a:rPr>
              <a:t> oxygen </a:t>
            </a:r>
            <a:r>
              <a:rPr lang="en-US" sz="2100" kern="1200" dirty="0" err="1">
                <a:solidFill>
                  <a:srgbClr val="002060"/>
                </a:solidFill>
                <a:latin typeface="Times New Roman" panose="02020603050405020304" pitchFamily="18" charset="0"/>
                <a:ea typeface="Times New Roman" panose="02020603050405020304" pitchFamily="18" charset="0"/>
                <a:cs typeface="+mn-cs"/>
              </a:rPr>
              <a:t>thì</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nhôm</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aluminium</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tác</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dụng</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với</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khí</a:t>
            </a:r>
            <a:r>
              <a:rPr lang="en-US" sz="2100" kern="1200" dirty="0">
                <a:solidFill>
                  <a:srgbClr val="002060"/>
                </a:solidFill>
                <a:latin typeface="Times New Roman" panose="02020603050405020304" pitchFamily="18" charset="0"/>
                <a:ea typeface="Times New Roman" panose="02020603050405020304" pitchFamily="18" charset="0"/>
                <a:cs typeface="+mn-cs"/>
              </a:rPr>
              <a:t> oxygen </a:t>
            </a:r>
            <a:r>
              <a:rPr lang="en-US" sz="2100" kern="1200" dirty="0" err="1">
                <a:solidFill>
                  <a:srgbClr val="002060"/>
                </a:solidFill>
                <a:latin typeface="Times New Roman" panose="02020603050405020304" pitchFamily="18" charset="0"/>
                <a:ea typeface="Times New Roman" panose="02020603050405020304" pitchFamily="18" charset="0"/>
                <a:cs typeface="+mn-cs"/>
              </a:rPr>
              <a:t>tạo</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thành</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aluminium</a:t>
            </a:r>
            <a:r>
              <a:rPr lang="en-US" sz="2100" kern="1200" dirty="0">
                <a:solidFill>
                  <a:srgbClr val="002060"/>
                </a:solidFill>
                <a:latin typeface="Times New Roman" panose="02020603050405020304" pitchFamily="18" charset="0"/>
                <a:ea typeface="Times New Roman" panose="02020603050405020304" pitchFamily="18" charset="0"/>
                <a:cs typeface="+mn-cs"/>
              </a:rPr>
              <a:t> oxide (Al</a:t>
            </a:r>
            <a:r>
              <a:rPr lang="en-US" sz="2100" kern="1200" baseline="-25000" dirty="0">
                <a:solidFill>
                  <a:srgbClr val="002060"/>
                </a:solidFill>
                <a:latin typeface="Times New Roman" panose="02020603050405020304" pitchFamily="18" charset="0"/>
                <a:ea typeface="Times New Roman" panose="02020603050405020304" pitchFamily="18" charset="0"/>
                <a:cs typeface="+mn-cs"/>
              </a:rPr>
              <a:t>2</a:t>
            </a:r>
            <a:r>
              <a:rPr lang="en-US" sz="2100" kern="1200" dirty="0">
                <a:solidFill>
                  <a:srgbClr val="002060"/>
                </a:solidFill>
                <a:latin typeface="Times New Roman" panose="02020603050405020304" pitchFamily="18" charset="0"/>
                <a:ea typeface="Times New Roman" panose="02020603050405020304" pitchFamily="18" charset="0"/>
                <a:cs typeface="+mn-cs"/>
              </a:rPr>
              <a:t>O</a:t>
            </a:r>
            <a:r>
              <a:rPr lang="en-US" sz="2100" kern="1200" baseline="-25000" dirty="0">
                <a:solidFill>
                  <a:srgbClr val="002060"/>
                </a:solidFill>
                <a:latin typeface="Times New Roman" panose="02020603050405020304" pitchFamily="18" charset="0"/>
                <a:ea typeface="Times New Roman" panose="02020603050405020304" pitchFamily="18" charset="0"/>
                <a:cs typeface="+mn-cs"/>
              </a:rPr>
              <a:t>3</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Phương</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trình</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hóa</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học</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biểu</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diễn</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phản</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ứng</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của</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nhôm</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aluminium</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với</a:t>
            </a:r>
            <a:r>
              <a:rPr lang="en-US"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err="1">
                <a:solidFill>
                  <a:srgbClr val="002060"/>
                </a:solidFill>
                <a:latin typeface="Times New Roman" panose="02020603050405020304" pitchFamily="18" charset="0"/>
                <a:ea typeface="Times New Roman" panose="02020603050405020304" pitchFamily="18" charset="0"/>
                <a:cs typeface="+mn-cs"/>
              </a:rPr>
              <a:t>khí</a:t>
            </a:r>
            <a:r>
              <a:rPr lang="en-US" sz="2100" kern="1200" dirty="0">
                <a:solidFill>
                  <a:srgbClr val="002060"/>
                </a:solidFill>
                <a:latin typeface="Times New Roman" panose="02020603050405020304" pitchFamily="18" charset="0"/>
                <a:ea typeface="Times New Roman" panose="02020603050405020304" pitchFamily="18" charset="0"/>
                <a:cs typeface="+mn-cs"/>
              </a:rPr>
              <a:t> oxygen </a:t>
            </a:r>
            <a:r>
              <a:rPr lang="en-US" sz="2100" kern="1200" dirty="0" err="1">
                <a:solidFill>
                  <a:srgbClr val="002060"/>
                </a:solidFill>
                <a:latin typeface="Times New Roman" panose="02020603050405020304" pitchFamily="18" charset="0"/>
                <a:ea typeface="Times New Roman" panose="02020603050405020304" pitchFamily="18" charset="0"/>
                <a:cs typeface="+mn-cs"/>
              </a:rPr>
              <a:t>là</a:t>
            </a:r>
            <a:endParaRPr lang="en-US" sz="2100" kern="1200" dirty="0">
              <a:solidFill>
                <a:srgbClr val="002060"/>
              </a:solidFill>
              <a:latin typeface="Times New Roman" panose="02020603050405020304" pitchFamily="18" charset="0"/>
              <a:ea typeface="Times New Roman" panose="02020603050405020304" pitchFamily="18" charset="0"/>
              <a:cs typeface="+mn-cs"/>
            </a:endParaRPr>
          </a:p>
          <a:p>
            <a:pPr defTabSz="685800">
              <a:lnSpc>
                <a:spcPct val="115000"/>
              </a:lnSpc>
              <a:buClrTx/>
            </a:pPr>
            <a:endParaRPr lang="en-US" sz="2100" kern="1200" dirty="0">
              <a:solidFill>
                <a:srgbClr val="002060"/>
              </a:solidFill>
              <a:latin typeface="Times New Roman" panose="02020603050405020304" pitchFamily="18" charset="0"/>
              <a:ea typeface="Times New Roman" panose="02020603050405020304" pitchFamily="18" charset="0"/>
              <a:cs typeface="+mn-cs"/>
            </a:endParaRPr>
          </a:p>
          <a:p>
            <a:pPr defTabSz="685800">
              <a:lnSpc>
                <a:spcPct val="150000"/>
              </a:lnSpc>
              <a:buClrTx/>
            </a:pPr>
            <a:r>
              <a:rPr lang="en-US" sz="2100" kern="1200" dirty="0">
                <a:solidFill>
                  <a:srgbClr val="002060"/>
                </a:solidFill>
                <a:latin typeface="Times New Roman" panose="02020603050405020304" pitchFamily="18" charset="0"/>
                <a:ea typeface="Times New Roman" panose="02020603050405020304" pitchFamily="18" charset="0"/>
                <a:cs typeface="+mn-cs"/>
              </a:rPr>
              <a:t>       A. 2Al + 3O</a:t>
            </a:r>
            <a:r>
              <a:rPr lang="en-US" sz="2100" kern="1200" baseline="-25000" dirty="0">
                <a:solidFill>
                  <a:srgbClr val="002060"/>
                </a:solidFill>
                <a:latin typeface="Times New Roman" panose="02020603050405020304" pitchFamily="18" charset="0"/>
                <a:ea typeface="Times New Roman" panose="02020603050405020304" pitchFamily="18" charset="0"/>
                <a:cs typeface="+mn-cs"/>
              </a:rPr>
              <a:t>2</a:t>
            </a:r>
            <a:r>
              <a:rPr lang="en-US" sz="2100" kern="1200" dirty="0">
                <a:solidFill>
                  <a:srgbClr val="002060"/>
                </a:solidFill>
                <a:latin typeface="Times New Roman" panose="02020603050405020304" pitchFamily="18" charset="0"/>
                <a:ea typeface="Times New Roman" panose="02020603050405020304" pitchFamily="18" charset="0"/>
                <a:cs typeface="+mn-cs"/>
              </a:rPr>
              <a:t>           Al</a:t>
            </a:r>
            <a:r>
              <a:rPr lang="en-US" sz="2100" kern="1200" baseline="-25000" dirty="0">
                <a:solidFill>
                  <a:srgbClr val="002060"/>
                </a:solidFill>
                <a:latin typeface="Times New Roman" panose="02020603050405020304" pitchFamily="18" charset="0"/>
                <a:ea typeface="Times New Roman" panose="02020603050405020304" pitchFamily="18" charset="0"/>
                <a:cs typeface="+mn-cs"/>
              </a:rPr>
              <a:t>2</a:t>
            </a:r>
            <a:r>
              <a:rPr lang="en-US" sz="2100" kern="1200" dirty="0">
                <a:solidFill>
                  <a:srgbClr val="002060"/>
                </a:solidFill>
                <a:latin typeface="Times New Roman" panose="02020603050405020304" pitchFamily="18" charset="0"/>
                <a:ea typeface="Times New Roman" panose="02020603050405020304" pitchFamily="18" charset="0"/>
                <a:cs typeface="+mn-cs"/>
              </a:rPr>
              <a:t>O</a:t>
            </a:r>
            <a:r>
              <a:rPr lang="en-US" sz="2100" kern="1200" baseline="-25000" dirty="0">
                <a:solidFill>
                  <a:srgbClr val="002060"/>
                </a:solidFill>
                <a:latin typeface="Times New Roman" panose="02020603050405020304" pitchFamily="18" charset="0"/>
                <a:ea typeface="Times New Roman" panose="02020603050405020304" pitchFamily="18" charset="0"/>
                <a:cs typeface="+mn-cs"/>
              </a:rPr>
              <a:t>3</a:t>
            </a:r>
            <a:r>
              <a:rPr lang="en-US" sz="2100" b="1"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a:solidFill>
                  <a:srgbClr val="002060"/>
                </a:solidFill>
                <a:latin typeface="Times New Roman" panose="02020603050405020304" pitchFamily="18" charset="0"/>
                <a:ea typeface="Times New Roman" panose="02020603050405020304" pitchFamily="18" charset="0"/>
                <a:cs typeface="+mn-cs"/>
              </a:rPr>
              <a:t>B</a:t>
            </a:r>
            <a:r>
              <a:rPr lang="en-US" sz="2100" b="1"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dirty="0">
                <a:solidFill>
                  <a:srgbClr val="002060"/>
                </a:solidFill>
                <a:latin typeface="Times New Roman" panose="02020603050405020304" pitchFamily="18" charset="0"/>
                <a:ea typeface="Times New Roman" panose="02020603050405020304" pitchFamily="18" charset="0"/>
                <a:cs typeface="+mn-cs"/>
              </a:rPr>
              <a:t>4Al + 3O</a:t>
            </a:r>
            <a:r>
              <a:rPr lang="en-US" sz="2100" kern="1200" baseline="-25000" dirty="0">
                <a:solidFill>
                  <a:srgbClr val="002060"/>
                </a:solidFill>
                <a:latin typeface="Times New Roman" panose="02020603050405020304" pitchFamily="18" charset="0"/>
                <a:ea typeface="Times New Roman" panose="02020603050405020304" pitchFamily="18" charset="0"/>
                <a:cs typeface="+mn-cs"/>
              </a:rPr>
              <a:t>2</a:t>
            </a:r>
            <a:r>
              <a:rPr lang="en-US" sz="2100" kern="1200" dirty="0">
                <a:solidFill>
                  <a:srgbClr val="002060"/>
                </a:solidFill>
                <a:latin typeface="Times New Roman" panose="02020603050405020304" pitchFamily="18" charset="0"/>
                <a:ea typeface="Times New Roman" panose="02020603050405020304" pitchFamily="18" charset="0"/>
                <a:cs typeface="+mn-cs"/>
              </a:rPr>
              <a:t>          2Al</a:t>
            </a:r>
            <a:r>
              <a:rPr lang="en-US" sz="2100" kern="1200" baseline="-25000" dirty="0">
                <a:solidFill>
                  <a:srgbClr val="002060"/>
                </a:solidFill>
                <a:latin typeface="Times New Roman" panose="02020603050405020304" pitchFamily="18" charset="0"/>
                <a:ea typeface="Times New Roman" panose="02020603050405020304" pitchFamily="18" charset="0"/>
                <a:cs typeface="+mn-cs"/>
              </a:rPr>
              <a:t>2</a:t>
            </a:r>
            <a:r>
              <a:rPr lang="en-US" sz="2100" kern="1200" dirty="0">
                <a:solidFill>
                  <a:srgbClr val="002060"/>
                </a:solidFill>
                <a:latin typeface="Times New Roman" panose="02020603050405020304" pitchFamily="18" charset="0"/>
                <a:ea typeface="Times New Roman" panose="02020603050405020304" pitchFamily="18" charset="0"/>
                <a:cs typeface="+mn-cs"/>
              </a:rPr>
              <a:t>O</a:t>
            </a:r>
            <a:r>
              <a:rPr lang="en-US" sz="2100" kern="1200" baseline="-25000" dirty="0">
                <a:solidFill>
                  <a:srgbClr val="002060"/>
                </a:solidFill>
                <a:latin typeface="Times New Roman" panose="02020603050405020304" pitchFamily="18" charset="0"/>
                <a:ea typeface="Times New Roman" panose="02020603050405020304" pitchFamily="18" charset="0"/>
                <a:cs typeface="+mn-cs"/>
              </a:rPr>
              <a:t>3</a:t>
            </a:r>
            <a:r>
              <a:rPr lang="en-US" sz="2100" kern="1200" dirty="0">
                <a:solidFill>
                  <a:srgbClr val="002060"/>
                </a:solidFill>
                <a:latin typeface="Times New Roman" panose="02020603050405020304" pitchFamily="18" charset="0"/>
                <a:ea typeface="Times New Roman" panose="02020603050405020304" pitchFamily="18" charset="0"/>
                <a:cs typeface="+mn-cs"/>
              </a:rPr>
              <a:t> </a:t>
            </a:r>
          </a:p>
          <a:p>
            <a:pPr defTabSz="685800">
              <a:lnSpc>
                <a:spcPct val="150000"/>
              </a:lnSpc>
              <a:buClrTx/>
            </a:pPr>
            <a:r>
              <a:rPr lang="en-US" sz="2100" kern="1200" dirty="0">
                <a:solidFill>
                  <a:srgbClr val="002060"/>
                </a:solidFill>
                <a:latin typeface="Times New Roman" panose="02020603050405020304" pitchFamily="18" charset="0"/>
                <a:ea typeface="Times New Roman" panose="02020603050405020304" pitchFamily="18" charset="0"/>
                <a:cs typeface="+mn-cs"/>
              </a:rPr>
              <a:t>      C. 4Al + 6O             2Al</a:t>
            </a:r>
            <a:r>
              <a:rPr lang="en-US" sz="2100" kern="1200" baseline="-25000" dirty="0">
                <a:solidFill>
                  <a:srgbClr val="002060"/>
                </a:solidFill>
                <a:latin typeface="Times New Roman" panose="02020603050405020304" pitchFamily="18" charset="0"/>
                <a:ea typeface="Times New Roman" panose="02020603050405020304" pitchFamily="18" charset="0"/>
                <a:cs typeface="+mn-cs"/>
              </a:rPr>
              <a:t>2</a:t>
            </a:r>
            <a:r>
              <a:rPr lang="en-US" sz="2100" kern="1200" dirty="0">
                <a:solidFill>
                  <a:srgbClr val="002060"/>
                </a:solidFill>
                <a:latin typeface="Times New Roman" panose="02020603050405020304" pitchFamily="18" charset="0"/>
                <a:ea typeface="Times New Roman" panose="02020603050405020304" pitchFamily="18" charset="0"/>
                <a:cs typeface="+mn-cs"/>
              </a:rPr>
              <a:t>O</a:t>
            </a:r>
            <a:r>
              <a:rPr lang="en-US" sz="2100" kern="1200" baseline="-25000" dirty="0">
                <a:solidFill>
                  <a:srgbClr val="002060"/>
                </a:solidFill>
                <a:latin typeface="Times New Roman" panose="02020603050405020304" pitchFamily="18" charset="0"/>
                <a:ea typeface="Times New Roman" panose="02020603050405020304" pitchFamily="18" charset="0"/>
                <a:cs typeface="+mn-cs"/>
              </a:rPr>
              <a:t>3</a:t>
            </a:r>
            <a:r>
              <a:rPr lang="en-US" sz="2100" b="1"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spc="-15" dirty="0">
                <a:solidFill>
                  <a:srgbClr val="002060"/>
                </a:solidFill>
                <a:latin typeface="Times New Roman" panose="02020603050405020304" pitchFamily="18" charset="0"/>
                <a:ea typeface="Times New Roman" panose="02020603050405020304" pitchFamily="18" charset="0"/>
                <a:cs typeface="+mn-cs"/>
              </a:rPr>
              <a:t>D</a:t>
            </a:r>
            <a:r>
              <a:rPr lang="en-US" sz="2100" b="1" kern="1200" spc="-15" dirty="0">
                <a:solidFill>
                  <a:srgbClr val="002060"/>
                </a:solidFill>
                <a:latin typeface="Times New Roman" panose="02020603050405020304" pitchFamily="18" charset="0"/>
                <a:ea typeface="Times New Roman" panose="02020603050405020304" pitchFamily="18" charset="0"/>
                <a:cs typeface="+mn-cs"/>
              </a:rPr>
              <a:t>.</a:t>
            </a:r>
            <a:r>
              <a:rPr lang="en-US" sz="2100" kern="1200" spc="-15" dirty="0">
                <a:solidFill>
                  <a:srgbClr val="002060"/>
                </a:solidFill>
                <a:latin typeface="Times New Roman" panose="02020603050405020304" pitchFamily="18" charset="0"/>
                <a:ea typeface="Times New Roman" panose="02020603050405020304" pitchFamily="18" charset="0"/>
                <a:cs typeface="+mn-cs"/>
              </a:rPr>
              <a:t> 2Al</a:t>
            </a:r>
            <a:r>
              <a:rPr lang="en-US" sz="2100" kern="1200" spc="-15" baseline="-25000" dirty="0">
                <a:solidFill>
                  <a:srgbClr val="002060"/>
                </a:solidFill>
                <a:latin typeface="Times New Roman" panose="02020603050405020304" pitchFamily="18" charset="0"/>
                <a:ea typeface="Times New Roman" panose="02020603050405020304" pitchFamily="18" charset="0"/>
                <a:cs typeface="+mn-cs"/>
              </a:rPr>
              <a:t>2</a:t>
            </a:r>
            <a:r>
              <a:rPr lang="en-US" sz="2100" kern="1200" spc="-15" dirty="0">
                <a:solidFill>
                  <a:srgbClr val="002060"/>
                </a:solidFill>
                <a:latin typeface="Times New Roman" panose="02020603050405020304" pitchFamily="18" charset="0"/>
                <a:ea typeface="Times New Roman" panose="02020603050405020304" pitchFamily="18" charset="0"/>
                <a:cs typeface="+mn-cs"/>
              </a:rPr>
              <a:t> + 3O</a:t>
            </a:r>
            <a:r>
              <a:rPr lang="en-US" sz="2100" kern="1200" spc="-15" baseline="-25000" dirty="0">
                <a:solidFill>
                  <a:srgbClr val="002060"/>
                </a:solidFill>
                <a:latin typeface="Times New Roman" panose="02020603050405020304" pitchFamily="18" charset="0"/>
                <a:ea typeface="Times New Roman" panose="02020603050405020304" pitchFamily="18" charset="0"/>
                <a:cs typeface="+mn-cs"/>
              </a:rPr>
              <a:t>2</a:t>
            </a:r>
            <a:r>
              <a:rPr lang="en-US" sz="2100" kern="1200" spc="-15" dirty="0">
                <a:solidFill>
                  <a:srgbClr val="002060"/>
                </a:solidFill>
                <a:latin typeface="Times New Roman" panose="02020603050405020304" pitchFamily="18" charset="0"/>
                <a:ea typeface="Times New Roman" panose="02020603050405020304" pitchFamily="18" charset="0"/>
                <a:cs typeface="+mn-cs"/>
              </a:rPr>
              <a:t> </a:t>
            </a:r>
            <a:r>
              <a:rPr lang="pt-BR" sz="2100" kern="1200" dirty="0">
                <a:solidFill>
                  <a:srgbClr val="002060"/>
                </a:solidFill>
                <a:latin typeface="Times New Roman" panose="02020603050405020304" pitchFamily="18" charset="0"/>
                <a:ea typeface="Times New Roman" panose="02020603050405020304" pitchFamily="18" charset="0"/>
                <a:cs typeface="+mn-cs"/>
              </a:rPr>
              <a:t>          </a:t>
            </a:r>
            <a:r>
              <a:rPr lang="en-US" sz="2100" kern="1200" spc="-15" dirty="0">
                <a:solidFill>
                  <a:srgbClr val="002060"/>
                </a:solidFill>
                <a:latin typeface="Times New Roman" panose="02020603050405020304" pitchFamily="18" charset="0"/>
                <a:ea typeface="Times New Roman" panose="02020603050405020304" pitchFamily="18" charset="0"/>
                <a:cs typeface="+mn-cs"/>
              </a:rPr>
              <a:t>2Al</a:t>
            </a:r>
            <a:r>
              <a:rPr lang="en-US" sz="2100" kern="1200" spc="-15" baseline="-25000" dirty="0">
                <a:solidFill>
                  <a:srgbClr val="002060"/>
                </a:solidFill>
                <a:latin typeface="Times New Roman" panose="02020603050405020304" pitchFamily="18" charset="0"/>
                <a:ea typeface="Times New Roman" panose="02020603050405020304" pitchFamily="18" charset="0"/>
                <a:cs typeface="+mn-cs"/>
              </a:rPr>
              <a:t>2</a:t>
            </a:r>
            <a:r>
              <a:rPr lang="en-US" sz="2100" kern="1200" spc="-15" dirty="0">
                <a:solidFill>
                  <a:srgbClr val="002060"/>
                </a:solidFill>
                <a:latin typeface="Times New Roman" panose="02020603050405020304" pitchFamily="18" charset="0"/>
                <a:ea typeface="Times New Roman" panose="02020603050405020304" pitchFamily="18" charset="0"/>
                <a:cs typeface="+mn-cs"/>
              </a:rPr>
              <a:t>O</a:t>
            </a:r>
            <a:r>
              <a:rPr lang="en-US" sz="2100" kern="1200" spc="-15" baseline="-25000" dirty="0">
                <a:solidFill>
                  <a:srgbClr val="002060"/>
                </a:solidFill>
                <a:latin typeface="Times New Roman" panose="02020603050405020304" pitchFamily="18" charset="0"/>
                <a:ea typeface="Times New Roman" panose="02020603050405020304" pitchFamily="18" charset="0"/>
                <a:cs typeface="+mn-cs"/>
              </a:rPr>
              <a:t>3</a:t>
            </a:r>
            <a:r>
              <a:rPr lang="pt-BR" sz="2100" kern="1200" dirty="0">
                <a:solidFill>
                  <a:srgbClr val="002060"/>
                </a:solidFill>
                <a:latin typeface="Times New Roman" panose="02020603050405020304" pitchFamily="18" charset="0"/>
                <a:ea typeface="Times New Roman" panose="02020603050405020304" pitchFamily="18" charset="0"/>
                <a:cs typeface="+mn-cs"/>
              </a:rPr>
              <a:t>    </a:t>
            </a:r>
          </a:p>
          <a:p>
            <a:pPr defTabSz="685800">
              <a:lnSpc>
                <a:spcPct val="115000"/>
              </a:lnSpc>
              <a:buClrTx/>
            </a:pPr>
            <a:endParaRPr lang="en-US" sz="2100" kern="1200" dirty="0">
              <a:solidFill>
                <a:srgbClr val="002060"/>
              </a:solidFill>
              <a:latin typeface="Times New Roman" panose="02020603050405020304" pitchFamily="18" charset="0"/>
              <a:ea typeface="Times New Roman" panose="02020603050405020304" pitchFamily="18" charset="0"/>
              <a:cs typeface="+mn-cs"/>
            </a:endParaRPr>
          </a:p>
        </p:txBody>
      </p:sp>
      <p:pic>
        <p:nvPicPr>
          <p:cNvPr id="3074" name="Picture 2" descr="Chọn loại hình doanh nghiệp nào?">
            <a:extLst>
              <a:ext uri="{FF2B5EF4-FFF2-40B4-BE49-F238E27FC236}">
                <a16:creationId xmlns:a16="http://schemas.microsoft.com/office/drawing/2014/main" id="{7AA4601D-A327-6867-F31C-6F7D61B297C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8" b="90000" l="9973" r="89936">
                        <a14:foregroundMark x1="46844" y1="9313" x2="59652" y2="9125"/>
                        <a14:foregroundMark x1="59652" y1="9125" x2="61208" y2="9125"/>
                        <a14:foregroundMark x1="81976" y1="188" x2="81976" y2="188"/>
                      </a14:backgroundRemoval>
                    </a14:imgEffect>
                  </a14:imgLayer>
                </a14:imgProps>
              </a:ext>
              <a:ext uri="{28A0092B-C50C-407E-A947-70E740481C1C}">
                <a14:useLocalDpi xmlns:a14="http://schemas.microsoft.com/office/drawing/2010/main" val="0"/>
              </a:ext>
            </a:extLst>
          </a:blip>
          <a:srcRect/>
          <a:stretch>
            <a:fillRect/>
          </a:stretch>
        </p:blipFill>
        <p:spPr bwMode="auto">
          <a:xfrm>
            <a:off x="7081657" y="2301795"/>
            <a:ext cx="2154655" cy="31542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71BD091-179E-37BE-7467-C0F407BDD533}"/>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18" name="Rectangle 14">
            <a:extLst>
              <a:ext uri="{FF2B5EF4-FFF2-40B4-BE49-F238E27FC236}">
                <a16:creationId xmlns:a16="http://schemas.microsoft.com/office/drawing/2014/main" id="{185209EB-7F91-62AC-AB3C-E100F58D0C4A}"/>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20" name="Rectangle 16">
            <a:extLst>
              <a:ext uri="{FF2B5EF4-FFF2-40B4-BE49-F238E27FC236}">
                <a16:creationId xmlns:a16="http://schemas.microsoft.com/office/drawing/2014/main" id="{0E0BEFD6-1110-A502-6F21-48CF7CCF1197}"/>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22" name="Rectangle 18">
            <a:extLst>
              <a:ext uri="{FF2B5EF4-FFF2-40B4-BE49-F238E27FC236}">
                <a16:creationId xmlns:a16="http://schemas.microsoft.com/office/drawing/2014/main" id="{77956B35-EA19-01DC-9875-391C0F07B389}"/>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4" name="Rectangle 2">
            <a:extLst>
              <a:ext uri="{FF2B5EF4-FFF2-40B4-BE49-F238E27FC236}">
                <a16:creationId xmlns:a16="http://schemas.microsoft.com/office/drawing/2014/main" id="{6CBC87D4-ED6E-314F-1B51-20AD191DE53E}"/>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graphicFrame>
        <p:nvGraphicFramePr>
          <p:cNvPr id="5" name="Object 4">
            <a:extLst>
              <a:ext uri="{FF2B5EF4-FFF2-40B4-BE49-F238E27FC236}">
                <a16:creationId xmlns:a16="http://schemas.microsoft.com/office/drawing/2014/main" id="{6AA0E08E-4C1D-E74C-6ABC-693A6CC36593}"/>
              </a:ext>
            </a:extLst>
          </p:cNvPr>
          <p:cNvGraphicFramePr>
            <a:graphicFrameLocks noChangeAspect="1"/>
          </p:cNvGraphicFramePr>
          <p:nvPr/>
        </p:nvGraphicFramePr>
        <p:xfrm>
          <a:off x="2144150" y="2799498"/>
          <a:ext cx="674136" cy="420305"/>
        </p:xfrm>
        <a:graphic>
          <a:graphicData uri="http://schemas.openxmlformats.org/presentationml/2006/ole">
            <mc:AlternateContent xmlns:mc="http://schemas.openxmlformats.org/markup-compatibility/2006">
              <mc:Choice xmlns:v="urn:schemas-microsoft-com:vml" Requires="v">
                <p:oleObj spid="_x0000_s2054" r:id="rId7" imgW="406048" imgH="215713" progId="Equation.DSMT4">
                  <p:embed/>
                </p:oleObj>
              </mc:Choice>
              <mc:Fallback>
                <p:oleObj r:id="rId7" imgW="406048" imgH="215713" progId="Equation.DSMT4">
                  <p:embed/>
                  <p:pic>
                    <p:nvPicPr>
                      <p:cNvPr id="5" name="Object 4">
                        <a:extLst>
                          <a:ext uri="{FF2B5EF4-FFF2-40B4-BE49-F238E27FC236}">
                            <a16:creationId xmlns:a16="http://schemas.microsoft.com/office/drawing/2014/main" id="{6AA0E08E-4C1D-E74C-6ABC-693A6CC365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4150" y="2799498"/>
                        <a:ext cx="674136" cy="420305"/>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82D89CDC-7EE9-BE9B-68C3-B8D59CAF9BF0}"/>
              </a:ext>
            </a:extLst>
          </p:cNvPr>
          <p:cNvGraphicFramePr>
            <a:graphicFrameLocks noChangeAspect="1"/>
          </p:cNvGraphicFramePr>
          <p:nvPr/>
        </p:nvGraphicFramePr>
        <p:xfrm>
          <a:off x="2144150" y="3293673"/>
          <a:ext cx="674136" cy="420305"/>
        </p:xfrm>
        <a:graphic>
          <a:graphicData uri="http://schemas.openxmlformats.org/presentationml/2006/ole">
            <mc:AlternateContent xmlns:mc="http://schemas.openxmlformats.org/markup-compatibility/2006">
              <mc:Choice xmlns:v="urn:schemas-microsoft-com:vml" Requires="v">
                <p:oleObj spid="_x0000_s2055" r:id="rId9" imgW="406048" imgH="215713" progId="Equation.DSMT4">
                  <p:embed/>
                </p:oleObj>
              </mc:Choice>
              <mc:Fallback>
                <p:oleObj r:id="rId9" imgW="406048" imgH="215713" progId="Equation.DSMT4">
                  <p:embed/>
                  <p:pic>
                    <p:nvPicPr>
                      <p:cNvPr id="6" name="Object 5">
                        <a:extLst>
                          <a:ext uri="{FF2B5EF4-FFF2-40B4-BE49-F238E27FC236}">
                            <a16:creationId xmlns:a16="http://schemas.microsoft.com/office/drawing/2014/main" id="{82D89CDC-7EE9-BE9B-68C3-B8D59CAF9B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4150" y="3293673"/>
                        <a:ext cx="674136" cy="420305"/>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17E0897B-E35F-1C8E-26FB-F5E6897E71E3}"/>
              </a:ext>
            </a:extLst>
          </p:cNvPr>
          <p:cNvGraphicFramePr>
            <a:graphicFrameLocks noChangeAspect="1"/>
          </p:cNvGraphicFramePr>
          <p:nvPr/>
        </p:nvGraphicFramePr>
        <p:xfrm>
          <a:off x="5988648" y="2799028"/>
          <a:ext cx="674136" cy="420305"/>
        </p:xfrm>
        <a:graphic>
          <a:graphicData uri="http://schemas.openxmlformats.org/presentationml/2006/ole">
            <mc:AlternateContent xmlns:mc="http://schemas.openxmlformats.org/markup-compatibility/2006">
              <mc:Choice xmlns:v="urn:schemas-microsoft-com:vml" Requires="v">
                <p:oleObj spid="_x0000_s2056" r:id="rId10" imgW="406048" imgH="215713" progId="Equation.DSMT4">
                  <p:embed/>
                </p:oleObj>
              </mc:Choice>
              <mc:Fallback>
                <p:oleObj r:id="rId10" imgW="406048" imgH="215713" progId="Equation.DSMT4">
                  <p:embed/>
                  <p:pic>
                    <p:nvPicPr>
                      <p:cNvPr id="7" name="Object 6">
                        <a:extLst>
                          <a:ext uri="{FF2B5EF4-FFF2-40B4-BE49-F238E27FC236}">
                            <a16:creationId xmlns:a16="http://schemas.microsoft.com/office/drawing/2014/main" id="{17E0897B-E35F-1C8E-26FB-F5E6897E71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8648" y="2799028"/>
                        <a:ext cx="674136" cy="420305"/>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C8C2F591-0BC7-E8D2-99E2-7B135D8A5D76}"/>
              </a:ext>
            </a:extLst>
          </p:cNvPr>
          <p:cNvGraphicFramePr>
            <a:graphicFrameLocks noChangeAspect="1"/>
          </p:cNvGraphicFramePr>
          <p:nvPr/>
        </p:nvGraphicFramePr>
        <p:xfrm>
          <a:off x="5988648" y="3293203"/>
          <a:ext cx="674136" cy="420305"/>
        </p:xfrm>
        <a:graphic>
          <a:graphicData uri="http://schemas.openxmlformats.org/presentationml/2006/ole">
            <mc:AlternateContent xmlns:mc="http://schemas.openxmlformats.org/markup-compatibility/2006">
              <mc:Choice xmlns:v="urn:schemas-microsoft-com:vml" Requires="v">
                <p:oleObj spid="_x0000_s2057" r:id="rId11" imgW="406048" imgH="215713" progId="Equation.DSMT4">
                  <p:embed/>
                </p:oleObj>
              </mc:Choice>
              <mc:Fallback>
                <p:oleObj r:id="rId11" imgW="406048" imgH="215713" progId="Equation.DSMT4">
                  <p:embed/>
                  <p:pic>
                    <p:nvPicPr>
                      <p:cNvPr id="8" name="Object 7">
                        <a:extLst>
                          <a:ext uri="{FF2B5EF4-FFF2-40B4-BE49-F238E27FC236}">
                            <a16:creationId xmlns:a16="http://schemas.microsoft.com/office/drawing/2014/main" id="{C8C2F591-0BC7-E8D2-99E2-7B135D8A5D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8648" y="3293203"/>
                        <a:ext cx="674136" cy="420305"/>
                      </a:xfrm>
                      <a:prstGeom prst="rect">
                        <a:avLst/>
                      </a:prstGeom>
                      <a:noFill/>
                    </p:spPr>
                  </p:pic>
                </p:oleObj>
              </mc:Fallback>
            </mc:AlternateContent>
          </a:graphicData>
        </a:graphic>
      </p:graphicFrame>
      <p:sp>
        <p:nvSpPr>
          <p:cNvPr id="9" name="Smiley Face 8">
            <a:extLst>
              <a:ext uri="{FF2B5EF4-FFF2-40B4-BE49-F238E27FC236}">
                <a16:creationId xmlns:a16="http://schemas.microsoft.com/office/drawing/2014/main" id="{240200E8-544E-DDB2-270B-408504BC2EEC}"/>
              </a:ext>
            </a:extLst>
          </p:cNvPr>
          <p:cNvSpPr/>
          <p:nvPr/>
        </p:nvSpPr>
        <p:spPr>
          <a:xfrm>
            <a:off x="4156112" y="2792339"/>
            <a:ext cx="685800" cy="59366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576076806"/>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F998BC-B3C6-B49D-BFB4-2BEDB6FCA4E7}"/>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7428" y="-17218"/>
            <a:ext cx="9144000" cy="5143500"/>
          </a:xfrm>
          <a:prstGeom prst="rect">
            <a:avLst/>
          </a:prstGeom>
        </p:spPr>
      </p:pic>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sp>
        <p:nvSpPr>
          <p:cNvPr id="12" name="TextBox 11">
            <a:extLst>
              <a:ext uri="{FF2B5EF4-FFF2-40B4-BE49-F238E27FC236}">
                <a16:creationId xmlns:a16="http://schemas.microsoft.com/office/drawing/2014/main" id="{A6888735-D65A-F414-AF34-307FFBAFE7B8}"/>
              </a:ext>
            </a:extLst>
          </p:cNvPr>
          <p:cNvSpPr txBox="1"/>
          <p:nvPr/>
        </p:nvSpPr>
        <p:spPr>
          <a:xfrm>
            <a:off x="2481218" y="261420"/>
            <a:ext cx="8091651" cy="461665"/>
          </a:xfrm>
          <a:prstGeom prst="rect">
            <a:avLst/>
          </a:prstGeom>
          <a:noFill/>
        </p:spPr>
        <p:txBody>
          <a:bodyPr wrap="square">
            <a:spAutoFit/>
          </a:bodyPr>
          <a:lstStyle/>
          <a:p>
            <a:pPr defTabSz="685800">
              <a:buClrTx/>
            </a:pPr>
            <a:r>
              <a:rPr lang="en-US" sz="2400" b="1" kern="1200" dirty="0">
                <a:solidFill>
                  <a:srgbClr val="FF0000"/>
                </a:solidFill>
                <a:latin typeface="Times New Roman" panose="02020603050405020304" pitchFamily="18" charset="0"/>
                <a:ea typeface="+mn-ea"/>
                <a:cs typeface="+mn-cs"/>
              </a:rPr>
              <a:t>CÂU HỎI TRẮC NGHIỆM</a:t>
            </a:r>
            <a:endParaRPr lang="en-US" sz="2400" kern="1200" dirty="0">
              <a:solidFill>
                <a:srgbClr val="FF0000"/>
              </a:solidFill>
              <a:latin typeface="Calibri" panose="020F0502020204030204"/>
              <a:ea typeface="+mn-ea"/>
              <a:cs typeface="+mn-cs"/>
            </a:endParaRPr>
          </a:p>
        </p:txBody>
      </p:sp>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263411" y="916378"/>
            <a:ext cx="8495643" cy="3116431"/>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defTabSz="685800">
              <a:lnSpc>
                <a:spcPct val="115000"/>
              </a:lnSpc>
              <a:buClrTx/>
            </a:pPr>
            <a:r>
              <a:rPr lang="pt-BR" sz="2100" b="1" kern="1200" dirty="0">
                <a:solidFill>
                  <a:srgbClr val="0033CC"/>
                </a:solidFill>
                <a:latin typeface="Times New Roman" panose="02020603050405020304" pitchFamily="18" charset="0"/>
                <a:ea typeface="Times New Roman" panose="02020603050405020304" pitchFamily="18" charset="0"/>
                <a:cs typeface="+mn-cs"/>
              </a:rPr>
              <a:t>Câu 3. </a:t>
            </a:r>
            <a:r>
              <a:rPr lang="pt-BR" sz="2100" kern="1200" dirty="0">
                <a:solidFill>
                  <a:prstClr val="black"/>
                </a:solidFill>
                <a:latin typeface="Times New Roman" panose="02020603050405020304" pitchFamily="18" charset="0"/>
                <a:ea typeface="Times New Roman" panose="02020603050405020304" pitchFamily="18" charset="0"/>
                <a:cs typeface="+mn-cs"/>
              </a:rPr>
              <a:t>Rượu ethylic (C</a:t>
            </a:r>
            <a:r>
              <a:rPr lang="pt-BR" sz="2100" kern="1200" baseline="-25000" dirty="0">
                <a:solidFill>
                  <a:prstClr val="black"/>
                </a:solidFill>
                <a:latin typeface="Times New Roman" panose="02020603050405020304" pitchFamily="18" charset="0"/>
                <a:ea typeface="Times New Roman" panose="02020603050405020304" pitchFamily="18" charset="0"/>
                <a:cs typeface="+mn-cs"/>
              </a:rPr>
              <a:t>2</a:t>
            </a:r>
            <a:r>
              <a:rPr lang="pt-BR" sz="2100" kern="1200" dirty="0">
                <a:solidFill>
                  <a:prstClr val="black"/>
                </a:solidFill>
                <a:latin typeface="Times New Roman" panose="02020603050405020304" pitchFamily="18" charset="0"/>
                <a:ea typeface="Times New Roman" panose="02020603050405020304" pitchFamily="18" charset="0"/>
                <a:cs typeface="+mn-cs"/>
              </a:rPr>
              <a:t>H</a:t>
            </a:r>
            <a:r>
              <a:rPr lang="pt-BR" sz="2100" kern="1200" baseline="-25000" dirty="0">
                <a:solidFill>
                  <a:prstClr val="black"/>
                </a:solidFill>
                <a:latin typeface="Times New Roman" panose="02020603050405020304" pitchFamily="18" charset="0"/>
                <a:ea typeface="Times New Roman" panose="02020603050405020304" pitchFamily="18" charset="0"/>
                <a:cs typeface="+mn-cs"/>
              </a:rPr>
              <a:t>5</a:t>
            </a:r>
            <a:r>
              <a:rPr lang="pt-BR" sz="2100" kern="1200" dirty="0">
                <a:solidFill>
                  <a:prstClr val="black"/>
                </a:solidFill>
                <a:latin typeface="Times New Roman" panose="02020603050405020304" pitchFamily="18" charset="0"/>
                <a:ea typeface="Times New Roman" panose="02020603050405020304" pitchFamily="18" charset="0"/>
                <a:cs typeface="+mn-cs"/>
              </a:rPr>
              <a:t>OH) cháy trong khí oxygen tạo ra khí carbon dioxide và nước. Phương trình hoá học biểu diễn phản ứng trên là</a:t>
            </a:r>
            <a:endParaRPr lang="en-US" sz="2100" kern="1200" dirty="0">
              <a:solidFill>
                <a:prstClr val="black"/>
              </a:solidFill>
              <a:latin typeface="Times New Roman" panose="02020603050405020304" pitchFamily="18" charset="0"/>
              <a:ea typeface="Times New Roman" panose="02020603050405020304" pitchFamily="18" charset="0"/>
              <a:cs typeface="+mn-cs"/>
            </a:endParaRPr>
          </a:p>
          <a:p>
            <a:pPr defTabSz="685800">
              <a:lnSpc>
                <a:spcPct val="150000"/>
              </a:lnSpc>
              <a:buClrTx/>
            </a:pPr>
            <a:r>
              <a:rPr lang="en-US" sz="2100" kern="1200" dirty="0">
                <a:solidFill>
                  <a:srgbClr val="002060"/>
                </a:solidFill>
                <a:latin typeface="Times New Roman" panose="02020603050405020304" pitchFamily="18" charset="0"/>
                <a:ea typeface="Times New Roman" panose="02020603050405020304" pitchFamily="18" charset="0"/>
                <a:cs typeface="+mn-cs"/>
              </a:rPr>
              <a:t>                        A.                                                 </a:t>
            </a:r>
          </a:p>
          <a:p>
            <a:pPr defTabSz="685800">
              <a:lnSpc>
                <a:spcPct val="150000"/>
              </a:lnSpc>
              <a:buClrTx/>
            </a:pPr>
            <a:r>
              <a:rPr lang="en-US" sz="2100" kern="1200" dirty="0">
                <a:solidFill>
                  <a:srgbClr val="002060"/>
                </a:solidFill>
                <a:latin typeface="Times New Roman" panose="02020603050405020304" pitchFamily="18" charset="0"/>
                <a:ea typeface="Times New Roman" panose="02020603050405020304" pitchFamily="18" charset="0"/>
                <a:cs typeface="+mn-cs"/>
              </a:rPr>
              <a:t>                       B. </a:t>
            </a:r>
          </a:p>
          <a:p>
            <a:pPr defTabSz="685800">
              <a:lnSpc>
                <a:spcPct val="150000"/>
              </a:lnSpc>
              <a:buClrTx/>
            </a:pPr>
            <a:r>
              <a:rPr lang="en-US" sz="2100" kern="1200" dirty="0">
                <a:solidFill>
                  <a:srgbClr val="002060"/>
                </a:solidFill>
                <a:latin typeface="Times New Roman" panose="02020603050405020304" pitchFamily="18" charset="0"/>
                <a:ea typeface="Times New Roman" panose="02020603050405020304" pitchFamily="18" charset="0"/>
                <a:cs typeface="+mn-cs"/>
              </a:rPr>
              <a:t>                       C. </a:t>
            </a:r>
          </a:p>
          <a:p>
            <a:pPr defTabSz="685800">
              <a:lnSpc>
                <a:spcPct val="150000"/>
              </a:lnSpc>
              <a:buClrTx/>
            </a:pPr>
            <a:r>
              <a:rPr lang="en-US" sz="2100" kern="1200" spc="-15" dirty="0">
                <a:solidFill>
                  <a:srgbClr val="002060"/>
                </a:solidFill>
                <a:latin typeface="Times New Roman" panose="02020603050405020304" pitchFamily="18" charset="0"/>
                <a:ea typeface="Times New Roman" panose="02020603050405020304" pitchFamily="18" charset="0"/>
                <a:cs typeface="+mn-cs"/>
              </a:rPr>
              <a:t>                        D. </a:t>
            </a:r>
            <a:endParaRPr lang="pt-BR" sz="2100" kern="1200" dirty="0">
              <a:solidFill>
                <a:srgbClr val="002060"/>
              </a:solidFill>
              <a:latin typeface="Times New Roman" panose="02020603050405020304" pitchFamily="18" charset="0"/>
              <a:ea typeface="Times New Roman" panose="02020603050405020304" pitchFamily="18" charset="0"/>
              <a:cs typeface="+mn-cs"/>
            </a:endParaRPr>
          </a:p>
          <a:p>
            <a:pPr defTabSz="685800">
              <a:lnSpc>
                <a:spcPct val="115000"/>
              </a:lnSpc>
              <a:buClrTx/>
            </a:pPr>
            <a:endParaRPr lang="en-US" sz="2100" kern="1200" dirty="0">
              <a:solidFill>
                <a:srgbClr val="002060"/>
              </a:solidFill>
              <a:latin typeface="Times New Roman" panose="02020603050405020304" pitchFamily="18" charset="0"/>
              <a:ea typeface="Times New Roman" panose="02020603050405020304" pitchFamily="18" charset="0"/>
              <a:cs typeface="+mn-cs"/>
            </a:endParaRPr>
          </a:p>
        </p:txBody>
      </p:sp>
      <p:pic>
        <p:nvPicPr>
          <p:cNvPr id="3074" name="Picture 2" descr="Chọn loại hình doanh nghiệp nào?">
            <a:extLst>
              <a:ext uri="{FF2B5EF4-FFF2-40B4-BE49-F238E27FC236}">
                <a16:creationId xmlns:a16="http://schemas.microsoft.com/office/drawing/2014/main" id="{7AA4601D-A327-6867-F31C-6F7D61B297C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8" b="90000" l="9973" r="89936">
                        <a14:foregroundMark x1="46844" y1="9313" x2="59652" y2="9125"/>
                        <a14:foregroundMark x1="59652" y1="9125" x2="61208" y2="9125"/>
                        <a14:foregroundMark x1="81976" y1="188" x2="81976" y2="188"/>
                      </a14:backgroundRemoval>
                    </a14:imgEffect>
                  </a14:imgLayer>
                </a14:imgProps>
              </a:ext>
              <a:ext uri="{28A0092B-C50C-407E-A947-70E740481C1C}">
                <a14:useLocalDpi xmlns:a14="http://schemas.microsoft.com/office/drawing/2010/main" val="0"/>
              </a:ext>
            </a:extLst>
          </a:blip>
          <a:srcRect/>
          <a:stretch>
            <a:fillRect/>
          </a:stretch>
        </p:blipFill>
        <p:spPr bwMode="auto">
          <a:xfrm>
            <a:off x="7081657" y="2301795"/>
            <a:ext cx="2154655" cy="31542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71BD091-179E-37BE-7467-C0F407BDD533}"/>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18" name="Rectangle 14">
            <a:extLst>
              <a:ext uri="{FF2B5EF4-FFF2-40B4-BE49-F238E27FC236}">
                <a16:creationId xmlns:a16="http://schemas.microsoft.com/office/drawing/2014/main" id="{185209EB-7F91-62AC-AB3C-E100F58D0C4A}"/>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20" name="Rectangle 16">
            <a:extLst>
              <a:ext uri="{FF2B5EF4-FFF2-40B4-BE49-F238E27FC236}">
                <a16:creationId xmlns:a16="http://schemas.microsoft.com/office/drawing/2014/main" id="{0E0BEFD6-1110-A502-6F21-48CF7CCF1197}"/>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22" name="Rectangle 18">
            <a:extLst>
              <a:ext uri="{FF2B5EF4-FFF2-40B4-BE49-F238E27FC236}">
                <a16:creationId xmlns:a16="http://schemas.microsoft.com/office/drawing/2014/main" id="{77956B35-EA19-01DC-9875-391C0F07B389}"/>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4" name="Rectangle 2">
            <a:extLst>
              <a:ext uri="{FF2B5EF4-FFF2-40B4-BE49-F238E27FC236}">
                <a16:creationId xmlns:a16="http://schemas.microsoft.com/office/drawing/2014/main" id="{6CBC87D4-ED6E-314F-1B51-20AD191DE53E}"/>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9" name="Rectangle 2">
            <a:extLst>
              <a:ext uri="{FF2B5EF4-FFF2-40B4-BE49-F238E27FC236}">
                <a16:creationId xmlns:a16="http://schemas.microsoft.com/office/drawing/2014/main" id="{5CCA476A-091D-7ECA-2F7C-BD2ADBC501BC}"/>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graphicFrame>
        <p:nvGraphicFramePr>
          <p:cNvPr id="10" name="Object 9">
            <a:extLst>
              <a:ext uri="{FF2B5EF4-FFF2-40B4-BE49-F238E27FC236}">
                <a16:creationId xmlns:a16="http://schemas.microsoft.com/office/drawing/2014/main" id="{889F3256-3A74-8A73-BBEA-29BD6FB593D6}"/>
              </a:ext>
            </a:extLst>
          </p:cNvPr>
          <p:cNvGraphicFramePr>
            <a:graphicFrameLocks noChangeAspect="1"/>
          </p:cNvGraphicFramePr>
          <p:nvPr/>
        </p:nvGraphicFramePr>
        <p:xfrm>
          <a:off x="2172336" y="2208286"/>
          <a:ext cx="3587120" cy="431000"/>
        </p:xfrm>
        <a:graphic>
          <a:graphicData uri="http://schemas.openxmlformats.org/presentationml/2006/ole">
            <mc:AlternateContent xmlns:mc="http://schemas.openxmlformats.org/markup-compatibility/2006">
              <mc:Choice xmlns:v="urn:schemas-microsoft-com:vml" Requires="v">
                <p:oleObj spid="_x0000_s3078" r:id="rId7" imgW="2108200" imgH="254000" progId="Equation.DSMT4">
                  <p:embed/>
                </p:oleObj>
              </mc:Choice>
              <mc:Fallback>
                <p:oleObj r:id="rId7" imgW="2108200" imgH="254000" progId="Equation.DSMT4">
                  <p:embed/>
                  <p:pic>
                    <p:nvPicPr>
                      <p:cNvPr id="10" name="Object 9">
                        <a:extLst>
                          <a:ext uri="{FF2B5EF4-FFF2-40B4-BE49-F238E27FC236}">
                            <a16:creationId xmlns:a16="http://schemas.microsoft.com/office/drawing/2014/main" id="{889F3256-3A74-8A73-BBEA-29BD6FB593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2336" y="2208286"/>
                        <a:ext cx="3587120" cy="431000"/>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84574FED-61FE-6C82-263B-F8F8FB4671A2}"/>
              </a:ext>
            </a:extLst>
          </p:cNvPr>
          <p:cNvGraphicFramePr>
            <a:graphicFrameLocks noChangeAspect="1"/>
          </p:cNvGraphicFramePr>
          <p:nvPr/>
        </p:nvGraphicFramePr>
        <p:xfrm>
          <a:off x="2242095" y="1742738"/>
          <a:ext cx="3366161" cy="431000"/>
        </p:xfrm>
        <a:graphic>
          <a:graphicData uri="http://schemas.openxmlformats.org/presentationml/2006/ole">
            <mc:AlternateContent xmlns:mc="http://schemas.openxmlformats.org/markup-compatibility/2006">
              <mc:Choice xmlns:v="urn:schemas-microsoft-com:vml" Requires="v">
                <p:oleObj spid="_x0000_s3079" r:id="rId9" imgW="1968500" imgH="254000" progId="Equation.DSMT4">
                  <p:embed/>
                </p:oleObj>
              </mc:Choice>
              <mc:Fallback>
                <p:oleObj r:id="rId9" imgW="1968500" imgH="254000" progId="Equation.DSMT4">
                  <p:embed/>
                  <p:pic>
                    <p:nvPicPr>
                      <p:cNvPr id="14" name="Object 13">
                        <a:extLst>
                          <a:ext uri="{FF2B5EF4-FFF2-40B4-BE49-F238E27FC236}">
                            <a16:creationId xmlns:a16="http://schemas.microsoft.com/office/drawing/2014/main" id="{84574FED-61FE-6C82-263B-F8F8FB46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2095" y="1742738"/>
                        <a:ext cx="3366161" cy="431000"/>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C00C95E4-A1AD-AF85-875A-738DEAC08E01}"/>
              </a:ext>
            </a:extLst>
          </p:cNvPr>
          <p:cNvGraphicFramePr>
            <a:graphicFrameLocks noChangeAspect="1"/>
          </p:cNvGraphicFramePr>
          <p:nvPr/>
        </p:nvGraphicFramePr>
        <p:xfrm>
          <a:off x="2172336" y="2703954"/>
          <a:ext cx="3366161" cy="431000"/>
        </p:xfrm>
        <a:graphic>
          <a:graphicData uri="http://schemas.openxmlformats.org/presentationml/2006/ole">
            <mc:AlternateContent xmlns:mc="http://schemas.openxmlformats.org/markup-compatibility/2006">
              <mc:Choice xmlns:v="urn:schemas-microsoft-com:vml" Requires="v">
                <p:oleObj spid="_x0000_s3080" r:id="rId11" imgW="1968500" imgH="254000" progId="Equation.DSMT4">
                  <p:embed/>
                </p:oleObj>
              </mc:Choice>
              <mc:Fallback>
                <p:oleObj r:id="rId11" imgW="1968500" imgH="254000" progId="Equation.DSMT4">
                  <p:embed/>
                  <p:pic>
                    <p:nvPicPr>
                      <p:cNvPr id="15" name="Object 14">
                        <a:extLst>
                          <a:ext uri="{FF2B5EF4-FFF2-40B4-BE49-F238E27FC236}">
                            <a16:creationId xmlns:a16="http://schemas.microsoft.com/office/drawing/2014/main" id="{C00C95E4-A1AD-AF85-875A-738DEAC08E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72336" y="2703954"/>
                        <a:ext cx="3366161" cy="431000"/>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7CA38109-4817-CB80-5DF8-9854808CFC9A}"/>
              </a:ext>
            </a:extLst>
          </p:cNvPr>
          <p:cNvGraphicFramePr>
            <a:graphicFrameLocks noChangeAspect="1"/>
          </p:cNvGraphicFramePr>
          <p:nvPr/>
        </p:nvGraphicFramePr>
        <p:xfrm>
          <a:off x="2172336" y="3203385"/>
          <a:ext cx="3366155" cy="430999"/>
        </p:xfrm>
        <a:graphic>
          <a:graphicData uri="http://schemas.openxmlformats.org/presentationml/2006/ole">
            <mc:AlternateContent xmlns:mc="http://schemas.openxmlformats.org/markup-compatibility/2006">
              <mc:Choice xmlns:v="urn:schemas-microsoft-com:vml" Requires="v">
                <p:oleObj spid="_x0000_s3081" r:id="rId13" imgW="1968500" imgH="254000" progId="Equation.DSMT4">
                  <p:embed/>
                </p:oleObj>
              </mc:Choice>
              <mc:Fallback>
                <p:oleObj r:id="rId13" imgW="1968500" imgH="254000" progId="Equation.DSMT4">
                  <p:embed/>
                  <p:pic>
                    <p:nvPicPr>
                      <p:cNvPr id="17" name="Object 16">
                        <a:extLst>
                          <a:ext uri="{FF2B5EF4-FFF2-40B4-BE49-F238E27FC236}">
                            <a16:creationId xmlns:a16="http://schemas.microsoft.com/office/drawing/2014/main" id="{7CA38109-4817-CB80-5DF8-9854808CFC9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72336" y="3203385"/>
                        <a:ext cx="3366155" cy="430999"/>
                      </a:xfrm>
                      <a:prstGeom prst="rect">
                        <a:avLst/>
                      </a:prstGeom>
                      <a:noFill/>
                    </p:spPr>
                  </p:pic>
                </p:oleObj>
              </mc:Fallback>
            </mc:AlternateContent>
          </a:graphicData>
        </a:graphic>
      </p:graphicFrame>
      <p:sp>
        <p:nvSpPr>
          <p:cNvPr id="24" name="Smiley Face 23">
            <a:extLst>
              <a:ext uri="{FF2B5EF4-FFF2-40B4-BE49-F238E27FC236}">
                <a16:creationId xmlns:a16="http://schemas.microsoft.com/office/drawing/2014/main" id="{31E35CB5-3668-8D3F-1536-454BFB3DD8DC}"/>
              </a:ext>
            </a:extLst>
          </p:cNvPr>
          <p:cNvSpPr/>
          <p:nvPr/>
        </p:nvSpPr>
        <p:spPr>
          <a:xfrm>
            <a:off x="1486536" y="2166217"/>
            <a:ext cx="685800" cy="59366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890989716"/>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F998BC-B3C6-B49D-BFB4-2BEDB6FCA4E7}"/>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7428" y="-17218"/>
            <a:ext cx="9144000" cy="5143500"/>
          </a:xfrm>
          <a:prstGeom prst="rect">
            <a:avLst/>
          </a:prstGeom>
        </p:spPr>
      </p:pic>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sp>
        <p:nvSpPr>
          <p:cNvPr id="12" name="TextBox 11">
            <a:extLst>
              <a:ext uri="{FF2B5EF4-FFF2-40B4-BE49-F238E27FC236}">
                <a16:creationId xmlns:a16="http://schemas.microsoft.com/office/drawing/2014/main" id="{A6888735-D65A-F414-AF34-307FFBAFE7B8}"/>
              </a:ext>
            </a:extLst>
          </p:cNvPr>
          <p:cNvSpPr txBox="1"/>
          <p:nvPr/>
        </p:nvSpPr>
        <p:spPr>
          <a:xfrm>
            <a:off x="2481218" y="55680"/>
            <a:ext cx="8091651" cy="461665"/>
          </a:xfrm>
          <a:prstGeom prst="rect">
            <a:avLst/>
          </a:prstGeom>
          <a:noFill/>
        </p:spPr>
        <p:txBody>
          <a:bodyPr wrap="square">
            <a:spAutoFit/>
          </a:bodyPr>
          <a:lstStyle/>
          <a:p>
            <a:pPr defTabSz="685800">
              <a:buClrTx/>
            </a:pPr>
            <a:r>
              <a:rPr lang="en-US" sz="2400" b="1" kern="1200" dirty="0">
                <a:solidFill>
                  <a:srgbClr val="FF0000"/>
                </a:solidFill>
                <a:latin typeface="Times New Roman" panose="02020603050405020304" pitchFamily="18" charset="0"/>
                <a:ea typeface="+mn-ea"/>
                <a:cs typeface="+mn-cs"/>
              </a:rPr>
              <a:t>CÂU HỎI TRẮC NGHIỆM</a:t>
            </a:r>
            <a:endParaRPr lang="en-US" sz="2400" kern="1200" dirty="0">
              <a:solidFill>
                <a:srgbClr val="FF0000"/>
              </a:solidFill>
              <a:latin typeface="Calibri" panose="020F0502020204030204"/>
              <a:ea typeface="+mn-ea"/>
              <a:cs typeface="+mn-cs"/>
            </a:endParaRPr>
          </a:p>
        </p:txBody>
      </p:sp>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263411" y="474418"/>
            <a:ext cx="8495643" cy="1704569"/>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defTabSz="685800">
              <a:lnSpc>
                <a:spcPct val="150000"/>
              </a:lnSpc>
              <a:buClrTx/>
            </a:pPr>
            <a:r>
              <a:rPr lang="nl-NL" sz="1800" b="1" kern="1200" dirty="0">
                <a:solidFill>
                  <a:srgbClr val="002060"/>
                </a:solidFill>
                <a:latin typeface="Times New Roman" panose="02020603050405020304" pitchFamily="18" charset="0"/>
                <a:ea typeface="Times New Roman" panose="02020603050405020304" pitchFamily="18" charset="0"/>
                <a:cs typeface="+mn-cs"/>
              </a:rPr>
              <a:t>Câu 4. </a:t>
            </a:r>
            <a:r>
              <a:rPr lang="nl-NL" sz="1800" kern="1200" dirty="0">
                <a:solidFill>
                  <a:srgbClr val="002060"/>
                </a:solidFill>
                <a:latin typeface="Times New Roman" panose="02020603050405020304" pitchFamily="18" charset="0"/>
                <a:ea typeface="Times New Roman" panose="02020603050405020304" pitchFamily="18" charset="0"/>
                <a:cs typeface="+mn-cs"/>
              </a:rPr>
              <a:t>Trong một phản ứng hoá học, các chất phản ứng và chất tạo thành phải chứa cùng</a:t>
            </a:r>
            <a:endParaRPr lang="en-US" sz="1800" kern="1200" dirty="0">
              <a:solidFill>
                <a:srgbClr val="002060"/>
              </a:solidFill>
              <a:latin typeface="Times New Roman" panose="02020603050405020304" pitchFamily="18" charset="0"/>
              <a:ea typeface="Times New Roman" panose="02020603050405020304" pitchFamily="18" charset="0"/>
              <a:cs typeface="+mn-cs"/>
            </a:endParaRPr>
          </a:p>
          <a:p>
            <a:pPr indent="134779" algn="just" defTabSz="685800">
              <a:lnSpc>
                <a:spcPct val="150000"/>
              </a:lnSpc>
              <a:buClrTx/>
              <a:tabLst>
                <a:tab pos="134779" algn="l"/>
                <a:tab pos="1350169" algn="l"/>
                <a:tab pos="2565083" algn="l"/>
                <a:tab pos="3779996" algn="l"/>
              </a:tabLst>
            </a:pPr>
            <a:r>
              <a:rPr lang="nl-NL" sz="1800" b="1" kern="1200" dirty="0">
                <a:solidFill>
                  <a:srgbClr val="002060"/>
                </a:solidFill>
                <a:latin typeface="Times New Roman" panose="02020603050405020304" pitchFamily="18" charset="0"/>
                <a:ea typeface="Times New Roman" panose="02020603050405020304" pitchFamily="18" charset="0"/>
                <a:cs typeface="+mn-cs"/>
              </a:rPr>
              <a:t>A. </a:t>
            </a:r>
            <a:r>
              <a:rPr lang="nl-NL" sz="1800" kern="1200" dirty="0">
                <a:solidFill>
                  <a:srgbClr val="002060"/>
                </a:solidFill>
                <a:latin typeface="Times New Roman" panose="02020603050405020304" pitchFamily="18" charset="0"/>
                <a:ea typeface="Times New Roman" panose="02020603050405020304" pitchFamily="18" charset="0"/>
                <a:cs typeface="+mn-cs"/>
              </a:rPr>
              <a:t>số nguyên tử của mỗi nguyên tố.</a:t>
            </a:r>
            <a:r>
              <a:rPr lang="pt-BR" sz="1800" b="1" kern="1200" dirty="0">
                <a:solidFill>
                  <a:srgbClr val="002060"/>
                </a:solidFill>
                <a:latin typeface="Times New Roman" panose="02020603050405020304" pitchFamily="18" charset="0"/>
                <a:ea typeface="Times New Roman" panose="02020603050405020304" pitchFamily="18" charset="0"/>
                <a:cs typeface="+mn-cs"/>
              </a:rPr>
              <a:t>	               </a:t>
            </a:r>
            <a:r>
              <a:rPr lang="nl-NL" sz="1800" b="1" kern="1200" dirty="0">
                <a:solidFill>
                  <a:srgbClr val="002060"/>
                </a:solidFill>
                <a:latin typeface="Times New Roman" panose="02020603050405020304" pitchFamily="18" charset="0"/>
                <a:ea typeface="Times New Roman" panose="02020603050405020304" pitchFamily="18" charset="0"/>
                <a:cs typeface="+mn-cs"/>
              </a:rPr>
              <a:t>B. </a:t>
            </a:r>
            <a:r>
              <a:rPr lang="nl-NL" sz="1800" kern="1200" dirty="0">
                <a:solidFill>
                  <a:srgbClr val="002060"/>
                </a:solidFill>
                <a:latin typeface="Times New Roman" panose="02020603050405020304" pitchFamily="18" charset="0"/>
                <a:ea typeface="Times New Roman" panose="02020603050405020304" pitchFamily="18" charset="0"/>
                <a:cs typeface="+mn-cs"/>
              </a:rPr>
              <a:t>Số nguyên tử trong mỗi chất.</a:t>
            </a:r>
            <a:endParaRPr lang="en-US" sz="1800" kern="1200" dirty="0">
              <a:solidFill>
                <a:srgbClr val="002060"/>
              </a:solidFill>
              <a:latin typeface="Times New Roman" panose="02020603050405020304" pitchFamily="18" charset="0"/>
              <a:ea typeface="Times New Roman" panose="02020603050405020304" pitchFamily="18" charset="0"/>
              <a:cs typeface="+mn-cs"/>
            </a:endParaRPr>
          </a:p>
          <a:p>
            <a:pPr indent="134779" algn="just" defTabSz="685800">
              <a:lnSpc>
                <a:spcPct val="150000"/>
              </a:lnSpc>
              <a:buClrTx/>
              <a:tabLst>
                <a:tab pos="134779" algn="l"/>
                <a:tab pos="1350169" algn="l"/>
                <a:tab pos="2565083" algn="l"/>
                <a:tab pos="3779996" algn="l"/>
              </a:tabLst>
            </a:pPr>
            <a:r>
              <a:rPr lang="nl-NL" sz="1800" b="1" kern="1200" dirty="0">
                <a:solidFill>
                  <a:srgbClr val="002060"/>
                </a:solidFill>
                <a:latin typeface="Times New Roman" panose="02020603050405020304" pitchFamily="18" charset="0"/>
                <a:ea typeface="Times New Roman" panose="02020603050405020304" pitchFamily="18" charset="0"/>
                <a:cs typeface="+mn-cs"/>
              </a:rPr>
              <a:t>C. </a:t>
            </a:r>
            <a:r>
              <a:rPr lang="nl-NL" sz="1800" kern="1200" dirty="0">
                <a:solidFill>
                  <a:srgbClr val="002060"/>
                </a:solidFill>
                <a:latin typeface="Times New Roman" panose="02020603050405020304" pitchFamily="18" charset="0"/>
                <a:ea typeface="Times New Roman" panose="02020603050405020304" pitchFamily="18" charset="0"/>
                <a:cs typeface="+mn-cs"/>
              </a:rPr>
              <a:t>số phân tử trong mỗi chất.</a:t>
            </a:r>
            <a:r>
              <a:rPr lang="pt-BR" sz="1800" b="1" kern="1200" dirty="0">
                <a:solidFill>
                  <a:srgbClr val="002060"/>
                </a:solidFill>
                <a:latin typeface="Times New Roman" panose="02020603050405020304" pitchFamily="18" charset="0"/>
                <a:ea typeface="Times New Roman" panose="02020603050405020304" pitchFamily="18" charset="0"/>
                <a:cs typeface="+mn-cs"/>
              </a:rPr>
              <a:t>	               </a:t>
            </a:r>
            <a:r>
              <a:rPr lang="nl-NL" sz="1800" b="1" kern="1200" dirty="0">
                <a:solidFill>
                  <a:srgbClr val="002060"/>
                </a:solidFill>
                <a:latin typeface="Times New Roman" panose="02020603050405020304" pitchFamily="18" charset="0"/>
                <a:ea typeface="Times New Roman" panose="02020603050405020304" pitchFamily="18" charset="0"/>
                <a:cs typeface="+mn-cs"/>
              </a:rPr>
              <a:t>D. </a:t>
            </a:r>
            <a:r>
              <a:rPr lang="nl-NL" sz="1800" kern="1200" dirty="0">
                <a:solidFill>
                  <a:srgbClr val="002060"/>
                </a:solidFill>
                <a:latin typeface="Times New Roman" panose="02020603050405020304" pitchFamily="18" charset="0"/>
                <a:ea typeface="Times New Roman" panose="02020603050405020304" pitchFamily="18" charset="0"/>
                <a:cs typeface="+mn-cs"/>
              </a:rPr>
              <a:t>số nguyên tố tạo ra chất.</a:t>
            </a:r>
            <a:endParaRPr lang="en-US" sz="1800" kern="1200" dirty="0">
              <a:solidFill>
                <a:srgbClr val="002060"/>
              </a:solidFill>
              <a:latin typeface="Times New Roman" panose="02020603050405020304" pitchFamily="18" charset="0"/>
              <a:ea typeface="Times New Roman" panose="02020603050405020304" pitchFamily="18" charset="0"/>
              <a:cs typeface="+mn-cs"/>
            </a:endParaRPr>
          </a:p>
          <a:p>
            <a:pPr defTabSz="685800">
              <a:lnSpc>
                <a:spcPct val="150000"/>
              </a:lnSpc>
              <a:buClrTx/>
            </a:pPr>
            <a:endParaRPr lang="en-US" sz="1800" kern="1200" dirty="0">
              <a:solidFill>
                <a:srgbClr val="002060"/>
              </a:solidFill>
              <a:latin typeface="Times New Roman" panose="02020603050405020304" pitchFamily="18" charset="0"/>
              <a:ea typeface="Times New Roman" panose="02020603050405020304" pitchFamily="18" charset="0"/>
              <a:cs typeface="+mn-cs"/>
            </a:endParaRPr>
          </a:p>
        </p:txBody>
      </p:sp>
      <p:pic>
        <p:nvPicPr>
          <p:cNvPr id="3074" name="Picture 2" descr="Chọn loại hình doanh nghiệp nào?">
            <a:extLst>
              <a:ext uri="{FF2B5EF4-FFF2-40B4-BE49-F238E27FC236}">
                <a16:creationId xmlns:a16="http://schemas.microsoft.com/office/drawing/2014/main" id="{7AA4601D-A327-6867-F31C-6F7D61B297C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88" b="90000" l="9973" r="89936">
                        <a14:foregroundMark x1="46844" y1="9313" x2="59652" y2="9125"/>
                        <a14:foregroundMark x1="59652" y1="9125" x2="61208" y2="9125"/>
                        <a14:foregroundMark x1="81976" y1="188" x2="81976" y2="188"/>
                      </a14:backgroundRemoval>
                    </a14:imgEffect>
                  </a14:imgLayer>
                </a14:imgProps>
              </a:ext>
              <a:ext uri="{28A0092B-C50C-407E-A947-70E740481C1C}">
                <a14:useLocalDpi xmlns:a14="http://schemas.microsoft.com/office/drawing/2010/main" val="0"/>
              </a:ext>
            </a:extLst>
          </a:blip>
          <a:srcRect/>
          <a:stretch>
            <a:fillRect/>
          </a:stretch>
        </p:blipFill>
        <p:spPr bwMode="auto">
          <a:xfrm>
            <a:off x="7081657" y="2301795"/>
            <a:ext cx="2154655" cy="31542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71BD091-179E-37BE-7467-C0F407BDD533}"/>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18" name="Rectangle 14">
            <a:extLst>
              <a:ext uri="{FF2B5EF4-FFF2-40B4-BE49-F238E27FC236}">
                <a16:creationId xmlns:a16="http://schemas.microsoft.com/office/drawing/2014/main" id="{185209EB-7F91-62AC-AB3C-E100F58D0C4A}"/>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20" name="Rectangle 16">
            <a:extLst>
              <a:ext uri="{FF2B5EF4-FFF2-40B4-BE49-F238E27FC236}">
                <a16:creationId xmlns:a16="http://schemas.microsoft.com/office/drawing/2014/main" id="{0E0BEFD6-1110-A502-6F21-48CF7CCF1197}"/>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22" name="Rectangle 18">
            <a:extLst>
              <a:ext uri="{FF2B5EF4-FFF2-40B4-BE49-F238E27FC236}">
                <a16:creationId xmlns:a16="http://schemas.microsoft.com/office/drawing/2014/main" id="{77956B35-EA19-01DC-9875-391C0F07B389}"/>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4" name="Rectangle 2">
            <a:extLst>
              <a:ext uri="{FF2B5EF4-FFF2-40B4-BE49-F238E27FC236}">
                <a16:creationId xmlns:a16="http://schemas.microsoft.com/office/drawing/2014/main" id="{6CBC87D4-ED6E-314F-1B51-20AD191DE53E}"/>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9" name="Rectangle 2">
            <a:extLst>
              <a:ext uri="{FF2B5EF4-FFF2-40B4-BE49-F238E27FC236}">
                <a16:creationId xmlns:a16="http://schemas.microsoft.com/office/drawing/2014/main" id="{5CCA476A-091D-7ECA-2F7C-BD2ADBC501BC}"/>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6" name="TextBox 3">
            <a:extLst>
              <a:ext uri="{FF2B5EF4-FFF2-40B4-BE49-F238E27FC236}">
                <a16:creationId xmlns:a16="http://schemas.microsoft.com/office/drawing/2014/main" id="{BC62CC9D-BD22-C3A7-A4E7-7B06D76D0159}"/>
              </a:ext>
            </a:extLst>
          </p:cNvPr>
          <p:cNvSpPr txBox="1">
            <a:spLocks noChangeArrowheads="1"/>
          </p:cNvSpPr>
          <p:nvPr/>
        </p:nvSpPr>
        <p:spPr bwMode="auto">
          <a:xfrm>
            <a:off x="263411" y="2508426"/>
            <a:ext cx="8495643" cy="1704569"/>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defTabSz="685800">
              <a:lnSpc>
                <a:spcPct val="150000"/>
              </a:lnSpc>
              <a:buClrTx/>
            </a:pPr>
            <a:r>
              <a:rPr lang="it-IT" sz="1800" b="1" kern="1200" dirty="0">
                <a:solidFill>
                  <a:srgbClr val="002060"/>
                </a:solidFill>
                <a:latin typeface="Times New Roman" panose="02020603050405020304" pitchFamily="18" charset="0"/>
                <a:ea typeface="Times New Roman" panose="02020603050405020304" pitchFamily="18" charset="0"/>
                <a:cs typeface="+mn-cs"/>
              </a:rPr>
              <a:t>Câu 5. </a:t>
            </a:r>
            <a:r>
              <a:rPr lang="it-IT" sz="1800" kern="1200" dirty="0">
                <a:solidFill>
                  <a:srgbClr val="002060"/>
                </a:solidFill>
                <a:latin typeface="Times New Roman" panose="02020603050405020304" pitchFamily="18" charset="0"/>
                <a:ea typeface="Times New Roman" panose="02020603050405020304" pitchFamily="18" charset="0"/>
                <a:cs typeface="+mn-cs"/>
              </a:rPr>
              <a:t>Cứ 4 mol sắt (iron) sẽ phản ứng được 3 mol khí oxygen.</a:t>
            </a:r>
          </a:p>
          <a:p>
            <a:pPr algn="just" defTabSz="685800">
              <a:lnSpc>
                <a:spcPct val="150000"/>
              </a:lnSpc>
              <a:buClrTx/>
            </a:pPr>
            <a:r>
              <a:rPr lang="it-IT" sz="1800" kern="1200" dirty="0">
                <a:solidFill>
                  <a:srgbClr val="002060"/>
                </a:solidFill>
                <a:latin typeface="Times New Roman" panose="02020603050405020304" pitchFamily="18" charset="0"/>
                <a:ea typeface="Times New Roman" panose="02020603050405020304" pitchFamily="18" charset="0"/>
                <a:cs typeface="+mn-cs"/>
              </a:rPr>
              <a:t> Phương trình nào sau đây là đúng?</a:t>
            </a:r>
          </a:p>
          <a:p>
            <a:pPr algn="just" defTabSz="685800">
              <a:lnSpc>
                <a:spcPct val="150000"/>
              </a:lnSpc>
              <a:buClrTx/>
            </a:pPr>
            <a:r>
              <a:rPr lang="pt-BR" sz="1800" b="1" kern="1200" dirty="0">
                <a:solidFill>
                  <a:srgbClr val="002060"/>
                </a:solidFill>
                <a:latin typeface="Times New Roman" panose="02020603050405020304" pitchFamily="18" charset="0"/>
                <a:ea typeface="Times New Roman" panose="02020603050405020304" pitchFamily="18" charset="0"/>
                <a:cs typeface="+mn-cs"/>
              </a:rPr>
              <a:t>     A. </a:t>
            </a:r>
            <a:r>
              <a:rPr lang="pt-BR" sz="1800" kern="1200" dirty="0">
                <a:solidFill>
                  <a:srgbClr val="002060"/>
                </a:solidFill>
                <a:latin typeface="Times New Roman" panose="02020603050405020304" pitchFamily="18" charset="0"/>
                <a:ea typeface="Times New Roman" panose="02020603050405020304" pitchFamily="18" charset="0"/>
                <a:cs typeface="+mn-cs"/>
              </a:rPr>
              <a:t>Fe</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2</a:t>
            </a:r>
            <a:r>
              <a:rPr lang="pt-BR" sz="1800" kern="1200" dirty="0">
                <a:solidFill>
                  <a:srgbClr val="002060"/>
                </a:solidFill>
                <a:latin typeface="Times New Roman" panose="02020603050405020304" pitchFamily="18" charset="0"/>
                <a:ea typeface="Times New Roman" panose="02020603050405020304" pitchFamily="18" charset="0"/>
                <a:cs typeface="+mn-cs"/>
              </a:rPr>
              <a:t> + O</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3</a:t>
            </a:r>
            <a:r>
              <a:rPr lang="pt-BR" sz="1800" kern="1200" dirty="0">
                <a:solidFill>
                  <a:srgbClr val="002060"/>
                </a:solidFill>
                <a:latin typeface="Times New Roman" panose="02020603050405020304" pitchFamily="18" charset="0"/>
                <a:ea typeface="Times New Roman" panose="02020603050405020304" pitchFamily="18" charset="0"/>
                <a:cs typeface="+mn-cs"/>
              </a:rPr>
              <a:t>            Fe</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2</a:t>
            </a:r>
            <a:r>
              <a:rPr lang="pt-BR" sz="1800" kern="1200" dirty="0">
                <a:solidFill>
                  <a:srgbClr val="002060"/>
                </a:solidFill>
                <a:latin typeface="Times New Roman" panose="02020603050405020304" pitchFamily="18" charset="0"/>
                <a:ea typeface="Times New Roman" panose="02020603050405020304" pitchFamily="18" charset="0"/>
                <a:cs typeface="+mn-cs"/>
              </a:rPr>
              <a:t>O</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3</a:t>
            </a:r>
            <a:r>
              <a:rPr lang="it-IT" sz="1800" kern="1200" dirty="0">
                <a:solidFill>
                  <a:srgbClr val="002060"/>
                </a:solidFill>
                <a:latin typeface="Times New Roman" panose="02020603050405020304" pitchFamily="18" charset="0"/>
                <a:ea typeface="Times New Roman" panose="02020603050405020304" pitchFamily="18" charset="0"/>
                <a:cs typeface="+mn-cs"/>
              </a:rPr>
              <a:t>.	</a:t>
            </a:r>
            <a:r>
              <a:rPr lang="pt-BR" sz="1800" b="1" kern="1200" dirty="0">
                <a:solidFill>
                  <a:srgbClr val="002060"/>
                </a:solidFill>
                <a:latin typeface="Times New Roman" panose="02020603050405020304" pitchFamily="18" charset="0"/>
                <a:ea typeface="Times New Roman" panose="02020603050405020304" pitchFamily="18" charset="0"/>
                <a:cs typeface="+mn-cs"/>
              </a:rPr>
              <a:t>	    B. </a:t>
            </a:r>
            <a:r>
              <a:rPr lang="pt-BR" sz="1800" kern="1200" dirty="0">
                <a:solidFill>
                  <a:srgbClr val="002060"/>
                </a:solidFill>
                <a:latin typeface="Times New Roman" panose="02020603050405020304" pitchFamily="18" charset="0"/>
                <a:ea typeface="Times New Roman" panose="02020603050405020304" pitchFamily="18" charset="0"/>
                <a:cs typeface="+mn-cs"/>
              </a:rPr>
              <a:t>2Fe</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2</a:t>
            </a:r>
            <a:r>
              <a:rPr lang="pt-BR" sz="1800" kern="1200" dirty="0">
                <a:solidFill>
                  <a:srgbClr val="002060"/>
                </a:solidFill>
                <a:latin typeface="Times New Roman" panose="02020603050405020304" pitchFamily="18" charset="0"/>
                <a:ea typeface="Times New Roman" panose="02020603050405020304" pitchFamily="18" charset="0"/>
                <a:cs typeface="+mn-cs"/>
              </a:rPr>
              <a:t> + 3O</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2</a:t>
            </a:r>
            <a:r>
              <a:rPr lang="pt-BR" sz="1800" kern="1200" dirty="0">
                <a:solidFill>
                  <a:srgbClr val="002060"/>
                </a:solidFill>
                <a:latin typeface="Times New Roman" panose="02020603050405020304" pitchFamily="18" charset="0"/>
                <a:ea typeface="Times New Roman" panose="02020603050405020304" pitchFamily="18" charset="0"/>
                <a:cs typeface="+mn-cs"/>
              </a:rPr>
              <a:t>             2Fe</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2</a:t>
            </a:r>
            <a:r>
              <a:rPr lang="pt-BR" sz="1800" kern="1200" dirty="0">
                <a:solidFill>
                  <a:srgbClr val="002060"/>
                </a:solidFill>
                <a:latin typeface="Times New Roman" panose="02020603050405020304" pitchFamily="18" charset="0"/>
                <a:ea typeface="Times New Roman" panose="02020603050405020304" pitchFamily="18" charset="0"/>
                <a:cs typeface="+mn-cs"/>
              </a:rPr>
              <a:t>O</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3</a:t>
            </a:r>
            <a:r>
              <a:rPr lang="it-IT" sz="1800" kern="1200" dirty="0">
                <a:solidFill>
                  <a:srgbClr val="002060"/>
                </a:solidFill>
                <a:latin typeface="Times New Roman" panose="02020603050405020304" pitchFamily="18" charset="0"/>
                <a:ea typeface="Times New Roman" panose="02020603050405020304" pitchFamily="18" charset="0"/>
                <a:cs typeface="+mn-cs"/>
              </a:rPr>
              <a:t>.</a:t>
            </a:r>
            <a:endParaRPr lang="en-US" sz="1800" kern="1200" dirty="0">
              <a:solidFill>
                <a:srgbClr val="002060"/>
              </a:solidFill>
              <a:latin typeface="Times New Roman" panose="02020603050405020304" pitchFamily="18" charset="0"/>
              <a:ea typeface="Times New Roman" panose="02020603050405020304" pitchFamily="18" charset="0"/>
              <a:cs typeface="+mn-cs"/>
            </a:endParaRPr>
          </a:p>
          <a:p>
            <a:pPr algn="just" defTabSz="685800">
              <a:lnSpc>
                <a:spcPct val="150000"/>
              </a:lnSpc>
              <a:buClrTx/>
            </a:pPr>
            <a:r>
              <a:rPr lang="pt-BR" sz="1800" kern="1200" dirty="0">
                <a:solidFill>
                  <a:srgbClr val="002060"/>
                </a:solidFill>
                <a:latin typeface="Times New Roman" panose="02020603050405020304" pitchFamily="18" charset="0"/>
                <a:ea typeface="Times New Roman" panose="02020603050405020304" pitchFamily="18" charset="0"/>
                <a:cs typeface="+mn-cs"/>
              </a:rPr>
              <a:t>    C. 4Fe + 3O</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2</a:t>
            </a:r>
            <a:r>
              <a:rPr lang="pt-BR" sz="1800" kern="1200" dirty="0">
                <a:solidFill>
                  <a:srgbClr val="002060"/>
                </a:solidFill>
                <a:latin typeface="Times New Roman" panose="02020603050405020304" pitchFamily="18" charset="0"/>
                <a:ea typeface="Times New Roman" panose="02020603050405020304" pitchFamily="18" charset="0"/>
                <a:cs typeface="+mn-cs"/>
              </a:rPr>
              <a:t>           2Fe</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2</a:t>
            </a:r>
            <a:r>
              <a:rPr lang="pt-BR" sz="1800" kern="1200" dirty="0">
                <a:solidFill>
                  <a:srgbClr val="002060"/>
                </a:solidFill>
                <a:latin typeface="Times New Roman" panose="02020603050405020304" pitchFamily="18" charset="0"/>
                <a:ea typeface="Times New Roman" panose="02020603050405020304" pitchFamily="18" charset="0"/>
                <a:cs typeface="+mn-cs"/>
              </a:rPr>
              <a:t>O</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3</a:t>
            </a:r>
            <a:r>
              <a:rPr lang="it-IT" sz="1800" kern="1200" dirty="0">
                <a:solidFill>
                  <a:srgbClr val="002060"/>
                </a:solidFill>
                <a:latin typeface="Times New Roman" panose="02020603050405020304" pitchFamily="18" charset="0"/>
                <a:ea typeface="Times New Roman" panose="02020603050405020304" pitchFamily="18" charset="0"/>
                <a:cs typeface="+mn-cs"/>
              </a:rPr>
              <a:t>.</a:t>
            </a:r>
            <a:r>
              <a:rPr lang="pt-BR" sz="1800" b="1" kern="1200" dirty="0">
                <a:solidFill>
                  <a:srgbClr val="002060"/>
                </a:solidFill>
                <a:latin typeface="Times New Roman" panose="02020603050405020304" pitchFamily="18" charset="0"/>
                <a:ea typeface="Times New Roman" panose="02020603050405020304" pitchFamily="18" charset="0"/>
                <a:cs typeface="+mn-cs"/>
              </a:rPr>
              <a:t>	     D. </a:t>
            </a:r>
            <a:r>
              <a:rPr lang="pt-BR" sz="1800" kern="1200" dirty="0">
                <a:solidFill>
                  <a:srgbClr val="002060"/>
                </a:solidFill>
                <a:latin typeface="Times New Roman" panose="02020603050405020304" pitchFamily="18" charset="0"/>
                <a:ea typeface="Times New Roman" panose="02020603050405020304" pitchFamily="18" charset="0"/>
                <a:cs typeface="+mn-cs"/>
              </a:rPr>
              <a:t>Fe</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2</a:t>
            </a:r>
            <a:r>
              <a:rPr lang="pt-BR" sz="1800" kern="1200" dirty="0">
                <a:solidFill>
                  <a:srgbClr val="002060"/>
                </a:solidFill>
                <a:latin typeface="Times New Roman" panose="02020603050405020304" pitchFamily="18" charset="0"/>
                <a:ea typeface="Times New Roman" panose="02020603050405020304" pitchFamily="18" charset="0"/>
                <a:cs typeface="+mn-cs"/>
              </a:rPr>
              <a:t> + 3O                 Fe</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2</a:t>
            </a:r>
            <a:r>
              <a:rPr lang="pt-BR" sz="1800" kern="1200" dirty="0">
                <a:solidFill>
                  <a:srgbClr val="002060"/>
                </a:solidFill>
                <a:latin typeface="Times New Roman" panose="02020603050405020304" pitchFamily="18" charset="0"/>
                <a:ea typeface="Times New Roman" panose="02020603050405020304" pitchFamily="18" charset="0"/>
                <a:cs typeface="+mn-cs"/>
              </a:rPr>
              <a:t>O</a:t>
            </a:r>
            <a:r>
              <a:rPr lang="pt-BR" sz="1800" kern="1200" baseline="-25000" dirty="0">
                <a:solidFill>
                  <a:srgbClr val="002060"/>
                </a:solidFill>
                <a:latin typeface="Times New Roman" panose="02020603050405020304" pitchFamily="18" charset="0"/>
                <a:ea typeface="Times New Roman" panose="02020603050405020304" pitchFamily="18" charset="0"/>
                <a:cs typeface="+mn-cs"/>
              </a:rPr>
              <a:t>3</a:t>
            </a:r>
            <a:r>
              <a:rPr lang="it-IT" sz="1800" kern="1200" dirty="0">
                <a:solidFill>
                  <a:srgbClr val="002060"/>
                </a:solidFill>
                <a:latin typeface="Times New Roman" panose="02020603050405020304" pitchFamily="18" charset="0"/>
                <a:ea typeface="Times New Roman" panose="02020603050405020304" pitchFamily="18" charset="0"/>
                <a:cs typeface="+mn-cs"/>
              </a:rPr>
              <a:t>.</a:t>
            </a:r>
            <a:endParaRPr lang="en-US" sz="1800" kern="1200" dirty="0">
              <a:solidFill>
                <a:srgbClr val="002060"/>
              </a:solidFill>
              <a:latin typeface="Times New Roman" panose="02020603050405020304" pitchFamily="18" charset="0"/>
              <a:ea typeface="Times New Roman" panose="02020603050405020304" pitchFamily="18" charset="0"/>
              <a:cs typeface="+mn-cs"/>
            </a:endParaRPr>
          </a:p>
        </p:txBody>
      </p:sp>
      <p:graphicFrame>
        <p:nvGraphicFramePr>
          <p:cNvPr id="7" name="Object 6">
            <a:extLst>
              <a:ext uri="{FF2B5EF4-FFF2-40B4-BE49-F238E27FC236}">
                <a16:creationId xmlns:a16="http://schemas.microsoft.com/office/drawing/2014/main" id="{EF8B307E-78CC-1BC1-CA0F-E3DDCFE79DA3}"/>
              </a:ext>
            </a:extLst>
          </p:cNvPr>
          <p:cNvGraphicFramePr>
            <a:graphicFrameLocks noChangeAspect="1"/>
          </p:cNvGraphicFramePr>
          <p:nvPr/>
        </p:nvGraphicFramePr>
        <p:xfrm>
          <a:off x="1653540" y="3349161"/>
          <a:ext cx="652418" cy="420305"/>
        </p:xfrm>
        <a:graphic>
          <a:graphicData uri="http://schemas.openxmlformats.org/presentationml/2006/ole">
            <mc:AlternateContent xmlns:mc="http://schemas.openxmlformats.org/markup-compatibility/2006">
              <mc:Choice xmlns:v="urn:schemas-microsoft-com:vml" Requires="v">
                <p:oleObj spid="_x0000_s4102" r:id="rId7" imgW="406048" imgH="215713" progId="Equation.DSMT4">
                  <p:embed/>
                </p:oleObj>
              </mc:Choice>
              <mc:Fallback>
                <p:oleObj r:id="rId7" imgW="406048" imgH="215713" progId="Equation.DSMT4">
                  <p:embed/>
                  <p:pic>
                    <p:nvPicPr>
                      <p:cNvPr id="7" name="Object 6">
                        <a:extLst>
                          <a:ext uri="{FF2B5EF4-FFF2-40B4-BE49-F238E27FC236}">
                            <a16:creationId xmlns:a16="http://schemas.microsoft.com/office/drawing/2014/main" id="{EF8B307E-78CC-1BC1-CA0F-E3DDCFE79D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3540" y="3349161"/>
                        <a:ext cx="652418" cy="420305"/>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D6255EFF-9B91-0694-1EBF-0BE0978DDB8C}"/>
              </a:ext>
            </a:extLst>
          </p:cNvPr>
          <p:cNvGraphicFramePr>
            <a:graphicFrameLocks noChangeAspect="1"/>
          </p:cNvGraphicFramePr>
          <p:nvPr/>
        </p:nvGraphicFramePr>
        <p:xfrm>
          <a:off x="5265420" y="3349160"/>
          <a:ext cx="652418" cy="420305"/>
        </p:xfrm>
        <a:graphic>
          <a:graphicData uri="http://schemas.openxmlformats.org/presentationml/2006/ole">
            <mc:AlternateContent xmlns:mc="http://schemas.openxmlformats.org/markup-compatibility/2006">
              <mc:Choice xmlns:v="urn:schemas-microsoft-com:vml" Requires="v">
                <p:oleObj spid="_x0000_s4103" r:id="rId9" imgW="406048" imgH="215713" progId="Equation.DSMT4">
                  <p:embed/>
                </p:oleObj>
              </mc:Choice>
              <mc:Fallback>
                <p:oleObj r:id="rId9" imgW="406048" imgH="215713" progId="Equation.DSMT4">
                  <p:embed/>
                  <p:pic>
                    <p:nvPicPr>
                      <p:cNvPr id="8" name="Object 7">
                        <a:extLst>
                          <a:ext uri="{FF2B5EF4-FFF2-40B4-BE49-F238E27FC236}">
                            <a16:creationId xmlns:a16="http://schemas.microsoft.com/office/drawing/2014/main" id="{D6255EFF-9B91-0694-1EBF-0BE0978DD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5420" y="3349160"/>
                        <a:ext cx="652418" cy="420305"/>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80FC2D9A-2B1F-0BB6-2862-7C5AF7D78214}"/>
              </a:ext>
            </a:extLst>
          </p:cNvPr>
          <p:cNvGraphicFramePr>
            <a:graphicFrameLocks noChangeAspect="1"/>
          </p:cNvGraphicFramePr>
          <p:nvPr/>
        </p:nvGraphicFramePr>
        <p:xfrm>
          <a:off x="5265420" y="3765943"/>
          <a:ext cx="652418" cy="420305"/>
        </p:xfrm>
        <a:graphic>
          <a:graphicData uri="http://schemas.openxmlformats.org/presentationml/2006/ole">
            <mc:AlternateContent xmlns:mc="http://schemas.openxmlformats.org/markup-compatibility/2006">
              <mc:Choice xmlns:v="urn:schemas-microsoft-com:vml" Requires="v">
                <p:oleObj spid="_x0000_s4104" r:id="rId10" imgW="406048" imgH="215713" progId="Equation.DSMT4">
                  <p:embed/>
                </p:oleObj>
              </mc:Choice>
              <mc:Fallback>
                <p:oleObj r:id="rId10" imgW="406048" imgH="215713" progId="Equation.DSMT4">
                  <p:embed/>
                  <p:pic>
                    <p:nvPicPr>
                      <p:cNvPr id="19" name="Object 18">
                        <a:extLst>
                          <a:ext uri="{FF2B5EF4-FFF2-40B4-BE49-F238E27FC236}">
                            <a16:creationId xmlns:a16="http://schemas.microsoft.com/office/drawing/2014/main" id="{80FC2D9A-2B1F-0BB6-2862-7C5AF7D782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5420" y="3765943"/>
                        <a:ext cx="652418" cy="420305"/>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0C191111-D86A-73C1-290F-73C55008B1F8}"/>
              </a:ext>
            </a:extLst>
          </p:cNvPr>
          <p:cNvGraphicFramePr>
            <a:graphicFrameLocks noChangeAspect="1"/>
          </p:cNvGraphicFramePr>
          <p:nvPr/>
        </p:nvGraphicFramePr>
        <p:xfrm>
          <a:off x="1703410" y="3724180"/>
          <a:ext cx="652418" cy="420305"/>
        </p:xfrm>
        <a:graphic>
          <a:graphicData uri="http://schemas.openxmlformats.org/presentationml/2006/ole">
            <mc:AlternateContent xmlns:mc="http://schemas.openxmlformats.org/markup-compatibility/2006">
              <mc:Choice xmlns:v="urn:schemas-microsoft-com:vml" Requires="v">
                <p:oleObj spid="_x0000_s4105" r:id="rId11" imgW="406048" imgH="215713" progId="Equation.DSMT4">
                  <p:embed/>
                </p:oleObj>
              </mc:Choice>
              <mc:Fallback>
                <p:oleObj r:id="rId11" imgW="406048" imgH="215713" progId="Equation.DSMT4">
                  <p:embed/>
                  <p:pic>
                    <p:nvPicPr>
                      <p:cNvPr id="21" name="Object 20">
                        <a:extLst>
                          <a:ext uri="{FF2B5EF4-FFF2-40B4-BE49-F238E27FC236}">
                            <a16:creationId xmlns:a16="http://schemas.microsoft.com/office/drawing/2014/main" id="{0C191111-D86A-73C1-290F-73C55008B1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410" y="3724180"/>
                        <a:ext cx="652418" cy="420305"/>
                      </a:xfrm>
                      <a:prstGeom prst="rect">
                        <a:avLst/>
                      </a:prstGeom>
                      <a:noFill/>
                    </p:spPr>
                  </p:pic>
                </p:oleObj>
              </mc:Fallback>
            </mc:AlternateContent>
          </a:graphicData>
        </a:graphic>
      </p:graphicFrame>
      <p:sp>
        <p:nvSpPr>
          <p:cNvPr id="23" name="Smiley Face 22">
            <a:extLst>
              <a:ext uri="{FF2B5EF4-FFF2-40B4-BE49-F238E27FC236}">
                <a16:creationId xmlns:a16="http://schemas.microsoft.com/office/drawing/2014/main" id="{2C692315-AB58-B55A-FF66-3C4C3F8974A6}"/>
              </a:ext>
            </a:extLst>
          </p:cNvPr>
          <p:cNvSpPr/>
          <p:nvPr/>
        </p:nvSpPr>
        <p:spPr>
          <a:xfrm>
            <a:off x="42047" y="831994"/>
            <a:ext cx="685800" cy="59366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4" name="Smiley Face 23">
            <a:extLst>
              <a:ext uri="{FF2B5EF4-FFF2-40B4-BE49-F238E27FC236}">
                <a16:creationId xmlns:a16="http://schemas.microsoft.com/office/drawing/2014/main" id="{F0483991-EE8A-58DA-EC24-509BAF8175CB}"/>
              </a:ext>
            </a:extLst>
          </p:cNvPr>
          <p:cNvSpPr/>
          <p:nvPr/>
        </p:nvSpPr>
        <p:spPr>
          <a:xfrm>
            <a:off x="92801" y="3761093"/>
            <a:ext cx="685800" cy="59366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1521867003"/>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F998BC-B3C6-B49D-BFB4-2BEDB6FCA4E7}"/>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0"/>
            <a:ext cx="9144000" cy="5143500"/>
          </a:xfrm>
          <a:prstGeom prst="rect">
            <a:avLst/>
          </a:prstGeom>
        </p:spPr>
      </p:pic>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sp>
        <p:nvSpPr>
          <p:cNvPr id="12" name="TextBox 11">
            <a:extLst>
              <a:ext uri="{FF2B5EF4-FFF2-40B4-BE49-F238E27FC236}">
                <a16:creationId xmlns:a16="http://schemas.microsoft.com/office/drawing/2014/main" id="{A6888735-D65A-F414-AF34-307FFBAFE7B8}"/>
              </a:ext>
            </a:extLst>
          </p:cNvPr>
          <p:cNvSpPr txBox="1"/>
          <p:nvPr/>
        </p:nvSpPr>
        <p:spPr>
          <a:xfrm>
            <a:off x="2345653" y="631868"/>
            <a:ext cx="8091651" cy="461665"/>
          </a:xfrm>
          <a:prstGeom prst="rect">
            <a:avLst/>
          </a:prstGeom>
          <a:noFill/>
        </p:spPr>
        <p:txBody>
          <a:bodyPr wrap="square">
            <a:spAutoFit/>
          </a:bodyPr>
          <a:lstStyle/>
          <a:p>
            <a:pPr defTabSz="685800">
              <a:buClrTx/>
            </a:pPr>
            <a:r>
              <a:rPr lang="en-US" sz="2400" b="1" kern="1200" dirty="0">
                <a:solidFill>
                  <a:srgbClr val="FF0000"/>
                </a:solidFill>
                <a:latin typeface="Times New Roman" panose="02020603050405020304" pitchFamily="18" charset="0"/>
                <a:ea typeface="+mn-ea"/>
                <a:cs typeface="+mn-cs"/>
              </a:rPr>
              <a:t>CÂU HỎI TRẮC NGHIỆM</a:t>
            </a:r>
            <a:endParaRPr lang="en-US" sz="2400" kern="1200" dirty="0">
              <a:solidFill>
                <a:srgbClr val="FF0000"/>
              </a:solidFill>
              <a:latin typeface="Calibri" panose="020F0502020204030204"/>
              <a:ea typeface="+mn-ea"/>
              <a:cs typeface="+mn-cs"/>
            </a:endParaRPr>
          </a:p>
        </p:txBody>
      </p:sp>
      <p:sp>
        <p:nvSpPr>
          <p:cNvPr id="16" name="TextBox 3">
            <a:extLst>
              <a:ext uri="{FF2B5EF4-FFF2-40B4-BE49-F238E27FC236}">
                <a16:creationId xmlns:a16="http://schemas.microsoft.com/office/drawing/2014/main" id="{426512F1-F5C7-2684-8156-CFB4AA0471C7}"/>
              </a:ext>
            </a:extLst>
          </p:cNvPr>
          <p:cNvSpPr txBox="1">
            <a:spLocks noChangeArrowheads="1"/>
          </p:cNvSpPr>
          <p:nvPr/>
        </p:nvSpPr>
        <p:spPr bwMode="auto">
          <a:xfrm>
            <a:off x="324179" y="1359417"/>
            <a:ext cx="8495643" cy="1973232"/>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defTabSz="685800">
              <a:lnSpc>
                <a:spcPct val="150000"/>
              </a:lnSpc>
              <a:buClrTx/>
            </a:pPr>
            <a:r>
              <a:rPr lang="pt-BR" sz="2100" b="1" kern="1200" dirty="0">
                <a:solidFill>
                  <a:srgbClr val="002060"/>
                </a:solidFill>
                <a:latin typeface="Times New Roman" panose="02020603050405020304" pitchFamily="18" charset="0"/>
                <a:ea typeface="Times New Roman" panose="02020603050405020304" pitchFamily="18" charset="0"/>
                <a:cs typeface="+mn-cs"/>
              </a:rPr>
              <a:t>Câu 6. </a:t>
            </a:r>
            <a:r>
              <a:rPr lang="pt-BR" sz="2100" kern="1200" dirty="0">
                <a:solidFill>
                  <a:srgbClr val="002060"/>
                </a:solidFill>
                <a:latin typeface="Times New Roman" panose="02020603050405020304" pitchFamily="18" charset="0"/>
                <a:ea typeface="Times New Roman" panose="02020603050405020304" pitchFamily="18" charset="0"/>
                <a:cs typeface="+mn-cs"/>
              </a:rPr>
              <a:t>Cho phương trình hoá học:                                      </a:t>
            </a:r>
          </a:p>
          <a:p>
            <a:pPr algn="just" defTabSz="685800">
              <a:lnSpc>
                <a:spcPct val="150000"/>
              </a:lnSpc>
              <a:buClrTx/>
            </a:pPr>
            <a:r>
              <a:rPr lang="pt-BR" sz="2100" kern="1200" dirty="0">
                <a:solidFill>
                  <a:srgbClr val="002060"/>
                </a:solidFill>
                <a:latin typeface="Times New Roman" panose="02020603050405020304" pitchFamily="18" charset="0"/>
                <a:ea typeface="Times New Roman" panose="02020603050405020304" pitchFamily="18" charset="0"/>
                <a:cs typeface="+mn-cs"/>
              </a:rPr>
              <a:t>Công thức hóa học và hệ số của X là</a:t>
            </a:r>
            <a:endParaRPr lang="pt-BR" sz="2100" b="1" kern="1200" dirty="0">
              <a:solidFill>
                <a:srgbClr val="002060"/>
              </a:solidFill>
              <a:latin typeface="Times New Roman" panose="02020603050405020304" pitchFamily="18" charset="0"/>
              <a:ea typeface="Times New Roman" panose="02020603050405020304" pitchFamily="18" charset="0"/>
              <a:cs typeface="+mn-cs"/>
            </a:endParaRPr>
          </a:p>
          <a:p>
            <a:pPr indent="134779" algn="just" defTabSz="685800">
              <a:lnSpc>
                <a:spcPct val="150000"/>
              </a:lnSpc>
              <a:buClrTx/>
              <a:tabLst>
                <a:tab pos="134779" algn="l"/>
                <a:tab pos="1350169" algn="l"/>
                <a:tab pos="2565083" algn="l"/>
                <a:tab pos="3779996" algn="l"/>
              </a:tabLst>
            </a:pPr>
            <a:r>
              <a:rPr lang="pt-BR" sz="2100" b="1" kern="1200" dirty="0">
                <a:solidFill>
                  <a:srgbClr val="002060"/>
                </a:solidFill>
                <a:latin typeface="Times New Roman" panose="02020603050405020304" pitchFamily="18" charset="0"/>
                <a:ea typeface="Times New Roman" panose="02020603050405020304" pitchFamily="18" charset="0"/>
                <a:cs typeface="+mn-cs"/>
              </a:rPr>
              <a:t>  A. </a:t>
            </a:r>
            <a:r>
              <a:rPr lang="pt-BR" sz="2100" kern="1200" dirty="0">
                <a:solidFill>
                  <a:srgbClr val="002060"/>
                </a:solidFill>
                <a:latin typeface="Times New Roman" panose="02020603050405020304" pitchFamily="18" charset="0"/>
                <a:ea typeface="Times New Roman" panose="02020603050405020304" pitchFamily="18" charset="0"/>
                <a:cs typeface="+mn-cs"/>
              </a:rPr>
              <a:t>O</a:t>
            </a:r>
            <a:r>
              <a:rPr lang="pt-BR" sz="2100" kern="1200" baseline="-25000" dirty="0">
                <a:solidFill>
                  <a:srgbClr val="002060"/>
                </a:solidFill>
                <a:latin typeface="Times New Roman" panose="02020603050405020304" pitchFamily="18" charset="0"/>
                <a:ea typeface="Times New Roman" panose="02020603050405020304" pitchFamily="18" charset="0"/>
                <a:cs typeface="+mn-cs"/>
              </a:rPr>
              <a:t>4</a:t>
            </a:r>
            <a:r>
              <a:rPr lang="it-IT" sz="2100" kern="1200" dirty="0">
                <a:solidFill>
                  <a:srgbClr val="002060"/>
                </a:solidFill>
                <a:latin typeface="Times New Roman" panose="02020603050405020304" pitchFamily="18" charset="0"/>
                <a:ea typeface="Times New Roman" panose="02020603050405020304" pitchFamily="18" charset="0"/>
                <a:cs typeface="+mn-cs"/>
              </a:rPr>
              <a:t>.</a:t>
            </a:r>
            <a:r>
              <a:rPr lang="pt-BR" sz="2100" b="1" kern="1200" dirty="0">
                <a:solidFill>
                  <a:srgbClr val="002060"/>
                </a:solidFill>
                <a:latin typeface="Times New Roman" panose="02020603050405020304" pitchFamily="18" charset="0"/>
                <a:ea typeface="Times New Roman" panose="02020603050405020304" pitchFamily="18" charset="0"/>
                <a:cs typeface="+mn-cs"/>
              </a:rPr>
              <a:t>	        B. </a:t>
            </a:r>
            <a:r>
              <a:rPr lang="pt-BR" sz="2100" kern="1200" dirty="0">
                <a:solidFill>
                  <a:srgbClr val="002060"/>
                </a:solidFill>
                <a:latin typeface="Times New Roman" panose="02020603050405020304" pitchFamily="18" charset="0"/>
                <a:ea typeface="Times New Roman" panose="02020603050405020304" pitchFamily="18" charset="0"/>
                <a:cs typeface="+mn-cs"/>
              </a:rPr>
              <a:t>O</a:t>
            </a:r>
            <a:r>
              <a:rPr lang="pt-BR" sz="2100" kern="1200" baseline="-25000" dirty="0">
                <a:solidFill>
                  <a:srgbClr val="002060"/>
                </a:solidFill>
                <a:latin typeface="Times New Roman" panose="02020603050405020304" pitchFamily="18" charset="0"/>
                <a:ea typeface="Times New Roman" panose="02020603050405020304" pitchFamily="18" charset="0"/>
                <a:cs typeface="+mn-cs"/>
              </a:rPr>
              <a:t>2</a:t>
            </a:r>
            <a:r>
              <a:rPr lang="it-IT" sz="2100" kern="1200" dirty="0">
                <a:solidFill>
                  <a:srgbClr val="002060"/>
                </a:solidFill>
                <a:latin typeface="Times New Roman" panose="02020603050405020304" pitchFamily="18" charset="0"/>
                <a:ea typeface="Times New Roman" panose="02020603050405020304" pitchFamily="18" charset="0"/>
                <a:cs typeface="+mn-cs"/>
              </a:rPr>
              <a:t>.</a:t>
            </a:r>
            <a:r>
              <a:rPr lang="pt-BR" sz="2100" b="1" kern="1200" dirty="0">
                <a:solidFill>
                  <a:srgbClr val="002060"/>
                </a:solidFill>
                <a:latin typeface="Times New Roman" panose="02020603050405020304" pitchFamily="18" charset="0"/>
                <a:ea typeface="Times New Roman" panose="02020603050405020304" pitchFamily="18" charset="0"/>
                <a:cs typeface="+mn-cs"/>
              </a:rPr>
              <a:t>	                   C. </a:t>
            </a:r>
            <a:r>
              <a:rPr lang="pt-BR" sz="2100" kern="1200" dirty="0">
                <a:solidFill>
                  <a:srgbClr val="002060"/>
                </a:solidFill>
                <a:latin typeface="Times New Roman" panose="02020603050405020304" pitchFamily="18" charset="0"/>
                <a:ea typeface="Times New Roman" panose="02020603050405020304" pitchFamily="18" charset="0"/>
                <a:cs typeface="+mn-cs"/>
              </a:rPr>
              <a:t>2O</a:t>
            </a:r>
            <a:r>
              <a:rPr lang="pt-BR" sz="2100" kern="1200" baseline="-25000" dirty="0">
                <a:solidFill>
                  <a:srgbClr val="002060"/>
                </a:solidFill>
                <a:latin typeface="Times New Roman" panose="02020603050405020304" pitchFamily="18" charset="0"/>
                <a:ea typeface="Times New Roman" panose="02020603050405020304" pitchFamily="18" charset="0"/>
                <a:cs typeface="+mn-cs"/>
              </a:rPr>
              <a:t>2</a:t>
            </a:r>
            <a:r>
              <a:rPr lang="it-IT" sz="2100" kern="1200" dirty="0">
                <a:solidFill>
                  <a:srgbClr val="002060"/>
                </a:solidFill>
                <a:latin typeface="Times New Roman" panose="02020603050405020304" pitchFamily="18" charset="0"/>
                <a:ea typeface="Times New Roman" panose="02020603050405020304" pitchFamily="18" charset="0"/>
                <a:cs typeface="+mn-cs"/>
              </a:rPr>
              <a:t>.</a:t>
            </a:r>
            <a:r>
              <a:rPr lang="pt-BR" sz="2100" b="1" kern="1200" dirty="0">
                <a:solidFill>
                  <a:srgbClr val="002060"/>
                </a:solidFill>
                <a:latin typeface="Times New Roman" panose="02020603050405020304" pitchFamily="18" charset="0"/>
                <a:ea typeface="Times New Roman" panose="02020603050405020304" pitchFamily="18" charset="0"/>
                <a:cs typeface="+mn-cs"/>
              </a:rPr>
              <a:t>	               D. </a:t>
            </a:r>
            <a:r>
              <a:rPr lang="pt-BR" sz="2100" kern="1200" dirty="0">
                <a:solidFill>
                  <a:srgbClr val="002060"/>
                </a:solidFill>
                <a:latin typeface="Times New Roman" panose="02020603050405020304" pitchFamily="18" charset="0"/>
                <a:ea typeface="Times New Roman" panose="02020603050405020304" pitchFamily="18" charset="0"/>
                <a:cs typeface="+mn-cs"/>
              </a:rPr>
              <a:t>3O</a:t>
            </a:r>
            <a:r>
              <a:rPr lang="pt-BR" sz="2100" kern="1200" baseline="-25000" dirty="0">
                <a:solidFill>
                  <a:srgbClr val="002060"/>
                </a:solidFill>
                <a:latin typeface="Times New Roman" panose="02020603050405020304" pitchFamily="18" charset="0"/>
                <a:ea typeface="Times New Roman" panose="02020603050405020304" pitchFamily="18" charset="0"/>
                <a:cs typeface="+mn-cs"/>
              </a:rPr>
              <a:t>2</a:t>
            </a:r>
            <a:r>
              <a:rPr lang="it-IT" sz="2100" kern="1200" dirty="0">
                <a:solidFill>
                  <a:srgbClr val="002060"/>
                </a:solidFill>
                <a:latin typeface="Times New Roman" panose="02020603050405020304" pitchFamily="18" charset="0"/>
                <a:ea typeface="Times New Roman" panose="02020603050405020304" pitchFamily="18" charset="0"/>
                <a:cs typeface="+mn-cs"/>
              </a:rPr>
              <a:t>.</a:t>
            </a:r>
            <a:endParaRPr lang="en-US" sz="2100" kern="1200" dirty="0">
              <a:solidFill>
                <a:srgbClr val="002060"/>
              </a:solidFill>
              <a:latin typeface="Times New Roman" panose="02020603050405020304" pitchFamily="18" charset="0"/>
              <a:ea typeface="Times New Roman" panose="02020603050405020304" pitchFamily="18" charset="0"/>
              <a:cs typeface="+mn-cs"/>
            </a:endParaRPr>
          </a:p>
          <a:p>
            <a:pPr indent="134779" algn="just" defTabSz="685800">
              <a:lnSpc>
                <a:spcPct val="150000"/>
              </a:lnSpc>
              <a:buClrTx/>
              <a:tabLst>
                <a:tab pos="134779" algn="l"/>
                <a:tab pos="1350169" algn="l"/>
                <a:tab pos="2565083" algn="l"/>
                <a:tab pos="3779996" algn="l"/>
              </a:tabLst>
            </a:pPr>
            <a:endParaRPr lang="en-US" sz="2100" kern="1200" dirty="0">
              <a:solidFill>
                <a:srgbClr val="002060"/>
              </a:solidFill>
              <a:latin typeface="Times New Roman" panose="02020603050405020304" pitchFamily="18" charset="0"/>
              <a:ea typeface="Times New Roman" panose="02020603050405020304" pitchFamily="18" charset="0"/>
              <a:cs typeface="+mn-cs"/>
            </a:endParaRPr>
          </a:p>
        </p:txBody>
      </p:sp>
      <p:sp>
        <p:nvSpPr>
          <p:cNvPr id="13" name="Rectangle 12">
            <a:extLst>
              <a:ext uri="{FF2B5EF4-FFF2-40B4-BE49-F238E27FC236}">
                <a16:creationId xmlns:a16="http://schemas.microsoft.com/office/drawing/2014/main" id="{871BD091-179E-37BE-7467-C0F407BDD533}"/>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18" name="Rectangle 14">
            <a:extLst>
              <a:ext uri="{FF2B5EF4-FFF2-40B4-BE49-F238E27FC236}">
                <a16:creationId xmlns:a16="http://schemas.microsoft.com/office/drawing/2014/main" id="{185209EB-7F91-62AC-AB3C-E100F58D0C4A}"/>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20" name="Rectangle 16">
            <a:extLst>
              <a:ext uri="{FF2B5EF4-FFF2-40B4-BE49-F238E27FC236}">
                <a16:creationId xmlns:a16="http://schemas.microsoft.com/office/drawing/2014/main" id="{0E0BEFD6-1110-A502-6F21-48CF7CCF1197}"/>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22" name="Rectangle 18">
            <a:extLst>
              <a:ext uri="{FF2B5EF4-FFF2-40B4-BE49-F238E27FC236}">
                <a16:creationId xmlns:a16="http://schemas.microsoft.com/office/drawing/2014/main" id="{77956B35-EA19-01DC-9875-391C0F07B389}"/>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4" name="Rectangle 2">
            <a:extLst>
              <a:ext uri="{FF2B5EF4-FFF2-40B4-BE49-F238E27FC236}">
                <a16:creationId xmlns:a16="http://schemas.microsoft.com/office/drawing/2014/main" id="{6CBC87D4-ED6E-314F-1B51-20AD191DE53E}"/>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9" name="Rectangle 2">
            <a:extLst>
              <a:ext uri="{FF2B5EF4-FFF2-40B4-BE49-F238E27FC236}">
                <a16:creationId xmlns:a16="http://schemas.microsoft.com/office/drawing/2014/main" id="{5CCA476A-091D-7ECA-2F7C-BD2ADBC501BC}"/>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sp>
        <p:nvSpPr>
          <p:cNvPr id="3" name="Rectangle 2">
            <a:extLst>
              <a:ext uri="{FF2B5EF4-FFF2-40B4-BE49-F238E27FC236}">
                <a16:creationId xmlns:a16="http://schemas.microsoft.com/office/drawing/2014/main" id="{BF789D7C-F675-BC65-49A9-D15EEA28F4B4}"/>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en-US" sz="1350" kern="1200">
              <a:solidFill>
                <a:prstClr val="black"/>
              </a:solidFill>
              <a:latin typeface="Calibri" panose="020F0502020204030204"/>
              <a:ea typeface="+mn-ea"/>
              <a:cs typeface="+mn-cs"/>
            </a:endParaRPr>
          </a:p>
        </p:txBody>
      </p:sp>
      <p:graphicFrame>
        <p:nvGraphicFramePr>
          <p:cNvPr id="5" name="Object 4">
            <a:extLst>
              <a:ext uri="{FF2B5EF4-FFF2-40B4-BE49-F238E27FC236}">
                <a16:creationId xmlns:a16="http://schemas.microsoft.com/office/drawing/2014/main" id="{5A4AEB4A-5A63-2334-70A6-1B12F43825A8}"/>
              </a:ext>
            </a:extLst>
          </p:cNvPr>
          <p:cNvGraphicFramePr>
            <a:graphicFrameLocks noChangeAspect="1"/>
          </p:cNvGraphicFramePr>
          <p:nvPr/>
        </p:nvGraphicFramePr>
        <p:xfrm>
          <a:off x="4125517" y="1422797"/>
          <a:ext cx="2401490" cy="485775"/>
        </p:xfrm>
        <a:graphic>
          <a:graphicData uri="http://schemas.openxmlformats.org/presentationml/2006/ole">
            <mc:AlternateContent xmlns:mc="http://schemas.openxmlformats.org/markup-compatibility/2006">
              <mc:Choice xmlns:v="urn:schemas-microsoft-com:vml" Requires="v">
                <p:oleObj spid="_x0000_s5123" r:id="rId5" imgW="1269449" imgH="253890" progId="Equation.DSMT4">
                  <p:embed/>
                </p:oleObj>
              </mc:Choice>
              <mc:Fallback>
                <p:oleObj r:id="rId5" imgW="1269449" imgH="253890" progId="Equation.DSMT4">
                  <p:embed/>
                  <p:pic>
                    <p:nvPicPr>
                      <p:cNvPr id="5" name="Object 4">
                        <a:extLst>
                          <a:ext uri="{FF2B5EF4-FFF2-40B4-BE49-F238E27FC236}">
                            <a16:creationId xmlns:a16="http://schemas.microsoft.com/office/drawing/2014/main" id="{5A4AEB4A-5A63-2334-70A6-1B12F43825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5517" y="1422797"/>
                        <a:ext cx="2401490" cy="485775"/>
                      </a:xfrm>
                      <a:prstGeom prst="rect">
                        <a:avLst/>
                      </a:prstGeom>
                      <a:noFill/>
                    </p:spPr>
                  </p:pic>
                </p:oleObj>
              </mc:Fallback>
            </mc:AlternateContent>
          </a:graphicData>
        </a:graphic>
      </p:graphicFrame>
      <p:pic>
        <p:nvPicPr>
          <p:cNvPr id="6148" name="Picture 4" descr="Âm thanh trả lời đúng | Lữ Đại Hoàng Minh - YouTube">
            <a:extLst>
              <a:ext uri="{FF2B5EF4-FFF2-40B4-BE49-F238E27FC236}">
                <a16:creationId xmlns:a16="http://schemas.microsoft.com/office/drawing/2014/main" id="{5AC26417-522E-AEFA-0BF2-4D7B59628F4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53863" y="2891155"/>
            <a:ext cx="4393904" cy="2471571"/>
          </a:xfrm>
          <a:prstGeom prst="rect">
            <a:avLst/>
          </a:prstGeom>
          <a:noFill/>
          <a:extLst>
            <a:ext uri="{909E8E84-426E-40DD-AFC4-6F175D3DCCD1}">
              <a14:hiddenFill xmlns:a14="http://schemas.microsoft.com/office/drawing/2010/main">
                <a:solidFill>
                  <a:srgbClr val="FFFFFF"/>
                </a:solidFill>
              </a14:hiddenFill>
            </a:ext>
          </a:extLst>
        </p:spPr>
      </p:pic>
      <p:sp>
        <p:nvSpPr>
          <p:cNvPr id="10" name="Smiley Face 9">
            <a:extLst>
              <a:ext uri="{FF2B5EF4-FFF2-40B4-BE49-F238E27FC236}">
                <a16:creationId xmlns:a16="http://schemas.microsoft.com/office/drawing/2014/main" id="{437EA01E-F1F8-2B3D-424F-C9591E0467CE}"/>
              </a:ext>
            </a:extLst>
          </p:cNvPr>
          <p:cNvSpPr/>
          <p:nvPr/>
        </p:nvSpPr>
        <p:spPr>
          <a:xfrm>
            <a:off x="3833447" y="2312290"/>
            <a:ext cx="685800" cy="593669"/>
          </a:xfrm>
          <a:prstGeom prst="smileyFac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743184200"/>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97800D-4560-E78F-D977-07A967D9018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10503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9"/>
          <p:cNvSpPr/>
          <p:nvPr/>
        </p:nvSpPr>
        <p:spPr>
          <a:xfrm rot="5400000">
            <a:off x="2984841" y="-811835"/>
            <a:ext cx="3234703" cy="6357671"/>
          </a:xfrm>
          <a:custGeom>
            <a:avLst/>
            <a:gdLst/>
            <a:ahLst/>
            <a:cxnLst/>
            <a:rect l="l" t="t" r="r" b="b"/>
            <a:pathLst>
              <a:path w="27955" h="52247" extrusionOk="0">
                <a:moveTo>
                  <a:pt x="14154" y="0"/>
                </a:moveTo>
                <a:cubicBezTo>
                  <a:pt x="12059" y="0"/>
                  <a:pt x="9946" y="968"/>
                  <a:pt x="8169" y="2482"/>
                </a:cubicBezTo>
                <a:cubicBezTo>
                  <a:pt x="6848" y="3609"/>
                  <a:pt x="5704" y="5211"/>
                  <a:pt x="4648" y="7042"/>
                </a:cubicBezTo>
                <a:lnTo>
                  <a:pt x="4577" y="7182"/>
                </a:lnTo>
                <a:cubicBezTo>
                  <a:pt x="4489" y="7323"/>
                  <a:pt x="4401" y="7499"/>
                  <a:pt x="4296" y="7658"/>
                </a:cubicBezTo>
                <a:cubicBezTo>
                  <a:pt x="3328" y="9418"/>
                  <a:pt x="2888" y="11530"/>
                  <a:pt x="2219" y="13731"/>
                </a:cubicBezTo>
                <a:cubicBezTo>
                  <a:pt x="1620" y="15685"/>
                  <a:pt x="370" y="17656"/>
                  <a:pt x="89" y="19874"/>
                </a:cubicBezTo>
                <a:cubicBezTo>
                  <a:pt x="36" y="20138"/>
                  <a:pt x="36" y="20402"/>
                  <a:pt x="18" y="20649"/>
                </a:cubicBezTo>
                <a:cubicBezTo>
                  <a:pt x="1" y="22462"/>
                  <a:pt x="617" y="24434"/>
                  <a:pt x="617" y="26370"/>
                </a:cubicBezTo>
                <a:cubicBezTo>
                  <a:pt x="617" y="28588"/>
                  <a:pt x="634" y="30700"/>
                  <a:pt x="898" y="32742"/>
                </a:cubicBezTo>
                <a:cubicBezTo>
                  <a:pt x="1162" y="34696"/>
                  <a:pt x="951" y="36686"/>
                  <a:pt x="1268" y="38464"/>
                </a:cubicBezTo>
                <a:cubicBezTo>
                  <a:pt x="1321" y="38728"/>
                  <a:pt x="1391" y="38974"/>
                  <a:pt x="1444" y="39220"/>
                </a:cubicBezTo>
                <a:cubicBezTo>
                  <a:pt x="1708" y="40101"/>
                  <a:pt x="2095" y="40928"/>
                  <a:pt x="2483" y="41720"/>
                </a:cubicBezTo>
                <a:lnTo>
                  <a:pt x="2623" y="41984"/>
                </a:lnTo>
                <a:cubicBezTo>
                  <a:pt x="2852" y="42442"/>
                  <a:pt x="3116" y="42917"/>
                  <a:pt x="3380" y="43357"/>
                </a:cubicBezTo>
                <a:cubicBezTo>
                  <a:pt x="3416" y="43392"/>
                  <a:pt x="3433" y="43410"/>
                  <a:pt x="3451" y="43463"/>
                </a:cubicBezTo>
                <a:cubicBezTo>
                  <a:pt x="3468" y="43498"/>
                  <a:pt x="3521" y="43568"/>
                  <a:pt x="3539" y="43621"/>
                </a:cubicBezTo>
                <a:cubicBezTo>
                  <a:pt x="3592" y="43674"/>
                  <a:pt x="3627" y="43745"/>
                  <a:pt x="3644" y="43815"/>
                </a:cubicBezTo>
                <a:cubicBezTo>
                  <a:pt x="3697" y="43885"/>
                  <a:pt x="3715" y="43938"/>
                  <a:pt x="3768" y="43991"/>
                </a:cubicBezTo>
                <a:cubicBezTo>
                  <a:pt x="3961" y="44343"/>
                  <a:pt x="4155" y="44677"/>
                  <a:pt x="4331" y="44994"/>
                </a:cubicBezTo>
                <a:cubicBezTo>
                  <a:pt x="4507" y="45329"/>
                  <a:pt x="4701" y="45663"/>
                  <a:pt x="4877" y="45998"/>
                </a:cubicBezTo>
                <a:cubicBezTo>
                  <a:pt x="5088" y="46367"/>
                  <a:pt x="5282" y="46719"/>
                  <a:pt x="5493" y="47072"/>
                </a:cubicBezTo>
                <a:cubicBezTo>
                  <a:pt x="5563" y="47195"/>
                  <a:pt x="5651" y="47318"/>
                  <a:pt x="5722" y="47441"/>
                </a:cubicBezTo>
                <a:lnTo>
                  <a:pt x="5792" y="47582"/>
                </a:lnTo>
                <a:cubicBezTo>
                  <a:pt x="5810" y="47600"/>
                  <a:pt x="5810" y="47617"/>
                  <a:pt x="5827" y="47670"/>
                </a:cubicBezTo>
                <a:cubicBezTo>
                  <a:pt x="5827" y="47688"/>
                  <a:pt x="5845" y="47705"/>
                  <a:pt x="5880" y="47705"/>
                </a:cubicBezTo>
                <a:cubicBezTo>
                  <a:pt x="6091" y="48093"/>
                  <a:pt x="6338" y="48427"/>
                  <a:pt x="6584" y="48761"/>
                </a:cubicBezTo>
                <a:cubicBezTo>
                  <a:pt x="6760" y="49008"/>
                  <a:pt x="6936" y="49254"/>
                  <a:pt x="7130" y="49448"/>
                </a:cubicBezTo>
                <a:cubicBezTo>
                  <a:pt x="7394" y="49747"/>
                  <a:pt x="7658" y="50029"/>
                  <a:pt x="7922" y="50258"/>
                </a:cubicBezTo>
                <a:lnTo>
                  <a:pt x="8010" y="50346"/>
                </a:lnTo>
                <a:cubicBezTo>
                  <a:pt x="8028" y="50346"/>
                  <a:pt x="8028" y="50381"/>
                  <a:pt x="8045" y="50399"/>
                </a:cubicBezTo>
                <a:cubicBezTo>
                  <a:pt x="8116" y="50469"/>
                  <a:pt x="8204" y="50522"/>
                  <a:pt x="8274" y="50575"/>
                </a:cubicBezTo>
                <a:lnTo>
                  <a:pt x="8257" y="50575"/>
                </a:lnTo>
                <a:cubicBezTo>
                  <a:pt x="8362" y="50663"/>
                  <a:pt x="8468" y="50751"/>
                  <a:pt x="8573" y="50821"/>
                </a:cubicBezTo>
                <a:lnTo>
                  <a:pt x="9101" y="51138"/>
                </a:lnTo>
                <a:cubicBezTo>
                  <a:pt x="9154" y="51173"/>
                  <a:pt x="9225" y="51208"/>
                  <a:pt x="9278" y="51226"/>
                </a:cubicBezTo>
                <a:cubicBezTo>
                  <a:pt x="9313" y="51226"/>
                  <a:pt x="9330" y="51261"/>
                  <a:pt x="9348" y="51261"/>
                </a:cubicBezTo>
                <a:lnTo>
                  <a:pt x="9330" y="51261"/>
                </a:lnTo>
                <a:cubicBezTo>
                  <a:pt x="9524" y="51367"/>
                  <a:pt x="9718" y="51455"/>
                  <a:pt x="9929" y="51543"/>
                </a:cubicBezTo>
                <a:cubicBezTo>
                  <a:pt x="9982" y="51560"/>
                  <a:pt x="10052" y="51596"/>
                  <a:pt x="10122" y="51631"/>
                </a:cubicBezTo>
                <a:cubicBezTo>
                  <a:pt x="10246" y="51666"/>
                  <a:pt x="10387" y="51719"/>
                  <a:pt x="10492" y="51754"/>
                </a:cubicBezTo>
                <a:cubicBezTo>
                  <a:pt x="10721" y="51824"/>
                  <a:pt x="10915" y="51895"/>
                  <a:pt x="11126" y="51930"/>
                </a:cubicBezTo>
                <a:cubicBezTo>
                  <a:pt x="11179" y="51930"/>
                  <a:pt x="11214" y="51948"/>
                  <a:pt x="11267" y="51948"/>
                </a:cubicBezTo>
                <a:cubicBezTo>
                  <a:pt x="11355" y="51983"/>
                  <a:pt x="11443" y="52000"/>
                  <a:pt x="11548" y="52018"/>
                </a:cubicBezTo>
                <a:cubicBezTo>
                  <a:pt x="11601" y="52018"/>
                  <a:pt x="11636" y="52036"/>
                  <a:pt x="11689" y="52036"/>
                </a:cubicBezTo>
                <a:cubicBezTo>
                  <a:pt x="12481" y="52194"/>
                  <a:pt x="13291" y="52247"/>
                  <a:pt x="14083" y="52247"/>
                </a:cubicBezTo>
                <a:cubicBezTo>
                  <a:pt x="14893" y="52247"/>
                  <a:pt x="15703" y="52159"/>
                  <a:pt x="16495" y="51948"/>
                </a:cubicBezTo>
                <a:cubicBezTo>
                  <a:pt x="16530" y="51948"/>
                  <a:pt x="16548" y="51948"/>
                  <a:pt x="16548" y="51930"/>
                </a:cubicBezTo>
                <a:cubicBezTo>
                  <a:pt x="17762" y="51631"/>
                  <a:pt x="18907" y="51050"/>
                  <a:pt x="19980" y="50152"/>
                </a:cubicBezTo>
                <a:cubicBezTo>
                  <a:pt x="21459" y="48902"/>
                  <a:pt x="22374" y="46913"/>
                  <a:pt x="23519" y="44818"/>
                </a:cubicBezTo>
                <a:cubicBezTo>
                  <a:pt x="24487" y="43093"/>
                  <a:pt x="26053" y="41368"/>
                  <a:pt x="26705" y="39168"/>
                </a:cubicBezTo>
                <a:cubicBezTo>
                  <a:pt x="27303" y="37214"/>
                  <a:pt x="26881" y="34925"/>
                  <a:pt x="27198" y="32672"/>
                </a:cubicBezTo>
                <a:cubicBezTo>
                  <a:pt x="27479" y="30630"/>
                  <a:pt x="27902" y="28535"/>
                  <a:pt x="27902" y="26317"/>
                </a:cubicBezTo>
                <a:cubicBezTo>
                  <a:pt x="27955" y="26053"/>
                  <a:pt x="27955" y="25772"/>
                  <a:pt x="27937" y="25507"/>
                </a:cubicBezTo>
                <a:cubicBezTo>
                  <a:pt x="27919" y="24803"/>
                  <a:pt x="27867" y="24117"/>
                  <a:pt x="27814" y="23448"/>
                </a:cubicBezTo>
                <a:cubicBezTo>
                  <a:pt x="27814" y="23377"/>
                  <a:pt x="27814" y="23325"/>
                  <a:pt x="27796" y="23272"/>
                </a:cubicBezTo>
                <a:cubicBezTo>
                  <a:pt x="27761" y="23096"/>
                  <a:pt x="27761" y="22920"/>
                  <a:pt x="27743" y="22761"/>
                </a:cubicBezTo>
                <a:cubicBezTo>
                  <a:pt x="27726" y="22621"/>
                  <a:pt x="27726" y="22497"/>
                  <a:pt x="27708" y="22356"/>
                </a:cubicBezTo>
                <a:cubicBezTo>
                  <a:pt x="27655" y="22040"/>
                  <a:pt x="27638" y="21723"/>
                  <a:pt x="27585" y="21388"/>
                </a:cubicBezTo>
                <a:cubicBezTo>
                  <a:pt x="27585" y="21353"/>
                  <a:pt x="27567" y="21300"/>
                  <a:pt x="27567" y="21265"/>
                </a:cubicBezTo>
                <a:cubicBezTo>
                  <a:pt x="27567" y="21195"/>
                  <a:pt x="27550" y="21124"/>
                  <a:pt x="27550" y="21036"/>
                </a:cubicBezTo>
                <a:cubicBezTo>
                  <a:pt x="27550" y="21001"/>
                  <a:pt x="27550" y="20948"/>
                  <a:pt x="27532" y="20931"/>
                </a:cubicBezTo>
                <a:cubicBezTo>
                  <a:pt x="27497" y="20737"/>
                  <a:pt x="27479" y="20561"/>
                  <a:pt x="27462" y="20367"/>
                </a:cubicBezTo>
                <a:cubicBezTo>
                  <a:pt x="27444" y="20226"/>
                  <a:pt x="27409" y="20068"/>
                  <a:pt x="27391" y="19945"/>
                </a:cubicBezTo>
                <a:cubicBezTo>
                  <a:pt x="27356" y="19698"/>
                  <a:pt x="27321" y="19434"/>
                  <a:pt x="27303" y="19188"/>
                </a:cubicBezTo>
                <a:cubicBezTo>
                  <a:pt x="27303" y="19153"/>
                  <a:pt x="27303" y="19100"/>
                  <a:pt x="27286" y="19065"/>
                </a:cubicBezTo>
                <a:cubicBezTo>
                  <a:pt x="27268" y="18959"/>
                  <a:pt x="27268" y="18871"/>
                  <a:pt x="27233" y="18748"/>
                </a:cubicBezTo>
                <a:cubicBezTo>
                  <a:pt x="27127" y="17815"/>
                  <a:pt x="27057" y="16882"/>
                  <a:pt x="26934" y="15984"/>
                </a:cubicBezTo>
                <a:cubicBezTo>
                  <a:pt x="26934" y="15931"/>
                  <a:pt x="26916" y="15878"/>
                  <a:pt x="26916" y="15826"/>
                </a:cubicBezTo>
                <a:cubicBezTo>
                  <a:pt x="26881" y="15702"/>
                  <a:pt x="26863" y="15579"/>
                  <a:pt x="26863" y="15456"/>
                </a:cubicBezTo>
                <a:cubicBezTo>
                  <a:pt x="26758" y="14822"/>
                  <a:pt x="26617" y="14171"/>
                  <a:pt x="26441" y="13555"/>
                </a:cubicBezTo>
                <a:cubicBezTo>
                  <a:pt x="26353" y="13291"/>
                  <a:pt x="26300" y="13027"/>
                  <a:pt x="26212" y="12763"/>
                </a:cubicBezTo>
                <a:lnTo>
                  <a:pt x="26212" y="12745"/>
                </a:lnTo>
                <a:lnTo>
                  <a:pt x="26212" y="12727"/>
                </a:lnTo>
                <a:cubicBezTo>
                  <a:pt x="26177" y="12675"/>
                  <a:pt x="26177" y="12639"/>
                  <a:pt x="26159" y="12587"/>
                </a:cubicBezTo>
                <a:cubicBezTo>
                  <a:pt x="26159" y="12569"/>
                  <a:pt x="26141" y="12551"/>
                  <a:pt x="26141" y="12516"/>
                </a:cubicBezTo>
                <a:cubicBezTo>
                  <a:pt x="26124" y="12463"/>
                  <a:pt x="26089" y="12375"/>
                  <a:pt x="26071" y="12305"/>
                </a:cubicBezTo>
                <a:cubicBezTo>
                  <a:pt x="25965" y="11935"/>
                  <a:pt x="25825" y="11548"/>
                  <a:pt x="25719" y="11196"/>
                </a:cubicBezTo>
                <a:cubicBezTo>
                  <a:pt x="25719" y="11178"/>
                  <a:pt x="25719" y="11178"/>
                  <a:pt x="25701" y="11161"/>
                </a:cubicBezTo>
                <a:lnTo>
                  <a:pt x="25701" y="11143"/>
                </a:lnTo>
                <a:cubicBezTo>
                  <a:pt x="25684" y="11090"/>
                  <a:pt x="25684" y="11055"/>
                  <a:pt x="25649" y="11002"/>
                </a:cubicBezTo>
                <a:cubicBezTo>
                  <a:pt x="25543" y="10650"/>
                  <a:pt x="25420" y="10316"/>
                  <a:pt x="25279" y="9964"/>
                </a:cubicBezTo>
                <a:cubicBezTo>
                  <a:pt x="25261" y="9911"/>
                  <a:pt x="25244" y="9840"/>
                  <a:pt x="25208" y="9788"/>
                </a:cubicBezTo>
                <a:cubicBezTo>
                  <a:pt x="25156" y="9647"/>
                  <a:pt x="25103" y="9488"/>
                  <a:pt x="25032" y="9348"/>
                </a:cubicBezTo>
                <a:cubicBezTo>
                  <a:pt x="25015" y="9312"/>
                  <a:pt x="25015" y="9295"/>
                  <a:pt x="24997" y="9242"/>
                </a:cubicBezTo>
                <a:cubicBezTo>
                  <a:pt x="24980" y="9207"/>
                  <a:pt x="24980" y="9172"/>
                  <a:pt x="24944" y="9136"/>
                </a:cubicBezTo>
                <a:cubicBezTo>
                  <a:pt x="24909" y="9048"/>
                  <a:pt x="24892" y="8978"/>
                  <a:pt x="24839" y="8890"/>
                </a:cubicBezTo>
                <a:cubicBezTo>
                  <a:pt x="24821" y="8855"/>
                  <a:pt x="24804" y="8802"/>
                  <a:pt x="24804" y="8784"/>
                </a:cubicBezTo>
                <a:cubicBezTo>
                  <a:pt x="24768" y="8714"/>
                  <a:pt x="24733" y="8643"/>
                  <a:pt x="24716" y="8591"/>
                </a:cubicBezTo>
                <a:cubicBezTo>
                  <a:pt x="24680" y="8555"/>
                  <a:pt x="24680" y="8538"/>
                  <a:pt x="24663" y="8503"/>
                </a:cubicBezTo>
                <a:cubicBezTo>
                  <a:pt x="24557" y="8256"/>
                  <a:pt x="24416" y="7992"/>
                  <a:pt x="24293" y="7746"/>
                </a:cubicBezTo>
                <a:cubicBezTo>
                  <a:pt x="24276" y="7728"/>
                  <a:pt x="24240" y="7675"/>
                  <a:pt x="24240" y="7658"/>
                </a:cubicBezTo>
                <a:lnTo>
                  <a:pt x="24188" y="7534"/>
                </a:lnTo>
                <a:cubicBezTo>
                  <a:pt x="24152" y="7482"/>
                  <a:pt x="24117" y="7411"/>
                  <a:pt x="24099" y="7376"/>
                </a:cubicBezTo>
                <a:cubicBezTo>
                  <a:pt x="24047" y="7288"/>
                  <a:pt x="23976" y="7182"/>
                  <a:pt x="23941" y="7094"/>
                </a:cubicBezTo>
                <a:cubicBezTo>
                  <a:pt x="23923" y="7042"/>
                  <a:pt x="23871" y="7006"/>
                  <a:pt x="23853" y="6936"/>
                </a:cubicBezTo>
                <a:cubicBezTo>
                  <a:pt x="23800" y="6883"/>
                  <a:pt x="23783" y="6830"/>
                  <a:pt x="23747" y="6760"/>
                </a:cubicBezTo>
                <a:cubicBezTo>
                  <a:pt x="23677" y="6654"/>
                  <a:pt x="23607" y="6566"/>
                  <a:pt x="23536" y="6443"/>
                </a:cubicBezTo>
                <a:cubicBezTo>
                  <a:pt x="23501" y="6390"/>
                  <a:pt x="23431" y="6302"/>
                  <a:pt x="23395" y="6232"/>
                </a:cubicBezTo>
                <a:cubicBezTo>
                  <a:pt x="23312" y="6132"/>
                  <a:pt x="23245" y="6016"/>
                  <a:pt x="23163" y="5915"/>
                </a:cubicBezTo>
                <a:lnTo>
                  <a:pt x="23163" y="5915"/>
                </a:lnTo>
                <a:cubicBezTo>
                  <a:pt x="23164" y="5915"/>
                  <a:pt x="23165" y="5915"/>
                  <a:pt x="23167" y="5915"/>
                </a:cubicBezTo>
                <a:lnTo>
                  <a:pt x="22902" y="5598"/>
                </a:lnTo>
                <a:lnTo>
                  <a:pt x="22709" y="5334"/>
                </a:lnTo>
                <a:cubicBezTo>
                  <a:pt x="22691" y="5299"/>
                  <a:pt x="22691" y="5281"/>
                  <a:pt x="22656" y="5281"/>
                </a:cubicBezTo>
                <a:cubicBezTo>
                  <a:pt x="22093" y="4577"/>
                  <a:pt x="21477" y="3943"/>
                  <a:pt x="20878" y="3380"/>
                </a:cubicBezTo>
                <a:lnTo>
                  <a:pt x="20860" y="3345"/>
                </a:lnTo>
                <a:cubicBezTo>
                  <a:pt x="20684" y="3204"/>
                  <a:pt x="20526" y="3046"/>
                  <a:pt x="20350" y="2887"/>
                </a:cubicBezTo>
                <a:cubicBezTo>
                  <a:pt x="20315" y="2834"/>
                  <a:pt x="20244" y="2799"/>
                  <a:pt x="20192" y="2746"/>
                </a:cubicBezTo>
                <a:cubicBezTo>
                  <a:pt x="20139" y="2711"/>
                  <a:pt x="20086" y="2641"/>
                  <a:pt x="20016" y="2606"/>
                </a:cubicBezTo>
                <a:cubicBezTo>
                  <a:pt x="18238" y="1074"/>
                  <a:pt x="16231" y="0"/>
                  <a:pt x="14154" y="0"/>
                </a:cubicBezTo>
                <a:close/>
              </a:path>
            </a:pathLst>
          </a:custGeom>
          <a:solidFill>
            <a:schemeClr val="lt1"/>
          </a:solidFill>
          <a:ln w="38100" cap="flat" cmpd="sng">
            <a:solidFill>
              <a:schemeClr val="lt2"/>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39"/>
          <p:cNvSpPr/>
          <p:nvPr/>
        </p:nvSpPr>
        <p:spPr>
          <a:xfrm>
            <a:off x="1544127" y="966158"/>
            <a:ext cx="6090249" cy="2820837"/>
          </a:xfrm>
          <a:prstGeom prst="ellipse">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9"/>
          <p:cNvSpPr txBox="1">
            <a:spLocks noGrp="1"/>
          </p:cNvSpPr>
          <p:nvPr>
            <p:ph type="ctrTitle"/>
          </p:nvPr>
        </p:nvSpPr>
        <p:spPr>
          <a:xfrm>
            <a:off x="2188286" y="1566123"/>
            <a:ext cx="4827811" cy="182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800" dirty="0" err="1">
                <a:latin typeface="#9Slide07 Dorayaki" pitchFamily="2" charset="0"/>
              </a:rPr>
              <a:t>Chúc</a:t>
            </a:r>
            <a:r>
              <a:rPr lang="en-US" sz="8800" dirty="0">
                <a:latin typeface="#9Slide07 Dorayaki" pitchFamily="2" charset="0"/>
              </a:rPr>
              <a:t> </a:t>
            </a:r>
            <a:r>
              <a:rPr lang="en-US" sz="8800" dirty="0" err="1">
                <a:latin typeface="#9Slide07 Dorayaki" pitchFamily="2" charset="0"/>
              </a:rPr>
              <a:t>các</a:t>
            </a:r>
            <a:r>
              <a:rPr lang="en-US" sz="8800" dirty="0">
                <a:latin typeface="#9Slide07 Dorayaki" pitchFamily="2" charset="0"/>
              </a:rPr>
              <a:t> </a:t>
            </a:r>
            <a:r>
              <a:rPr lang="en-US" sz="8800" dirty="0" err="1">
                <a:latin typeface="#9Slide07 Dorayaki" pitchFamily="2" charset="0"/>
              </a:rPr>
              <a:t>em</a:t>
            </a:r>
            <a:r>
              <a:rPr lang="en-US" sz="8800" dirty="0">
                <a:latin typeface="#9Slide07 Dorayaki" pitchFamily="2" charset="0"/>
              </a:rPr>
              <a:t> </a:t>
            </a:r>
            <a:r>
              <a:rPr lang="en-US" sz="8800" dirty="0" err="1">
                <a:latin typeface="#9Slide07 Dorayaki" pitchFamily="2" charset="0"/>
              </a:rPr>
              <a:t>học</a:t>
            </a:r>
            <a:r>
              <a:rPr lang="en-US" sz="8800" dirty="0">
                <a:latin typeface="#9Slide07 Dorayaki" pitchFamily="2" charset="0"/>
              </a:rPr>
              <a:t> </a:t>
            </a:r>
            <a:r>
              <a:rPr lang="en-US" sz="8800" dirty="0" err="1">
                <a:latin typeface="#9Slide07 Dorayaki" pitchFamily="2" charset="0"/>
              </a:rPr>
              <a:t>tốt</a:t>
            </a:r>
            <a:r>
              <a:rPr lang="en-US" sz="8800" dirty="0">
                <a:latin typeface="#9Slide07 Dorayaki" pitchFamily="2" charset="0"/>
              </a:rPr>
              <a:t> !!!</a:t>
            </a:r>
            <a:endParaRPr sz="8800" dirty="0">
              <a:latin typeface="#9Slide07 Dorayaki" pitchFamily="2" charset="0"/>
            </a:endParaRPr>
          </a:p>
        </p:txBody>
      </p:sp>
      <p:sp>
        <p:nvSpPr>
          <p:cNvPr id="313" name="Google Shape;313;p39"/>
          <p:cNvSpPr txBox="1">
            <a:spLocks noGrp="1"/>
          </p:cNvSpPr>
          <p:nvPr>
            <p:ph type="subTitle" idx="1"/>
          </p:nvPr>
        </p:nvSpPr>
        <p:spPr>
          <a:xfrm>
            <a:off x="2392500" y="4267701"/>
            <a:ext cx="4359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s" sz="2000">
                <a:latin typeface="#9Slide03 Arima Madurai" panose="00000500000000000000" pitchFamily="2" charset="0"/>
                <a:cs typeface="#9Slide03 Arima Madurai" panose="00000500000000000000" pitchFamily="2" charset="0"/>
              </a:rPr>
              <a:t>Giáo viên: Dương Thị Thân</a:t>
            </a:r>
            <a:endParaRPr sz="2000" dirty="0">
              <a:latin typeface="#9Slide03 Arima Madurai" panose="00000500000000000000" pitchFamily="2" charset="0"/>
              <a:cs typeface="#9Slide03 Arima Madurai" panose="00000500000000000000" pitchFamily="2" charset="0"/>
            </a:endParaRPr>
          </a:p>
        </p:txBody>
      </p:sp>
      <p:pic>
        <p:nvPicPr>
          <p:cNvPr id="314" name="Google Shape;314;p39"/>
          <p:cNvPicPr preferRelativeResize="0"/>
          <p:nvPr/>
        </p:nvPicPr>
        <p:blipFill>
          <a:blip r:embed="rId3">
            <a:alphaModFix/>
          </a:blip>
          <a:stretch>
            <a:fillRect/>
          </a:stretch>
        </p:blipFill>
        <p:spPr>
          <a:xfrm rot="-452434">
            <a:off x="640200" y="359769"/>
            <a:ext cx="1687083" cy="1598757"/>
          </a:xfrm>
          <a:prstGeom prst="rect">
            <a:avLst/>
          </a:prstGeom>
          <a:noFill/>
          <a:ln>
            <a:noFill/>
          </a:ln>
          <a:effectLst>
            <a:outerShdw blurRad="57150" dist="19050" dir="5400000" algn="bl" rotWithShape="0">
              <a:schemeClr val="dk2">
                <a:alpha val="50000"/>
              </a:schemeClr>
            </a:outerShdw>
          </a:effectLst>
        </p:spPr>
      </p:pic>
    </p:spTree>
    <p:extLst>
      <p:ext uri="{BB962C8B-B14F-4D97-AF65-F5344CB8AC3E}">
        <p14:creationId xmlns:p14="http://schemas.microsoft.com/office/powerpoint/2010/main" val="4199589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6" name="Google Shape;311;p39">
            <a:extLst>
              <a:ext uri="{FF2B5EF4-FFF2-40B4-BE49-F238E27FC236}">
                <a16:creationId xmlns:a16="http://schemas.microsoft.com/office/drawing/2014/main" id="{5FE78156-D299-C21F-8894-1A0A8E95C9B2}"/>
              </a:ext>
            </a:extLst>
          </p:cNvPr>
          <p:cNvSpPr txBox="1">
            <a:spLocks/>
          </p:cNvSpPr>
          <p:nvPr/>
        </p:nvSpPr>
        <p:spPr>
          <a:xfrm>
            <a:off x="68580" y="790579"/>
            <a:ext cx="8134706" cy="81560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a:solidFill>
                  <a:srgbClr val="FF0000"/>
                </a:solidFill>
                <a:latin typeface="#9Slide07 Dorayaki" pitchFamily="2" charset="0"/>
              </a:rPr>
              <a:t>Hoạt động: Khởi động</a:t>
            </a:r>
            <a:endParaRPr lang="vi-VN" sz="1100" dirty="0">
              <a:solidFill>
                <a:srgbClr val="FF0000"/>
              </a:solidFill>
              <a:latin typeface="#9Slide07 Dorayaki" pitchFamily="2" charset="0"/>
            </a:endParaRPr>
          </a:p>
        </p:txBody>
      </p:sp>
      <p:sp>
        <p:nvSpPr>
          <p:cNvPr id="8" name="Google Shape;311;p39">
            <a:extLst>
              <a:ext uri="{FF2B5EF4-FFF2-40B4-BE49-F238E27FC236}">
                <a16:creationId xmlns:a16="http://schemas.microsoft.com/office/drawing/2014/main" id="{A2D6E13C-C3E9-FEA7-962F-649204DCDBD8}"/>
              </a:ext>
            </a:extLst>
          </p:cNvPr>
          <p:cNvSpPr txBox="1">
            <a:spLocks/>
          </p:cNvSpPr>
          <p:nvPr/>
        </p:nvSpPr>
        <p:spPr>
          <a:xfrm>
            <a:off x="691116" y="2163948"/>
            <a:ext cx="7761768" cy="81560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8800">
                <a:solidFill>
                  <a:schemeClr val="bg1">
                    <a:lumMod val="25000"/>
                  </a:schemeClr>
                </a:solidFill>
                <a:latin typeface="#9Slide07 Dorayaki" pitchFamily="2" charset="0"/>
              </a:rPr>
              <a:t>Trò chơi: Ai nhanh hơn</a:t>
            </a:r>
            <a:endParaRPr lang="vi-VN" sz="8800" dirty="0">
              <a:solidFill>
                <a:schemeClr val="bg1">
                  <a:lumMod val="25000"/>
                </a:schemeClr>
              </a:solidFill>
              <a:latin typeface="#9Slide07 Dorayaki" pitchFamily="2" charset="0"/>
            </a:endParaRPr>
          </a:p>
        </p:txBody>
      </p:sp>
      <p:pic>
        <p:nvPicPr>
          <p:cNvPr id="3" name="Picture 2">
            <a:extLst>
              <a:ext uri="{FF2B5EF4-FFF2-40B4-BE49-F238E27FC236}">
                <a16:creationId xmlns:a16="http://schemas.microsoft.com/office/drawing/2014/main" id="{0CC7D5C1-AB46-DE04-48B5-08BA1C719526}"/>
              </a:ext>
            </a:extLst>
          </p:cNvPr>
          <p:cNvPicPr>
            <a:picLocks noChangeAspect="1"/>
          </p:cNvPicPr>
          <p:nvPr/>
        </p:nvPicPr>
        <p:blipFill>
          <a:blip r:embed="rId3"/>
          <a:stretch>
            <a:fillRect/>
          </a:stretch>
        </p:blipFill>
        <p:spPr>
          <a:xfrm>
            <a:off x="6776918" y="3394710"/>
            <a:ext cx="2035254" cy="1440180"/>
          </a:xfrm>
          <a:prstGeom prst="rect">
            <a:avLst/>
          </a:prstGeom>
        </p:spPr>
      </p:pic>
      <p:pic>
        <p:nvPicPr>
          <p:cNvPr id="4" name="Picture 2" descr="Luyện từ và câu: Ôn tập về từ và cấu tạo từ trang 166 - Tin Tức Giáo Dục  Học Tập Tiny">
            <a:extLst>
              <a:ext uri="{FF2B5EF4-FFF2-40B4-BE49-F238E27FC236}">
                <a16:creationId xmlns:a16="http://schemas.microsoft.com/office/drawing/2014/main" id="{49101CE7-892F-F9F0-AF00-9EFB8DFF264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5" b="95368" l="6429" r="96571">
                        <a14:foregroundMark x1="22571" y1="7629" x2="31429" y2="8447"/>
                        <a14:foregroundMark x1="31429" y1="8447" x2="34857" y2="10627"/>
                        <a14:foregroundMark x1="46857" y1="6267" x2="54286" y2="6267"/>
                        <a14:foregroundMark x1="89143" y1="66213" x2="96571" y2="65123"/>
                        <a14:foregroundMark x1="96571" y1="65123" x2="96857" y2="65123"/>
                        <a14:foregroundMark x1="6571" y1="49591" x2="17571" y2="54223"/>
                        <a14:foregroundMark x1="32000" y1="64305" x2="38286" y2="69482"/>
                        <a14:foregroundMark x1="42286" y1="90463" x2="49571" y2="92371"/>
                        <a14:foregroundMark x1="49571" y1="92371" x2="52714" y2="95368"/>
                      </a14:backgroundRemoval>
                    </a14:imgEffect>
                  </a14:imgLayer>
                </a14:imgProps>
              </a:ext>
              <a:ext uri="{28A0092B-C50C-407E-A947-70E740481C1C}">
                <a14:useLocalDpi xmlns:a14="http://schemas.microsoft.com/office/drawing/2010/main" val="0"/>
              </a:ext>
            </a:extLst>
          </a:blip>
          <a:srcRect t="7018" r="6947"/>
          <a:stretch/>
        </p:blipFill>
        <p:spPr bwMode="auto">
          <a:xfrm>
            <a:off x="546265" y="3394711"/>
            <a:ext cx="2430482" cy="1440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1;p39">
            <a:extLst>
              <a:ext uri="{FF2B5EF4-FFF2-40B4-BE49-F238E27FC236}">
                <a16:creationId xmlns:a16="http://schemas.microsoft.com/office/drawing/2014/main" id="{47BDF079-C0B4-F6FF-38A7-BAC4786F3B21}"/>
              </a:ext>
            </a:extLst>
          </p:cNvPr>
          <p:cNvSpPr txBox="1">
            <a:spLocks/>
          </p:cNvSpPr>
          <p:nvPr/>
        </p:nvSpPr>
        <p:spPr>
          <a:xfrm>
            <a:off x="606056" y="558431"/>
            <a:ext cx="7761768" cy="81560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5400">
                <a:solidFill>
                  <a:schemeClr val="bg1">
                    <a:lumMod val="25000"/>
                  </a:schemeClr>
                </a:solidFill>
                <a:latin typeface="#9Slide07 Dorayaki" pitchFamily="2" charset="0"/>
              </a:rPr>
              <a:t>Luật chơi</a:t>
            </a:r>
            <a:endParaRPr lang="vi-VN" sz="5400" dirty="0">
              <a:solidFill>
                <a:schemeClr val="bg1">
                  <a:lumMod val="25000"/>
                </a:schemeClr>
              </a:solidFill>
              <a:latin typeface="#9Slide07 Dorayaki" pitchFamily="2" charset="0"/>
            </a:endParaRPr>
          </a:p>
        </p:txBody>
      </p:sp>
      <p:sp>
        <p:nvSpPr>
          <p:cNvPr id="6" name="TextBox 5">
            <a:extLst>
              <a:ext uri="{FF2B5EF4-FFF2-40B4-BE49-F238E27FC236}">
                <a16:creationId xmlns:a16="http://schemas.microsoft.com/office/drawing/2014/main" id="{9856ADE8-C0AB-1B94-7F73-60AF793F71CE}"/>
              </a:ext>
            </a:extLst>
          </p:cNvPr>
          <p:cNvSpPr txBox="1"/>
          <p:nvPr/>
        </p:nvSpPr>
        <p:spPr>
          <a:xfrm>
            <a:off x="898451" y="1477926"/>
            <a:ext cx="7176977" cy="1200329"/>
          </a:xfrm>
          <a:prstGeom prst="rect">
            <a:avLst/>
          </a:prstGeom>
          <a:noFill/>
        </p:spPr>
        <p:txBody>
          <a:bodyPr wrap="square" rtlCol="0">
            <a:spAutoFit/>
          </a:bodyPr>
          <a:lstStyle/>
          <a:p>
            <a:pPr algn="just"/>
            <a:r>
              <a:rPr lang="en-US" sz="3600">
                <a:solidFill>
                  <a:srgbClr val="FF0000"/>
                </a:solidFill>
                <a:latin typeface="Times New Roman" panose="02020603050405020304" pitchFamily="18" charset="0"/>
                <a:cs typeface="Times New Roman" panose="02020603050405020304" pitchFamily="18" charset="0"/>
              </a:rPr>
              <a:t>Chọn hệ số thích hợp để đặt trước các chất của phương trình hóa học.</a:t>
            </a:r>
          </a:p>
        </p:txBody>
      </p:sp>
      <p:pic>
        <p:nvPicPr>
          <p:cNvPr id="7" name="Picture 6">
            <a:extLst>
              <a:ext uri="{FF2B5EF4-FFF2-40B4-BE49-F238E27FC236}">
                <a16:creationId xmlns:a16="http://schemas.microsoft.com/office/drawing/2014/main" id="{D9E9BCD2-3963-AEB4-EAE0-BC03A838CFED}"/>
              </a:ext>
            </a:extLst>
          </p:cNvPr>
          <p:cNvPicPr>
            <a:picLocks noChangeAspect="1"/>
          </p:cNvPicPr>
          <p:nvPr/>
        </p:nvPicPr>
        <p:blipFill>
          <a:blip r:embed="rId2"/>
          <a:stretch>
            <a:fillRect/>
          </a:stretch>
        </p:blipFill>
        <p:spPr>
          <a:xfrm>
            <a:off x="6702490" y="3245854"/>
            <a:ext cx="2035254" cy="1440180"/>
          </a:xfrm>
          <a:prstGeom prst="rect">
            <a:avLst/>
          </a:prstGeom>
        </p:spPr>
      </p:pic>
    </p:spTree>
    <p:extLst>
      <p:ext uri="{BB962C8B-B14F-4D97-AF65-F5344CB8AC3E}">
        <p14:creationId xmlns:p14="http://schemas.microsoft.com/office/powerpoint/2010/main" val="70296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405F70-1087-8B22-3786-D60147331DBF}"/>
              </a:ext>
            </a:extLst>
          </p:cNvPr>
          <p:cNvSpPr txBox="1"/>
          <p:nvPr/>
        </p:nvSpPr>
        <p:spPr>
          <a:xfrm>
            <a:off x="1653362" y="1297456"/>
            <a:ext cx="5257801" cy="1938992"/>
          </a:xfrm>
          <a:prstGeom prst="rect">
            <a:avLst/>
          </a:prstGeom>
          <a:noFill/>
        </p:spPr>
        <p:txBody>
          <a:bodyPr wrap="square">
            <a:spAutoFit/>
          </a:bodyPr>
          <a:lstStyle/>
          <a:p>
            <a:pPr marL="742950" indent="-742950">
              <a:buAutoNum type="arabicPeriod"/>
            </a:pPr>
            <a:r>
              <a:rPr lang="en-US" sz="4000">
                <a:solidFill>
                  <a:srgbClr val="FF0000"/>
                </a:solidFill>
                <a:effectLst/>
                <a:latin typeface="Times New Roman" panose="02020603050405020304" pitchFamily="18" charset="0"/>
                <a:ea typeface="Times New Roman" panose="02020603050405020304" pitchFamily="18" charset="0"/>
              </a:rPr>
              <a:t>H</a:t>
            </a:r>
            <a:r>
              <a:rPr lang="en-US" sz="4000" baseline="-25000">
                <a:solidFill>
                  <a:srgbClr val="FF000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  +  O</a:t>
            </a:r>
            <a:r>
              <a:rPr lang="en-US" sz="4000" baseline="-25000">
                <a:solidFill>
                  <a:srgbClr val="FF000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  </a:t>
            </a:r>
            <a:r>
              <a:rPr lang="en-US" sz="4000">
                <a:solidFill>
                  <a:srgbClr val="FF0000"/>
                </a:solidFill>
                <a:effectLst/>
                <a:latin typeface="Wingdings" panose="05000000000000000000" pitchFamily="2" charset="2"/>
                <a:ea typeface="Wingdings" panose="05000000000000000000" pitchFamily="2" charset="2"/>
                <a:cs typeface="Times New Roman" panose="02020603050405020304" pitchFamily="18" charset="0"/>
              </a:rPr>
              <a:t>à</a:t>
            </a:r>
            <a:r>
              <a:rPr lang="en-US" sz="4000">
                <a:solidFill>
                  <a:srgbClr val="FF0000"/>
                </a:solidFill>
                <a:effectLst/>
                <a:latin typeface="Times New Roman" panose="02020603050405020304" pitchFamily="18" charset="0"/>
                <a:ea typeface="Times New Roman" panose="02020603050405020304" pitchFamily="18" charset="0"/>
              </a:rPr>
              <a:t>  H</a:t>
            </a:r>
            <a:r>
              <a:rPr lang="en-US" sz="4000" baseline="-25000">
                <a:solidFill>
                  <a:srgbClr val="FF000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O</a:t>
            </a:r>
            <a:br>
              <a:rPr lang="en-US" sz="4000">
                <a:solidFill>
                  <a:srgbClr val="FF0000"/>
                </a:solidFill>
                <a:effectLst/>
                <a:latin typeface="Times New Roman" panose="02020603050405020304" pitchFamily="18" charset="0"/>
                <a:ea typeface="Times New Roman" panose="02020603050405020304" pitchFamily="18" charset="0"/>
              </a:rPr>
            </a:br>
            <a:endParaRPr lang="en-US" sz="4000">
              <a:solidFill>
                <a:srgbClr val="FF0000"/>
              </a:solidFill>
              <a:effectLst/>
              <a:latin typeface="Times New Roman" panose="02020603050405020304" pitchFamily="18" charset="0"/>
              <a:ea typeface="Times New Roman" panose="02020603050405020304" pitchFamily="18" charset="0"/>
            </a:endParaRPr>
          </a:p>
          <a:p>
            <a:r>
              <a:rPr lang="en-US" sz="4000">
                <a:latin typeface="Times New Roman" panose="02020603050405020304" pitchFamily="18" charset="0"/>
                <a:ea typeface="Times New Roman" panose="02020603050405020304" pitchFamily="18" charset="0"/>
              </a:rPr>
              <a:t>2.   </a:t>
            </a:r>
            <a:r>
              <a:rPr lang="en-US" sz="4000">
                <a:solidFill>
                  <a:srgbClr val="FF0000"/>
                </a:solidFill>
                <a:effectLst/>
                <a:latin typeface="Times New Roman" panose="02020603050405020304" pitchFamily="18" charset="0"/>
                <a:ea typeface="Times New Roman" panose="02020603050405020304" pitchFamily="18" charset="0"/>
              </a:rPr>
              <a:t>Al  +  O</a:t>
            </a:r>
            <a:r>
              <a:rPr lang="en-US" sz="4000" baseline="-25000">
                <a:solidFill>
                  <a:srgbClr val="FF000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  </a:t>
            </a:r>
            <a:r>
              <a:rPr lang="en-US" sz="4000">
                <a:solidFill>
                  <a:srgbClr val="FF0000"/>
                </a:solidFill>
                <a:effectLst/>
                <a:latin typeface="Wingdings" panose="05000000000000000000" pitchFamily="2" charset="2"/>
                <a:ea typeface="Wingdings" panose="05000000000000000000" pitchFamily="2" charset="2"/>
                <a:cs typeface="Wingdings" panose="05000000000000000000" pitchFamily="2" charset="2"/>
              </a:rPr>
              <a:t>à</a:t>
            </a:r>
            <a:r>
              <a:rPr lang="en-US" sz="4000">
                <a:solidFill>
                  <a:srgbClr val="FF0000"/>
                </a:solidFill>
                <a:effectLst/>
                <a:latin typeface="Times New Roman" panose="02020603050405020304" pitchFamily="18" charset="0"/>
                <a:ea typeface="Times New Roman" panose="02020603050405020304" pitchFamily="18" charset="0"/>
              </a:rPr>
              <a:t>  Al</a:t>
            </a:r>
            <a:r>
              <a:rPr lang="en-US" sz="4000" baseline="-25000">
                <a:solidFill>
                  <a:srgbClr val="FF000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O</a:t>
            </a:r>
            <a:r>
              <a:rPr lang="en-US" sz="4000" baseline="-25000">
                <a:solidFill>
                  <a:srgbClr val="FF0000"/>
                </a:solidFill>
                <a:effectLst/>
                <a:latin typeface="Times New Roman" panose="02020603050405020304" pitchFamily="18" charset="0"/>
                <a:ea typeface="Times New Roman" panose="02020603050405020304" pitchFamily="18" charset="0"/>
              </a:rPr>
              <a:t>3</a:t>
            </a:r>
            <a:r>
              <a:rPr lang="en-US" sz="4000">
                <a:solidFill>
                  <a:srgbClr val="FF0000"/>
                </a:solidFill>
                <a:effectLst/>
                <a:latin typeface="Times New Roman" panose="02020603050405020304" pitchFamily="18" charset="0"/>
                <a:ea typeface="Times New Roman" panose="02020603050405020304" pitchFamily="18" charset="0"/>
              </a:rPr>
              <a:t>  </a:t>
            </a:r>
            <a:endParaRPr lang="en-US" sz="4000">
              <a:solidFill>
                <a:srgbClr val="FF0000"/>
              </a:solidFill>
            </a:endParaRPr>
          </a:p>
        </p:txBody>
      </p:sp>
    </p:spTree>
    <p:extLst>
      <p:ext uri="{BB962C8B-B14F-4D97-AF65-F5344CB8AC3E}">
        <p14:creationId xmlns:p14="http://schemas.microsoft.com/office/powerpoint/2010/main" val="3150571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DBF88-74E3-5E84-8DA6-CB5097851B2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D9E84FB-E926-E8EA-097E-2AF2BFE28044}"/>
              </a:ext>
            </a:extLst>
          </p:cNvPr>
          <p:cNvSpPr txBox="1"/>
          <p:nvPr/>
        </p:nvSpPr>
        <p:spPr>
          <a:xfrm>
            <a:off x="1653362" y="1297456"/>
            <a:ext cx="6990908" cy="1938992"/>
          </a:xfrm>
          <a:prstGeom prst="rect">
            <a:avLst/>
          </a:prstGeom>
          <a:noFill/>
        </p:spPr>
        <p:txBody>
          <a:bodyPr wrap="square">
            <a:spAutoFit/>
          </a:bodyPr>
          <a:lstStyle/>
          <a:p>
            <a:pPr marL="742950" indent="-742950">
              <a:buAutoNum type="arabicPeriod"/>
            </a:pPr>
            <a:r>
              <a:rPr lang="en-US" sz="4000">
                <a:solidFill>
                  <a:srgbClr val="00206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H</a:t>
            </a:r>
            <a:r>
              <a:rPr lang="en-US" sz="4000" baseline="-25000">
                <a:solidFill>
                  <a:srgbClr val="FF000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  +  O</a:t>
            </a:r>
            <a:r>
              <a:rPr lang="en-US" sz="4000" baseline="-25000">
                <a:solidFill>
                  <a:srgbClr val="FF000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  </a:t>
            </a:r>
            <a:r>
              <a:rPr lang="en-US" sz="4000">
                <a:solidFill>
                  <a:srgbClr val="FF0000"/>
                </a:solidFill>
                <a:effectLst/>
                <a:latin typeface="Wingdings" panose="05000000000000000000" pitchFamily="2" charset="2"/>
                <a:ea typeface="Wingdings" panose="05000000000000000000" pitchFamily="2" charset="2"/>
                <a:cs typeface="Times New Roman" panose="02020603050405020304" pitchFamily="18" charset="0"/>
              </a:rPr>
              <a:t>à</a:t>
            </a:r>
            <a:r>
              <a:rPr lang="en-US" sz="4000">
                <a:solidFill>
                  <a:srgbClr val="FF0000"/>
                </a:solidFill>
                <a:effectLst/>
                <a:latin typeface="Times New Roman" panose="02020603050405020304" pitchFamily="18" charset="0"/>
                <a:ea typeface="Times New Roman" panose="02020603050405020304" pitchFamily="18" charset="0"/>
              </a:rPr>
              <a:t>    </a:t>
            </a:r>
            <a:r>
              <a:rPr lang="en-US" sz="4000">
                <a:solidFill>
                  <a:srgbClr val="00206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H</a:t>
            </a:r>
            <a:r>
              <a:rPr lang="en-US" sz="4000" baseline="-25000">
                <a:solidFill>
                  <a:srgbClr val="FF000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O</a:t>
            </a:r>
            <a:br>
              <a:rPr lang="en-US" sz="4000">
                <a:solidFill>
                  <a:srgbClr val="FF0000"/>
                </a:solidFill>
                <a:effectLst/>
                <a:latin typeface="Times New Roman" panose="02020603050405020304" pitchFamily="18" charset="0"/>
                <a:ea typeface="Times New Roman" panose="02020603050405020304" pitchFamily="18" charset="0"/>
              </a:rPr>
            </a:br>
            <a:endParaRPr lang="en-US" sz="4000">
              <a:solidFill>
                <a:srgbClr val="FF0000"/>
              </a:solidFill>
              <a:effectLst/>
              <a:latin typeface="Times New Roman" panose="02020603050405020304" pitchFamily="18" charset="0"/>
              <a:ea typeface="Times New Roman" panose="02020603050405020304" pitchFamily="18" charset="0"/>
            </a:endParaRPr>
          </a:p>
          <a:p>
            <a:r>
              <a:rPr lang="en-US" sz="4000">
                <a:latin typeface="Times New Roman" panose="02020603050405020304" pitchFamily="18" charset="0"/>
                <a:ea typeface="Times New Roman" panose="02020603050405020304" pitchFamily="18" charset="0"/>
              </a:rPr>
              <a:t>2.   </a:t>
            </a:r>
            <a:r>
              <a:rPr lang="en-US" sz="4000">
                <a:solidFill>
                  <a:srgbClr val="002060"/>
                </a:solidFill>
                <a:latin typeface="Times New Roman" panose="02020603050405020304" pitchFamily="18" charset="0"/>
                <a:ea typeface="Times New Roman" panose="02020603050405020304" pitchFamily="18" charset="0"/>
              </a:rPr>
              <a:t>4</a:t>
            </a:r>
            <a:r>
              <a:rPr lang="en-US" sz="4000">
                <a:solidFill>
                  <a:srgbClr val="FF0000"/>
                </a:solidFill>
                <a:effectLst/>
                <a:latin typeface="Times New Roman" panose="02020603050405020304" pitchFamily="18" charset="0"/>
                <a:ea typeface="Times New Roman" panose="02020603050405020304" pitchFamily="18" charset="0"/>
              </a:rPr>
              <a:t>Al  +  3O</a:t>
            </a:r>
            <a:r>
              <a:rPr lang="en-US" sz="4000" baseline="-25000">
                <a:solidFill>
                  <a:srgbClr val="FF000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  </a:t>
            </a:r>
            <a:r>
              <a:rPr lang="en-US" sz="4000">
                <a:solidFill>
                  <a:srgbClr val="FF0000"/>
                </a:solidFill>
                <a:effectLst/>
                <a:latin typeface="Wingdings" panose="05000000000000000000" pitchFamily="2" charset="2"/>
                <a:ea typeface="Wingdings" panose="05000000000000000000" pitchFamily="2" charset="2"/>
                <a:cs typeface="Wingdings" panose="05000000000000000000" pitchFamily="2" charset="2"/>
              </a:rPr>
              <a:t>à</a:t>
            </a:r>
            <a:r>
              <a:rPr lang="en-US" sz="4000">
                <a:solidFill>
                  <a:srgbClr val="FF0000"/>
                </a:solidFill>
                <a:effectLst/>
                <a:latin typeface="Times New Roman" panose="02020603050405020304" pitchFamily="18" charset="0"/>
                <a:ea typeface="Times New Roman" panose="02020603050405020304" pitchFamily="18" charset="0"/>
              </a:rPr>
              <a:t>  </a:t>
            </a:r>
            <a:r>
              <a:rPr lang="en-US" sz="4000">
                <a:solidFill>
                  <a:srgbClr val="00206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Al</a:t>
            </a:r>
            <a:r>
              <a:rPr lang="en-US" sz="4000" baseline="-25000">
                <a:solidFill>
                  <a:srgbClr val="FF0000"/>
                </a:solidFill>
                <a:effectLst/>
                <a:latin typeface="Times New Roman" panose="02020603050405020304" pitchFamily="18" charset="0"/>
                <a:ea typeface="Times New Roman" panose="02020603050405020304" pitchFamily="18" charset="0"/>
              </a:rPr>
              <a:t>2</a:t>
            </a:r>
            <a:r>
              <a:rPr lang="en-US" sz="4000">
                <a:solidFill>
                  <a:srgbClr val="FF0000"/>
                </a:solidFill>
                <a:effectLst/>
                <a:latin typeface="Times New Roman" panose="02020603050405020304" pitchFamily="18" charset="0"/>
                <a:ea typeface="Times New Roman" panose="02020603050405020304" pitchFamily="18" charset="0"/>
              </a:rPr>
              <a:t>O</a:t>
            </a:r>
            <a:r>
              <a:rPr lang="en-US" sz="4000" baseline="-25000">
                <a:solidFill>
                  <a:srgbClr val="FF0000"/>
                </a:solidFill>
                <a:effectLst/>
                <a:latin typeface="Times New Roman" panose="02020603050405020304" pitchFamily="18" charset="0"/>
                <a:ea typeface="Times New Roman" panose="02020603050405020304" pitchFamily="18" charset="0"/>
              </a:rPr>
              <a:t>3</a:t>
            </a:r>
            <a:r>
              <a:rPr lang="en-US" sz="4000">
                <a:solidFill>
                  <a:srgbClr val="FF0000"/>
                </a:solidFill>
                <a:effectLst/>
                <a:latin typeface="Times New Roman" panose="02020603050405020304" pitchFamily="18" charset="0"/>
                <a:ea typeface="Times New Roman" panose="02020603050405020304" pitchFamily="18" charset="0"/>
              </a:rPr>
              <a:t>  </a:t>
            </a:r>
            <a:endParaRPr lang="en-US" sz="4000">
              <a:solidFill>
                <a:srgbClr val="FF0000"/>
              </a:solidFill>
            </a:endParaRPr>
          </a:p>
        </p:txBody>
      </p:sp>
    </p:spTree>
    <p:extLst>
      <p:ext uri="{BB962C8B-B14F-4D97-AF65-F5344CB8AC3E}">
        <p14:creationId xmlns:p14="http://schemas.microsoft.com/office/powerpoint/2010/main" val="1910823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484C0C-D071-0727-0D9E-4A4CBDDA3E4C}"/>
              </a:ext>
            </a:extLst>
          </p:cNvPr>
          <p:cNvSpPr/>
          <p:nvPr/>
        </p:nvSpPr>
        <p:spPr>
          <a:xfrm>
            <a:off x="872966" y="553864"/>
            <a:ext cx="2960768" cy="530915"/>
          </a:xfrm>
          <a:prstGeom prst="rect">
            <a:avLst/>
          </a:prstGeom>
          <a:noFill/>
        </p:spPr>
        <p:txBody>
          <a:bodyPr wrap="square" lIns="68580" tIns="34290" rIns="68580" bIns="34290">
            <a:spAutoFit/>
          </a:bodyPr>
          <a:lstStyle/>
          <a:p>
            <a:pPr algn="ctr" defTabSz="685800">
              <a:buClrTx/>
              <a:defRPr/>
            </a:pPr>
            <a:r>
              <a:rPr lang="en-US" sz="3000" b="1" kern="1200">
                <a:ln w="22225">
                  <a:solidFill>
                    <a:srgbClr val="ED7D31"/>
                  </a:solidFill>
                  <a:prstDash val="solid"/>
                </a:ln>
                <a:solidFill>
                  <a:srgbClr val="ED7D31">
                    <a:lumMod val="40000"/>
                    <a:lumOff val="60000"/>
                  </a:srgbClr>
                </a:solidFill>
                <a:latin typeface="Calibri" panose="020F0502020204030204"/>
                <a:ea typeface="+mn-ea"/>
                <a:cs typeface="+mn-cs"/>
              </a:rPr>
              <a:t>Link Class DoJo</a:t>
            </a:r>
          </a:p>
        </p:txBody>
      </p:sp>
      <p:sp>
        <p:nvSpPr>
          <p:cNvPr id="3" name="Rectangle: Rounded Corners 2">
            <a:extLst>
              <a:ext uri="{FF2B5EF4-FFF2-40B4-BE49-F238E27FC236}">
                <a16:creationId xmlns:a16="http://schemas.microsoft.com/office/drawing/2014/main" id="{A43BB49B-45B2-2B97-5A2B-9699CEAE54E4}"/>
              </a:ext>
            </a:extLst>
          </p:cNvPr>
          <p:cNvSpPr/>
          <p:nvPr/>
        </p:nvSpPr>
        <p:spPr>
          <a:xfrm>
            <a:off x="2139404" y="1808432"/>
            <a:ext cx="6057900" cy="938537"/>
          </a:xfrm>
          <a:prstGeom prst="roundRect">
            <a:avLst/>
          </a:prstGeom>
          <a:noFill/>
          <a:ln w="38100">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kern="1200" dirty="0">
                <a:solidFill>
                  <a:prstClr val="black"/>
                </a:solidFill>
                <a:latin typeface="Times New Roman" panose="02020603050405020304" pitchFamily="18" charset="0"/>
                <a:cs typeface="Times New Roman" panose="02020603050405020304" pitchFamily="18" charset="0"/>
                <a:hlinkClick r:id="rId4"/>
              </a:rPr>
              <a:t>https://teach.classdojo.com/#/classes/653bc226219356f9c235100f/points</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ED376E5-AECE-FF06-825F-9F9AE9A1F97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4032" t="29750" r="25750" b="29750"/>
          <a:stretch/>
        </p:blipFill>
        <p:spPr>
          <a:xfrm rot="194312">
            <a:off x="1281837" y="1232490"/>
            <a:ext cx="1428298" cy="1151883"/>
          </a:xfrm>
          <a:prstGeom prst="rect">
            <a:avLst/>
          </a:prstGeom>
        </p:spPr>
      </p:pic>
    </p:spTree>
    <p:extLst>
      <p:ext uri="{BB962C8B-B14F-4D97-AF65-F5344CB8AC3E}">
        <p14:creationId xmlns:p14="http://schemas.microsoft.com/office/powerpoint/2010/main" val="3907006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E9D247-4948-DF2B-A643-4EA6E0D2FA93}"/>
              </a:ext>
            </a:extLst>
          </p:cNvPr>
          <p:cNvSpPr txBox="1"/>
          <p:nvPr/>
        </p:nvSpPr>
        <p:spPr>
          <a:xfrm>
            <a:off x="85060" y="330667"/>
            <a:ext cx="9058940" cy="2946870"/>
          </a:xfrm>
          <a:prstGeom prst="rect">
            <a:avLst/>
          </a:prstGeom>
          <a:noFill/>
        </p:spPr>
        <p:txBody>
          <a:bodyPr wrap="square" lIns="68486" tIns="34245" rIns="68486" bIns="34245" rtlCol="0">
            <a:spAutoFit/>
          </a:bodyPr>
          <a:lstStyle/>
          <a:p>
            <a:pPr algn="ctr" defTabSz="684871">
              <a:spcBef>
                <a:spcPts val="600"/>
              </a:spcBef>
              <a:spcAft>
                <a:spcPts val="600"/>
              </a:spcAft>
              <a:buClrTx/>
            </a:pPr>
            <a:r>
              <a:rPr lang="en-US" sz="4500" kern="1200">
                <a:solidFill>
                  <a:srgbClr val="FF0000"/>
                </a:solidFill>
                <a:latin typeface="Times New Roman" panose="02020603050405020304" pitchFamily="18" charset="0"/>
                <a:ea typeface="+mn-ea"/>
                <a:cs typeface="Times New Roman" panose="02020603050405020304" pitchFamily="18" charset="0"/>
              </a:rPr>
              <a:t>Bài 5:   </a:t>
            </a:r>
          </a:p>
          <a:p>
            <a:pPr algn="ctr" defTabSz="684871">
              <a:lnSpc>
                <a:spcPct val="150000"/>
              </a:lnSpc>
              <a:spcBef>
                <a:spcPts val="600"/>
              </a:spcBef>
              <a:spcAft>
                <a:spcPts val="600"/>
              </a:spcAft>
              <a:buClrTx/>
            </a:pPr>
            <a:r>
              <a:rPr lang="en-US" sz="4400" kern="1200">
                <a:solidFill>
                  <a:srgbClr val="FF0000"/>
                </a:solidFill>
                <a:latin typeface="HP001 4 hàng" panose="020B0603050302020204" pitchFamily="34" charset="0"/>
                <a:ea typeface="+mn-ea"/>
                <a:cs typeface="Times New Roman" panose="02020603050405020304" pitchFamily="18" charset="0"/>
              </a:rPr>
              <a:t>Định luật bảo toàn khối lượng và phương trình hóa học. (Tiết 4)</a:t>
            </a:r>
            <a:endParaRPr lang="vi-VN" sz="4400" kern="1200" dirty="0">
              <a:solidFill>
                <a:srgbClr val="FF0000"/>
              </a:solidFill>
              <a:latin typeface="HP001 4 hàng" panose="020B0603050302020204" pitchFamily="34" charset="0"/>
              <a:ea typeface="+mn-ea"/>
              <a:cs typeface="+mn-cs"/>
            </a:endParaRPr>
          </a:p>
        </p:txBody>
      </p:sp>
    </p:spTree>
    <p:extLst>
      <p:ext uri="{BB962C8B-B14F-4D97-AF65-F5344CB8AC3E}">
        <p14:creationId xmlns:p14="http://schemas.microsoft.com/office/powerpoint/2010/main" val="1126688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934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panish Father's Day by Slidesgo">
  <a:themeElements>
    <a:clrScheme name="Simple Light">
      <a:dk1>
        <a:srgbClr val="100A00"/>
      </a:dk1>
      <a:lt1>
        <a:srgbClr val="F8EDDE"/>
      </a:lt1>
      <a:dk2>
        <a:srgbClr val="3F3225"/>
      </a:dk2>
      <a:lt2>
        <a:srgbClr val="FFFFFF"/>
      </a:lt2>
      <a:accent1>
        <a:srgbClr val="BFD280"/>
      </a:accent1>
      <a:accent2>
        <a:srgbClr val="BE6F28"/>
      </a:accent2>
      <a:accent3>
        <a:srgbClr val="FF7996"/>
      </a:accent3>
      <a:accent4>
        <a:srgbClr val="86BBD6"/>
      </a:accent4>
      <a:accent5>
        <a:srgbClr val="FFB74C"/>
      </a:accent5>
      <a:accent6>
        <a:srgbClr val="FFFFFF"/>
      </a:accent6>
      <a:hlink>
        <a:srgbClr val="100A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1630</TotalTime>
  <Words>1359</Words>
  <Application>Microsoft Office PowerPoint</Application>
  <PresentationFormat>On-screen Show (16:9)</PresentationFormat>
  <Paragraphs>84</Paragraphs>
  <Slides>25</Slides>
  <Notes>8</Notes>
  <HiddenSlides>0</HiddenSlides>
  <MMClips>2</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9" baseType="lpstr">
      <vt:lpstr>Times New Roman</vt:lpstr>
      <vt:lpstr>Calibri Light</vt:lpstr>
      <vt:lpstr>#9Slide07 Dorayaki</vt:lpstr>
      <vt:lpstr>Calibri</vt:lpstr>
      <vt:lpstr>Hind Madurai</vt:lpstr>
      <vt:lpstr>HP001 4 hàng</vt:lpstr>
      <vt:lpstr>Arial</vt:lpstr>
      <vt:lpstr>Wingdings</vt:lpstr>
      <vt:lpstr>Yellowtail</vt:lpstr>
      <vt:lpstr>Bebas Neue</vt:lpstr>
      <vt:lpstr>#9Slide03 Arima Madurai</vt:lpstr>
      <vt:lpstr>Spanish Father's Day by Slidesgo</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chuyên gia</vt:lpstr>
      <vt:lpstr>PowerPoint Presentation</vt:lpstr>
      <vt:lpstr>Ý nghĩa của phương trình hóa học</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Gặp lá cơm nếp   _Thanh Thảo_</dc:title>
  <dc:creator>HELLO</dc:creator>
  <cp:lastModifiedBy>HELLO</cp:lastModifiedBy>
  <cp:revision>62</cp:revision>
  <dcterms:modified xsi:type="dcterms:W3CDTF">2024-11-19T05:22:32Z</dcterms:modified>
</cp:coreProperties>
</file>