
<file path=[Content_Types].xml><?xml version="1.0" encoding="utf-8"?>
<Types xmlns="http://schemas.openxmlformats.org/package/2006/content-types">
  <Default Extension="3gp" ContentType="video/3gpp"/>
  <Default Extension="emf" ContentType="image/x-emf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7" r:id="rId2"/>
    <p:sldId id="1891" r:id="rId3"/>
    <p:sldId id="256" r:id="rId4"/>
    <p:sldId id="289" r:id="rId5"/>
    <p:sldId id="1893" r:id="rId6"/>
    <p:sldId id="1886" r:id="rId7"/>
    <p:sldId id="1884" r:id="rId8"/>
    <p:sldId id="706" r:id="rId9"/>
    <p:sldId id="1882" r:id="rId10"/>
    <p:sldId id="1894" r:id="rId11"/>
    <p:sldId id="294" r:id="rId12"/>
    <p:sldId id="1890" r:id="rId13"/>
    <p:sldId id="298" r:id="rId14"/>
    <p:sldId id="299" r:id="rId15"/>
    <p:sldId id="290" r:id="rId16"/>
    <p:sldId id="1892" r:id="rId17"/>
    <p:sldId id="714" r:id="rId18"/>
    <p:sldId id="715" r:id="rId19"/>
    <p:sldId id="287" r:id="rId20"/>
    <p:sldId id="667" r:id="rId21"/>
    <p:sldId id="1880" r:id="rId22"/>
    <p:sldId id="1881" r:id="rId23"/>
    <p:sldId id="293" r:id="rId24"/>
    <p:sldId id="331" r:id="rId25"/>
    <p:sldId id="274" r:id="rId26"/>
    <p:sldId id="1879" r:id="rId27"/>
    <p:sldId id="291" r:id="rId28"/>
    <p:sldId id="1885" r:id="rId29"/>
    <p:sldId id="1887" r:id="rId30"/>
    <p:sldId id="1895" r:id="rId31"/>
  </p:sldIdLst>
  <p:sldSz cx="18288000" cy="10287000"/>
  <p:notesSz cx="6858000" cy="9144000"/>
  <p:embeddedFontLst>
    <p:embeddedFont>
      <p:font typeface="SF Compact Rounded" pitchFamily="50" charset="0"/>
      <p:regular r:id="rId33"/>
      <p:bold r:id="rId34"/>
    </p:embeddedFont>
    <p:embeddedFont>
      <p:font typeface="Sigmar On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9937" autoAdjust="0"/>
  </p:normalViewPr>
  <p:slideViewPr>
    <p:cSldViewPr snapToGrid="0">
      <p:cViewPr varScale="1">
        <p:scale>
          <a:sx n="51" d="100"/>
          <a:sy n="51" d="100"/>
        </p:scale>
        <p:origin x="5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88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015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95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4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6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85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27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6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70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7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11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Ch&#432;&#417;ng%205_B&#224;i%202.%20T&#7885;a%20&#273;&#7897;%20c&#7911;a%20m&#7897;t%20&#273;i&#7875;m%20v&#224;%20&#273;&#7891;%20th&#7883;%20h&#224;m%20s&#7889;.pptx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video" Target="../media/media5.3gp"/><Relationship Id="rId16" Type="http://schemas.openxmlformats.org/officeDocument/2006/relationships/image" Target="../media/image50.png"/><Relationship Id="rId1" Type="http://schemas.microsoft.com/office/2007/relationships/media" Target="../media/media5.3gp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video" Target="../media/media5.3gp"/><Relationship Id="rId16" Type="http://schemas.openxmlformats.org/officeDocument/2006/relationships/slide" Target="slide2.xml"/><Relationship Id="rId1" Type="http://schemas.microsoft.com/office/2007/relationships/media" Target="../media/media5.3gp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video" Target="../media/media5.3gp"/><Relationship Id="rId16" Type="http://schemas.openxmlformats.org/officeDocument/2006/relationships/slide" Target="slide2.xml"/><Relationship Id="rId1" Type="http://schemas.microsoft.com/office/2007/relationships/media" Target="../media/media5.3gp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9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/>
        </p:nvSpPr>
        <p:spPr>
          <a:xfrm>
            <a:off x="-1384155" y="-90061"/>
            <a:ext cx="3906112" cy="3701041"/>
          </a:xfrm>
          <a:custGeom>
            <a:avLst/>
            <a:gdLst/>
            <a:ahLst/>
            <a:cxnLst/>
            <a:rect l="l" t="t" r="r" b="b"/>
            <a:pathLst>
              <a:path w="3906112" h="3701041" extrusionOk="0">
                <a:moveTo>
                  <a:pt x="0" y="0"/>
                </a:moveTo>
                <a:lnTo>
                  <a:pt x="3906112" y="0"/>
                </a:lnTo>
                <a:lnTo>
                  <a:pt x="3906112" y="3701041"/>
                </a:lnTo>
                <a:lnTo>
                  <a:pt x="0" y="3701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14"/>
          <p:cNvSpPr/>
          <p:nvPr/>
        </p:nvSpPr>
        <p:spPr>
          <a:xfrm>
            <a:off x="14952524" y="-635989"/>
            <a:ext cx="3918283" cy="3712573"/>
          </a:xfrm>
          <a:custGeom>
            <a:avLst/>
            <a:gdLst/>
            <a:ahLst/>
            <a:cxnLst/>
            <a:rect l="l" t="t" r="r" b="b"/>
            <a:pathLst>
              <a:path w="3918283" h="3712573" extrusionOk="0">
                <a:moveTo>
                  <a:pt x="0" y="0"/>
                </a:moveTo>
                <a:lnTo>
                  <a:pt x="3918283" y="0"/>
                </a:lnTo>
                <a:lnTo>
                  <a:pt x="3918283" y="3712574"/>
                </a:lnTo>
                <a:lnTo>
                  <a:pt x="0" y="3712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14"/>
          <p:cNvSpPr txBox="1"/>
          <p:nvPr/>
        </p:nvSpPr>
        <p:spPr>
          <a:xfrm>
            <a:off x="2265343" y="1220297"/>
            <a:ext cx="12943796" cy="432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999" b="0" i="0" u="none" strike="noStrike" cap="none" dirty="0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Nhiệt liệt chào mừng các thầy cô giáo về dự giờ thăm lớp</a:t>
            </a:r>
            <a:endParaRPr dirty="0"/>
          </a:p>
        </p:txBody>
      </p:sp>
      <p:sp>
        <p:nvSpPr>
          <p:cNvPr id="20" name="Google Shape;194;p18"/>
          <p:cNvSpPr txBox="1"/>
          <p:nvPr/>
        </p:nvSpPr>
        <p:spPr>
          <a:xfrm>
            <a:off x="3812634" y="6826212"/>
            <a:ext cx="9849214" cy="33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TRƯỜNG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 THCS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ĐÀ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 LOAN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Poppins ExtraBold"/>
              <a:cs typeface="Times New Roman" panose="02020603050405020304" pitchFamily="18" charset="0"/>
              <a:sym typeface="Poppins Extra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NHIÊN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Poppins ExtraBold"/>
              <a:cs typeface="Times New Roman" panose="02020603050405020304" pitchFamily="18" charset="0"/>
              <a:sym typeface="Poppins Extra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Poppins ExtraBold"/>
                <a:cs typeface="Times New Roman" panose="02020603050405020304" pitchFamily="18" charset="0"/>
                <a:sym typeface="Poppins ExtraBold"/>
              </a:rPr>
              <a:t>8A2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Poppins ExtraBold"/>
              <a:cs typeface="Times New Roman" panose="02020603050405020304" pitchFamily="18" charset="0"/>
              <a:sym typeface="Poppins ExtraBold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4">
            <a:extLst>
              <a:ext uri="{FF2B5EF4-FFF2-40B4-BE49-F238E27FC236}">
                <a16:creationId xmlns:a16="http://schemas.microsoft.com/office/drawing/2014/main" id="{3017FC18-0D4C-A958-818F-C79BA68B5414}"/>
              </a:ext>
            </a:extLst>
          </p:cNvPr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Google Shape;119;p4" descr="child001 - 04 01">
            <a:extLst>
              <a:ext uri="{FF2B5EF4-FFF2-40B4-BE49-F238E27FC236}">
                <a16:creationId xmlns:a16="http://schemas.microsoft.com/office/drawing/2014/main" id="{1A7E65BF-8967-45E6-3639-F198A9E791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8;p4">
            <a:extLst>
              <a:ext uri="{FF2B5EF4-FFF2-40B4-BE49-F238E27FC236}">
                <a16:creationId xmlns:a16="http://schemas.microsoft.com/office/drawing/2014/main" id="{268DF293-241C-C761-6CD2-F7931CA0189B}"/>
              </a:ext>
            </a:extLst>
          </p:cNvPr>
          <p:cNvSpPr txBox="1"/>
          <p:nvPr/>
        </p:nvSpPr>
        <p:spPr>
          <a:xfrm>
            <a:off x="122554" y="321724"/>
            <a:ext cx="18042891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phẳng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endParaRPr sz="4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461;p6">
            <a:extLst>
              <a:ext uri="{FF2B5EF4-FFF2-40B4-BE49-F238E27FC236}">
                <a16:creationId xmlns:a16="http://schemas.microsoft.com/office/drawing/2014/main" id="{8C2D9237-8792-2F8E-57AD-918873F8E6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1038554"/>
            <a:ext cx="1195341" cy="12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6593C45-AEA1-6507-83D2-3FE2D130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273" y="7956275"/>
            <a:ext cx="2330727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6B56FF-9A0C-D192-6DF4-A380BA897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70" y="3813631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C64E1DD-F245-38CE-6E6D-51AE14B73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70" y="4466094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656" y="1174770"/>
            <a:ext cx="11823129" cy="973905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9712066" y="3675970"/>
            <a:ext cx="14990" cy="543626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13058" y="4882788"/>
            <a:ext cx="7689981" cy="44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595083" y="4764427"/>
            <a:ext cx="269823" cy="2458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6E1AF7-E4F6-CC33-B745-44113214C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1554" y="4312695"/>
            <a:ext cx="1429574" cy="1296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68197-49DA-4915-F369-0CC33C0BC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648" y="1177000"/>
            <a:ext cx="3829529" cy="3206592"/>
          </a:xfrm>
          <a:prstGeom prst="rect">
            <a:avLst/>
          </a:prstGeom>
        </p:spPr>
      </p:pic>
      <p:pic>
        <p:nvPicPr>
          <p:cNvPr id="5" name="1 Minute Countdown 4K Giant Clock clean - 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99651865-7BFD-2DC7-65C1-B3D3C3553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98194" y="287392"/>
            <a:ext cx="2912360" cy="16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3017FC18-0D4C-A958-818F-C79BA68B5414}"/>
              </a:ext>
            </a:extLst>
          </p:cNvPr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119;p4" descr="child001 - 04 01">
            <a:extLst>
              <a:ext uri="{FF2B5EF4-FFF2-40B4-BE49-F238E27FC236}">
                <a16:creationId xmlns:a16="http://schemas.microsoft.com/office/drawing/2014/main" id="{1A7E65BF-8967-45E6-3639-F198A9E791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0;p4" descr="child001 - 04 02">
            <a:extLst>
              <a:ext uri="{FF2B5EF4-FFF2-40B4-BE49-F238E27FC236}">
                <a16:creationId xmlns:a16="http://schemas.microsoft.com/office/drawing/2014/main" id="{A9ED334E-242E-B5C1-575E-9CE016F8B5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964" y="-47911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2;p4">
            <a:extLst>
              <a:ext uri="{FF2B5EF4-FFF2-40B4-BE49-F238E27FC236}">
                <a16:creationId xmlns:a16="http://schemas.microsoft.com/office/drawing/2014/main" id="{BE7FB0EB-E6EC-B8CC-06F1-224F5FECC39D}"/>
              </a:ext>
            </a:extLst>
          </p:cNvPr>
          <p:cNvSpPr/>
          <p:nvPr/>
        </p:nvSpPr>
        <p:spPr>
          <a:xfrm>
            <a:off x="1058519" y="3262575"/>
            <a:ext cx="2990850" cy="703155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sz="36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56593C45-AEA1-6507-83D2-3FE2D130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321" y="5143500"/>
            <a:ext cx="4514499" cy="45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8EA489C7-CAA7-CDB6-2246-2817F477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519" y="5374827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83A99F25-F8F6-056A-C016-850E1496C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39" y="8289477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9093FE77-5809-7CD2-7BF9-9039263B5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48" y="5374827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F0B5EAD-0A5E-DF1A-30B8-8A4D14C7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48" y="7317927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153151" y="4640851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19" name="Google Shape;117;p4"/>
          <p:cNvSpPr txBox="1">
            <a:spLocks noGrp="1"/>
          </p:cNvSpPr>
          <p:nvPr>
            <p:ph type="title"/>
          </p:nvPr>
        </p:nvSpPr>
        <p:spPr>
          <a:xfrm>
            <a:off x="2927073" y="687867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TỌA ĐỘ CỦA MỘT ĐIỂM VÀ ĐỒ THỊ HÀM SỐ</a:t>
            </a:r>
            <a:endParaRPr lang="en-US" sz="3600" dirty="0"/>
          </a:p>
        </p:txBody>
      </p:sp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1FE2CE5D-E166-831F-533E-4AC0958D7C6C}"/>
              </a:ext>
            </a:extLst>
          </p:cNvPr>
          <p:cNvSpPr txBox="1"/>
          <p:nvPr/>
        </p:nvSpPr>
        <p:spPr>
          <a:xfrm>
            <a:off x="4320988" y="3272838"/>
            <a:ext cx="13371894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trục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Oxy,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A(1;2), B(4;2), C(3;0).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giao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OB.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I?</a:t>
            </a:r>
            <a:endParaRPr sz="4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5B66013-7BC3-C0A9-AAB4-D5AAD83DDCE7}"/>
              </a:ext>
            </a:extLst>
          </p:cNvPr>
          <p:cNvSpPr/>
          <p:nvPr/>
        </p:nvSpPr>
        <p:spPr bwMode="auto">
          <a:xfrm>
            <a:off x="6304188" y="5273235"/>
            <a:ext cx="7053224" cy="3490209"/>
          </a:xfrm>
          <a:prstGeom prst="cloudCallout">
            <a:avLst>
              <a:gd name="adj1" fmla="val -88622"/>
              <a:gd name="adj2" fmla="val 88780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NHÓM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黑体" pitchFamily="49" charset="-122"/>
            </a:endParaRPr>
          </a:p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: 5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phút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黑体" pitchFamily="49" charset="-122"/>
            </a:endParaRPr>
          </a:p>
          <a:p>
            <a:pPr marL="0" marR="0" indent="0" algn="ctr" defTabSz="800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CBD176CF-A046-3452-F277-A1F0BD6D5E4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8864" y="1573345"/>
            <a:ext cx="13087608" cy="976025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PHẲNG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KHI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DF819ADE-576F-DDE4-E06B-A629B8FC9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29081" y="8378929"/>
            <a:ext cx="3758919" cy="16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5;p19"/>
          <p:cNvSpPr/>
          <p:nvPr/>
        </p:nvSpPr>
        <p:spPr>
          <a:xfrm>
            <a:off x="756498" y="133118"/>
            <a:ext cx="12549005" cy="2143551"/>
          </a:xfrm>
          <a:custGeom>
            <a:avLst/>
            <a:gdLst/>
            <a:ahLst/>
            <a:cxnLst/>
            <a:rect l="l" t="t" r="r" b="b"/>
            <a:pathLst>
              <a:path w="11091950" h="7883963" extrusionOk="0">
                <a:moveTo>
                  <a:pt x="0" y="0"/>
                </a:moveTo>
                <a:lnTo>
                  <a:pt x="11091950" y="0"/>
                </a:lnTo>
                <a:lnTo>
                  <a:pt x="11091950" y="7883964"/>
                </a:lnTo>
                <a:lnTo>
                  <a:pt x="0" y="788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6898"/>
            </a:stretch>
          </a:blipFill>
          <a:ln>
            <a:noFill/>
          </a:ln>
        </p:spPr>
      </p:sp>
      <p:sp>
        <p:nvSpPr>
          <p:cNvPr id="10" name="Google Shape;206;p19"/>
          <p:cNvSpPr/>
          <p:nvPr/>
        </p:nvSpPr>
        <p:spPr>
          <a:xfrm>
            <a:off x="3743627" y="8325826"/>
            <a:ext cx="3638509" cy="1247470"/>
          </a:xfrm>
          <a:custGeom>
            <a:avLst/>
            <a:gdLst/>
            <a:ahLst/>
            <a:cxnLst/>
            <a:rect l="l" t="t" r="r" b="b"/>
            <a:pathLst>
              <a:path w="3638509" h="1247470" extrusionOk="0">
                <a:moveTo>
                  <a:pt x="0" y="0"/>
                </a:moveTo>
                <a:lnTo>
                  <a:pt x="3638509" y="0"/>
                </a:lnTo>
                <a:lnTo>
                  <a:pt x="3638509" y="1247470"/>
                </a:lnTo>
                <a:lnTo>
                  <a:pt x="0" y="1247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638770" r="-204840"/>
            </a:stretch>
          </a:blipFill>
          <a:ln>
            <a:noFill/>
          </a:ln>
        </p:spPr>
      </p:sp>
      <p:sp>
        <p:nvSpPr>
          <p:cNvPr id="11" name="Google Shape;207;p19"/>
          <p:cNvSpPr txBox="1"/>
          <p:nvPr/>
        </p:nvSpPr>
        <p:spPr>
          <a:xfrm>
            <a:off x="0" y="633143"/>
            <a:ext cx="13305503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solidFill>
                  <a:srgbClr val="FFFFFF"/>
                </a:solidFill>
                <a:latin typeface="Sigmar One"/>
                <a:sym typeface="Sigmar One"/>
              </a:rPr>
              <a:t>VẬN</a:t>
            </a:r>
            <a:r>
              <a:rPr lang="en-US" sz="7200" dirty="0">
                <a:solidFill>
                  <a:srgbClr val="FFFFFF"/>
                </a:solidFill>
                <a:latin typeface="Sigmar One"/>
                <a:sym typeface="Sigmar One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Sigmar One"/>
                <a:sym typeface="Sigmar One"/>
              </a:rPr>
              <a:t>DỤNG</a:t>
            </a:r>
            <a:endParaRPr sz="7200" dirty="0"/>
          </a:p>
        </p:txBody>
      </p:sp>
      <p:sp>
        <p:nvSpPr>
          <p:cNvPr id="12" name="Google Shape;208;p19"/>
          <p:cNvSpPr/>
          <p:nvPr/>
        </p:nvSpPr>
        <p:spPr>
          <a:xfrm>
            <a:off x="6056388" y="4726394"/>
            <a:ext cx="10207005" cy="4846902"/>
          </a:xfrm>
          <a:custGeom>
            <a:avLst/>
            <a:gdLst/>
            <a:ahLst/>
            <a:cxnLst/>
            <a:rect l="l" t="t" r="r" b="b"/>
            <a:pathLst>
              <a:path w="10207005" h="4846902" extrusionOk="0">
                <a:moveTo>
                  <a:pt x="0" y="0"/>
                </a:moveTo>
                <a:lnTo>
                  <a:pt x="10207006" y="0"/>
                </a:lnTo>
                <a:lnTo>
                  <a:pt x="10207006" y="4846902"/>
                </a:lnTo>
                <a:lnTo>
                  <a:pt x="0" y="484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210;p19"/>
          <p:cNvSpPr/>
          <p:nvPr/>
        </p:nvSpPr>
        <p:spPr>
          <a:xfrm rot="1330834">
            <a:off x="3533275" y="-1788993"/>
            <a:ext cx="18288000" cy="1926771"/>
          </a:xfrm>
          <a:custGeom>
            <a:avLst/>
            <a:gdLst/>
            <a:ahLst/>
            <a:cxnLst/>
            <a:rect l="l" t="t" r="r" b="b"/>
            <a:pathLst>
              <a:path w="18288000" h="1926771" extrusionOk="0">
                <a:moveTo>
                  <a:pt x="0" y="0"/>
                </a:moveTo>
                <a:lnTo>
                  <a:pt x="18288000" y="0"/>
                </a:lnTo>
                <a:lnTo>
                  <a:pt x="18288000" y="1926772"/>
                </a:lnTo>
                <a:lnTo>
                  <a:pt x="0" y="1926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876BB1-8C97-7F99-3171-A4753733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9" y="2385993"/>
            <a:ext cx="17139513" cy="264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7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divide">
            <a:extLst>
              <a:ext uri="{FF2B5EF4-FFF2-40B4-BE49-F238E27FC236}">
                <a16:creationId xmlns:a16="http://schemas.microsoft.com/office/drawing/2014/main" id="{C46AA570-EF8E-BBB9-8D17-BE34BD885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57" y="9572625"/>
            <a:ext cx="1090374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BACK027">
            <a:extLst>
              <a:ext uri="{FF2B5EF4-FFF2-40B4-BE49-F238E27FC236}">
                <a16:creationId xmlns:a16="http://schemas.microsoft.com/office/drawing/2014/main" id="{92A7B945-D5BE-BD45-F028-B9B6286A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7300"/>
            <a:ext cx="17145000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5" descr="divide">
            <a:extLst>
              <a:ext uri="{FF2B5EF4-FFF2-40B4-BE49-F238E27FC236}">
                <a16:creationId xmlns:a16="http://schemas.microsoft.com/office/drawing/2014/main" id="{05CF59B1-31C3-0D20-00C6-11F81CAC2F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0"/>
            <a:ext cx="137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jlgbook">
            <a:extLst>
              <a:ext uri="{FF2B5EF4-FFF2-40B4-BE49-F238E27FC236}">
                <a16:creationId xmlns:a16="http://schemas.microsoft.com/office/drawing/2014/main" id="{DCD28B16-839E-FC3C-5546-A3A476B3A8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2057400"/>
            <a:ext cx="2321720" cy="133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AutoShape 6">
            <a:extLst>
              <a:ext uri="{FF2B5EF4-FFF2-40B4-BE49-F238E27FC236}">
                <a16:creationId xmlns:a16="http://schemas.microsoft.com/office/drawing/2014/main" id="{987EFE14-1FF5-F928-3645-A5106F9B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5168" y="1241528"/>
            <a:ext cx="1402557" cy="1674020"/>
          </a:xfrm>
          <a:prstGeom prst="star32">
            <a:avLst>
              <a:gd name="adj" fmla="val 13944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3366CC"/>
              </a:buClr>
              <a:buFontTx/>
              <a:buNone/>
            </a:pPr>
            <a:endParaRPr kumimoji="1" lang="en-US" altLang="en-US" sz="2700" b="1">
              <a:latin typeface="Calibri" panose="020F0502020204030204" pitchFamily="34" charset="0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823E19EE-8E33-B5B6-7474-DFB844FAB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6515" y="1916909"/>
            <a:ext cx="1690688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5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     </a:t>
            </a:r>
          </a:p>
        </p:txBody>
      </p:sp>
      <p:sp>
        <p:nvSpPr>
          <p:cNvPr id="14" name="Freeform 110">
            <a:extLst>
              <a:ext uri="{FF2B5EF4-FFF2-40B4-BE49-F238E27FC236}">
                <a16:creationId xmlns:a16="http://schemas.microsoft.com/office/drawing/2014/main" id="{E398E265-8666-3EF6-3839-1E276823B8E3}"/>
              </a:ext>
            </a:extLst>
          </p:cNvPr>
          <p:cNvSpPr>
            <a:spLocks/>
          </p:cNvSpPr>
          <p:nvPr/>
        </p:nvSpPr>
        <p:spPr bwMode="auto">
          <a:xfrm>
            <a:off x="6386514" y="1674020"/>
            <a:ext cx="645318" cy="72151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6538" y="0"/>
                </a:moveTo>
                <a:cubicBezTo>
                  <a:pt x="5492" y="0"/>
                  <a:pt x="4650" y="756"/>
                  <a:pt x="4650" y="1693"/>
                </a:cubicBezTo>
                <a:cubicBezTo>
                  <a:pt x="4650" y="2630"/>
                  <a:pt x="5492" y="3386"/>
                  <a:pt x="6538" y="3386"/>
                </a:cubicBezTo>
                <a:cubicBezTo>
                  <a:pt x="7583" y="3386"/>
                  <a:pt x="8425" y="2630"/>
                  <a:pt x="8425" y="1693"/>
                </a:cubicBezTo>
                <a:cubicBezTo>
                  <a:pt x="8425" y="756"/>
                  <a:pt x="7583" y="0"/>
                  <a:pt x="6538" y="0"/>
                </a:cubicBezTo>
                <a:close/>
                <a:moveTo>
                  <a:pt x="17944" y="1907"/>
                </a:moveTo>
                <a:cubicBezTo>
                  <a:pt x="16731" y="1907"/>
                  <a:pt x="15738" y="2779"/>
                  <a:pt x="15738" y="3867"/>
                </a:cubicBezTo>
                <a:cubicBezTo>
                  <a:pt x="15738" y="4955"/>
                  <a:pt x="16731" y="5846"/>
                  <a:pt x="17944" y="5846"/>
                </a:cubicBezTo>
                <a:cubicBezTo>
                  <a:pt x="19157" y="5846"/>
                  <a:pt x="20130" y="4955"/>
                  <a:pt x="20130" y="3867"/>
                </a:cubicBezTo>
                <a:cubicBezTo>
                  <a:pt x="20130" y="2779"/>
                  <a:pt x="19157" y="1907"/>
                  <a:pt x="17944" y="1907"/>
                </a:cubicBezTo>
                <a:close/>
                <a:moveTo>
                  <a:pt x="1351" y="2228"/>
                </a:moveTo>
                <a:cubicBezTo>
                  <a:pt x="847" y="2228"/>
                  <a:pt x="457" y="2595"/>
                  <a:pt x="457" y="3048"/>
                </a:cubicBezTo>
                <a:cubicBezTo>
                  <a:pt x="457" y="3500"/>
                  <a:pt x="847" y="3867"/>
                  <a:pt x="1351" y="3867"/>
                </a:cubicBezTo>
                <a:cubicBezTo>
                  <a:pt x="1855" y="3867"/>
                  <a:pt x="2265" y="3500"/>
                  <a:pt x="2265" y="3048"/>
                </a:cubicBezTo>
                <a:cubicBezTo>
                  <a:pt x="2265" y="2595"/>
                  <a:pt x="1855" y="2228"/>
                  <a:pt x="1351" y="2228"/>
                </a:cubicBezTo>
                <a:close/>
                <a:moveTo>
                  <a:pt x="12320" y="5650"/>
                </a:moveTo>
                <a:cubicBezTo>
                  <a:pt x="9800" y="5650"/>
                  <a:pt x="7750" y="7470"/>
                  <a:pt x="7750" y="9731"/>
                </a:cubicBezTo>
                <a:cubicBezTo>
                  <a:pt x="7750" y="9821"/>
                  <a:pt x="7750" y="9920"/>
                  <a:pt x="7750" y="10016"/>
                </a:cubicBezTo>
                <a:cubicBezTo>
                  <a:pt x="10007" y="9031"/>
                  <a:pt x="12732" y="9863"/>
                  <a:pt x="13830" y="11887"/>
                </a:cubicBezTo>
                <a:cubicBezTo>
                  <a:pt x="14091" y="12367"/>
                  <a:pt x="14231" y="12887"/>
                  <a:pt x="14268" y="13420"/>
                </a:cubicBezTo>
                <a:cubicBezTo>
                  <a:pt x="16539" y="12441"/>
                  <a:pt x="17505" y="10004"/>
                  <a:pt x="16414" y="7966"/>
                </a:cubicBezTo>
                <a:cubicBezTo>
                  <a:pt x="15656" y="6552"/>
                  <a:pt x="14069" y="5654"/>
                  <a:pt x="12320" y="5650"/>
                </a:cubicBezTo>
                <a:close/>
                <a:moveTo>
                  <a:pt x="3636" y="5774"/>
                </a:moveTo>
                <a:cubicBezTo>
                  <a:pt x="2124" y="5774"/>
                  <a:pt x="914" y="6877"/>
                  <a:pt x="914" y="8234"/>
                </a:cubicBezTo>
                <a:cubicBezTo>
                  <a:pt x="914" y="9590"/>
                  <a:pt x="2124" y="10693"/>
                  <a:pt x="3636" y="10693"/>
                </a:cubicBezTo>
                <a:cubicBezTo>
                  <a:pt x="5149" y="10693"/>
                  <a:pt x="6379" y="9590"/>
                  <a:pt x="6379" y="8234"/>
                </a:cubicBezTo>
                <a:cubicBezTo>
                  <a:pt x="6379" y="6877"/>
                  <a:pt x="5149" y="5774"/>
                  <a:pt x="3636" y="5774"/>
                </a:cubicBezTo>
                <a:close/>
                <a:moveTo>
                  <a:pt x="4093" y="6737"/>
                </a:moveTo>
                <a:cubicBezTo>
                  <a:pt x="4766" y="6737"/>
                  <a:pt x="5325" y="7221"/>
                  <a:pt x="5325" y="7824"/>
                </a:cubicBezTo>
                <a:cubicBezTo>
                  <a:pt x="5325" y="7974"/>
                  <a:pt x="5176" y="8109"/>
                  <a:pt x="5008" y="8109"/>
                </a:cubicBezTo>
                <a:cubicBezTo>
                  <a:pt x="4840" y="8109"/>
                  <a:pt x="4709" y="7975"/>
                  <a:pt x="4709" y="7824"/>
                </a:cubicBezTo>
                <a:cubicBezTo>
                  <a:pt x="4709" y="7522"/>
                  <a:pt x="4430" y="7289"/>
                  <a:pt x="4093" y="7289"/>
                </a:cubicBezTo>
                <a:cubicBezTo>
                  <a:pt x="3925" y="7289"/>
                  <a:pt x="3795" y="7155"/>
                  <a:pt x="3795" y="7004"/>
                </a:cubicBezTo>
                <a:cubicBezTo>
                  <a:pt x="3795" y="6853"/>
                  <a:pt x="3925" y="6737"/>
                  <a:pt x="4093" y="6737"/>
                </a:cubicBezTo>
                <a:close/>
                <a:moveTo>
                  <a:pt x="12916" y="6737"/>
                </a:moveTo>
                <a:cubicBezTo>
                  <a:pt x="14429" y="6737"/>
                  <a:pt x="15658" y="7840"/>
                  <a:pt x="15659" y="9196"/>
                </a:cubicBezTo>
                <a:cubicBezTo>
                  <a:pt x="15659" y="9347"/>
                  <a:pt x="15528" y="9463"/>
                  <a:pt x="15360" y="9463"/>
                </a:cubicBezTo>
                <a:cubicBezTo>
                  <a:pt x="15192" y="9463"/>
                  <a:pt x="15042" y="9347"/>
                  <a:pt x="15042" y="9196"/>
                </a:cubicBezTo>
                <a:cubicBezTo>
                  <a:pt x="15042" y="8141"/>
                  <a:pt x="14092" y="7289"/>
                  <a:pt x="12916" y="7289"/>
                </a:cubicBezTo>
                <a:cubicBezTo>
                  <a:pt x="12748" y="7289"/>
                  <a:pt x="12618" y="7155"/>
                  <a:pt x="12618" y="7004"/>
                </a:cubicBezTo>
                <a:cubicBezTo>
                  <a:pt x="12618" y="6853"/>
                  <a:pt x="12748" y="6737"/>
                  <a:pt x="12916" y="6737"/>
                </a:cubicBezTo>
                <a:close/>
                <a:moveTo>
                  <a:pt x="9737" y="10141"/>
                </a:moveTo>
                <a:cubicBezTo>
                  <a:pt x="7553" y="10141"/>
                  <a:pt x="5763" y="11728"/>
                  <a:pt x="5763" y="13687"/>
                </a:cubicBezTo>
                <a:cubicBezTo>
                  <a:pt x="5763" y="15646"/>
                  <a:pt x="7553" y="17234"/>
                  <a:pt x="9737" y="17234"/>
                </a:cubicBezTo>
                <a:cubicBezTo>
                  <a:pt x="11921" y="17234"/>
                  <a:pt x="13691" y="15646"/>
                  <a:pt x="13691" y="13687"/>
                </a:cubicBezTo>
                <a:cubicBezTo>
                  <a:pt x="13691" y="11728"/>
                  <a:pt x="11921" y="10141"/>
                  <a:pt x="9737" y="10141"/>
                </a:cubicBezTo>
                <a:close/>
                <a:moveTo>
                  <a:pt x="10333" y="11246"/>
                </a:moveTo>
                <a:cubicBezTo>
                  <a:pt x="11509" y="11246"/>
                  <a:pt x="12459" y="12098"/>
                  <a:pt x="12459" y="13152"/>
                </a:cubicBezTo>
                <a:cubicBezTo>
                  <a:pt x="12459" y="13303"/>
                  <a:pt x="12329" y="13420"/>
                  <a:pt x="12161" y="13420"/>
                </a:cubicBezTo>
                <a:cubicBezTo>
                  <a:pt x="11993" y="13420"/>
                  <a:pt x="11863" y="13303"/>
                  <a:pt x="11863" y="13152"/>
                </a:cubicBezTo>
                <a:cubicBezTo>
                  <a:pt x="11863" y="12399"/>
                  <a:pt x="11173" y="11780"/>
                  <a:pt x="10333" y="11780"/>
                </a:cubicBezTo>
                <a:cubicBezTo>
                  <a:pt x="10165" y="11780"/>
                  <a:pt x="10035" y="11664"/>
                  <a:pt x="10035" y="11513"/>
                </a:cubicBezTo>
                <a:cubicBezTo>
                  <a:pt x="10035" y="11362"/>
                  <a:pt x="10165" y="11246"/>
                  <a:pt x="10333" y="11246"/>
                </a:cubicBezTo>
                <a:close/>
                <a:moveTo>
                  <a:pt x="19613" y="12867"/>
                </a:moveTo>
                <a:cubicBezTo>
                  <a:pt x="19109" y="12867"/>
                  <a:pt x="18699" y="13235"/>
                  <a:pt x="18699" y="13687"/>
                </a:cubicBezTo>
                <a:cubicBezTo>
                  <a:pt x="18699" y="14139"/>
                  <a:pt x="19109" y="14507"/>
                  <a:pt x="19613" y="14507"/>
                </a:cubicBezTo>
                <a:cubicBezTo>
                  <a:pt x="20117" y="14507"/>
                  <a:pt x="20527" y="14139"/>
                  <a:pt x="20527" y="13687"/>
                </a:cubicBezTo>
                <a:cubicBezTo>
                  <a:pt x="20527" y="13235"/>
                  <a:pt x="20117" y="12867"/>
                  <a:pt x="19613" y="12867"/>
                </a:cubicBezTo>
                <a:close/>
                <a:moveTo>
                  <a:pt x="2424" y="15879"/>
                </a:moveTo>
                <a:cubicBezTo>
                  <a:pt x="1080" y="15879"/>
                  <a:pt x="0" y="16848"/>
                  <a:pt x="0" y="18053"/>
                </a:cubicBezTo>
                <a:cubicBezTo>
                  <a:pt x="0" y="19259"/>
                  <a:pt x="1080" y="20246"/>
                  <a:pt x="2424" y="20246"/>
                </a:cubicBezTo>
                <a:cubicBezTo>
                  <a:pt x="3768" y="20246"/>
                  <a:pt x="4868" y="19259"/>
                  <a:pt x="4868" y="18053"/>
                </a:cubicBezTo>
                <a:cubicBezTo>
                  <a:pt x="4868" y="16848"/>
                  <a:pt x="3768" y="15879"/>
                  <a:pt x="2424" y="15879"/>
                </a:cubicBezTo>
                <a:close/>
                <a:moveTo>
                  <a:pt x="18560" y="16147"/>
                </a:moveTo>
                <a:cubicBezTo>
                  <a:pt x="16879" y="16147"/>
                  <a:pt x="15500" y="17366"/>
                  <a:pt x="15500" y="18873"/>
                </a:cubicBezTo>
                <a:cubicBezTo>
                  <a:pt x="15500" y="20380"/>
                  <a:pt x="16879" y="21600"/>
                  <a:pt x="18560" y="21600"/>
                </a:cubicBezTo>
                <a:cubicBezTo>
                  <a:pt x="20240" y="21600"/>
                  <a:pt x="21600" y="20380"/>
                  <a:pt x="21600" y="18873"/>
                </a:cubicBezTo>
                <a:cubicBezTo>
                  <a:pt x="21600" y="17366"/>
                  <a:pt x="20240" y="16147"/>
                  <a:pt x="18560" y="16147"/>
                </a:cubicBezTo>
                <a:close/>
                <a:moveTo>
                  <a:pt x="18997" y="17198"/>
                </a:moveTo>
                <a:cubicBezTo>
                  <a:pt x="19781" y="17200"/>
                  <a:pt x="20426" y="17760"/>
                  <a:pt x="20428" y="18463"/>
                </a:cubicBezTo>
                <a:cubicBezTo>
                  <a:pt x="20426" y="18639"/>
                  <a:pt x="20266" y="18783"/>
                  <a:pt x="20070" y="18784"/>
                </a:cubicBezTo>
                <a:cubicBezTo>
                  <a:pt x="19874" y="18783"/>
                  <a:pt x="19714" y="18639"/>
                  <a:pt x="19712" y="18463"/>
                </a:cubicBezTo>
                <a:cubicBezTo>
                  <a:pt x="19712" y="18112"/>
                  <a:pt x="19388" y="17840"/>
                  <a:pt x="18997" y="17840"/>
                </a:cubicBezTo>
                <a:cubicBezTo>
                  <a:pt x="18800" y="17840"/>
                  <a:pt x="18659" y="17695"/>
                  <a:pt x="18659" y="17519"/>
                </a:cubicBezTo>
                <a:cubicBezTo>
                  <a:pt x="18659" y="17342"/>
                  <a:pt x="18800" y="17198"/>
                  <a:pt x="18997" y="17198"/>
                </a:cubicBezTo>
                <a:close/>
                <a:moveTo>
                  <a:pt x="7452" y="18873"/>
                </a:moveTo>
                <a:cubicBezTo>
                  <a:pt x="6948" y="18873"/>
                  <a:pt x="6538" y="19241"/>
                  <a:pt x="6538" y="19693"/>
                </a:cubicBezTo>
                <a:cubicBezTo>
                  <a:pt x="6538" y="20145"/>
                  <a:pt x="6948" y="20513"/>
                  <a:pt x="7452" y="20513"/>
                </a:cubicBezTo>
                <a:cubicBezTo>
                  <a:pt x="7956" y="20513"/>
                  <a:pt x="8366" y="20145"/>
                  <a:pt x="8366" y="19693"/>
                </a:cubicBezTo>
                <a:cubicBezTo>
                  <a:pt x="8366" y="19241"/>
                  <a:pt x="7956" y="18873"/>
                  <a:pt x="7452" y="188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9" rIns="68579" anchor="ctr"/>
          <a:lstStyle/>
          <a:p>
            <a:endParaRPr lang="en-US" sz="2100"/>
          </a:p>
        </p:txBody>
      </p:sp>
      <p:sp>
        <p:nvSpPr>
          <p:cNvPr id="35857" name="TextBox 52">
            <a:extLst>
              <a:ext uri="{FF2B5EF4-FFF2-40B4-BE49-F238E27FC236}">
                <a16:creationId xmlns:a16="http://schemas.microsoft.com/office/drawing/2014/main" id="{6EE3E2CD-C821-EC05-D9AF-55768538B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797" y="1635920"/>
            <a:ext cx="1802606" cy="4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sp>
        <p:nvSpPr>
          <p:cNvPr id="20" name="TextBox 52">
            <a:extLst>
              <a:ext uri="{FF2B5EF4-FFF2-40B4-BE49-F238E27FC236}">
                <a16:creationId xmlns:a16="http://schemas.microsoft.com/office/drawing/2014/main" id="{A5887A50-B3FE-A45D-C5C9-6660DF864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15" y="2031206"/>
            <a:ext cx="1690688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5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     </a:t>
            </a:r>
          </a:p>
        </p:txBody>
      </p:sp>
      <p:sp>
        <p:nvSpPr>
          <p:cNvPr id="21" name="TextBox 52">
            <a:extLst>
              <a:ext uri="{FF2B5EF4-FFF2-40B4-BE49-F238E27FC236}">
                <a16:creationId xmlns:a16="http://schemas.microsoft.com/office/drawing/2014/main" id="{4083E811-5336-B6BD-6B81-9887767D8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809" y="2000252"/>
            <a:ext cx="1802606" cy="4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sp>
        <p:nvSpPr>
          <p:cNvPr id="22" name="Freeform 110">
            <a:extLst>
              <a:ext uri="{FF2B5EF4-FFF2-40B4-BE49-F238E27FC236}">
                <a16:creationId xmlns:a16="http://schemas.microsoft.com/office/drawing/2014/main" id="{86A21400-0529-9AC2-2A33-62E47802F4A4}"/>
              </a:ext>
            </a:extLst>
          </p:cNvPr>
          <p:cNvSpPr>
            <a:spLocks/>
          </p:cNvSpPr>
          <p:nvPr/>
        </p:nvSpPr>
        <p:spPr bwMode="auto">
          <a:xfrm>
            <a:off x="2888457" y="1788320"/>
            <a:ext cx="645318" cy="72152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6538" y="0"/>
                </a:moveTo>
                <a:cubicBezTo>
                  <a:pt x="5492" y="0"/>
                  <a:pt x="4650" y="756"/>
                  <a:pt x="4650" y="1693"/>
                </a:cubicBezTo>
                <a:cubicBezTo>
                  <a:pt x="4650" y="2630"/>
                  <a:pt x="5492" y="3386"/>
                  <a:pt x="6538" y="3386"/>
                </a:cubicBezTo>
                <a:cubicBezTo>
                  <a:pt x="7583" y="3386"/>
                  <a:pt x="8425" y="2630"/>
                  <a:pt x="8425" y="1693"/>
                </a:cubicBezTo>
                <a:cubicBezTo>
                  <a:pt x="8425" y="756"/>
                  <a:pt x="7583" y="0"/>
                  <a:pt x="6538" y="0"/>
                </a:cubicBezTo>
                <a:close/>
                <a:moveTo>
                  <a:pt x="17944" y="1907"/>
                </a:moveTo>
                <a:cubicBezTo>
                  <a:pt x="16731" y="1907"/>
                  <a:pt x="15738" y="2779"/>
                  <a:pt x="15738" y="3867"/>
                </a:cubicBezTo>
                <a:cubicBezTo>
                  <a:pt x="15738" y="4955"/>
                  <a:pt x="16731" y="5846"/>
                  <a:pt x="17944" y="5846"/>
                </a:cubicBezTo>
                <a:cubicBezTo>
                  <a:pt x="19157" y="5846"/>
                  <a:pt x="20130" y="4955"/>
                  <a:pt x="20130" y="3867"/>
                </a:cubicBezTo>
                <a:cubicBezTo>
                  <a:pt x="20130" y="2779"/>
                  <a:pt x="19157" y="1907"/>
                  <a:pt x="17944" y="1907"/>
                </a:cubicBezTo>
                <a:close/>
                <a:moveTo>
                  <a:pt x="1351" y="2228"/>
                </a:moveTo>
                <a:cubicBezTo>
                  <a:pt x="847" y="2228"/>
                  <a:pt x="457" y="2595"/>
                  <a:pt x="457" y="3048"/>
                </a:cubicBezTo>
                <a:cubicBezTo>
                  <a:pt x="457" y="3500"/>
                  <a:pt x="847" y="3867"/>
                  <a:pt x="1351" y="3867"/>
                </a:cubicBezTo>
                <a:cubicBezTo>
                  <a:pt x="1855" y="3867"/>
                  <a:pt x="2265" y="3500"/>
                  <a:pt x="2265" y="3048"/>
                </a:cubicBezTo>
                <a:cubicBezTo>
                  <a:pt x="2265" y="2595"/>
                  <a:pt x="1855" y="2228"/>
                  <a:pt x="1351" y="2228"/>
                </a:cubicBezTo>
                <a:close/>
                <a:moveTo>
                  <a:pt x="12320" y="5650"/>
                </a:moveTo>
                <a:cubicBezTo>
                  <a:pt x="9800" y="5650"/>
                  <a:pt x="7750" y="7470"/>
                  <a:pt x="7750" y="9731"/>
                </a:cubicBezTo>
                <a:cubicBezTo>
                  <a:pt x="7750" y="9821"/>
                  <a:pt x="7750" y="9920"/>
                  <a:pt x="7750" y="10016"/>
                </a:cubicBezTo>
                <a:cubicBezTo>
                  <a:pt x="10007" y="9031"/>
                  <a:pt x="12732" y="9863"/>
                  <a:pt x="13830" y="11887"/>
                </a:cubicBezTo>
                <a:cubicBezTo>
                  <a:pt x="14091" y="12367"/>
                  <a:pt x="14231" y="12887"/>
                  <a:pt x="14268" y="13420"/>
                </a:cubicBezTo>
                <a:cubicBezTo>
                  <a:pt x="16539" y="12441"/>
                  <a:pt x="17505" y="10004"/>
                  <a:pt x="16414" y="7966"/>
                </a:cubicBezTo>
                <a:cubicBezTo>
                  <a:pt x="15656" y="6552"/>
                  <a:pt x="14069" y="5654"/>
                  <a:pt x="12320" y="5650"/>
                </a:cubicBezTo>
                <a:close/>
                <a:moveTo>
                  <a:pt x="3636" y="5774"/>
                </a:moveTo>
                <a:cubicBezTo>
                  <a:pt x="2124" y="5774"/>
                  <a:pt x="914" y="6877"/>
                  <a:pt x="914" y="8234"/>
                </a:cubicBezTo>
                <a:cubicBezTo>
                  <a:pt x="914" y="9590"/>
                  <a:pt x="2124" y="10693"/>
                  <a:pt x="3636" y="10693"/>
                </a:cubicBezTo>
                <a:cubicBezTo>
                  <a:pt x="5149" y="10693"/>
                  <a:pt x="6379" y="9590"/>
                  <a:pt x="6379" y="8234"/>
                </a:cubicBezTo>
                <a:cubicBezTo>
                  <a:pt x="6379" y="6877"/>
                  <a:pt x="5149" y="5774"/>
                  <a:pt x="3636" y="5774"/>
                </a:cubicBezTo>
                <a:close/>
                <a:moveTo>
                  <a:pt x="4093" y="6737"/>
                </a:moveTo>
                <a:cubicBezTo>
                  <a:pt x="4766" y="6737"/>
                  <a:pt x="5325" y="7221"/>
                  <a:pt x="5325" y="7824"/>
                </a:cubicBezTo>
                <a:cubicBezTo>
                  <a:pt x="5325" y="7974"/>
                  <a:pt x="5176" y="8109"/>
                  <a:pt x="5008" y="8109"/>
                </a:cubicBezTo>
                <a:cubicBezTo>
                  <a:pt x="4840" y="8109"/>
                  <a:pt x="4709" y="7975"/>
                  <a:pt x="4709" y="7824"/>
                </a:cubicBezTo>
                <a:cubicBezTo>
                  <a:pt x="4709" y="7522"/>
                  <a:pt x="4430" y="7289"/>
                  <a:pt x="4093" y="7289"/>
                </a:cubicBezTo>
                <a:cubicBezTo>
                  <a:pt x="3925" y="7289"/>
                  <a:pt x="3795" y="7155"/>
                  <a:pt x="3795" y="7004"/>
                </a:cubicBezTo>
                <a:cubicBezTo>
                  <a:pt x="3795" y="6853"/>
                  <a:pt x="3925" y="6737"/>
                  <a:pt x="4093" y="6737"/>
                </a:cubicBezTo>
                <a:close/>
                <a:moveTo>
                  <a:pt x="12916" y="6737"/>
                </a:moveTo>
                <a:cubicBezTo>
                  <a:pt x="14429" y="6737"/>
                  <a:pt x="15658" y="7840"/>
                  <a:pt x="15659" y="9196"/>
                </a:cubicBezTo>
                <a:cubicBezTo>
                  <a:pt x="15659" y="9347"/>
                  <a:pt x="15528" y="9463"/>
                  <a:pt x="15360" y="9463"/>
                </a:cubicBezTo>
                <a:cubicBezTo>
                  <a:pt x="15192" y="9463"/>
                  <a:pt x="15042" y="9347"/>
                  <a:pt x="15042" y="9196"/>
                </a:cubicBezTo>
                <a:cubicBezTo>
                  <a:pt x="15042" y="8141"/>
                  <a:pt x="14092" y="7289"/>
                  <a:pt x="12916" y="7289"/>
                </a:cubicBezTo>
                <a:cubicBezTo>
                  <a:pt x="12748" y="7289"/>
                  <a:pt x="12618" y="7155"/>
                  <a:pt x="12618" y="7004"/>
                </a:cubicBezTo>
                <a:cubicBezTo>
                  <a:pt x="12618" y="6853"/>
                  <a:pt x="12748" y="6737"/>
                  <a:pt x="12916" y="6737"/>
                </a:cubicBezTo>
                <a:close/>
                <a:moveTo>
                  <a:pt x="9737" y="10141"/>
                </a:moveTo>
                <a:cubicBezTo>
                  <a:pt x="7553" y="10141"/>
                  <a:pt x="5763" y="11728"/>
                  <a:pt x="5763" y="13687"/>
                </a:cubicBezTo>
                <a:cubicBezTo>
                  <a:pt x="5763" y="15646"/>
                  <a:pt x="7553" y="17234"/>
                  <a:pt x="9737" y="17234"/>
                </a:cubicBezTo>
                <a:cubicBezTo>
                  <a:pt x="11921" y="17234"/>
                  <a:pt x="13691" y="15646"/>
                  <a:pt x="13691" y="13687"/>
                </a:cubicBezTo>
                <a:cubicBezTo>
                  <a:pt x="13691" y="11728"/>
                  <a:pt x="11921" y="10141"/>
                  <a:pt x="9737" y="10141"/>
                </a:cubicBezTo>
                <a:close/>
                <a:moveTo>
                  <a:pt x="10333" y="11246"/>
                </a:moveTo>
                <a:cubicBezTo>
                  <a:pt x="11509" y="11246"/>
                  <a:pt x="12459" y="12098"/>
                  <a:pt x="12459" y="13152"/>
                </a:cubicBezTo>
                <a:cubicBezTo>
                  <a:pt x="12459" y="13303"/>
                  <a:pt x="12329" y="13420"/>
                  <a:pt x="12161" y="13420"/>
                </a:cubicBezTo>
                <a:cubicBezTo>
                  <a:pt x="11993" y="13420"/>
                  <a:pt x="11863" y="13303"/>
                  <a:pt x="11863" y="13152"/>
                </a:cubicBezTo>
                <a:cubicBezTo>
                  <a:pt x="11863" y="12399"/>
                  <a:pt x="11173" y="11780"/>
                  <a:pt x="10333" y="11780"/>
                </a:cubicBezTo>
                <a:cubicBezTo>
                  <a:pt x="10165" y="11780"/>
                  <a:pt x="10035" y="11664"/>
                  <a:pt x="10035" y="11513"/>
                </a:cubicBezTo>
                <a:cubicBezTo>
                  <a:pt x="10035" y="11362"/>
                  <a:pt x="10165" y="11246"/>
                  <a:pt x="10333" y="11246"/>
                </a:cubicBezTo>
                <a:close/>
                <a:moveTo>
                  <a:pt x="19613" y="12867"/>
                </a:moveTo>
                <a:cubicBezTo>
                  <a:pt x="19109" y="12867"/>
                  <a:pt x="18699" y="13235"/>
                  <a:pt x="18699" y="13687"/>
                </a:cubicBezTo>
                <a:cubicBezTo>
                  <a:pt x="18699" y="14139"/>
                  <a:pt x="19109" y="14507"/>
                  <a:pt x="19613" y="14507"/>
                </a:cubicBezTo>
                <a:cubicBezTo>
                  <a:pt x="20117" y="14507"/>
                  <a:pt x="20527" y="14139"/>
                  <a:pt x="20527" y="13687"/>
                </a:cubicBezTo>
                <a:cubicBezTo>
                  <a:pt x="20527" y="13235"/>
                  <a:pt x="20117" y="12867"/>
                  <a:pt x="19613" y="12867"/>
                </a:cubicBezTo>
                <a:close/>
                <a:moveTo>
                  <a:pt x="2424" y="15879"/>
                </a:moveTo>
                <a:cubicBezTo>
                  <a:pt x="1080" y="15879"/>
                  <a:pt x="0" y="16848"/>
                  <a:pt x="0" y="18053"/>
                </a:cubicBezTo>
                <a:cubicBezTo>
                  <a:pt x="0" y="19259"/>
                  <a:pt x="1080" y="20246"/>
                  <a:pt x="2424" y="20246"/>
                </a:cubicBezTo>
                <a:cubicBezTo>
                  <a:pt x="3768" y="20246"/>
                  <a:pt x="4868" y="19259"/>
                  <a:pt x="4868" y="18053"/>
                </a:cubicBezTo>
                <a:cubicBezTo>
                  <a:pt x="4868" y="16848"/>
                  <a:pt x="3768" y="15879"/>
                  <a:pt x="2424" y="15879"/>
                </a:cubicBezTo>
                <a:close/>
                <a:moveTo>
                  <a:pt x="18560" y="16147"/>
                </a:moveTo>
                <a:cubicBezTo>
                  <a:pt x="16879" y="16147"/>
                  <a:pt x="15500" y="17366"/>
                  <a:pt x="15500" y="18873"/>
                </a:cubicBezTo>
                <a:cubicBezTo>
                  <a:pt x="15500" y="20380"/>
                  <a:pt x="16879" y="21600"/>
                  <a:pt x="18560" y="21600"/>
                </a:cubicBezTo>
                <a:cubicBezTo>
                  <a:pt x="20240" y="21600"/>
                  <a:pt x="21600" y="20380"/>
                  <a:pt x="21600" y="18873"/>
                </a:cubicBezTo>
                <a:cubicBezTo>
                  <a:pt x="21600" y="17366"/>
                  <a:pt x="20240" y="16147"/>
                  <a:pt x="18560" y="16147"/>
                </a:cubicBezTo>
                <a:close/>
                <a:moveTo>
                  <a:pt x="18997" y="17198"/>
                </a:moveTo>
                <a:cubicBezTo>
                  <a:pt x="19781" y="17200"/>
                  <a:pt x="20426" y="17760"/>
                  <a:pt x="20428" y="18463"/>
                </a:cubicBezTo>
                <a:cubicBezTo>
                  <a:pt x="20426" y="18639"/>
                  <a:pt x="20266" y="18783"/>
                  <a:pt x="20070" y="18784"/>
                </a:cubicBezTo>
                <a:cubicBezTo>
                  <a:pt x="19874" y="18783"/>
                  <a:pt x="19714" y="18639"/>
                  <a:pt x="19712" y="18463"/>
                </a:cubicBezTo>
                <a:cubicBezTo>
                  <a:pt x="19712" y="18112"/>
                  <a:pt x="19388" y="17840"/>
                  <a:pt x="18997" y="17840"/>
                </a:cubicBezTo>
                <a:cubicBezTo>
                  <a:pt x="18800" y="17840"/>
                  <a:pt x="18659" y="17695"/>
                  <a:pt x="18659" y="17519"/>
                </a:cubicBezTo>
                <a:cubicBezTo>
                  <a:pt x="18659" y="17342"/>
                  <a:pt x="18800" y="17198"/>
                  <a:pt x="18997" y="17198"/>
                </a:cubicBezTo>
                <a:close/>
                <a:moveTo>
                  <a:pt x="7452" y="18873"/>
                </a:moveTo>
                <a:cubicBezTo>
                  <a:pt x="6948" y="18873"/>
                  <a:pt x="6538" y="19241"/>
                  <a:pt x="6538" y="19693"/>
                </a:cubicBezTo>
                <a:cubicBezTo>
                  <a:pt x="6538" y="20145"/>
                  <a:pt x="6948" y="20513"/>
                  <a:pt x="7452" y="20513"/>
                </a:cubicBezTo>
                <a:cubicBezTo>
                  <a:pt x="7956" y="20513"/>
                  <a:pt x="8366" y="20145"/>
                  <a:pt x="8366" y="19693"/>
                </a:cubicBezTo>
                <a:cubicBezTo>
                  <a:pt x="8366" y="19241"/>
                  <a:pt x="7956" y="18873"/>
                  <a:pt x="7452" y="188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9" rIns="68579" anchor="ctr"/>
          <a:lstStyle/>
          <a:p>
            <a:endParaRPr lang="en-US" sz="2100"/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85D75130-B4C8-4BA4-3756-2026F08A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1554956"/>
            <a:ext cx="5765007" cy="1221582"/>
          </a:xfrm>
          <a:prstGeom prst="roundRect">
            <a:avLst>
              <a:gd name="adj" fmla="val 50000"/>
            </a:avLst>
          </a:prstGeom>
          <a:solidFill>
            <a:srgbClr val="0CB1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9" rIns="6857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F6E5B8FE-C520-0E42-4A3D-9A43190E1405}"/>
              </a:ext>
            </a:extLst>
          </p:cNvPr>
          <p:cNvSpPr/>
          <p:nvPr/>
        </p:nvSpPr>
        <p:spPr>
          <a:xfrm>
            <a:off x="1028700" y="1485902"/>
            <a:ext cx="1478757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9" rIns="6857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100">
              <a:solidFill>
                <a:srgbClr val="FFFFFF"/>
              </a:solidFill>
            </a:endParaRP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B361B0B5-7BF8-D09D-4B18-3E8BD021D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2" y="1621633"/>
            <a:ext cx="1216820" cy="1216820"/>
          </a:xfrm>
          <a:prstGeom prst="ellipse">
            <a:avLst/>
          </a:prstGeom>
          <a:gradFill rotWithShape="0">
            <a:gsLst>
              <a:gs pos="0">
                <a:srgbClr val="0CB100"/>
              </a:gs>
              <a:gs pos="46822">
                <a:srgbClr val="67CE02"/>
              </a:gs>
              <a:gs pos="99075">
                <a:srgbClr val="C3EA03"/>
              </a:gs>
              <a:gs pos="100000">
                <a:srgbClr val="C3EA03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9" rIns="6857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52">
            <a:extLst>
              <a:ext uri="{FF2B5EF4-FFF2-40B4-BE49-F238E27FC236}">
                <a16:creationId xmlns:a16="http://schemas.microsoft.com/office/drawing/2014/main" id="{91D40167-A5F1-96B3-490A-7A19233B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31206"/>
            <a:ext cx="4298157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5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     </a:t>
            </a: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9F5A9855-EC34-C9E0-EE03-ADBBC6651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97" y="1750220"/>
            <a:ext cx="1802606" cy="4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7" tIns="68577" rIns="68577" bIns="685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E88F0C-21B9-94DA-99BC-253A4A34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7" y="1854993"/>
            <a:ext cx="11096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885DE3B4-D16F-1DFE-0182-840268961018}"/>
              </a:ext>
            </a:extLst>
          </p:cNvPr>
          <p:cNvSpPr/>
          <p:nvPr/>
        </p:nvSpPr>
        <p:spPr>
          <a:xfrm>
            <a:off x="0" y="112736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" name="Google Shape;119;p4" descr="child001 - 04 01">
            <a:extLst>
              <a:ext uri="{FF2B5EF4-FFF2-40B4-BE49-F238E27FC236}">
                <a16:creationId xmlns:a16="http://schemas.microsoft.com/office/drawing/2014/main" id="{E41B88F1-DED6-6CB9-E548-5BAEFCD975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55446" y="187060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0;p4" descr="child001 - 04 02">
            <a:extLst>
              <a:ext uri="{FF2B5EF4-FFF2-40B4-BE49-F238E27FC236}">
                <a16:creationId xmlns:a16="http://schemas.microsoft.com/office/drawing/2014/main" id="{81DA0FCE-69C5-96FA-4A43-963FA88BE5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1964" y="-114300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17;p4"/>
          <p:cNvSpPr txBox="1">
            <a:spLocks noGrp="1"/>
          </p:cNvSpPr>
          <p:nvPr>
            <p:ph type="title"/>
          </p:nvPr>
        </p:nvSpPr>
        <p:spPr>
          <a:xfrm>
            <a:off x="2888457" y="341416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TỌA ĐỘ CỦA MỘT ĐIỂM VÀ ĐỒ THỊ HÀM SỐ</a:t>
            </a:r>
            <a:endParaRPr lang="en-US" sz="3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888BE64-FACC-F52C-106A-2379B0470293}"/>
              </a:ext>
            </a:extLst>
          </p:cNvPr>
          <p:cNvSpPr txBox="1">
            <a:spLocks/>
          </p:cNvSpPr>
          <p:nvPr/>
        </p:nvSpPr>
        <p:spPr bwMode="auto">
          <a:xfrm>
            <a:off x="1028702" y="3086100"/>
            <a:ext cx="1605553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nl-NL" altLang="en-US" sz="4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Đọc lại nội dung bài đã học.</a:t>
            </a:r>
            <a:endParaRPr lang="en-US" altLang="en-US" sz="4200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nl-NL" altLang="en-US" sz="4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 thành các bài tập 1,2,3/tr14trong sách giáo khoa.</a:t>
            </a:r>
          </a:p>
          <a:p>
            <a:pPr eaLnBrk="1" hangingPunct="1"/>
            <a:r>
              <a:rPr lang="nl-NL" altLang="en-US" sz="42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Đọc nộ dung có thể em chưa biết</a:t>
            </a:r>
            <a:endParaRPr lang="nl-NL" altLang="en-US" sz="4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nl-NL" altLang="en-US" sz="4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Chuẩn bị nội dung phần 3 – Bài 2. Tọa độ của một điểm và đồ thị của hàm số.</a:t>
            </a:r>
            <a:endParaRPr lang="en-US" altLang="en-US" sz="4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dvAuto="0"/>
      <p:bldP spid="21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81"/>
            <a:ext cx="18288000" cy="10205019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5092065" y="2314575"/>
            <a:ext cx="9629775" cy="14230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66116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531F7791-29BA-1419-A9DA-80F87E69DDE9}"/>
              </a:ext>
            </a:extLst>
          </p:cNvPr>
          <p:cNvSpPr/>
          <p:nvPr/>
        </p:nvSpPr>
        <p:spPr>
          <a:xfrm>
            <a:off x="0" y="390811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119;p4" descr="child001 - 04 01">
            <a:extLst>
              <a:ext uri="{FF2B5EF4-FFF2-40B4-BE49-F238E27FC236}">
                <a16:creationId xmlns:a16="http://schemas.microsoft.com/office/drawing/2014/main" id="{949B097E-3C0C-794E-1670-B1977D1D0C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301359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;p4" descr="child001 - 04 02">
            <a:extLst>
              <a:ext uri="{FF2B5EF4-FFF2-40B4-BE49-F238E27FC236}">
                <a16:creationId xmlns:a16="http://schemas.microsoft.com/office/drawing/2014/main" id="{8F7D0496-12A7-8410-0AAC-5ED5C865D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0"/>
            <a:ext cx="1173801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ABBE933-B183-0588-06E2-DC5C5C89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455" y="7852481"/>
            <a:ext cx="2330727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17;p4"/>
          <p:cNvSpPr txBox="1">
            <a:spLocks/>
          </p:cNvSpPr>
          <p:nvPr/>
        </p:nvSpPr>
        <p:spPr>
          <a:xfrm>
            <a:off x="2927073" y="735778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2: TỌA ĐỘ CỦA MỘT ĐIỂM VÀ ĐỒ THỊ HÀM SỐ</a:t>
            </a:r>
            <a:endParaRPr lang="en-US" sz="3600" dirty="0"/>
          </a:p>
        </p:txBody>
      </p:sp>
      <p:sp>
        <p:nvSpPr>
          <p:cNvPr id="24" name="Google Shape;118;p4"/>
          <p:cNvSpPr txBox="1"/>
          <p:nvPr/>
        </p:nvSpPr>
        <p:spPr>
          <a:xfrm>
            <a:off x="352498" y="1763472"/>
            <a:ext cx="6076664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endParaRPr sz="4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r="29394"/>
          <a:stretch/>
        </p:blipFill>
        <p:spPr>
          <a:xfrm>
            <a:off x="4942034" y="2452633"/>
            <a:ext cx="8403932" cy="7007501"/>
          </a:xfrm>
          <a:prstGeom prst="rect">
            <a:avLst/>
          </a:prstGeom>
        </p:spPr>
      </p:pic>
      <p:sp>
        <p:nvSpPr>
          <p:cNvPr id="27" name="Google Shape;593;p39"/>
          <p:cNvSpPr/>
          <p:nvPr/>
        </p:nvSpPr>
        <p:spPr>
          <a:xfrm>
            <a:off x="521191" y="8514570"/>
            <a:ext cx="3747467" cy="1419353"/>
          </a:xfrm>
          <a:custGeom>
            <a:avLst/>
            <a:gdLst/>
            <a:ahLst/>
            <a:cxnLst/>
            <a:rect l="l" t="t" r="r" b="b"/>
            <a:pathLst>
              <a:path w="2498311" h="946235" extrusionOk="0">
                <a:moveTo>
                  <a:pt x="0" y="0"/>
                </a:moveTo>
                <a:lnTo>
                  <a:pt x="2498312" y="0"/>
                </a:lnTo>
                <a:lnTo>
                  <a:pt x="2498312" y="946235"/>
                </a:lnTo>
                <a:lnTo>
                  <a:pt x="0" y="94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1" name="Group 60"/>
          <p:cNvGrpSpPr/>
          <p:nvPr/>
        </p:nvGrpSpPr>
        <p:grpSpPr>
          <a:xfrm>
            <a:off x="5766773" y="5887801"/>
            <a:ext cx="6870737" cy="746596"/>
            <a:chOff x="5766773" y="5940385"/>
            <a:chExt cx="6870737" cy="74659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437619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63216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68130" y="599151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11364" y="595518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838660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545835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210380" y="598087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936084" y="5960497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5766773" y="5940385"/>
              <a:ext cx="6870737" cy="746596"/>
              <a:chOff x="5639182" y="5324975"/>
              <a:chExt cx="6870737" cy="746596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5639182" y="5448003"/>
                <a:ext cx="6870737" cy="909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8609718" y="5390333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118126" y="532497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x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26008" y="5513047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1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234615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907991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581474" y="5548351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35310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57529" y="5495095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70332" y="5482987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22959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-1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615696" y="3081211"/>
            <a:ext cx="586446" cy="5887410"/>
            <a:chOff x="8615696" y="3081211"/>
            <a:chExt cx="586446" cy="5887410"/>
          </a:xfrm>
        </p:grpSpPr>
        <p:sp>
          <p:nvSpPr>
            <p:cNvPr id="14" name="Rectangle 13"/>
            <p:cNvSpPr/>
            <p:nvPr/>
          </p:nvSpPr>
          <p:spPr>
            <a:xfrm>
              <a:off x="8728737" y="3081211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+mj-lt"/>
                </a:rPr>
                <a:t>y</a:t>
              </a:r>
              <a:endParaRPr lang="en-US" sz="2800" dirty="0">
                <a:latin typeface="+mj-lt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8615696" y="3152611"/>
              <a:ext cx="586446" cy="5816010"/>
              <a:chOff x="8615696" y="3152611"/>
              <a:chExt cx="586446" cy="581601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9144000" y="3152611"/>
                <a:ext cx="0" cy="581601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8615696" y="3708519"/>
                <a:ext cx="586446" cy="4729652"/>
                <a:chOff x="8615696" y="3708519"/>
                <a:chExt cx="586446" cy="4729652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8615696" y="6530166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68228" y="721021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8668228" y="791495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-3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674544" y="5081181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670677" y="4423647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668228" y="3708519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3</a:t>
                  </a:r>
                  <a:endParaRPr lang="en-US" sz="2800" dirty="0">
                    <a:latin typeface="+mj-lt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9092939" y="3970129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085846" y="4632897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9096480" y="5377171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9100019" y="6773588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089386" y="7485963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9100019" y="8155834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8" name="TextBox 87"/>
          <p:cNvSpPr txBox="1"/>
          <p:nvPr/>
        </p:nvSpPr>
        <p:spPr>
          <a:xfrm>
            <a:off x="10726408" y="4231739"/>
            <a:ext cx="33374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58188" y="4231739"/>
            <a:ext cx="4828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752178" y="7130650"/>
            <a:ext cx="6319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III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671162" y="7123619"/>
            <a:ext cx="6575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IV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437399" y="3604431"/>
            <a:ext cx="498685" cy="567818"/>
            <a:chOff x="11437399" y="3604431"/>
            <a:chExt cx="498685" cy="567818"/>
          </a:xfrm>
        </p:grpSpPr>
        <p:sp>
          <p:nvSpPr>
            <p:cNvPr id="93" name="TextBox 92"/>
            <p:cNvSpPr txBox="1"/>
            <p:nvPr/>
          </p:nvSpPr>
          <p:spPr>
            <a:xfrm>
              <a:off x="11437399" y="3604431"/>
              <a:ext cx="498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P</a:t>
              </a:r>
              <a:endParaRPr lang="en-US" sz="3000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1456311" y="4126530"/>
              <a:ext cx="57624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Connector 96"/>
          <p:cNvCxnSpPr/>
          <p:nvPr/>
        </p:nvCxnSpPr>
        <p:spPr>
          <a:xfrm flipH="1">
            <a:off x="11464750" y="4149390"/>
            <a:ext cx="12827" cy="1924317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4" idx="3"/>
          </p:cNvCxnSpPr>
          <p:nvPr/>
        </p:nvCxnSpPr>
        <p:spPr>
          <a:xfrm flipH="1" flipV="1">
            <a:off x="9100019" y="4158429"/>
            <a:ext cx="2364731" cy="7125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1338228" y="6095186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</a:t>
            </a:r>
            <a:endParaRPr lang="en-US" sz="2800" dirty="0">
              <a:latin typeface="+mj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786878" y="387277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b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2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8" grpId="1"/>
      <p:bldP spid="90" grpId="0"/>
      <p:bldP spid="90" grpId="1"/>
      <p:bldP spid="91" grpId="0"/>
      <p:bldP spid="91" grpId="1"/>
      <p:bldP spid="92" grpId="0"/>
      <p:bldP spid="92" grpId="1"/>
      <p:bldP spid="103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531F7791-29BA-1419-A9DA-80F87E69DDE9}"/>
              </a:ext>
            </a:extLst>
          </p:cNvPr>
          <p:cNvSpPr/>
          <p:nvPr/>
        </p:nvSpPr>
        <p:spPr>
          <a:xfrm>
            <a:off x="0" y="390811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119;p4" descr="child001 - 04 01">
            <a:extLst>
              <a:ext uri="{FF2B5EF4-FFF2-40B4-BE49-F238E27FC236}">
                <a16:creationId xmlns:a16="http://schemas.microsoft.com/office/drawing/2014/main" id="{949B097E-3C0C-794E-1670-B1977D1D0C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301359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;p4" descr="child001 - 04 02">
            <a:extLst>
              <a:ext uri="{FF2B5EF4-FFF2-40B4-BE49-F238E27FC236}">
                <a16:creationId xmlns:a16="http://schemas.microsoft.com/office/drawing/2014/main" id="{8F7D0496-12A7-8410-0AAC-5ED5C865D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0"/>
            <a:ext cx="1173801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ABBE933-B183-0588-06E2-DC5C5C89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455" y="7852481"/>
            <a:ext cx="2330727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17;p4"/>
          <p:cNvSpPr txBox="1">
            <a:spLocks/>
          </p:cNvSpPr>
          <p:nvPr/>
        </p:nvSpPr>
        <p:spPr>
          <a:xfrm>
            <a:off x="2927073" y="735778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2: TỌA ĐỘ CỦA MỘT ĐIỂM VÀ ĐỒ THỊ HÀM SỐ</a:t>
            </a:r>
            <a:endParaRPr lang="en-US" sz="3600" dirty="0"/>
          </a:p>
        </p:txBody>
      </p:sp>
      <p:sp>
        <p:nvSpPr>
          <p:cNvPr id="24" name="Google Shape;118;p4"/>
          <p:cNvSpPr txBox="1"/>
          <p:nvPr/>
        </p:nvSpPr>
        <p:spPr>
          <a:xfrm>
            <a:off x="352498" y="1763472"/>
            <a:ext cx="6076664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endParaRPr sz="4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r="29394"/>
          <a:stretch/>
        </p:blipFill>
        <p:spPr>
          <a:xfrm>
            <a:off x="4942034" y="2452633"/>
            <a:ext cx="8403932" cy="7007501"/>
          </a:xfrm>
          <a:prstGeom prst="rect">
            <a:avLst/>
          </a:prstGeom>
        </p:spPr>
      </p:pic>
      <p:sp>
        <p:nvSpPr>
          <p:cNvPr id="27" name="Google Shape;593;p39"/>
          <p:cNvSpPr/>
          <p:nvPr/>
        </p:nvSpPr>
        <p:spPr>
          <a:xfrm>
            <a:off x="521191" y="8514570"/>
            <a:ext cx="3747467" cy="1419353"/>
          </a:xfrm>
          <a:custGeom>
            <a:avLst/>
            <a:gdLst/>
            <a:ahLst/>
            <a:cxnLst/>
            <a:rect l="l" t="t" r="r" b="b"/>
            <a:pathLst>
              <a:path w="2498311" h="946235" extrusionOk="0">
                <a:moveTo>
                  <a:pt x="0" y="0"/>
                </a:moveTo>
                <a:lnTo>
                  <a:pt x="2498312" y="0"/>
                </a:lnTo>
                <a:lnTo>
                  <a:pt x="2498312" y="946235"/>
                </a:lnTo>
                <a:lnTo>
                  <a:pt x="0" y="94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1" name="Group 60"/>
          <p:cNvGrpSpPr/>
          <p:nvPr/>
        </p:nvGrpSpPr>
        <p:grpSpPr>
          <a:xfrm>
            <a:off x="5766773" y="5887801"/>
            <a:ext cx="6870737" cy="746596"/>
            <a:chOff x="5766773" y="5940385"/>
            <a:chExt cx="6870737" cy="74659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437619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63216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68130" y="599151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11364" y="595518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838660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545835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210380" y="598087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936084" y="5960497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5766773" y="5940385"/>
              <a:ext cx="6870737" cy="746596"/>
              <a:chOff x="5639182" y="5324975"/>
              <a:chExt cx="6870737" cy="746596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5639182" y="5448003"/>
                <a:ext cx="6870737" cy="909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8609718" y="5390333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118126" y="532497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x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26008" y="5513047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1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234615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907991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581474" y="5548351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35310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57529" y="5495095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70332" y="5482987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22959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-1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615696" y="3081211"/>
            <a:ext cx="586446" cy="5887410"/>
            <a:chOff x="8615696" y="3081211"/>
            <a:chExt cx="586446" cy="5887410"/>
          </a:xfrm>
        </p:grpSpPr>
        <p:sp>
          <p:nvSpPr>
            <p:cNvPr id="14" name="Rectangle 13"/>
            <p:cNvSpPr/>
            <p:nvPr/>
          </p:nvSpPr>
          <p:spPr>
            <a:xfrm>
              <a:off x="8728737" y="3081211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+mj-lt"/>
                </a:rPr>
                <a:t>y</a:t>
              </a:r>
              <a:endParaRPr lang="en-US" sz="2800" dirty="0">
                <a:latin typeface="+mj-lt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8615696" y="3152611"/>
              <a:ext cx="586446" cy="5816010"/>
              <a:chOff x="8615696" y="3152611"/>
              <a:chExt cx="586446" cy="581601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9144000" y="3152611"/>
                <a:ext cx="0" cy="581601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8615696" y="3708519"/>
                <a:ext cx="586446" cy="4729652"/>
                <a:chOff x="8615696" y="3708519"/>
                <a:chExt cx="586446" cy="4729652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8615696" y="6530166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68228" y="721021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8668228" y="791495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-3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674544" y="5081181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670677" y="4423647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668228" y="3708519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3</a:t>
                  </a:r>
                  <a:endParaRPr lang="en-US" sz="2800" dirty="0">
                    <a:latin typeface="+mj-lt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9092939" y="3970129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085846" y="4632897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9096480" y="5377171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9100019" y="6773588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089386" y="7485963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9100019" y="8155834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5" name="Group 94"/>
          <p:cNvGrpSpPr/>
          <p:nvPr/>
        </p:nvGrpSpPr>
        <p:grpSpPr>
          <a:xfrm>
            <a:off x="11437399" y="3604431"/>
            <a:ext cx="498685" cy="567818"/>
            <a:chOff x="11437399" y="3604431"/>
            <a:chExt cx="498685" cy="567818"/>
          </a:xfrm>
        </p:grpSpPr>
        <p:sp>
          <p:nvSpPr>
            <p:cNvPr id="93" name="TextBox 92"/>
            <p:cNvSpPr txBox="1"/>
            <p:nvPr/>
          </p:nvSpPr>
          <p:spPr>
            <a:xfrm>
              <a:off x="11437399" y="3604431"/>
              <a:ext cx="498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P</a:t>
              </a:r>
              <a:endParaRPr lang="en-US" sz="3000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1456311" y="4126530"/>
              <a:ext cx="57624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Connector 96"/>
          <p:cNvCxnSpPr/>
          <p:nvPr/>
        </p:nvCxnSpPr>
        <p:spPr>
          <a:xfrm flipH="1">
            <a:off x="11464750" y="4149390"/>
            <a:ext cx="12827" cy="1924317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4" idx="3"/>
          </p:cNvCxnSpPr>
          <p:nvPr/>
        </p:nvCxnSpPr>
        <p:spPr>
          <a:xfrm flipH="1" flipV="1">
            <a:off x="9100019" y="4158429"/>
            <a:ext cx="2364731" cy="7125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1338228" y="6095186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a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786878" y="387277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b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73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6E2C8-7F95-B61B-9E1A-BD9490B7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95" y="268250"/>
            <a:ext cx="10811434" cy="97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7C3B2D-1C63-A258-D8D7-35CB65735FFC}"/>
              </a:ext>
            </a:extLst>
          </p:cNvPr>
          <p:cNvGrpSpPr/>
          <p:nvPr/>
        </p:nvGrpSpPr>
        <p:grpSpPr>
          <a:xfrm>
            <a:off x="2940010" y="1240491"/>
            <a:ext cx="10643837" cy="8136600"/>
            <a:chOff x="2178010" y="1183341"/>
            <a:chExt cx="10643837" cy="8136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B3FB69-0F8C-9214-F7B9-997BFB861816}"/>
                </a:ext>
              </a:extLst>
            </p:cNvPr>
            <p:cNvGrpSpPr/>
            <p:nvPr/>
          </p:nvGrpSpPr>
          <p:grpSpPr>
            <a:xfrm>
              <a:off x="2178010" y="1183341"/>
              <a:ext cx="10643837" cy="8136600"/>
              <a:chOff x="3438876" y="986118"/>
              <a:chExt cx="13859434" cy="872319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r="29394"/>
              <a:stretch/>
            </p:blipFill>
            <p:spPr>
              <a:xfrm>
                <a:off x="3438876" y="1318345"/>
                <a:ext cx="13859434" cy="8390964"/>
              </a:xfrm>
              <a:prstGeom prst="rect">
                <a:avLst/>
              </a:prstGeom>
            </p:spPr>
          </p:pic>
          <p:grpSp>
            <p:nvGrpSpPr>
              <p:cNvPr id="61" name="Group 60"/>
              <p:cNvGrpSpPr/>
              <p:nvPr/>
            </p:nvGrpSpPr>
            <p:grpSpPr>
              <a:xfrm>
                <a:off x="4910152" y="5458067"/>
                <a:ext cx="11330949" cy="893993"/>
                <a:chOff x="5766773" y="5940385"/>
                <a:chExt cx="6870737" cy="746596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437619" y="5989738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7763216" y="5989738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7068130" y="5991511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311364" y="5955181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810348" y="5989738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0517523" y="5973686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1182068" y="5964826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1907772" y="5960497"/>
                  <a:ext cx="2641" cy="164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/>
                <p:cNvGrpSpPr/>
                <p:nvPr/>
              </p:nvGrpSpPr>
              <p:grpSpPr>
                <a:xfrm>
                  <a:off x="5766773" y="5940385"/>
                  <a:ext cx="6870737" cy="746596"/>
                  <a:chOff x="5639182" y="5324975"/>
                  <a:chExt cx="6870737" cy="746596"/>
                </a:xfrm>
              </p:grpSpPr>
              <p:cxnSp>
                <p:nvCxnSpPr>
                  <p:cNvPr id="10" name="Straight Arrow Connector 9"/>
                  <p:cNvCxnSpPr/>
                  <p:nvPr/>
                </p:nvCxnSpPr>
                <p:spPr>
                  <a:xfrm flipV="1">
                    <a:off x="5639182" y="5414021"/>
                    <a:ext cx="6870737" cy="909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609718" y="5390333"/>
                    <a:ext cx="44435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</a:t>
                    </a:r>
                    <a:endPara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2118126" y="5324975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x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9526008" y="5513047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1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0234615" y="5534602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2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10907991" y="5534602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3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1581474" y="5548351"/>
                    <a:ext cx="36420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4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935310" y="5482096"/>
                    <a:ext cx="48442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-4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657529" y="5495095"/>
                    <a:ext cx="48442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-3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7370332" y="5482987"/>
                    <a:ext cx="48442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-2</a:t>
                    </a:r>
                    <a:endParaRPr lang="en-US" sz="2800" dirty="0">
                      <a:latin typeface="+mj-lt"/>
                    </a:endParaRP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8022959" y="5482096"/>
                    <a:ext cx="484428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>
                        <a:latin typeface="+mj-lt"/>
                      </a:rPr>
                      <a:t>-1</a:t>
                    </a:r>
                    <a:endParaRPr lang="en-US" sz="2800" dirty="0"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86" name="Group 85"/>
              <p:cNvGrpSpPr/>
              <p:nvPr/>
            </p:nvGrpSpPr>
            <p:grpSpPr>
              <a:xfrm>
                <a:off x="9608482" y="986118"/>
                <a:ext cx="999761" cy="8217903"/>
                <a:chOff x="8615696" y="2153166"/>
                <a:chExt cx="606224" cy="6862974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8857718" y="2153166"/>
                  <a:ext cx="3642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y</a:t>
                  </a:r>
                  <a:endParaRPr lang="en-US" sz="2800" dirty="0">
                    <a:latin typeface="+mj-lt"/>
                  </a:endParaRPr>
                </a:p>
              </p:txBody>
            </p:sp>
            <p:grpSp>
              <p:nvGrpSpPr>
                <p:cNvPr id="85" name="Group 84"/>
                <p:cNvGrpSpPr/>
                <p:nvPr/>
              </p:nvGrpSpPr>
              <p:grpSpPr>
                <a:xfrm>
                  <a:off x="8615696" y="2305499"/>
                  <a:ext cx="551054" cy="6710641"/>
                  <a:chOff x="8615696" y="2305499"/>
                  <a:chExt cx="551054" cy="6710641"/>
                </a:xfrm>
              </p:grpSpPr>
              <p:cxnSp>
                <p:nvCxnSpPr>
                  <p:cNvPr id="6" name="Straight Arrow Connector 5"/>
                  <p:cNvCxnSpPr>
                    <a:cxnSpLocks/>
                  </p:cNvCxnSpPr>
                  <p:nvPr/>
                </p:nvCxnSpPr>
                <p:spPr>
                  <a:xfrm flipV="1">
                    <a:off x="9100623" y="2305499"/>
                    <a:ext cx="0" cy="671064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4" name="Group 83"/>
                  <p:cNvGrpSpPr/>
                  <p:nvPr/>
                </p:nvGrpSpPr>
                <p:grpSpPr>
                  <a:xfrm>
                    <a:off x="8615696" y="3708519"/>
                    <a:ext cx="551054" cy="4729652"/>
                    <a:chOff x="8615696" y="3708519"/>
                    <a:chExt cx="551054" cy="4729652"/>
                  </a:xfrm>
                </p:grpSpPr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8615696" y="6530166"/>
                      <a:ext cx="48442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-1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8668228" y="7210211"/>
                      <a:ext cx="48442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-2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8668228" y="7914951"/>
                      <a:ext cx="484428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-3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8674544" y="5081181"/>
                      <a:ext cx="36420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1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8670677" y="4423647"/>
                      <a:ext cx="36420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2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8668228" y="3708519"/>
                      <a:ext cx="36420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vi-VN" sz="2800" dirty="0">
                          <a:latin typeface="+mj-lt"/>
                        </a:rPr>
                        <a:t>3</a:t>
                      </a:r>
                      <a:endParaRPr lang="en-US" sz="2800" dirty="0">
                        <a:latin typeface="+mj-lt"/>
                      </a:endParaRPr>
                    </a:p>
                  </p:txBody>
                </p: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>
                      <a:off x="9064627" y="3857762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9057534" y="4568687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>
                      <a:off x="9054012" y="5268043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9057551" y="6661220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>
                      <a:off x="9046918" y="7373597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>
                      <a:off x="9057551" y="8059518"/>
                      <a:ext cx="102123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40DDFB-EF08-B319-EB0F-4569FFDAE3CD}"/>
                </a:ext>
              </a:extLst>
            </p:cNvPr>
            <p:cNvSpPr txBox="1"/>
            <p:nvPr/>
          </p:nvSpPr>
          <p:spPr>
            <a:xfrm>
              <a:off x="7191265" y="197410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4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04FE83-92D3-53B2-FD7D-78E175184EE2}"/>
                </a:ext>
              </a:extLst>
            </p:cNvPr>
            <p:cNvCxnSpPr/>
            <p:nvPr/>
          </p:nvCxnSpPr>
          <p:spPr>
            <a:xfrm>
              <a:off x="7464071" y="2292216"/>
              <a:ext cx="16841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E08B38BF-50F5-BF94-4E28-6AFFE3BD4138}"/>
              </a:ext>
            </a:extLst>
          </p:cNvPr>
          <p:cNvSpPr/>
          <p:nvPr/>
        </p:nvSpPr>
        <p:spPr>
          <a:xfrm>
            <a:off x="9969050" y="3058637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68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4;p19"/>
          <p:cNvSpPr/>
          <p:nvPr/>
        </p:nvSpPr>
        <p:spPr>
          <a:xfrm>
            <a:off x="-5884755" y="2720049"/>
            <a:ext cx="10207005" cy="4846902"/>
          </a:xfrm>
          <a:custGeom>
            <a:avLst/>
            <a:gdLst/>
            <a:ahLst/>
            <a:cxnLst/>
            <a:rect l="l" t="t" r="r" b="b"/>
            <a:pathLst>
              <a:path w="10207005" h="4846902" extrusionOk="0">
                <a:moveTo>
                  <a:pt x="0" y="0"/>
                </a:moveTo>
                <a:lnTo>
                  <a:pt x="10207005" y="0"/>
                </a:lnTo>
                <a:lnTo>
                  <a:pt x="10207005" y="4846902"/>
                </a:lnTo>
                <a:lnTo>
                  <a:pt x="0" y="484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Google Shape;205;p19"/>
          <p:cNvSpPr/>
          <p:nvPr/>
        </p:nvSpPr>
        <p:spPr>
          <a:xfrm>
            <a:off x="3598025" y="1201518"/>
            <a:ext cx="11091950" cy="7883963"/>
          </a:xfrm>
          <a:custGeom>
            <a:avLst/>
            <a:gdLst/>
            <a:ahLst/>
            <a:cxnLst/>
            <a:rect l="l" t="t" r="r" b="b"/>
            <a:pathLst>
              <a:path w="11091950" h="7883963" extrusionOk="0">
                <a:moveTo>
                  <a:pt x="0" y="0"/>
                </a:moveTo>
                <a:lnTo>
                  <a:pt x="11091950" y="0"/>
                </a:lnTo>
                <a:lnTo>
                  <a:pt x="11091950" y="7883964"/>
                </a:lnTo>
                <a:lnTo>
                  <a:pt x="0" y="788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8"/>
            </a:stretch>
          </a:blipFill>
          <a:ln>
            <a:noFill/>
          </a:ln>
        </p:spPr>
      </p:sp>
      <p:sp>
        <p:nvSpPr>
          <p:cNvPr id="10" name="Google Shape;206;p19"/>
          <p:cNvSpPr/>
          <p:nvPr/>
        </p:nvSpPr>
        <p:spPr>
          <a:xfrm>
            <a:off x="11365243" y="8010830"/>
            <a:ext cx="3638509" cy="1247470"/>
          </a:xfrm>
          <a:custGeom>
            <a:avLst/>
            <a:gdLst/>
            <a:ahLst/>
            <a:cxnLst/>
            <a:rect l="l" t="t" r="r" b="b"/>
            <a:pathLst>
              <a:path w="3638509" h="1247470" extrusionOk="0">
                <a:moveTo>
                  <a:pt x="0" y="0"/>
                </a:moveTo>
                <a:lnTo>
                  <a:pt x="3638509" y="0"/>
                </a:lnTo>
                <a:lnTo>
                  <a:pt x="3638509" y="1247470"/>
                </a:lnTo>
                <a:lnTo>
                  <a:pt x="0" y="1247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38770" r="-204840"/>
            </a:stretch>
          </a:blipFill>
          <a:ln>
            <a:noFill/>
          </a:ln>
        </p:spPr>
      </p:sp>
      <p:sp>
        <p:nvSpPr>
          <p:cNvPr id="11" name="Google Shape;207;p19"/>
          <p:cNvSpPr txBox="1"/>
          <p:nvPr/>
        </p:nvSpPr>
        <p:spPr>
          <a:xfrm>
            <a:off x="3403469" y="1706879"/>
            <a:ext cx="11600283" cy="688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435" b="0" i="0" u="none" strike="noStrike" cap="none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HÌNH THÀNH KIẾN THỨC</a:t>
            </a:r>
            <a:endParaRPr dirty="0"/>
          </a:p>
        </p:txBody>
      </p:sp>
      <p:sp>
        <p:nvSpPr>
          <p:cNvPr id="12" name="Google Shape;208;p19"/>
          <p:cNvSpPr/>
          <p:nvPr/>
        </p:nvSpPr>
        <p:spPr>
          <a:xfrm>
            <a:off x="13717865" y="4238580"/>
            <a:ext cx="10207005" cy="4846902"/>
          </a:xfrm>
          <a:custGeom>
            <a:avLst/>
            <a:gdLst/>
            <a:ahLst/>
            <a:cxnLst/>
            <a:rect l="l" t="t" r="r" b="b"/>
            <a:pathLst>
              <a:path w="10207005" h="4846902" extrusionOk="0">
                <a:moveTo>
                  <a:pt x="0" y="0"/>
                </a:moveTo>
                <a:lnTo>
                  <a:pt x="10207006" y="0"/>
                </a:lnTo>
                <a:lnTo>
                  <a:pt x="10207006" y="4846902"/>
                </a:lnTo>
                <a:lnTo>
                  <a:pt x="0" y="4846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" name="Google Shape;209;p19"/>
          <p:cNvSpPr/>
          <p:nvPr/>
        </p:nvSpPr>
        <p:spPr>
          <a:xfrm rot="1330834">
            <a:off x="-1945454" y="10947820"/>
            <a:ext cx="18288000" cy="1926771"/>
          </a:xfrm>
          <a:custGeom>
            <a:avLst/>
            <a:gdLst/>
            <a:ahLst/>
            <a:cxnLst/>
            <a:rect l="l" t="t" r="r" b="b"/>
            <a:pathLst>
              <a:path w="18288000" h="1926771" extrusionOk="0">
                <a:moveTo>
                  <a:pt x="0" y="0"/>
                </a:moveTo>
                <a:lnTo>
                  <a:pt x="18288000" y="0"/>
                </a:lnTo>
                <a:lnTo>
                  <a:pt x="18288000" y="1926771"/>
                </a:lnTo>
                <a:lnTo>
                  <a:pt x="0" y="1926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210;p19"/>
          <p:cNvSpPr/>
          <p:nvPr/>
        </p:nvSpPr>
        <p:spPr>
          <a:xfrm rot="1330834">
            <a:off x="3533275" y="-1788993"/>
            <a:ext cx="18288000" cy="1926771"/>
          </a:xfrm>
          <a:custGeom>
            <a:avLst/>
            <a:gdLst/>
            <a:ahLst/>
            <a:cxnLst/>
            <a:rect l="l" t="t" r="r" b="b"/>
            <a:pathLst>
              <a:path w="18288000" h="1926771" extrusionOk="0">
                <a:moveTo>
                  <a:pt x="0" y="0"/>
                </a:moveTo>
                <a:lnTo>
                  <a:pt x="18288000" y="0"/>
                </a:lnTo>
                <a:lnTo>
                  <a:pt x="18288000" y="1926772"/>
                </a:lnTo>
                <a:lnTo>
                  <a:pt x="0" y="1926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74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235745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grpSp>
        <p:nvGrpSpPr>
          <p:cNvPr id="3" name="Group 2"/>
          <p:cNvGrpSpPr/>
          <p:nvPr/>
        </p:nvGrpSpPr>
        <p:grpSpPr>
          <a:xfrm>
            <a:off x="578644" y="5171052"/>
            <a:ext cx="7733879" cy="5282601"/>
            <a:chOff x="741468" y="648126"/>
            <a:chExt cx="7979581" cy="2996795"/>
          </a:xfrm>
        </p:grpSpPr>
        <p:sp>
          <p:nvSpPr>
            <p:cNvPr id="2" name="Rounded Rectangle 1"/>
            <p:cNvSpPr/>
            <p:nvPr/>
          </p:nvSpPr>
          <p:spPr>
            <a:xfrm>
              <a:off x="741468" y="648126"/>
              <a:ext cx="7620000" cy="2438400"/>
            </a:xfrm>
            <a:prstGeom prst="roundRect">
              <a:avLst>
                <a:gd name="adj" fmla="val 410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4820" y="678787"/>
              <a:ext cx="7315200" cy="89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latin typeface="Arial" pitchFamily="34" charset="0"/>
                <a:cs typeface="Arial" pitchFamily="34" charset="0"/>
              </a:endParaRPr>
            </a:p>
            <a:p>
              <a:pPr marL="514350" indent="-514350">
                <a:buFontTx/>
                <a:buChar char="-"/>
              </a:pPr>
              <a:r>
                <a:rPr lang="vi-VN" sz="3200" b="1" dirty="0">
                  <a:latin typeface="Arial" pitchFamily="34" charset="0"/>
                  <a:cs typeface="Arial" pitchFamily="34" charset="0"/>
                </a:rPr>
                <a:t>Quân Hậu Trắng đang ở giao của các cột nào của hàng nào?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17448" y="1867326"/>
              <a:ext cx="1503601" cy="1777595"/>
            </a:xfrm>
            <a:prstGeom prst="rect">
              <a:avLst/>
            </a:prstGeom>
          </p:spPr>
        </p:pic>
      </p:grpSp>
      <p:pic>
        <p:nvPicPr>
          <p:cNvPr id="7127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08" y="321182"/>
            <a:ext cx="9644635" cy="964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1777" y="1114365"/>
            <a:ext cx="7685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Arial" pitchFamily="34" charset="0"/>
                <a:cs typeface="Arial" pitchFamily="34" charset="0"/>
              </a:rPr>
              <a:t>T</a:t>
            </a:r>
            <a:r>
              <a:rPr lang="vi-VN" sz="3300" b="1" dirty="0">
                <a:latin typeface="Arial" pitchFamily="34" charset="0"/>
                <a:cs typeface="Arial" pitchFamily="34" charset="0"/>
              </a:rPr>
              <a:t>ên gọi của các quân cờ trên</a:t>
            </a:r>
            <a:endParaRPr lang="en-US" sz="33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3300" b="1" dirty="0">
                <a:latin typeface="Arial" pitchFamily="34" charset="0"/>
                <a:cs typeface="Arial" pitchFamily="34" charset="0"/>
              </a:rPr>
              <a:t> bàn cờ vua như sau:</a:t>
            </a: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4BD67610-AB27-7FC0-C6B1-A5BC01E4B981}"/>
              </a:ext>
            </a:extLst>
          </p:cNvPr>
          <p:cNvSpPr/>
          <p:nvPr/>
        </p:nvSpPr>
        <p:spPr>
          <a:xfrm>
            <a:off x="692945" y="82926"/>
            <a:ext cx="6988595" cy="9074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100" b="1" dirty="0">
                <a:ln w="10525" cap="flat" cmpd="sng">
                  <a:solidFill>
                    <a:srgbClr val="7D7D7D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Calibri"/>
              </a:rPr>
              <a:t>KHỞI ĐỘNG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2264A-7B41-B7BA-AA83-6ECD6A835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" y="2897513"/>
            <a:ext cx="7217195" cy="1933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40879-2BAB-1E5E-7648-8920179C8769}"/>
              </a:ext>
            </a:extLst>
          </p:cNvPr>
          <p:cNvSpPr txBox="1"/>
          <p:nvPr/>
        </p:nvSpPr>
        <p:spPr>
          <a:xfrm>
            <a:off x="578644" y="6848808"/>
            <a:ext cx="7089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Tx/>
              <a:buChar char="-"/>
            </a:pPr>
            <a:r>
              <a:rPr lang="vi-VN" sz="3200" b="1" dirty="0">
                <a:latin typeface="Arial" pitchFamily="34" charset="0"/>
                <a:cs typeface="Arial" pitchFamily="34" charset="0"/>
              </a:rPr>
              <a:t>Tại giao của cột b và hàng 8 là quân gì?</a:t>
            </a:r>
          </a:p>
        </p:txBody>
      </p:sp>
    </p:spTree>
    <p:extLst>
      <p:ext uri="{BB962C8B-B14F-4D97-AF65-F5344CB8AC3E}">
        <p14:creationId xmlns:p14="http://schemas.microsoft.com/office/powerpoint/2010/main" val="34430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92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209" y="6591356"/>
            <a:ext cx="760084" cy="844438"/>
          </a:xfrm>
          <a:prstGeom prst="rect">
            <a:avLst/>
          </a:prstGeom>
          <a:pattFill prst="pct5">
            <a:fgClr>
              <a:schemeClr val="lt1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5324293" y="4089866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dẻ</a:t>
            </a:r>
            <a:endParaRPr lang="en-US" sz="3000" b="1" kern="1200" dirty="0">
              <a:solidFill>
                <a:prstClr val="black"/>
              </a:solidFill>
              <a:latin typeface="SF Compact Rounded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18" y="4414889"/>
            <a:ext cx="1071563" cy="178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23214-DCC0-F7D1-38DA-511018F21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186" y="1548792"/>
            <a:ext cx="12802710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-0.00201 L -0.00338 0.247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23214-DCC0-F7D1-38DA-511018F21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229" y="1616238"/>
            <a:ext cx="12802710" cy="4584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92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506" y="3100096"/>
            <a:ext cx="760084" cy="84443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5324293" y="4089866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sz="3000" b="1" kern="1200" dirty="0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SF Compact Rounded" pitchFamily="2" charset="77"/>
                <a:ea typeface="Tahoma" panose="020B0604030504040204" pitchFamily="34" charset="0"/>
                <a:cs typeface="Tahoma" panose="020B0604030504040204" pitchFamily="34" charset="0"/>
              </a:rPr>
              <a:t>dẻ</a:t>
            </a:r>
            <a:endParaRPr lang="en-US" sz="3000" b="1" kern="1200" dirty="0">
              <a:solidFill>
                <a:prstClr val="black"/>
              </a:solidFill>
              <a:latin typeface="SF Compact Rounded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18" y="4414889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5 -0.00201 L 0.05625 0.247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83141-3E8D-C771-6071-5C2871FA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597" y="3144010"/>
            <a:ext cx="8350469" cy="68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3017FC18-0D4C-A958-818F-C79BA68B5414}"/>
              </a:ext>
            </a:extLst>
          </p:cNvPr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18;p4">
            <a:extLst>
              <a:ext uri="{FF2B5EF4-FFF2-40B4-BE49-F238E27FC236}">
                <a16:creationId xmlns:a16="http://schemas.microsoft.com/office/drawing/2014/main" id="{14DF25D5-D246-C980-3895-650A9E354FD9}"/>
              </a:ext>
            </a:extLst>
          </p:cNvPr>
          <p:cNvSpPr txBox="1"/>
          <p:nvPr/>
        </p:nvSpPr>
        <p:spPr>
          <a:xfrm>
            <a:off x="227524" y="1523555"/>
            <a:ext cx="6076664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4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endParaRPr sz="42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119;p4" descr="child001 - 04 01">
            <a:extLst>
              <a:ext uri="{FF2B5EF4-FFF2-40B4-BE49-F238E27FC236}">
                <a16:creationId xmlns:a16="http://schemas.microsoft.com/office/drawing/2014/main" id="{1A7E65BF-8967-45E6-3639-F198A9E79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0;p4" descr="child001 - 04 02">
            <a:extLst>
              <a:ext uri="{FF2B5EF4-FFF2-40B4-BE49-F238E27FC236}">
                <a16:creationId xmlns:a16="http://schemas.microsoft.com/office/drawing/2014/main" id="{A9ED334E-242E-B5C1-575E-9CE016F8B5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-47911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268DF293-241C-C761-6CD2-F7931CA0189B}"/>
              </a:ext>
            </a:extLst>
          </p:cNvPr>
          <p:cNvSpPr txBox="1"/>
          <p:nvPr/>
        </p:nvSpPr>
        <p:spPr>
          <a:xfrm>
            <a:off x="245109" y="2209352"/>
            <a:ext cx="18042891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phẳng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khi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tọa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</a:t>
            </a:r>
            <a:endParaRPr sz="4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" name="Google Shape;461;p6">
            <a:extLst>
              <a:ext uri="{FF2B5EF4-FFF2-40B4-BE49-F238E27FC236}">
                <a16:creationId xmlns:a16="http://schemas.microsoft.com/office/drawing/2014/main" id="{8C2D9237-8792-2F8E-57AD-918873F8E6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109" y="2968717"/>
            <a:ext cx="1195341" cy="12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2;p4">
            <a:extLst>
              <a:ext uri="{FF2B5EF4-FFF2-40B4-BE49-F238E27FC236}">
                <a16:creationId xmlns:a16="http://schemas.microsoft.com/office/drawing/2014/main" id="{BE7FB0EB-E6EC-B8CC-06F1-224F5FECC39D}"/>
              </a:ext>
            </a:extLst>
          </p:cNvPr>
          <p:cNvSpPr/>
          <p:nvPr/>
        </p:nvSpPr>
        <p:spPr>
          <a:xfrm>
            <a:off x="1534680" y="3213065"/>
            <a:ext cx="2990850" cy="703155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endParaRPr sz="36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56593C45-AEA1-6507-83D2-3FE2D130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273" y="7956275"/>
            <a:ext cx="2330727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6B56FF-9A0C-D192-6DF4-A380BA897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70" y="3813631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64E1DD-F245-38CE-6E6D-51AE14B73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170" y="4466094"/>
            <a:ext cx="277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" y="4378014"/>
            <a:ext cx="15761775" cy="5646480"/>
          </a:xfrm>
          <a:prstGeom prst="rect">
            <a:avLst/>
          </a:prstGeom>
          <a:ln>
            <a:noFill/>
          </a:ln>
        </p:spPr>
      </p:pic>
      <p:sp>
        <p:nvSpPr>
          <p:cNvPr id="19" name="Google Shape;117;p4"/>
          <p:cNvSpPr txBox="1">
            <a:spLocks/>
          </p:cNvSpPr>
          <p:nvPr/>
        </p:nvSpPr>
        <p:spPr>
          <a:xfrm>
            <a:off x="2927073" y="687867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2: TỌA ĐỘ CỦA MỘT ĐIỂM VÀ ĐỒ THỊ HÀM SỐ</a:t>
            </a:r>
            <a:endParaRPr lang="en-US" sz="3600" dirty="0"/>
          </a:p>
        </p:txBody>
      </p:sp>
      <p:sp>
        <p:nvSpPr>
          <p:cNvPr id="4" name="Oval 3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D8CCE0B1-5EE3-1B70-1892-DB181E6B1198}"/>
              </a:ext>
            </a:extLst>
          </p:cNvPr>
          <p:cNvSpPr/>
          <p:nvPr/>
        </p:nvSpPr>
        <p:spPr>
          <a:xfrm>
            <a:off x="15042873" y="3439271"/>
            <a:ext cx="458659" cy="4600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32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614" y="5947426"/>
            <a:ext cx="1222312" cy="1330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434" y="6599711"/>
            <a:ext cx="914500" cy="995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614" y="7473726"/>
            <a:ext cx="585440" cy="6373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3386" y="1036126"/>
            <a:ext cx="7123814" cy="183848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002060"/>
                </a:solidFill>
                <a:latin typeface="+mj-lt"/>
              </a:rPr>
              <a:t>Tọa</a:t>
            </a:r>
            <a:r>
              <a:rPr lang="en-US" sz="5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600" b="1" dirty="0" err="1">
                <a:solidFill>
                  <a:srgbClr val="002060"/>
                </a:solidFill>
                <a:latin typeface="+mj-lt"/>
              </a:rPr>
              <a:t>độ</a:t>
            </a:r>
            <a:r>
              <a:rPr lang="en-US" sz="5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6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5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600" b="1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5600" b="1" dirty="0">
                <a:solidFill>
                  <a:srgbClr val="002060"/>
                </a:solidFill>
                <a:latin typeface="+mj-lt"/>
              </a:rPr>
              <a:t> O </a:t>
            </a:r>
            <a:r>
              <a:rPr lang="en-US" sz="56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5600" b="1" dirty="0">
                <a:solidFill>
                  <a:srgbClr val="002060"/>
                </a:solidFill>
                <a:latin typeface="+mj-lt"/>
              </a:rPr>
              <a:t>:</a:t>
            </a:r>
            <a:endParaRPr lang="vi-VN" sz="5600" b="1" dirty="0">
              <a:solidFill>
                <a:srgbClr val="002060"/>
              </a:solidFill>
              <a:latin typeface="+mj-lt"/>
            </a:endParaRPr>
          </a:p>
          <a:p>
            <a:pPr algn="ctr" defTabSz="1028700">
              <a:defRPr/>
            </a:pPr>
            <a:endParaRPr lang="vi-VN" sz="5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2814" y="3735308"/>
            <a:ext cx="7248862" cy="8960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560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US" sz="5600" dirty="0">
                <a:solidFill>
                  <a:schemeClr val="tx1"/>
                </a:solidFill>
                <a:latin typeface="+mj-lt"/>
              </a:rPr>
              <a:t> O(0;1)</a:t>
            </a:r>
            <a:endParaRPr lang="vi-VN" sz="5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68764" y="6800847"/>
            <a:ext cx="638004" cy="3928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9908676" y="6576188"/>
            <a:ext cx="1002848" cy="6175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2814" y="4851218"/>
            <a:ext cx="6874386" cy="867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O(1;0)</a:t>
            </a:r>
            <a:endParaRPr lang="vi-VN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02814" y="5933679"/>
            <a:ext cx="6494981" cy="867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5600" dirty="0">
                <a:solidFill>
                  <a:schemeClr val="tx1"/>
                </a:solidFill>
                <a:latin typeface="+mj-lt"/>
              </a:rPr>
              <a:t>C.</a:t>
            </a:r>
            <a:r>
              <a:rPr lang="en-US" sz="5600" dirty="0">
                <a:solidFill>
                  <a:schemeClr val="tx1"/>
                </a:solidFill>
                <a:latin typeface="+mj-lt"/>
              </a:rPr>
              <a:t> O (0;0)</a:t>
            </a:r>
            <a:endParaRPr lang="vi-VN" sz="5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11" y="3939990"/>
            <a:ext cx="906438" cy="7965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60" y="6076765"/>
            <a:ext cx="905104" cy="7240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29" y="5143500"/>
            <a:ext cx="824166" cy="7242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943226" y="8623110"/>
            <a:ext cx="2058776" cy="3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A17B2-5257-8245-BC23-9F0C994EBB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5586" y="879471"/>
            <a:ext cx="7893617" cy="8528057"/>
          </a:xfrm>
          <a:prstGeom prst="rect">
            <a:avLst/>
          </a:prstGeom>
        </p:spPr>
      </p:pic>
      <p:pic>
        <p:nvPicPr>
          <p:cNvPr id="2" name="y2mate.com - COUNTDOWN 15s_144p">
            <a:hlinkClick r:id="" action="ppaction://media"/>
            <a:extLst>
              <a:ext uri="{FF2B5EF4-FFF2-40B4-BE49-F238E27FC236}">
                <a16:creationId xmlns:a16="http://schemas.microsoft.com/office/drawing/2014/main" id="{68BB260D-BAF9-0609-7786-B6D2E5577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86663" y="7387295"/>
            <a:ext cx="3411654" cy="19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934" y="5526148"/>
            <a:ext cx="1222312" cy="1330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56" y="6366213"/>
            <a:ext cx="914500" cy="995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226" y="7057564"/>
            <a:ext cx="585440" cy="6373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0252" y="822426"/>
            <a:ext cx="9019997" cy="1805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2060"/>
                </a:solidFill>
              </a:rPr>
              <a:t>Tọa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điểm</a:t>
            </a:r>
            <a:r>
              <a:rPr lang="en-US" sz="4800" b="1" dirty="0">
                <a:solidFill>
                  <a:srgbClr val="002060"/>
                </a:solidFill>
              </a:rPr>
              <a:t> E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: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97147" y="3600449"/>
            <a:ext cx="6426582" cy="11407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E(-5;-1)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68764" y="6800847"/>
            <a:ext cx="638004" cy="3928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9908676" y="6576188"/>
            <a:ext cx="1002848" cy="6175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86493" y="5143500"/>
            <a:ext cx="6473432" cy="12227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E(-1;-5)</a:t>
            </a:r>
            <a:endParaRPr lang="vi-VN" sz="36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97155" y="6451948"/>
            <a:ext cx="6426574" cy="12430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E(0;-1)</a:t>
            </a:r>
            <a:endParaRPr lang="vi-VN" sz="36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12" y="3816448"/>
            <a:ext cx="906438" cy="7965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21804" y="6654987"/>
            <a:ext cx="905104" cy="7921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14" y="5319294"/>
            <a:ext cx="905336" cy="724268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551974" y="8465928"/>
            <a:ext cx="2654112" cy="1243012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100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943226" y="8623110"/>
            <a:ext cx="2058776" cy="3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8E09C-B1CB-7765-26ED-F422313857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9026" y="1758943"/>
            <a:ext cx="7893617" cy="8528057"/>
          </a:xfrm>
          <a:prstGeom prst="rect">
            <a:avLst/>
          </a:prstGeom>
        </p:spPr>
      </p:pic>
      <p:pic>
        <p:nvPicPr>
          <p:cNvPr id="2" name="y2mate.com - COUNTDOWN 15s_144p">
            <a:hlinkClick r:id="" action="ppaction://media"/>
            <a:extLst>
              <a:ext uri="{FF2B5EF4-FFF2-40B4-BE49-F238E27FC236}">
                <a16:creationId xmlns:a16="http://schemas.microsoft.com/office/drawing/2014/main" id="{6BB55C37-0852-4FFE-4EFA-A832B44FF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90105" y="7663582"/>
            <a:ext cx="3411654" cy="19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934" y="5526148"/>
            <a:ext cx="1222312" cy="1330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56" y="6366213"/>
            <a:ext cx="914500" cy="995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226" y="7057564"/>
            <a:ext cx="585440" cy="637396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26439" y="817283"/>
            <a:ext cx="7893617" cy="1805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Tọa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điểm</a:t>
            </a:r>
            <a:r>
              <a:rPr lang="en-US" sz="4800" b="1" dirty="0">
                <a:solidFill>
                  <a:srgbClr val="002060"/>
                </a:solidFill>
              </a:rPr>
              <a:t> F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: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7342" y="3606820"/>
            <a:ext cx="12554592" cy="867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8700"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F(3;-5)</a:t>
            </a:r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768764" y="6800847"/>
            <a:ext cx="638004" cy="3928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9908676" y="6576188"/>
            <a:ext cx="1002848" cy="61752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026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58678" y="4512696"/>
            <a:ext cx="7662266" cy="867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8700">
              <a:defRPr/>
            </a:pPr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F(0;3)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44128" y="5543422"/>
            <a:ext cx="12569144" cy="8671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F(-5;3)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998108" y="3497004"/>
            <a:ext cx="995780" cy="7965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088784" y="5580956"/>
            <a:ext cx="905104" cy="7921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08" y="4435153"/>
            <a:ext cx="905336" cy="795598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7993888" y="8001602"/>
            <a:ext cx="2654112" cy="124301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vi-VN" sz="2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943226" y="8623110"/>
            <a:ext cx="2058776" cy="3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8487C-E56B-F54B-E1E7-4D2DEA487E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07845" y="1316927"/>
            <a:ext cx="7893617" cy="8528057"/>
          </a:xfrm>
          <a:prstGeom prst="rect">
            <a:avLst/>
          </a:prstGeom>
        </p:spPr>
      </p:pic>
      <p:pic>
        <p:nvPicPr>
          <p:cNvPr id="5" name="y2mate.com - COUNTDOWN 15s_144p">
            <a:hlinkClick r:id="" action="ppaction://media"/>
            <a:extLst>
              <a:ext uri="{FF2B5EF4-FFF2-40B4-BE49-F238E27FC236}">
                <a16:creationId xmlns:a16="http://schemas.microsoft.com/office/drawing/2014/main" id="{1E912703-0818-C7E3-90E7-6D1C2E3D3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93629" y="7193708"/>
            <a:ext cx="3411654" cy="19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116;p4">
            <a:extLst>
              <a:ext uri="{FF2B5EF4-FFF2-40B4-BE49-F238E27FC236}">
                <a16:creationId xmlns:a16="http://schemas.microsoft.com/office/drawing/2014/main" id="{531F7791-29BA-1419-A9DA-80F87E69DDE9}"/>
              </a:ext>
            </a:extLst>
          </p:cNvPr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9" name="Google Shape;119;p4" descr="child001 - 04 01">
            <a:extLst>
              <a:ext uri="{FF2B5EF4-FFF2-40B4-BE49-F238E27FC236}">
                <a16:creationId xmlns:a16="http://schemas.microsoft.com/office/drawing/2014/main" id="{949B097E-3C0C-794E-1670-B1977D1D0C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120;p4" descr="child001 - 04 02">
            <a:extLst>
              <a:ext uri="{FF2B5EF4-FFF2-40B4-BE49-F238E27FC236}">
                <a16:creationId xmlns:a16="http://schemas.microsoft.com/office/drawing/2014/main" id="{8F7D0496-12A7-8410-0AAC-5ED5C865D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-47911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17;p4"/>
          <p:cNvSpPr txBox="1">
            <a:spLocks noGrp="1"/>
          </p:cNvSpPr>
          <p:nvPr>
            <p:ph type="title"/>
          </p:nvPr>
        </p:nvSpPr>
        <p:spPr>
          <a:xfrm>
            <a:off x="2927073" y="687867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TỌA ĐỘ CỦA MỘT ĐIỂM VÀ ĐỒ THỊ HÀM SỐ</a:t>
            </a:r>
            <a:endParaRPr lang="en-US" sz="3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2DAAAA-5D6B-D533-8F86-4D0AA2468C78}"/>
              </a:ext>
            </a:extLst>
          </p:cNvPr>
          <p:cNvGrpSpPr/>
          <p:nvPr/>
        </p:nvGrpSpPr>
        <p:grpSpPr>
          <a:xfrm>
            <a:off x="778864" y="2842224"/>
            <a:ext cx="11215912" cy="7444775"/>
            <a:chOff x="447214" y="1143000"/>
            <a:chExt cx="7437160" cy="4831880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9F988014-B95E-DCF0-9705-6465A8DF50F9}"/>
                </a:ext>
              </a:extLst>
            </p:cNvPr>
            <p:cNvSpPr/>
            <p:nvPr/>
          </p:nvSpPr>
          <p:spPr>
            <a:xfrm>
              <a:off x="447214" y="1143000"/>
              <a:ext cx="7018798" cy="4382631"/>
            </a:xfrm>
            <a:prstGeom prst="roundRect">
              <a:avLst>
                <a:gd name="adj" fmla="val 2358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A96C79-E878-1D82-AE69-C9B9EA8F3026}"/>
                </a:ext>
              </a:extLst>
            </p:cNvPr>
            <p:cNvSpPr txBox="1"/>
            <p:nvPr/>
          </p:nvSpPr>
          <p:spPr>
            <a:xfrm>
              <a:off x="537156" y="1302128"/>
              <a:ext cx="6790744" cy="1018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Trên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mặt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phẳng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, ta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vẽ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2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trục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Ox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Oy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vuông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góc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nhau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tại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gốc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O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trục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khi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ta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hệ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trục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toạ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độ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Oxy.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A172F9-D3D9-3245-56BA-577BD8FD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47649" y="5076382"/>
              <a:ext cx="836725" cy="89849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5D77CC-DC16-FE43-F257-D7AF2137728C}"/>
              </a:ext>
            </a:extLst>
          </p:cNvPr>
          <p:cNvSpPr txBox="1"/>
          <p:nvPr/>
        </p:nvSpPr>
        <p:spPr>
          <a:xfrm>
            <a:off x="914505" y="4696996"/>
            <a:ext cx="102410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Ox,Oy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Ox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ngang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Oy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tung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vẽ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thẳng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Giao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O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1E3CE-E781-13D0-5575-A5246220CB46}"/>
              </a:ext>
            </a:extLst>
          </p:cNvPr>
          <p:cNvSpPr txBox="1"/>
          <p:nvPr/>
        </p:nvSpPr>
        <p:spPr>
          <a:xfrm>
            <a:off x="895158" y="6899683"/>
            <a:ext cx="10279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phẳng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Oxy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Oxy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Hai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Ox, Oy chia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phẳng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góc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góc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I, II, III, IV .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trục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toạ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8BF89B1A-7BDF-F5AB-9367-6258AC3C1E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5626" y="1682426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71A0A-4423-1E1C-7F81-CF0192CC1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4663" y="3152274"/>
            <a:ext cx="5464160" cy="52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3204" y="1714502"/>
            <a:ext cx="10754585" cy="5233946"/>
            <a:chOff x="447214" y="1143001"/>
            <a:chExt cx="7169723" cy="3489297"/>
          </a:xfrm>
        </p:grpSpPr>
        <p:sp>
          <p:nvSpPr>
            <p:cNvPr id="19" name="Rounded Rectangle 18"/>
            <p:cNvSpPr/>
            <p:nvPr/>
          </p:nvSpPr>
          <p:spPr>
            <a:xfrm>
              <a:off x="447214" y="1143001"/>
              <a:ext cx="7018798" cy="3352800"/>
            </a:xfrm>
            <a:prstGeom prst="roundRect">
              <a:avLst>
                <a:gd name="adj" fmla="val 2358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156" y="1302128"/>
              <a:ext cx="67907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300" b="1">
                  <a:latin typeface="Arial" pitchFamily="34" charset="0"/>
                  <a:cs typeface="Arial" pitchFamily="34" charset="0"/>
                </a:rPr>
                <a:t>Ta xác định vị trí một điểm P trong mặt phẳng toạ độ Oxy bằng cách dùng 2 số thực như sau :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0212" y="3733800"/>
              <a:ext cx="836725" cy="89849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08115" y="3200401"/>
            <a:ext cx="10393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latin typeface="Arial" pitchFamily="34" charset="0"/>
                <a:cs typeface="Arial" pitchFamily="34" charset="0"/>
              </a:rPr>
              <a:t>Từ P vẽ các đường vuông góc với các trục toạ độ cắt trục hoành tại điểm a và trục tung tại điểm b</a:t>
            </a:r>
            <a:endParaRPr lang="en-US" sz="33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244" y="4354562"/>
            <a:ext cx="10186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latin typeface="Arial" pitchFamily="34" charset="0"/>
                <a:cs typeface="Arial" pitchFamily="34" charset="0"/>
              </a:rPr>
              <a:t>Khi đó cặp số (a; b) gọi là toạ độ của điểm P và kí hiệu là </a:t>
            </a:r>
            <a:r>
              <a:rPr lang="en-US" sz="33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P(a; b) </a:t>
            </a:r>
            <a:r>
              <a:rPr lang="en-US" sz="3300" b="1">
                <a:latin typeface="Arial" pitchFamily="34" charset="0"/>
                <a:cs typeface="Arial" pitchFamily="34" charset="0"/>
              </a:rPr>
              <a:t>. Số a gọi là hoành độ và số b gọi là tung độ của điểm P</a:t>
            </a:r>
          </a:p>
          <a:p>
            <a:pPr algn="just"/>
            <a:r>
              <a:rPr lang="en-US" sz="3300" b="1">
                <a:latin typeface="Arial" pitchFamily="34" charset="0"/>
                <a:cs typeface="Arial" pitchFamily="34" charset="0"/>
              </a:rPr>
              <a:t>Gốc toạ độ O có toạ độ (0; 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4326" y="8059884"/>
            <a:ext cx="15932076" cy="600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v"/>
            </a:pPr>
            <a:r>
              <a:rPr lang="en-US" sz="33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Chú ý </a:t>
            </a:r>
            <a:r>
              <a:rPr lang="en-US" sz="3300" b="1">
                <a:latin typeface="Arial" pitchFamily="34" charset="0"/>
                <a:cs typeface="Arial" pitchFamily="34" charset="0"/>
              </a:rPr>
              <a:t>:  Trên mặt phẳng toạ độ, mỗi điểm P xác định đúng một cặp số (a; 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43DD0-7EC9-EB26-13C5-090ACBB5B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080" y="1714502"/>
            <a:ext cx="6439603" cy="502920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BA7B252E-7F98-FA8D-B26F-D577B7EC32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3203" y="142874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531F7791-29BA-1419-A9DA-80F87E69DDE9}"/>
              </a:ext>
            </a:extLst>
          </p:cNvPr>
          <p:cNvSpPr/>
          <p:nvPr/>
        </p:nvSpPr>
        <p:spPr>
          <a:xfrm>
            <a:off x="0" y="390811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119;p4" descr="child001 - 04 01">
            <a:extLst>
              <a:ext uri="{FF2B5EF4-FFF2-40B4-BE49-F238E27FC236}">
                <a16:creationId xmlns:a16="http://schemas.microsoft.com/office/drawing/2014/main" id="{949B097E-3C0C-794E-1670-B1977D1D0C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301359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;p4" descr="child001 - 04 02">
            <a:extLst>
              <a:ext uri="{FF2B5EF4-FFF2-40B4-BE49-F238E27FC236}">
                <a16:creationId xmlns:a16="http://schemas.microsoft.com/office/drawing/2014/main" id="{8F7D0496-12A7-8410-0AAC-5ED5C865D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0"/>
            <a:ext cx="1173801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ABBE933-B183-0588-06E2-DC5C5C89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455" y="7852481"/>
            <a:ext cx="2330727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117;p4"/>
          <p:cNvSpPr txBox="1">
            <a:spLocks/>
          </p:cNvSpPr>
          <p:nvPr/>
        </p:nvSpPr>
        <p:spPr>
          <a:xfrm>
            <a:off x="2927073" y="735778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2: TỌA ĐỘ CỦA MỘT ĐIỂM VÀ ĐỒ THỊ HÀM SỐ</a:t>
            </a:r>
            <a:endParaRPr lang="en-US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r="29394"/>
          <a:stretch/>
        </p:blipFill>
        <p:spPr>
          <a:xfrm>
            <a:off x="4942034" y="2452633"/>
            <a:ext cx="8403932" cy="7007501"/>
          </a:xfrm>
          <a:prstGeom prst="rect">
            <a:avLst/>
          </a:prstGeom>
        </p:spPr>
      </p:pic>
      <p:sp>
        <p:nvSpPr>
          <p:cNvPr id="27" name="Google Shape;593;p39"/>
          <p:cNvSpPr/>
          <p:nvPr/>
        </p:nvSpPr>
        <p:spPr>
          <a:xfrm>
            <a:off x="521191" y="8514570"/>
            <a:ext cx="3747467" cy="1419353"/>
          </a:xfrm>
          <a:custGeom>
            <a:avLst/>
            <a:gdLst/>
            <a:ahLst/>
            <a:cxnLst/>
            <a:rect l="l" t="t" r="r" b="b"/>
            <a:pathLst>
              <a:path w="2498311" h="946235" extrusionOk="0">
                <a:moveTo>
                  <a:pt x="0" y="0"/>
                </a:moveTo>
                <a:lnTo>
                  <a:pt x="2498312" y="0"/>
                </a:lnTo>
                <a:lnTo>
                  <a:pt x="2498312" y="946235"/>
                </a:lnTo>
                <a:lnTo>
                  <a:pt x="0" y="946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1" name="Group 60"/>
          <p:cNvGrpSpPr/>
          <p:nvPr/>
        </p:nvGrpSpPr>
        <p:grpSpPr>
          <a:xfrm>
            <a:off x="5766773" y="5887801"/>
            <a:ext cx="6870737" cy="746596"/>
            <a:chOff x="5766773" y="5940385"/>
            <a:chExt cx="6870737" cy="74659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437619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63216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68130" y="599151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11364" y="5955181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838660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545835" y="598973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210380" y="5980878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936084" y="5960497"/>
              <a:ext cx="2641" cy="164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5766773" y="5940385"/>
              <a:ext cx="6870737" cy="746596"/>
              <a:chOff x="5639182" y="5324975"/>
              <a:chExt cx="6870737" cy="746596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5639182" y="5448003"/>
                <a:ext cx="6870737" cy="909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8609718" y="5390333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118126" y="532497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x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26008" y="5513047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1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234615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907991" y="553460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581474" y="5548351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35310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-4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57529" y="5495095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-3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70332" y="5482987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-2</a:t>
                </a:r>
                <a:endParaRPr lang="en-US" sz="2800" dirty="0"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022959" y="5482096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-1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8615696" y="3081211"/>
            <a:ext cx="586446" cy="5887410"/>
            <a:chOff x="8615696" y="3081211"/>
            <a:chExt cx="586446" cy="5887410"/>
          </a:xfrm>
        </p:grpSpPr>
        <p:sp>
          <p:nvSpPr>
            <p:cNvPr id="14" name="Rectangle 13"/>
            <p:cNvSpPr/>
            <p:nvPr/>
          </p:nvSpPr>
          <p:spPr>
            <a:xfrm>
              <a:off x="8728737" y="3081211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+mj-lt"/>
                </a:rPr>
                <a:t>y</a:t>
              </a:r>
              <a:endParaRPr lang="en-US" sz="2800" dirty="0">
                <a:latin typeface="+mj-lt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8615696" y="3152611"/>
              <a:ext cx="586446" cy="5816010"/>
              <a:chOff x="8615696" y="3152611"/>
              <a:chExt cx="586446" cy="581601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9144000" y="3152611"/>
                <a:ext cx="0" cy="581601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8615696" y="3708519"/>
                <a:ext cx="586446" cy="4729652"/>
                <a:chOff x="8615696" y="3708519"/>
                <a:chExt cx="586446" cy="4729652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8615696" y="6530166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68228" y="721021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8668228" y="7914951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-3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674544" y="5081181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1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670677" y="4423647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2</a:t>
                  </a:r>
                  <a:endParaRPr lang="en-US" sz="2800" dirty="0">
                    <a:latin typeface="+mj-lt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668228" y="3708519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latin typeface="+mj-lt"/>
                    </a:rPr>
                    <a:t>3</a:t>
                  </a:r>
                  <a:endParaRPr lang="en-US" sz="2800" dirty="0">
                    <a:latin typeface="+mj-lt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9092939" y="3970129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085846" y="4632897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9096480" y="5377171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9100019" y="6773588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089386" y="7485963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9100019" y="8155834"/>
                  <a:ext cx="10212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8" name="TextBox 87"/>
          <p:cNvSpPr txBox="1"/>
          <p:nvPr/>
        </p:nvSpPr>
        <p:spPr>
          <a:xfrm>
            <a:off x="10726408" y="4231739"/>
            <a:ext cx="33374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58188" y="4231739"/>
            <a:ext cx="4828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752178" y="7130650"/>
            <a:ext cx="6319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III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671162" y="7123619"/>
            <a:ext cx="6575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+mj-lt"/>
              </a:rPr>
              <a:t>IV</a:t>
            </a:r>
            <a:endParaRPr lang="en-US" sz="35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437399" y="3604431"/>
            <a:ext cx="498685" cy="567818"/>
            <a:chOff x="11437399" y="3604431"/>
            <a:chExt cx="498685" cy="567818"/>
          </a:xfrm>
        </p:grpSpPr>
        <p:sp>
          <p:nvSpPr>
            <p:cNvPr id="93" name="TextBox 92"/>
            <p:cNvSpPr txBox="1"/>
            <p:nvPr/>
          </p:nvSpPr>
          <p:spPr>
            <a:xfrm>
              <a:off x="11437399" y="3604431"/>
              <a:ext cx="4986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P</a:t>
              </a:r>
              <a:endParaRPr lang="en-US" sz="3000" dirty="0">
                <a:solidFill>
                  <a:schemeClr val="accent5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1456311" y="4126530"/>
              <a:ext cx="57624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7" name="Straight Connector 96"/>
          <p:cNvCxnSpPr/>
          <p:nvPr/>
        </p:nvCxnSpPr>
        <p:spPr>
          <a:xfrm flipH="1">
            <a:off x="11464750" y="4149390"/>
            <a:ext cx="12827" cy="1924317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4" idx="3"/>
          </p:cNvCxnSpPr>
          <p:nvPr/>
        </p:nvCxnSpPr>
        <p:spPr>
          <a:xfrm flipH="1" flipV="1">
            <a:off x="9100019" y="4158429"/>
            <a:ext cx="2364731" cy="7125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1338228" y="6095186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</a:t>
            </a:r>
            <a:endParaRPr lang="en-US" sz="2800" dirty="0">
              <a:latin typeface="+mj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786878" y="387277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b</a:t>
            </a:r>
            <a:endParaRPr lang="en-US" sz="2800" dirty="0">
              <a:latin typeface="+mj-lt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8CF7E27-2BC3-C62C-AFAD-3E9A00B39A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8864" y="1611996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8" grpId="1"/>
      <p:bldP spid="90" grpId="0"/>
      <p:bldP spid="90" grpId="1"/>
      <p:bldP spid="91" grpId="0"/>
      <p:bldP spid="91" grpId="1"/>
      <p:bldP spid="92" grpId="0"/>
      <p:bldP spid="92" grpId="1"/>
      <p:bldP spid="103" grpId="0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3392329" y="-1925840"/>
            <a:ext cx="25295360" cy="14266478"/>
          </a:xfrm>
          <a:custGeom>
            <a:avLst/>
            <a:gdLst/>
            <a:ahLst/>
            <a:cxnLst/>
            <a:rect l="l" t="t" r="r" b="b"/>
            <a:pathLst>
              <a:path w="25295360" h="14266478" extrusionOk="0">
                <a:moveTo>
                  <a:pt x="0" y="0"/>
                </a:moveTo>
                <a:lnTo>
                  <a:pt x="25295360" y="0"/>
                </a:lnTo>
                <a:lnTo>
                  <a:pt x="25295360" y="14266477"/>
                </a:lnTo>
                <a:lnTo>
                  <a:pt x="0" y="14266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rot="-266364">
            <a:off x="13067013" y="794695"/>
            <a:ext cx="4210769" cy="4514235"/>
          </a:xfrm>
          <a:custGeom>
            <a:avLst/>
            <a:gdLst/>
            <a:ahLst/>
            <a:cxnLst/>
            <a:rect l="l" t="t" r="r" b="b"/>
            <a:pathLst>
              <a:path w="5074169" h="5120721" extrusionOk="0">
                <a:moveTo>
                  <a:pt x="0" y="0"/>
                </a:moveTo>
                <a:lnTo>
                  <a:pt x="5074170" y="0"/>
                </a:lnTo>
                <a:lnTo>
                  <a:pt x="5074170" y="5120721"/>
                </a:lnTo>
                <a:lnTo>
                  <a:pt x="0" y="512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>
            <a:off x="1294448" y="3404316"/>
            <a:ext cx="13668375" cy="1678305"/>
          </a:xfrm>
          <a:custGeom>
            <a:avLst/>
            <a:gdLst/>
            <a:ahLst/>
            <a:cxnLst/>
            <a:rect l="l" t="t" r="r" b="b"/>
            <a:pathLst>
              <a:path w="18224500" h="2237740" extrusionOk="0">
                <a:moveTo>
                  <a:pt x="220980" y="1769110"/>
                </a:moveTo>
                <a:cubicBezTo>
                  <a:pt x="492760" y="1750060"/>
                  <a:pt x="582930" y="1734820"/>
                  <a:pt x="666750" y="1724660"/>
                </a:cubicBezTo>
                <a:cubicBezTo>
                  <a:pt x="750570" y="1714500"/>
                  <a:pt x="833120" y="1709420"/>
                  <a:pt x="915670" y="1699260"/>
                </a:cubicBezTo>
                <a:cubicBezTo>
                  <a:pt x="998220" y="1689100"/>
                  <a:pt x="1075690" y="1672590"/>
                  <a:pt x="1164590" y="1661160"/>
                </a:cubicBezTo>
                <a:cubicBezTo>
                  <a:pt x="1266190" y="1647190"/>
                  <a:pt x="1377950" y="1638300"/>
                  <a:pt x="1490980" y="1624330"/>
                </a:cubicBezTo>
                <a:cubicBezTo>
                  <a:pt x="1615440" y="1609090"/>
                  <a:pt x="1761490" y="1586230"/>
                  <a:pt x="1880870" y="1570990"/>
                </a:cubicBezTo>
                <a:cubicBezTo>
                  <a:pt x="1981200" y="1558290"/>
                  <a:pt x="2059940" y="1550670"/>
                  <a:pt x="2156460" y="1539240"/>
                </a:cubicBezTo>
                <a:cubicBezTo>
                  <a:pt x="2261870" y="1526540"/>
                  <a:pt x="2385060" y="1516380"/>
                  <a:pt x="2486660" y="1501140"/>
                </a:cubicBezTo>
                <a:cubicBezTo>
                  <a:pt x="2574290" y="1487170"/>
                  <a:pt x="2649220" y="1471930"/>
                  <a:pt x="2731770" y="1452880"/>
                </a:cubicBezTo>
                <a:cubicBezTo>
                  <a:pt x="2818130" y="1432560"/>
                  <a:pt x="2904490" y="1398270"/>
                  <a:pt x="2993390" y="1381760"/>
                </a:cubicBezTo>
                <a:cubicBezTo>
                  <a:pt x="3083560" y="1365250"/>
                  <a:pt x="3180080" y="1360170"/>
                  <a:pt x="3270250" y="1351280"/>
                </a:cubicBezTo>
                <a:cubicBezTo>
                  <a:pt x="3355340" y="1343660"/>
                  <a:pt x="3439160" y="1336040"/>
                  <a:pt x="3520440" y="1330960"/>
                </a:cubicBezTo>
                <a:cubicBezTo>
                  <a:pt x="3597910" y="1325880"/>
                  <a:pt x="3669030" y="1322070"/>
                  <a:pt x="3747770" y="1319530"/>
                </a:cubicBezTo>
                <a:cubicBezTo>
                  <a:pt x="3832860" y="1316990"/>
                  <a:pt x="3924300" y="1314450"/>
                  <a:pt x="4011930" y="1313180"/>
                </a:cubicBezTo>
                <a:cubicBezTo>
                  <a:pt x="4097020" y="1311910"/>
                  <a:pt x="4174490" y="1310640"/>
                  <a:pt x="4264660" y="1310640"/>
                </a:cubicBezTo>
                <a:cubicBezTo>
                  <a:pt x="4366260" y="1310640"/>
                  <a:pt x="4486910" y="1311910"/>
                  <a:pt x="4591050" y="1310640"/>
                </a:cubicBezTo>
                <a:cubicBezTo>
                  <a:pt x="4687570" y="1309370"/>
                  <a:pt x="4779010" y="1305560"/>
                  <a:pt x="4871720" y="1300480"/>
                </a:cubicBezTo>
                <a:cubicBezTo>
                  <a:pt x="4964430" y="1295400"/>
                  <a:pt x="5055870" y="1286510"/>
                  <a:pt x="5149850" y="1280160"/>
                </a:cubicBezTo>
                <a:cubicBezTo>
                  <a:pt x="5247640" y="1273810"/>
                  <a:pt x="5346700" y="1264920"/>
                  <a:pt x="5449570" y="1262380"/>
                </a:cubicBezTo>
                <a:cubicBezTo>
                  <a:pt x="5557520" y="1259840"/>
                  <a:pt x="5681980" y="1271270"/>
                  <a:pt x="5782310" y="1266190"/>
                </a:cubicBezTo>
                <a:cubicBezTo>
                  <a:pt x="5866130" y="1262380"/>
                  <a:pt x="5928360" y="1252220"/>
                  <a:pt x="6012180" y="1242060"/>
                </a:cubicBezTo>
                <a:cubicBezTo>
                  <a:pt x="6116320" y="1229360"/>
                  <a:pt x="6249670" y="1206500"/>
                  <a:pt x="6360160" y="1189990"/>
                </a:cubicBezTo>
                <a:cubicBezTo>
                  <a:pt x="6459220" y="1174750"/>
                  <a:pt x="6545580" y="1160780"/>
                  <a:pt x="6642100" y="1146810"/>
                </a:cubicBezTo>
                <a:cubicBezTo>
                  <a:pt x="6742430" y="1132840"/>
                  <a:pt x="6849110" y="1120140"/>
                  <a:pt x="6948170" y="1107440"/>
                </a:cubicBezTo>
                <a:cubicBezTo>
                  <a:pt x="7039610" y="1094740"/>
                  <a:pt x="7119620" y="1082040"/>
                  <a:pt x="7214870" y="1070610"/>
                </a:cubicBezTo>
                <a:cubicBezTo>
                  <a:pt x="7325360" y="1057910"/>
                  <a:pt x="7451090" y="1049020"/>
                  <a:pt x="7570470" y="1033780"/>
                </a:cubicBezTo>
                <a:cubicBezTo>
                  <a:pt x="7693660" y="1018540"/>
                  <a:pt x="7816850" y="994410"/>
                  <a:pt x="7945120" y="980440"/>
                </a:cubicBezTo>
                <a:cubicBezTo>
                  <a:pt x="8078470" y="966470"/>
                  <a:pt x="8237220" y="960120"/>
                  <a:pt x="8355330" y="949960"/>
                </a:cubicBezTo>
                <a:cubicBezTo>
                  <a:pt x="8445500" y="942340"/>
                  <a:pt x="8514080" y="935990"/>
                  <a:pt x="8595360" y="925830"/>
                </a:cubicBezTo>
                <a:cubicBezTo>
                  <a:pt x="8681720" y="915670"/>
                  <a:pt x="8773160" y="897890"/>
                  <a:pt x="8858250" y="887730"/>
                </a:cubicBezTo>
                <a:cubicBezTo>
                  <a:pt x="8938260" y="877570"/>
                  <a:pt x="9013190" y="871220"/>
                  <a:pt x="9093200" y="864870"/>
                </a:cubicBezTo>
                <a:cubicBezTo>
                  <a:pt x="9175750" y="858520"/>
                  <a:pt x="9260840" y="855980"/>
                  <a:pt x="9344660" y="852170"/>
                </a:cubicBezTo>
                <a:cubicBezTo>
                  <a:pt x="9427210" y="848360"/>
                  <a:pt x="9508490" y="848360"/>
                  <a:pt x="9589770" y="843280"/>
                </a:cubicBezTo>
                <a:cubicBezTo>
                  <a:pt x="9671050" y="839470"/>
                  <a:pt x="9742170" y="833120"/>
                  <a:pt x="9831070" y="825500"/>
                </a:cubicBezTo>
                <a:cubicBezTo>
                  <a:pt x="9941560" y="816610"/>
                  <a:pt x="10082530" y="803910"/>
                  <a:pt x="10203180" y="793750"/>
                </a:cubicBezTo>
                <a:cubicBezTo>
                  <a:pt x="10316210" y="783590"/>
                  <a:pt x="10426700" y="775970"/>
                  <a:pt x="10530840" y="764540"/>
                </a:cubicBezTo>
                <a:cubicBezTo>
                  <a:pt x="10626090" y="754380"/>
                  <a:pt x="10711180" y="741680"/>
                  <a:pt x="10802620" y="728980"/>
                </a:cubicBezTo>
                <a:cubicBezTo>
                  <a:pt x="10895330" y="716280"/>
                  <a:pt x="10991850" y="701040"/>
                  <a:pt x="11080750" y="687070"/>
                </a:cubicBezTo>
                <a:cubicBezTo>
                  <a:pt x="11162030" y="674370"/>
                  <a:pt x="11236960" y="657860"/>
                  <a:pt x="11314430" y="647700"/>
                </a:cubicBezTo>
                <a:cubicBezTo>
                  <a:pt x="11389360" y="637540"/>
                  <a:pt x="11460480" y="628650"/>
                  <a:pt x="11535410" y="623570"/>
                </a:cubicBezTo>
                <a:cubicBezTo>
                  <a:pt x="11612880" y="618490"/>
                  <a:pt x="11696700" y="621030"/>
                  <a:pt x="11774170" y="614680"/>
                </a:cubicBezTo>
                <a:cubicBezTo>
                  <a:pt x="11849100" y="608330"/>
                  <a:pt x="11918950" y="598170"/>
                  <a:pt x="11995150" y="588010"/>
                </a:cubicBezTo>
                <a:cubicBezTo>
                  <a:pt x="12076430" y="577850"/>
                  <a:pt x="12166600" y="563880"/>
                  <a:pt x="12249150" y="552450"/>
                </a:cubicBezTo>
                <a:cubicBezTo>
                  <a:pt x="12326620" y="541020"/>
                  <a:pt x="12393930" y="529590"/>
                  <a:pt x="12476480" y="518160"/>
                </a:cubicBezTo>
                <a:cubicBezTo>
                  <a:pt x="12574270" y="504190"/>
                  <a:pt x="12693650" y="490220"/>
                  <a:pt x="12795250" y="474980"/>
                </a:cubicBezTo>
                <a:cubicBezTo>
                  <a:pt x="12890500" y="461010"/>
                  <a:pt x="12980670" y="444500"/>
                  <a:pt x="13068300" y="431800"/>
                </a:cubicBezTo>
                <a:cubicBezTo>
                  <a:pt x="13150850" y="420370"/>
                  <a:pt x="13225781" y="414020"/>
                  <a:pt x="13308331" y="402590"/>
                </a:cubicBezTo>
                <a:cubicBezTo>
                  <a:pt x="13394690" y="391160"/>
                  <a:pt x="13481050" y="378460"/>
                  <a:pt x="13573759" y="364490"/>
                </a:cubicBezTo>
                <a:cubicBezTo>
                  <a:pt x="13676631" y="349250"/>
                  <a:pt x="13799820" y="325120"/>
                  <a:pt x="13898881" y="313690"/>
                </a:cubicBezTo>
                <a:cubicBezTo>
                  <a:pt x="13982700" y="304800"/>
                  <a:pt x="14050009" y="302260"/>
                  <a:pt x="14130020" y="298450"/>
                </a:cubicBezTo>
                <a:cubicBezTo>
                  <a:pt x="14215109" y="294640"/>
                  <a:pt x="14304009" y="294640"/>
                  <a:pt x="14391640" y="290830"/>
                </a:cubicBezTo>
                <a:cubicBezTo>
                  <a:pt x="14479270" y="287020"/>
                  <a:pt x="14565631" y="283210"/>
                  <a:pt x="14657070" y="274320"/>
                </a:cubicBezTo>
                <a:cubicBezTo>
                  <a:pt x="14754859" y="264160"/>
                  <a:pt x="14856459" y="248920"/>
                  <a:pt x="14958059" y="233680"/>
                </a:cubicBezTo>
                <a:cubicBezTo>
                  <a:pt x="15060931" y="218440"/>
                  <a:pt x="15172690" y="196850"/>
                  <a:pt x="15267940" y="185420"/>
                </a:cubicBezTo>
                <a:cubicBezTo>
                  <a:pt x="15349220" y="176530"/>
                  <a:pt x="15412720" y="176530"/>
                  <a:pt x="15496540" y="168910"/>
                </a:cubicBezTo>
                <a:cubicBezTo>
                  <a:pt x="15600681" y="160020"/>
                  <a:pt x="15737840" y="143510"/>
                  <a:pt x="15848331" y="134620"/>
                </a:cubicBezTo>
                <a:cubicBezTo>
                  <a:pt x="15944850" y="125730"/>
                  <a:pt x="16032481" y="123190"/>
                  <a:pt x="16121381" y="114300"/>
                </a:cubicBezTo>
                <a:cubicBezTo>
                  <a:pt x="16206470" y="105410"/>
                  <a:pt x="16276320" y="92710"/>
                  <a:pt x="16369031" y="83820"/>
                </a:cubicBezTo>
                <a:cubicBezTo>
                  <a:pt x="16488409" y="72390"/>
                  <a:pt x="16652240" y="67310"/>
                  <a:pt x="16776700" y="58420"/>
                </a:cubicBezTo>
                <a:cubicBezTo>
                  <a:pt x="16882109" y="50800"/>
                  <a:pt x="16976090" y="44450"/>
                  <a:pt x="17070070" y="36830"/>
                </a:cubicBezTo>
                <a:cubicBezTo>
                  <a:pt x="17155159" y="30480"/>
                  <a:pt x="17233900" y="21590"/>
                  <a:pt x="17315181" y="17780"/>
                </a:cubicBezTo>
                <a:cubicBezTo>
                  <a:pt x="17395190" y="13970"/>
                  <a:pt x="17472659" y="13970"/>
                  <a:pt x="17553940" y="12700"/>
                </a:cubicBezTo>
                <a:cubicBezTo>
                  <a:pt x="17639031" y="11430"/>
                  <a:pt x="17744440" y="15240"/>
                  <a:pt x="17814290" y="12700"/>
                </a:cubicBezTo>
                <a:cubicBezTo>
                  <a:pt x="17862550" y="10160"/>
                  <a:pt x="17899381" y="2540"/>
                  <a:pt x="17936209" y="2540"/>
                </a:cubicBezTo>
                <a:cubicBezTo>
                  <a:pt x="17967959" y="2540"/>
                  <a:pt x="17994631" y="3810"/>
                  <a:pt x="18022570" y="11430"/>
                </a:cubicBezTo>
                <a:cubicBezTo>
                  <a:pt x="18050509" y="19050"/>
                  <a:pt x="18078450" y="30480"/>
                  <a:pt x="18102581" y="46990"/>
                </a:cubicBezTo>
                <a:cubicBezTo>
                  <a:pt x="18126709" y="62230"/>
                  <a:pt x="18148300" y="83820"/>
                  <a:pt x="18166081" y="106680"/>
                </a:cubicBezTo>
                <a:cubicBezTo>
                  <a:pt x="18183859" y="129540"/>
                  <a:pt x="18199100" y="156210"/>
                  <a:pt x="18207990" y="184150"/>
                </a:cubicBezTo>
                <a:cubicBezTo>
                  <a:pt x="18216881" y="210820"/>
                  <a:pt x="18221959" y="241300"/>
                  <a:pt x="18221959" y="270510"/>
                </a:cubicBezTo>
                <a:cubicBezTo>
                  <a:pt x="18221959" y="299720"/>
                  <a:pt x="18218150" y="330200"/>
                  <a:pt x="18209259" y="356870"/>
                </a:cubicBezTo>
                <a:cubicBezTo>
                  <a:pt x="18200370" y="384810"/>
                  <a:pt x="18186400" y="411480"/>
                  <a:pt x="18168620" y="434340"/>
                </a:cubicBezTo>
                <a:cubicBezTo>
                  <a:pt x="18150840" y="457200"/>
                  <a:pt x="18129250" y="477520"/>
                  <a:pt x="18105120" y="494030"/>
                </a:cubicBezTo>
                <a:cubicBezTo>
                  <a:pt x="18080990" y="510540"/>
                  <a:pt x="18054320" y="524510"/>
                  <a:pt x="18026381" y="532130"/>
                </a:cubicBezTo>
                <a:cubicBezTo>
                  <a:pt x="17998440" y="539750"/>
                  <a:pt x="17969231" y="543560"/>
                  <a:pt x="17940020" y="542290"/>
                </a:cubicBezTo>
                <a:cubicBezTo>
                  <a:pt x="17910809" y="541020"/>
                  <a:pt x="17880331" y="533400"/>
                  <a:pt x="17853659" y="523240"/>
                </a:cubicBezTo>
                <a:cubicBezTo>
                  <a:pt x="17826990" y="513080"/>
                  <a:pt x="17800320" y="496570"/>
                  <a:pt x="17778731" y="478790"/>
                </a:cubicBezTo>
                <a:cubicBezTo>
                  <a:pt x="17757140" y="459740"/>
                  <a:pt x="17736820" y="436880"/>
                  <a:pt x="17721581" y="412750"/>
                </a:cubicBezTo>
                <a:cubicBezTo>
                  <a:pt x="17706340" y="388620"/>
                  <a:pt x="17694909" y="360680"/>
                  <a:pt x="17688559" y="332740"/>
                </a:cubicBezTo>
                <a:cubicBezTo>
                  <a:pt x="17682209" y="304800"/>
                  <a:pt x="17680940" y="274320"/>
                  <a:pt x="17683481" y="245110"/>
                </a:cubicBezTo>
                <a:cubicBezTo>
                  <a:pt x="17686020" y="215900"/>
                  <a:pt x="17694909" y="186690"/>
                  <a:pt x="17706340" y="160020"/>
                </a:cubicBezTo>
                <a:cubicBezTo>
                  <a:pt x="17717770" y="133350"/>
                  <a:pt x="17735550" y="107950"/>
                  <a:pt x="17754600" y="87630"/>
                </a:cubicBezTo>
                <a:cubicBezTo>
                  <a:pt x="17774920" y="66040"/>
                  <a:pt x="17799050" y="48260"/>
                  <a:pt x="17824450" y="34290"/>
                </a:cubicBezTo>
                <a:cubicBezTo>
                  <a:pt x="17849850" y="20320"/>
                  <a:pt x="17879059" y="11430"/>
                  <a:pt x="17907000" y="6350"/>
                </a:cubicBezTo>
                <a:cubicBezTo>
                  <a:pt x="17934940" y="1270"/>
                  <a:pt x="17966690" y="0"/>
                  <a:pt x="17994631" y="5080"/>
                </a:cubicBezTo>
                <a:cubicBezTo>
                  <a:pt x="18022570" y="10160"/>
                  <a:pt x="18051781" y="19050"/>
                  <a:pt x="18077181" y="33020"/>
                </a:cubicBezTo>
                <a:cubicBezTo>
                  <a:pt x="18102581" y="45720"/>
                  <a:pt x="18126709" y="64770"/>
                  <a:pt x="18147031" y="85090"/>
                </a:cubicBezTo>
                <a:cubicBezTo>
                  <a:pt x="18167350" y="105410"/>
                  <a:pt x="18183859" y="130810"/>
                  <a:pt x="18196559" y="157480"/>
                </a:cubicBezTo>
                <a:cubicBezTo>
                  <a:pt x="18209259" y="182880"/>
                  <a:pt x="18216881" y="213360"/>
                  <a:pt x="18220690" y="241300"/>
                </a:cubicBezTo>
                <a:cubicBezTo>
                  <a:pt x="18224500" y="269240"/>
                  <a:pt x="18223231" y="299720"/>
                  <a:pt x="18216881" y="327660"/>
                </a:cubicBezTo>
                <a:cubicBezTo>
                  <a:pt x="18210531" y="355600"/>
                  <a:pt x="18200370" y="384810"/>
                  <a:pt x="18185131" y="410210"/>
                </a:cubicBezTo>
                <a:cubicBezTo>
                  <a:pt x="18171159" y="434340"/>
                  <a:pt x="18150840" y="457200"/>
                  <a:pt x="18129250" y="476250"/>
                </a:cubicBezTo>
                <a:cubicBezTo>
                  <a:pt x="18107659" y="495300"/>
                  <a:pt x="18080990" y="510540"/>
                  <a:pt x="18054320" y="521970"/>
                </a:cubicBezTo>
                <a:cubicBezTo>
                  <a:pt x="18027650" y="533400"/>
                  <a:pt x="17969231" y="542290"/>
                  <a:pt x="17969231" y="542290"/>
                </a:cubicBezTo>
                <a:cubicBezTo>
                  <a:pt x="17969231" y="542290"/>
                  <a:pt x="17940020" y="543560"/>
                  <a:pt x="17914620" y="544830"/>
                </a:cubicBezTo>
                <a:cubicBezTo>
                  <a:pt x="17861281" y="547370"/>
                  <a:pt x="17748250" y="549910"/>
                  <a:pt x="17659350" y="551180"/>
                </a:cubicBezTo>
                <a:cubicBezTo>
                  <a:pt x="17562831" y="552450"/>
                  <a:pt x="17453609" y="546100"/>
                  <a:pt x="17359631" y="548640"/>
                </a:cubicBezTo>
                <a:cubicBezTo>
                  <a:pt x="17274540" y="549910"/>
                  <a:pt x="17204690" y="556260"/>
                  <a:pt x="17119600" y="561340"/>
                </a:cubicBezTo>
                <a:cubicBezTo>
                  <a:pt x="17024350" y="567690"/>
                  <a:pt x="16913859" y="575310"/>
                  <a:pt x="16818609" y="585470"/>
                </a:cubicBezTo>
                <a:cubicBezTo>
                  <a:pt x="16730981" y="594360"/>
                  <a:pt x="16656050" y="604520"/>
                  <a:pt x="16569690" y="617220"/>
                </a:cubicBezTo>
                <a:cubicBezTo>
                  <a:pt x="16476981" y="629920"/>
                  <a:pt x="16376650" y="650240"/>
                  <a:pt x="16278859" y="662940"/>
                </a:cubicBezTo>
                <a:cubicBezTo>
                  <a:pt x="16182340" y="675640"/>
                  <a:pt x="16080740" y="681990"/>
                  <a:pt x="15986759" y="692150"/>
                </a:cubicBezTo>
                <a:cubicBezTo>
                  <a:pt x="15900400" y="701040"/>
                  <a:pt x="15821659" y="709930"/>
                  <a:pt x="15736570" y="718820"/>
                </a:cubicBezTo>
                <a:cubicBezTo>
                  <a:pt x="15648940" y="728980"/>
                  <a:pt x="15554959" y="739140"/>
                  <a:pt x="15468600" y="749300"/>
                </a:cubicBezTo>
                <a:cubicBezTo>
                  <a:pt x="15387320" y="758190"/>
                  <a:pt x="15316200" y="764540"/>
                  <a:pt x="15233650" y="775970"/>
                </a:cubicBezTo>
                <a:cubicBezTo>
                  <a:pt x="15140940" y="788670"/>
                  <a:pt x="15036800" y="810260"/>
                  <a:pt x="14940281" y="824230"/>
                </a:cubicBezTo>
                <a:cubicBezTo>
                  <a:pt x="14847570" y="836930"/>
                  <a:pt x="14759940" y="848360"/>
                  <a:pt x="14668500" y="855980"/>
                </a:cubicBezTo>
                <a:cubicBezTo>
                  <a:pt x="14578331" y="863600"/>
                  <a:pt x="14486890" y="864870"/>
                  <a:pt x="14395450" y="868680"/>
                </a:cubicBezTo>
                <a:cubicBezTo>
                  <a:pt x="14304009" y="872490"/>
                  <a:pt x="14212570" y="872490"/>
                  <a:pt x="14122400" y="878840"/>
                </a:cubicBezTo>
                <a:cubicBezTo>
                  <a:pt x="14033500" y="883920"/>
                  <a:pt x="13948409" y="894080"/>
                  <a:pt x="13859509" y="902970"/>
                </a:cubicBezTo>
                <a:cubicBezTo>
                  <a:pt x="13769340" y="911860"/>
                  <a:pt x="13679170" y="919480"/>
                  <a:pt x="13586459" y="930910"/>
                </a:cubicBezTo>
                <a:cubicBezTo>
                  <a:pt x="13491209" y="942340"/>
                  <a:pt x="13398500" y="955040"/>
                  <a:pt x="13298170" y="970280"/>
                </a:cubicBezTo>
                <a:cubicBezTo>
                  <a:pt x="13190220" y="986790"/>
                  <a:pt x="13065759" y="1008380"/>
                  <a:pt x="12961620" y="1023620"/>
                </a:cubicBezTo>
                <a:cubicBezTo>
                  <a:pt x="12870180" y="1037590"/>
                  <a:pt x="12791440" y="1046480"/>
                  <a:pt x="12705080" y="1059180"/>
                </a:cubicBezTo>
                <a:cubicBezTo>
                  <a:pt x="12618720" y="1071880"/>
                  <a:pt x="12528550" y="1089660"/>
                  <a:pt x="12444730" y="1102360"/>
                </a:cubicBezTo>
                <a:cubicBezTo>
                  <a:pt x="12367260" y="1115060"/>
                  <a:pt x="12296140" y="1125220"/>
                  <a:pt x="12221210" y="1135380"/>
                </a:cubicBezTo>
                <a:cubicBezTo>
                  <a:pt x="12145010" y="1145540"/>
                  <a:pt x="12070080" y="1154430"/>
                  <a:pt x="11990070" y="1163320"/>
                </a:cubicBezTo>
                <a:cubicBezTo>
                  <a:pt x="11904980" y="1172210"/>
                  <a:pt x="11813540" y="1183640"/>
                  <a:pt x="11723370" y="1188720"/>
                </a:cubicBezTo>
                <a:cubicBezTo>
                  <a:pt x="11630660" y="1193800"/>
                  <a:pt x="11529060" y="1184910"/>
                  <a:pt x="11440160" y="1191260"/>
                </a:cubicBezTo>
                <a:cubicBezTo>
                  <a:pt x="11358880" y="1197610"/>
                  <a:pt x="11286490" y="1214120"/>
                  <a:pt x="11209020" y="1223010"/>
                </a:cubicBezTo>
                <a:cubicBezTo>
                  <a:pt x="11130280" y="1231900"/>
                  <a:pt x="11052810" y="1236980"/>
                  <a:pt x="10972800" y="1244600"/>
                </a:cubicBezTo>
                <a:cubicBezTo>
                  <a:pt x="10888980" y="1252220"/>
                  <a:pt x="10801350" y="1262380"/>
                  <a:pt x="10714990" y="1271270"/>
                </a:cubicBezTo>
                <a:cubicBezTo>
                  <a:pt x="10629900" y="1280160"/>
                  <a:pt x="10552430" y="1285240"/>
                  <a:pt x="10459720" y="1295400"/>
                </a:cubicBezTo>
                <a:cubicBezTo>
                  <a:pt x="10349230" y="1308100"/>
                  <a:pt x="10218420" y="1330960"/>
                  <a:pt x="10097770" y="1342390"/>
                </a:cubicBezTo>
                <a:cubicBezTo>
                  <a:pt x="9978390" y="1353820"/>
                  <a:pt x="9850120" y="1356360"/>
                  <a:pt x="9738360" y="1362710"/>
                </a:cubicBezTo>
                <a:cubicBezTo>
                  <a:pt x="9641840" y="1367790"/>
                  <a:pt x="9555480" y="1371600"/>
                  <a:pt x="9466580" y="1377950"/>
                </a:cubicBezTo>
                <a:cubicBezTo>
                  <a:pt x="9380220" y="1383030"/>
                  <a:pt x="9300210" y="1391920"/>
                  <a:pt x="9211310" y="1397000"/>
                </a:cubicBezTo>
                <a:cubicBezTo>
                  <a:pt x="9112250" y="1402080"/>
                  <a:pt x="8996680" y="1403350"/>
                  <a:pt x="8897620" y="1409700"/>
                </a:cubicBezTo>
                <a:cubicBezTo>
                  <a:pt x="8807450" y="1416050"/>
                  <a:pt x="8724900" y="1426210"/>
                  <a:pt x="8641080" y="1432560"/>
                </a:cubicBezTo>
                <a:cubicBezTo>
                  <a:pt x="8559800" y="1438910"/>
                  <a:pt x="8488680" y="1442720"/>
                  <a:pt x="8399780" y="1450340"/>
                </a:cubicBezTo>
                <a:cubicBezTo>
                  <a:pt x="8289290" y="1459230"/>
                  <a:pt x="8152130" y="1469390"/>
                  <a:pt x="8027670" y="1485900"/>
                </a:cubicBezTo>
                <a:cubicBezTo>
                  <a:pt x="7900670" y="1503680"/>
                  <a:pt x="7755890" y="1534160"/>
                  <a:pt x="7645400" y="1553210"/>
                </a:cubicBezTo>
                <a:cubicBezTo>
                  <a:pt x="7561580" y="1567180"/>
                  <a:pt x="7501890" y="1577340"/>
                  <a:pt x="7421880" y="1588770"/>
                </a:cubicBezTo>
                <a:cubicBezTo>
                  <a:pt x="7331710" y="1602740"/>
                  <a:pt x="7227570" y="1615440"/>
                  <a:pt x="7131050" y="1629410"/>
                </a:cubicBezTo>
                <a:cubicBezTo>
                  <a:pt x="7033260" y="1643380"/>
                  <a:pt x="6932930" y="1658620"/>
                  <a:pt x="6838950" y="1672590"/>
                </a:cubicBezTo>
                <a:cubicBezTo>
                  <a:pt x="6750050" y="1686560"/>
                  <a:pt x="6671310" y="1699260"/>
                  <a:pt x="6578600" y="1713230"/>
                </a:cubicBezTo>
                <a:cubicBezTo>
                  <a:pt x="6471920" y="1729740"/>
                  <a:pt x="6342380" y="1747520"/>
                  <a:pt x="6234430" y="1762760"/>
                </a:cubicBezTo>
                <a:cubicBezTo>
                  <a:pt x="6140450" y="1775460"/>
                  <a:pt x="6059170" y="1788160"/>
                  <a:pt x="5967730" y="1797050"/>
                </a:cubicBezTo>
                <a:cubicBezTo>
                  <a:pt x="5869940" y="1805940"/>
                  <a:pt x="5765800" y="1808480"/>
                  <a:pt x="5662930" y="1813560"/>
                </a:cubicBezTo>
                <a:cubicBezTo>
                  <a:pt x="5558790" y="1818640"/>
                  <a:pt x="5448300" y="1818640"/>
                  <a:pt x="5349240" y="1824990"/>
                </a:cubicBezTo>
                <a:cubicBezTo>
                  <a:pt x="5259070" y="1831340"/>
                  <a:pt x="5181600" y="1842770"/>
                  <a:pt x="5093970" y="1849120"/>
                </a:cubicBezTo>
                <a:cubicBezTo>
                  <a:pt x="4999990" y="1856740"/>
                  <a:pt x="4902200" y="1863090"/>
                  <a:pt x="4801870" y="1865630"/>
                </a:cubicBezTo>
                <a:cubicBezTo>
                  <a:pt x="4696460" y="1868170"/>
                  <a:pt x="4580890" y="1864360"/>
                  <a:pt x="4476750" y="1864360"/>
                </a:cubicBezTo>
                <a:cubicBezTo>
                  <a:pt x="4380230" y="1864360"/>
                  <a:pt x="4291330" y="1863090"/>
                  <a:pt x="4198620" y="1863090"/>
                </a:cubicBezTo>
                <a:cubicBezTo>
                  <a:pt x="4104640" y="1863090"/>
                  <a:pt x="4013200" y="1861820"/>
                  <a:pt x="3915410" y="1864360"/>
                </a:cubicBezTo>
                <a:cubicBezTo>
                  <a:pt x="3810000" y="1866900"/>
                  <a:pt x="3689350" y="1873250"/>
                  <a:pt x="3587750" y="1877060"/>
                </a:cubicBezTo>
                <a:cubicBezTo>
                  <a:pt x="3498850" y="1880870"/>
                  <a:pt x="3422650" y="1884680"/>
                  <a:pt x="3338830" y="1888490"/>
                </a:cubicBezTo>
                <a:cubicBezTo>
                  <a:pt x="3252470" y="1892300"/>
                  <a:pt x="3159760" y="1891030"/>
                  <a:pt x="3074670" y="1902460"/>
                </a:cubicBezTo>
                <a:cubicBezTo>
                  <a:pt x="2993390" y="1913890"/>
                  <a:pt x="2922270" y="1939290"/>
                  <a:pt x="2839720" y="1955800"/>
                </a:cubicBezTo>
                <a:cubicBezTo>
                  <a:pt x="2749550" y="1973580"/>
                  <a:pt x="2645410" y="1991360"/>
                  <a:pt x="2555240" y="2006600"/>
                </a:cubicBezTo>
                <a:cubicBezTo>
                  <a:pt x="2472690" y="2020570"/>
                  <a:pt x="2399030" y="2035810"/>
                  <a:pt x="2320290" y="2045970"/>
                </a:cubicBezTo>
                <a:cubicBezTo>
                  <a:pt x="2240280" y="2056130"/>
                  <a:pt x="2164080" y="2056130"/>
                  <a:pt x="2077720" y="2066290"/>
                </a:cubicBezTo>
                <a:cubicBezTo>
                  <a:pt x="1977390" y="2077720"/>
                  <a:pt x="1855470" y="2103120"/>
                  <a:pt x="1755140" y="2117090"/>
                </a:cubicBezTo>
                <a:cubicBezTo>
                  <a:pt x="1668780" y="2128520"/>
                  <a:pt x="1598930" y="2137410"/>
                  <a:pt x="1513840" y="2146300"/>
                </a:cubicBezTo>
                <a:cubicBezTo>
                  <a:pt x="1417320" y="2156460"/>
                  <a:pt x="1304290" y="2165350"/>
                  <a:pt x="1205230" y="2175510"/>
                </a:cubicBezTo>
                <a:cubicBezTo>
                  <a:pt x="1112520" y="2184400"/>
                  <a:pt x="1023620" y="2197100"/>
                  <a:pt x="935990" y="2203450"/>
                </a:cubicBezTo>
                <a:cubicBezTo>
                  <a:pt x="850900" y="2208530"/>
                  <a:pt x="769620" y="2207260"/>
                  <a:pt x="687070" y="2211070"/>
                </a:cubicBezTo>
                <a:cubicBezTo>
                  <a:pt x="605790" y="2214880"/>
                  <a:pt x="519430" y="2219960"/>
                  <a:pt x="443230" y="2225040"/>
                </a:cubicBezTo>
                <a:cubicBezTo>
                  <a:pt x="374650" y="2228850"/>
                  <a:pt x="294640" y="2237740"/>
                  <a:pt x="250190" y="2237740"/>
                </a:cubicBezTo>
                <a:cubicBezTo>
                  <a:pt x="226060" y="2237740"/>
                  <a:pt x="212090" y="2237740"/>
                  <a:pt x="194310" y="2233930"/>
                </a:cubicBezTo>
                <a:cubicBezTo>
                  <a:pt x="175260" y="2230120"/>
                  <a:pt x="157480" y="2225040"/>
                  <a:pt x="139700" y="2217420"/>
                </a:cubicBezTo>
                <a:cubicBezTo>
                  <a:pt x="123190" y="2209800"/>
                  <a:pt x="106680" y="2199640"/>
                  <a:pt x="91440" y="2188210"/>
                </a:cubicBezTo>
                <a:cubicBezTo>
                  <a:pt x="76200" y="2176780"/>
                  <a:pt x="62230" y="2164080"/>
                  <a:pt x="50800" y="2148840"/>
                </a:cubicBezTo>
                <a:cubicBezTo>
                  <a:pt x="39370" y="2134870"/>
                  <a:pt x="29210" y="2117090"/>
                  <a:pt x="21590" y="2100580"/>
                </a:cubicBezTo>
                <a:cubicBezTo>
                  <a:pt x="13970" y="2082800"/>
                  <a:pt x="8890" y="2065020"/>
                  <a:pt x="5080" y="2045970"/>
                </a:cubicBezTo>
                <a:cubicBezTo>
                  <a:pt x="1270" y="2028190"/>
                  <a:pt x="0" y="2009140"/>
                  <a:pt x="1270" y="1990090"/>
                </a:cubicBezTo>
                <a:cubicBezTo>
                  <a:pt x="2540" y="1971040"/>
                  <a:pt x="6350" y="1951990"/>
                  <a:pt x="11430" y="1934210"/>
                </a:cubicBezTo>
                <a:cubicBezTo>
                  <a:pt x="16510" y="1916430"/>
                  <a:pt x="25400" y="1899920"/>
                  <a:pt x="34290" y="1883410"/>
                </a:cubicBezTo>
                <a:cubicBezTo>
                  <a:pt x="44450" y="1866900"/>
                  <a:pt x="55880" y="1851660"/>
                  <a:pt x="68580" y="1837690"/>
                </a:cubicBezTo>
                <a:cubicBezTo>
                  <a:pt x="81280" y="1824990"/>
                  <a:pt x="96520" y="1812290"/>
                  <a:pt x="113030" y="1803400"/>
                </a:cubicBezTo>
                <a:cubicBezTo>
                  <a:pt x="129540" y="1793240"/>
                  <a:pt x="147320" y="1785620"/>
                  <a:pt x="165100" y="1780540"/>
                </a:cubicBezTo>
                <a:cubicBezTo>
                  <a:pt x="182880" y="1774190"/>
                  <a:pt x="220980" y="1769110"/>
                  <a:pt x="220980" y="176911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/>
          <p:nvPr/>
        </p:nvSpPr>
        <p:spPr>
          <a:xfrm rot="-281635">
            <a:off x="-430052" y="2511617"/>
            <a:ext cx="164807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500" b="0" i="0" u="none" strike="noStrike" cap="none" dirty="0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Bà</a:t>
            </a:r>
            <a:r>
              <a:rPr lang="en-US" sz="5500" b="0" i="0" u="none" strike="noStrike" cap="none" dirty="0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I</a:t>
            </a:r>
            <a:r>
              <a:rPr lang="vi-VN" sz="5500" b="0" i="0" u="none" strike="noStrike" cap="none" dirty="0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 2. Tọa độ của một điểm và </a:t>
            </a:r>
          </a:p>
          <a:p>
            <a:pPr algn="ctr">
              <a:lnSpc>
                <a:spcPct val="120000"/>
              </a:lnSpc>
            </a:pPr>
            <a:r>
              <a:rPr lang="vi-VN" sz="5500" b="0" i="0" u="none" strike="noStrike" cap="none" dirty="0">
                <a:solidFill>
                  <a:srgbClr val="212D9F"/>
                </a:solidFill>
                <a:latin typeface="Sigmar One"/>
                <a:ea typeface="Sigmar One"/>
                <a:cs typeface="Sigmar One"/>
                <a:sym typeface="Sigmar One"/>
              </a:rPr>
              <a:t>đồ thị hàm số</a:t>
            </a:r>
            <a:endParaRPr lang="vi-VN" sz="5500" b="1" spc="7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dirty="0"/>
          </a:p>
        </p:txBody>
      </p:sp>
      <p:sp>
        <p:nvSpPr>
          <p:cNvPr id="88" name="Google Shape;88;p13"/>
          <p:cNvSpPr/>
          <p:nvPr/>
        </p:nvSpPr>
        <p:spPr>
          <a:xfrm>
            <a:off x="2246649" y="5207399"/>
            <a:ext cx="13794702" cy="5224743"/>
          </a:xfrm>
          <a:custGeom>
            <a:avLst/>
            <a:gdLst/>
            <a:ahLst/>
            <a:cxnLst/>
            <a:rect l="l" t="t" r="r" b="b"/>
            <a:pathLst>
              <a:path w="13794702" h="5224743" extrusionOk="0">
                <a:moveTo>
                  <a:pt x="0" y="0"/>
                </a:moveTo>
                <a:lnTo>
                  <a:pt x="13794702" y="0"/>
                </a:lnTo>
                <a:lnTo>
                  <a:pt x="13794702" y="5224743"/>
                </a:lnTo>
                <a:lnTo>
                  <a:pt x="0" y="5224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-577152">
            <a:off x="1565279" y="391768"/>
            <a:ext cx="2582963" cy="2315274"/>
          </a:xfrm>
          <a:custGeom>
            <a:avLst/>
            <a:gdLst/>
            <a:ahLst/>
            <a:cxnLst/>
            <a:rect l="l" t="t" r="r" b="b"/>
            <a:pathLst>
              <a:path w="2582963" h="2315274" extrusionOk="0">
                <a:moveTo>
                  <a:pt x="0" y="0"/>
                </a:moveTo>
                <a:lnTo>
                  <a:pt x="2582963" y="0"/>
                </a:lnTo>
                <a:lnTo>
                  <a:pt x="2582963" y="2315274"/>
                </a:lnTo>
                <a:lnTo>
                  <a:pt x="0" y="2315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2711351" y="224450"/>
            <a:ext cx="1353131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994"/>
              </a:lnSpc>
            </a:pPr>
            <a:r>
              <a:rPr lang="vi-VN" sz="5600" b="1" dirty="0">
                <a:ln/>
                <a:solidFill>
                  <a:schemeClr val="accent3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Sigmar One"/>
                <a:ea typeface="Sigmar One"/>
                <a:cs typeface="Sigmar One"/>
                <a:sym typeface="Sigmar One"/>
              </a:rPr>
              <a:t>CHƯƠNG V. HÀM SỐ VÀ ĐỒ THỊ</a:t>
            </a:r>
            <a:endParaRPr lang="vi-VN" sz="5600" b="1" dirty="0">
              <a:ln/>
              <a:solidFill>
                <a:schemeClr val="accent3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207770" y="141922"/>
            <a:ext cx="450533" cy="531495"/>
          </a:xfrm>
          <a:custGeom>
            <a:avLst/>
            <a:gdLst/>
            <a:ahLst/>
            <a:cxnLst/>
            <a:rect l="l" t="t" r="r" b="b"/>
            <a:pathLst>
              <a:path w="600710" h="708660" extrusionOk="0">
                <a:moveTo>
                  <a:pt x="281940" y="62230"/>
                </a:moveTo>
                <a:cubicBezTo>
                  <a:pt x="427990" y="260350"/>
                  <a:pt x="468630" y="302260"/>
                  <a:pt x="501650" y="347980"/>
                </a:cubicBezTo>
                <a:cubicBezTo>
                  <a:pt x="533400" y="392430"/>
                  <a:pt x="571500" y="448310"/>
                  <a:pt x="586740" y="483870"/>
                </a:cubicBezTo>
                <a:cubicBezTo>
                  <a:pt x="595630" y="504190"/>
                  <a:pt x="598170" y="516890"/>
                  <a:pt x="599440" y="534670"/>
                </a:cubicBezTo>
                <a:cubicBezTo>
                  <a:pt x="600710" y="551180"/>
                  <a:pt x="599440" y="570230"/>
                  <a:pt x="595630" y="586740"/>
                </a:cubicBezTo>
                <a:cubicBezTo>
                  <a:pt x="591820" y="603250"/>
                  <a:pt x="584200" y="619760"/>
                  <a:pt x="575310" y="633730"/>
                </a:cubicBezTo>
                <a:cubicBezTo>
                  <a:pt x="566420" y="647700"/>
                  <a:pt x="553720" y="661670"/>
                  <a:pt x="539750" y="673100"/>
                </a:cubicBezTo>
                <a:cubicBezTo>
                  <a:pt x="527050" y="683260"/>
                  <a:pt x="510540" y="693420"/>
                  <a:pt x="495300" y="698500"/>
                </a:cubicBezTo>
                <a:cubicBezTo>
                  <a:pt x="478790" y="704850"/>
                  <a:pt x="461010" y="707390"/>
                  <a:pt x="444500" y="707390"/>
                </a:cubicBezTo>
                <a:cubicBezTo>
                  <a:pt x="426720" y="707390"/>
                  <a:pt x="408940" y="706120"/>
                  <a:pt x="392430" y="701040"/>
                </a:cubicBezTo>
                <a:cubicBezTo>
                  <a:pt x="375920" y="695960"/>
                  <a:pt x="360680" y="688340"/>
                  <a:pt x="346710" y="678180"/>
                </a:cubicBezTo>
                <a:cubicBezTo>
                  <a:pt x="332740" y="668020"/>
                  <a:pt x="320040" y="655320"/>
                  <a:pt x="309880" y="641350"/>
                </a:cubicBezTo>
                <a:cubicBezTo>
                  <a:pt x="299720" y="627380"/>
                  <a:pt x="292100" y="610870"/>
                  <a:pt x="287020" y="594360"/>
                </a:cubicBezTo>
                <a:cubicBezTo>
                  <a:pt x="281940" y="577850"/>
                  <a:pt x="279400" y="560070"/>
                  <a:pt x="279400" y="543560"/>
                </a:cubicBezTo>
                <a:cubicBezTo>
                  <a:pt x="279400" y="527050"/>
                  <a:pt x="283210" y="509270"/>
                  <a:pt x="289560" y="492760"/>
                </a:cubicBezTo>
                <a:cubicBezTo>
                  <a:pt x="295910" y="476250"/>
                  <a:pt x="304800" y="461010"/>
                  <a:pt x="314960" y="447040"/>
                </a:cubicBezTo>
                <a:cubicBezTo>
                  <a:pt x="325120" y="434340"/>
                  <a:pt x="339090" y="421640"/>
                  <a:pt x="353060" y="412750"/>
                </a:cubicBezTo>
                <a:cubicBezTo>
                  <a:pt x="367030" y="403860"/>
                  <a:pt x="384810" y="396240"/>
                  <a:pt x="401320" y="392430"/>
                </a:cubicBezTo>
                <a:cubicBezTo>
                  <a:pt x="417830" y="388620"/>
                  <a:pt x="436880" y="386080"/>
                  <a:pt x="453390" y="387350"/>
                </a:cubicBezTo>
                <a:cubicBezTo>
                  <a:pt x="469900" y="388620"/>
                  <a:pt x="487680" y="393700"/>
                  <a:pt x="502920" y="400050"/>
                </a:cubicBezTo>
                <a:cubicBezTo>
                  <a:pt x="518160" y="406400"/>
                  <a:pt x="534670" y="416560"/>
                  <a:pt x="547370" y="427990"/>
                </a:cubicBezTo>
                <a:cubicBezTo>
                  <a:pt x="560070" y="439420"/>
                  <a:pt x="570230" y="453390"/>
                  <a:pt x="579120" y="468630"/>
                </a:cubicBezTo>
                <a:cubicBezTo>
                  <a:pt x="586740" y="483870"/>
                  <a:pt x="593090" y="500380"/>
                  <a:pt x="596900" y="516890"/>
                </a:cubicBezTo>
                <a:cubicBezTo>
                  <a:pt x="600710" y="533400"/>
                  <a:pt x="600710" y="552450"/>
                  <a:pt x="598170" y="568960"/>
                </a:cubicBezTo>
                <a:cubicBezTo>
                  <a:pt x="595630" y="585470"/>
                  <a:pt x="590550" y="603250"/>
                  <a:pt x="582930" y="618490"/>
                </a:cubicBezTo>
                <a:cubicBezTo>
                  <a:pt x="575310" y="633730"/>
                  <a:pt x="566420" y="650240"/>
                  <a:pt x="553720" y="661670"/>
                </a:cubicBezTo>
                <a:cubicBezTo>
                  <a:pt x="542290" y="674370"/>
                  <a:pt x="525780" y="683260"/>
                  <a:pt x="510540" y="690880"/>
                </a:cubicBezTo>
                <a:cubicBezTo>
                  <a:pt x="495300" y="698500"/>
                  <a:pt x="477520" y="703580"/>
                  <a:pt x="461010" y="706120"/>
                </a:cubicBezTo>
                <a:cubicBezTo>
                  <a:pt x="444500" y="708660"/>
                  <a:pt x="426720" y="707390"/>
                  <a:pt x="410210" y="704850"/>
                </a:cubicBezTo>
                <a:cubicBezTo>
                  <a:pt x="393700" y="702310"/>
                  <a:pt x="375920" y="695960"/>
                  <a:pt x="360680" y="687070"/>
                </a:cubicBezTo>
                <a:cubicBezTo>
                  <a:pt x="345440" y="679450"/>
                  <a:pt x="331470" y="668020"/>
                  <a:pt x="320040" y="655320"/>
                </a:cubicBezTo>
                <a:cubicBezTo>
                  <a:pt x="308610" y="642620"/>
                  <a:pt x="292100" y="610870"/>
                  <a:pt x="292100" y="610870"/>
                </a:cubicBezTo>
                <a:cubicBezTo>
                  <a:pt x="292100" y="610870"/>
                  <a:pt x="265430" y="562610"/>
                  <a:pt x="246380" y="533400"/>
                </a:cubicBezTo>
                <a:cubicBezTo>
                  <a:pt x="220980" y="494030"/>
                  <a:pt x="184150" y="444500"/>
                  <a:pt x="149860" y="398780"/>
                </a:cubicBezTo>
                <a:cubicBezTo>
                  <a:pt x="113030" y="350520"/>
                  <a:pt x="54610" y="284480"/>
                  <a:pt x="33020" y="252730"/>
                </a:cubicBezTo>
                <a:cubicBezTo>
                  <a:pt x="22860" y="238760"/>
                  <a:pt x="19050" y="232410"/>
                  <a:pt x="13970" y="220980"/>
                </a:cubicBezTo>
                <a:cubicBezTo>
                  <a:pt x="8890" y="209550"/>
                  <a:pt x="6350" y="196850"/>
                  <a:pt x="3810" y="184150"/>
                </a:cubicBezTo>
                <a:cubicBezTo>
                  <a:pt x="1270" y="171450"/>
                  <a:pt x="0" y="160020"/>
                  <a:pt x="1270" y="147320"/>
                </a:cubicBezTo>
                <a:cubicBezTo>
                  <a:pt x="2540" y="134620"/>
                  <a:pt x="5080" y="121920"/>
                  <a:pt x="8890" y="109220"/>
                </a:cubicBezTo>
                <a:cubicBezTo>
                  <a:pt x="12700" y="97790"/>
                  <a:pt x="17780" y="85090"/>
                  <a:pt x="24130" y="74930"/>
                </a:cubicBezTo>
                <a:cubicBezTo>
                  <a:pt x="30480" y="64770"/>
                  <a:pt x="39370" y="54610"/>
                  <a:pt x="48260" y="45720"/>
                </a:cubicBezTo>
                <a:cubicBezTo>
                  <a:pt x="57150" y="36830"/>
                  <a:pt x="67310" y="29210"/>
                  <a:pt x="78740" y="22860"/>
                </a:cubicBezTo>
                <a:cubicBezTo>
                  <a:pt x="88900" y="16510"/>
                  <a:pt x="101600" y="11430"/>
                  <a:pt x="113030" y="7620"/>
                </a:cubicBezTo>
                <a:cubicBezTo>
                  <a:pt x="124460" y="3810"/>
                  <a:pt x="137160" y="2540"/>
                  <a:pt x="149860" y="1270"/>
                </a:cubicBezTo>
                <a:cubicBezTo>
                  <a:pt x="162560" y="0"/>
                  <a:pt x="175260" y="1270"/>
                  <a:pt x="187960" y="3810"/>
                </a:cubicBezTo>
                <a:cubicBezTo>
                  <a:pt x="200660" y="6350"/>
                  <a:pt x="212090" y="10160"/>
                  <a:pt x="223520" y="15240"/>
                </a:cubicBezTo>
                <a:cubicBezTo>
                  <a:pt x="234950" y="20320"/>
                  <a:pt x="245110" y="27940"/>
                  <a:pt x="255270" y="35560"/>
                </a:cubicBezTo>
                <a:cubicBezTo>
                  <a:pt x="265430" y="43180"/>
                  <a:pt x="281940" y="62230"/>
                  <a:pt x="281940" y="6223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708660" y="694373"/>
            <a:ext cx="901065" cy="449580"/>
          </a:xfrm>
          <a:custGeom>
            <a:avLst/>
            <a:gdLst/>
            <a:ahLst/>
            <a:cxnLst/>
            <a:rect l="l" t="t" r="r" b="b"/>
            <a:pathLst>
              <a:path w="1201420" h="599440" extrusionOk="0">
                <a:moveTo>
                  <a:pt x="190500" y="7620"/>
                </a:moveTo>
                <a:cubicBezTo>
                  <a:pt x="577850" y="146050"/>
                  <a:pt x="633730" y="165100"/>
                  <a:pt x="699770" y="184150"/>
                </a:cubicBezTo>
                <a:cubicBezTo>
                  <a:pt x="768350" y="204470"/>
                  <a:pt x="847090" y="219710"/>
                  <a:pt x="910590" y="240030"/>
                </a:cubicBezTo>
                <a:cubicBezTo>
                  <a:pt x="963930" y="256540"/>
                  <a:pt x="1016000" y="275590"/>
                  <a:pt x="1057910" y="294640"/>
                </a:cubicBezTo>
                <a:cubicBezTo>
                  <a:pt x="1090930" y="308610"/>
                  <a:pt x="1122680" y="323850"/>
                  <a:pt x="1143000" y="339090"/>
                </a:cubicBezTo>
                <a:cubicBezTo>
                  <a:pt x="1156970" y="349250"/>
                  <a:pt x="1165860" y="359410"/>
                  <a:pt x="1174750" y="372110"/>
                </a:cubicBezTo>
                <a:cubicBezTo>
                  <a:pt x="1183640" y="384810"/>
                  <a:pt x="1191260" y="400050"/>
                  <a:pt x="1195070" y="415290"/>
                </a:cubicBezTo>
                <a:cubicBezTo>
                  <a:pt x="1198880" y="430530"/>
                  <a:pt x="1201420" y="445770"/>
                  <a:pt x="1200150" y="461010"/>
                </a:cubicBezTo>
                <a:cubicBezTo>
                  <a:pt x="1198880" y="476250"/>
                  <a:pt x="1195070" y="492760"/>
                  <a:pt x="1189990" y="506730"/>
                </a:cubicBezTo>
                <a:cubicBezTo>
                  <a:pt x="1183640" y="520700"/>
                  <a:pt x="1176020" y="535940"/>
                  <a:pt x="1165860" y="547370"/>
                </a:cubicBezTo>
                <a:cubicBezTo>
                  <a:pt x="1155700" y="558800"/>
                  <a:pt x="1143000" y="570230"/>
                  <a:pt x="1130300" y="577850"/>
                </a:cubicBezTo>
                <a:cubicBezTo>
                  <a:pt x="1117600" y="585470"/>
                  <a:pt x="1102360" y="591820"/>
                  <a:pt x="1087120" y="595630"/>
                </a:cubicBezTo>
                <a:cubicBezTo>
                  <a:pt x="1071880" y="599440"/>
                  <a:pt x="1055370" y="599440"/>
                  <a:pt x="1040130" y="598170"/>
                </a:cubicBezTo>
                <a:cubicBezTo>
                  <a:pt x="1024890" y="596900"/>
                  <a:pt x="1009650" y="591820"/>
                  <a:pt x="995680" y="585470"/>
                </a:cubicBezTo>
                <a:cubicBezTo>
                  <a:pt x="981710" y="579120"/>
                  <a:pt x="967740" y="568960"/>
                  <a:pt x="956310" y="558800"/>
                </a:cubicBezTo>
                <a:cubicBezTo>
                  <a:pt x="944880" y="548640"/>
                  <a:pt x="935990" y="535940"/>
                  <a:pt x="928370" y="521970"/>
                </a:cubicBezTo>
                <a:cubicBezTo>
                  <a:pt x="920750" y="508000"/>
                  <a:pt x="915670" y="492760"/>
                  <a:pt x="913130" y="477520"/>
                </a:cubicBezTo>
                <a:cubicBezTo>
                  <a:pt x="910590" y="462280"/>
                  <a:pt x="910590" y="445770"/>
                  <a:pt x="913130" y="430530"/>
                </a:cubicBezTo>
                <a:cubicBezTo>
                  <a:pt x="915670" y="415290"/>
                  <a:pt x="920750" y="400050"/>
                  <a:pt x="928370" y="386080"/>
                </a:cubicBezTo>
                <a:cubicBezTo>
                  <a:pt x="935990" y="372110"/>
                  <a:pt x="944880" y="359410"/>
                  <a:pt x="956310" y="349250"/>
                </a:cubicBezTo>
                <a:cubicBezTo>
                  <a:pt x="967740" y="339090"/>
                  <a:pt x="980440" y="328930"/>
                  <a:pt x="994410" y="322580"/>
                </a:cubicBezTo>
                <a:cubicBezTo>
                  <a:pt x="1008380" y="316230"/>
                  <a:pt x="1024890" y="311150"/>
                  <a:pt x="1040130" y="309880"/>
                </a:cubicBezTo>
                <a:cubicBezTo>
                  <a:pt x="1055370" y="308610"/>
                  <a:pt x="1070610" y="308610"/>
                  <a:pt x="1085850" y="312420"/>
                </a:cubicBezTo>
                <a:cubicBezTo>
                  <a:pt x="1101090" y="316230"/>
                  <a:pt x="1116330" y="322580"/>
                  <a:pt x="1130300" y="330200"/>
                </a:cubicBezTo>
                <a:cubicBezTo>
                  <a:pt x="1143000" y="337820"/>
                  <a:pt x="1155700" y="349250"/>
                  <a:pt x="1165860" y="360680"/>
                </a:cubicBezTo>
                <a:cubicBezTo>
                  <a:pt x="1176020" y="372110"/>
                  <a:pt x="1184910" y="386080"/>
                  <a:pt x="1189990" y="400050"/>
                </a:cubicBezTo>
                <a:cubicBezTo>
                  <a:pt x="1196340" y="414020"/>
                  <a:pt x="1198880" y="430530"/>
                  <a:pt x="1200150" y="445770"/>
                </a:cubicBezTo>
                <a:cubicBezTo>
                  <a:pt x="1201420" y="461010"/>
                  <a:pt x="1198880" y="477520"/>
                  <a:pt x="1195070" y="492760"/>
                </a:cubicBezTo>
                <a:cubicBezTo>
                  <a:pt x="1191260" y="508000"/>
                  <a:pt x="1184910" y="521970"/>
                  <a:pt x="1176020" y="534670"/>
                </a:cubicBezTo>
                <a:cubicBezTo>
                  <a:pt x="1167130" y="547370"/>
                  <a:pt x="1155700" y="560070"/>
                  <a:pt x="1143000" y="568960"/>
                </a:cubicBezTo>
                <a:cubicBezTo>
                  <a:pt x="1130300" y="577850"/>
                  <a:pt x="1116330" y="585470"/>
                  <a:pt x="1102360" y="590550"/>
                </a:cubicBezTo>
                <a:cubicBezTo>
                  <a:pt x="1088390" y="595630"/>
                  <a:pt x="1071880" y="598170"/>
                  <a:pt x="1056640" y="598170"/>
                </a:cubicBezTo>
                <a:cubicBezTo>
                  <a:pt x="1041400" y="598170"/>
                  <a:pt x="1024890" y="595630"/>
                  <a:pt x="1009650" y="590550"/>
                </a:cubicBezTo>
                <a:cubicBezTo>
                  <a:pt x="995680" y="585470"/>
                  <a:pt x="969010" y="568960"/>
                  <a:pt x="969010" y="568960"/>
                </a:cubicBezTo>
                <a:cubicBezTo>
                  <a:pt x="969010" y="568960"/>
                  <a:pt x="947420" y="560070"/>
                  <a:pt x="929640" y="552450"/>
                </a:cubicBezTo>
                <a:cubicBezTo>
                  <a:pt x="894080" y="535940"/>
                  <a:pt x="820420" y="495300"/>
                  <a:pt x="767080" y="473710"/>
                </a:cubicBezTo>
                <a:cubicBezTo>
                  <a:pt x="717550" y="454660"/>
                  <a:pt x="671830" y="444500"/>
                  <a:pt x="619760" y="427990"/>
                </a:cubicBezTo>
                <a:cubicBezTo>
                  <a:pt x="561340" y="408940"/>
                  <a:pt x="502920" y="387350"/>
                  <a:pt x="431800" y="367030"/>
                </a:cubicBezTo>
                <a:cubicBezTo>
                  <a:pt x="339090" y="341630"/>
                  <a:pt x="158750" y="307340"/>
                  <a:pt x="106680" y="290830"/>
                </a:cubicBezTo>
                <a:cubicBezTo>
                  <a:pt x="90170" y="285750"/>
                  <a:pt x="83820" y="283210"/>
                  <a:pt x="73660" y="276860"/>
                </a:cubicBezTo>
                <a:cubicBezTo>
                  <a:pt x="63500" y="270510"/>
                  <a:pt x="54610" y="262890"/>
                  <a:pt x="45720" y="255270"/>
                </a:cubicBezTo>
                <a:cubicBezTo>
                  <a:pt x="36830" y="246380"/>
                  <a:pt x="29210" y="237490"/>
                  <a:pt x="22860" y="227330"/>
                </a:cubicBezTo>
                <a:cubicBezTo>
                  <a:pt x="16510" y="217170"/>
                  <a:pt x="11430" y="207010"/>
                  <a:pt x="7620" y="195580"/>
                </a:cubicBezTo>
                <a:cubicBezTo>
                  <a:pt x="3810" y="184150"/>
                  <a:pt x="2540" y="171450"/>
                  <a:pt x="1270" y="160020"/>
                </a:cubicBezTo>
                <a:cubicBezTo>
                  <a:pt x="0" y="148590"/>
                  <a:pt x="1270" y="135890"/>
                  <a:pt x="2540" y="124460"/>
                </a:cubicBezTo>
                <a:cubicBezTo>
                  <a:pt x="3810" y="113030"/>
                  <a:pt x="7620" y="101600"/>
                  <a:pt x="12700" y="90170"/>
                </a:cubicBezTo>
                <a:cubicBezTo>
                  <a:pt x="17780" y="80010"/>
                  <a:pt x="22860" y="68580"/>
                  <a:pt x="30480" y="59690"/>
                </a:cubicBezTo>
                <a:cubicBezTo>
                  <a:pt x="38100" y="50800"/>
                  <a:pt x="46990" y="41910"/>
                  <a:pt x="55880" y="34290"/>
                </a:cubicBezTo>
                <a:cubicBezTo>
                  <a:pt x="64770" y="26670"/>
                  <a:pt x="76200" y="20320"/>
                  <a:pt x="86360" y="15240"/>
                </a:cubicBezTo>
                <a:cubicBezTo>
                  <a:pt x="97790" y="10160"/>
                  <a:pt x="109220" y="6350"/>
                  <a:pt x="120650" y="3810"/>
                </a:cubicBezTo>
                <a:cubicBezTo>
                  <a:pt x="132080" y="1270"/>
                  <a:pt x="144780" y="0"/>
                  <a:pt x="156210" y="1270"/>
                </a:cubicBezTo>
                <a:cubicBezTo>
                  <a:pt x="167640" y="2540"/>
                  <a:pt x="190500" y="7620"/>
                  <a:pt x="190500" y="762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 rot="495184">
            <a:off x="733499" y="1376299"/>
            <a:ext cx="779145" cy="397193"/>
          </a:xfrm>
          <a:custGeom>
            <a:avLst/>
            <a:gdLst/>
            <a:ahLst/>
            <a:cxnLst/>
            <a:rect l="l" t="t" r="r" b="b"/>
            <a:pathLst>
              <a:path w="1038860" h="529590" extrusionOk="0">
                <a:moveTo>
                  <a:pt x="939800" y="288290"/>
                </a:moveTo>
                <a:cubicBezTo>
                  <a:pt x="596900" y="386080"/>
                  <a:pt x="538480" y="400050"/>
                  <a:pt x="472440" y="420370"/>
                </a:cubicBezTo>
                <a:cubicBezTo>
                  <a:pt x="402590" y="441960"/>
                  <a:pt x="311150" y="473710"/>
                  <a:pt x="259080" y="492760"/>
                </a:cubicBezTo>
                <a:cubicBezTo>
                  <a:pt x="228600" y="504190"/>
                  <a:pt x="207010" y="515620"/>
                  <a:pt x="185420" y="521970"/>
                </a:cubicBezTo>
                <a:cubicBezTo>
                  <a:pt x="168910" y="527050"/>
                  <a:pt x="156210" y="529590"/>
                  <a:pt x="140970" y="529590"/>
                </a:cubicBezTo>
                <a:cubicBezTo>
                  <a:pt x="125730" y="529590"/>
                  <a:pt x="110490" y="527050"/>
                  <a:pt x="96520" y="521970"/>
                </a:cubicBezTo>
                <a:cubicBezTo>
                  <a:pt x="82550" y="516890"/>
                  <a:pt x="67310" y="509270"/>
                  <a:pt x="55880" y="500380"/>
                </a:cubicBezTo>
                <a:cubicBezTo>
                  <a:pt x="44450" y="491490"/>
                  <a:pt x="33020" y="481330"/>
                  <a:pt x="25400" y="468630"/>
                </a:cubicBezTo>
                <a:cubicBezTo>
                  <a:pt x="16510" y="455930"/>
                  <a:pt x="10160" y="440690"/>
                  <a:pt x="6350" y="426720"/>
                </a:cubicBezTo>
                <a:cubicBezTo>
                  <a:pt x="2540" y="412750"/>
                  <a:pt x="0" y="397510"/>
                  <a:pt x="1270" y="382270"/>
                </a:cubicBezTo>
                <a:cubicBezTo>
                  <a:pt x="2540" y="367030"/>
                  <a:pt x="6350" y="351790"/>
                  <a:pt x="11430" y="337820"/>
                </a:cubicBezTo>
                <a:cubicBezTo>
                  <a:pt x="16510" y="323850"/>
                  <a:pt x="24130" y="309880"/>
                  <a:pt x="34290" y="298450"/>
                </a:cubicBezTo>
                <a:cubicBezTo>
                  <a:pt x="43180" y="287020"/>
                  <a:pt x="55880" y="276860"/>
                  <a:pt x="68580" y="269240"/>
                </a:cubicBezTo>
                <a:cubicBezTo>
                  <a:pt x="81280" y="261620"/>
                  <a:pt x="96520" y="256540"/>
                  <a:pt x="110490" y="252730"/>
                </a:cubicBezTo>
                <a:cubicBezTo>
                  <a:pt x="125730" y="248920"/>
                  <a:pt x="140970" y="248920"/>
                  <a:pt x="156210" y="250190"/>
                </a:cubicBezTo>
                <a:cubicBezTo>
                  <a:pt x="171450" y="251460"/>
                  <a:pt x="185420" y="256540"/>
                  <a:pt x="199390" y="262890"/>
                </a:cubicBezTo>
                <a:cubicBezTo>
                  <a:pt x="213360" y="269240"/>
                  <a:pt x="226060" y="278130"/>
                  <a:pt x="237490" y="288290"/>
                </a:cubicBezTo>
                <a:cubicBezTo>
                  <a:pt x="247650" y="298450"/>
                  <a:pt x="257810" y="311150"/>
                  <a:pt x="264160" y="323850"/>
                </a:cubicBezTo>
                <a:cubicBezTo>
                  <a:pt x="271780" y="336550"/>
                  <a:pt x="276860" y="351790"/>
                  <a:pt x="279400" y="367030"/>
                </a:cubicBezTo>
                <a:cubicBezTo>
                  <a:pt x="281940" y="382270"/>
                  <a:pt x="281940" y="397510"/>
                  <a:pt x="279400" y="412750"/>
                </a:cubicBezTo>
                <a:cubicBezTo>
                  <a:pt x="276860" y="426720"/>
                  <a:pt x="270510" y="441960"/>
                  <a:pt x="264160" y="454660"/>
                </a:cubicBezTo>
                <a:cubicBezTo>
                  <a:pt x="256540" y="467360"/>
                  <a:pt x="247650" y="481330"/>
                  <a:pt x="237490" y="491490"/>
                </a:cubicBezTo>
                <a:cubicBezTo>
                  <a:pt x="226060" y="501650"/>
                  <a:pt x="213360" y="510540"/>
                  <a:pt x="199390" y="516890"/>
                </a:cubicBezTo>
                <a:cubicBezTo>
                  <a:pt x="185420" y="523240"/>
                  <a:pt x="171450" y="527050"/>
                  <a:pt x="156210" y="528320"/>
                </a:cubicBezTo>
                <a:cubicBezTo>
                  <a:pt x="140970" y="529590"/>
                  <a:pt x="125730" y="529590"/>
                  <a:pt x="110490" y="525780"/>
                </a:cubicBezTo>
                <a:cubicBezTo>
                  <a:pt x="96520" y="521970"/>
                  <a:pt x="81280" y="516890"/>
                  <a:pt x="68580" y="509270"/>
                </a:cubicBezTo>
                <a:cubicBezTo>
                  <a:pt x="55880" y="501650"/>
                  <a:pt x="43180" y="491490"/>
                  <a:pt x="34290" y="480060"/>
                </a:cubicBezTo>
                <a:cubicBezTo>
                  <a:pt x="24130" y="468630"/>
                  <a:pt x="16510" y="454660"/>
                  <a:pt x="11430" y="440690"/>
                </a:cubicBezTo>
                <a:cubicBezTo>
                  <a:pt x="6350" y="426720"/>
                  <a:pt x="2540" y="412750"/>
                  <a:pt x="1270" y="397510"/>
                </a:cubicBezTo>
                <a:cubicBezTo>
                  <a:pt x="0" y="382270"/>
                  <a:pt x="2540" y="365760"/>
                  <a:pt x="6350" y="351790"/>
                </a:cubicBezTo>
                <a:cubicBezTo>
                  <a:pt x="10160" y="337820"/>
                  <a:pt x="17780" y="323850"/>
                  <a:pt x="25400" y="311150"/>
                </a:cubicBezTo>
                <a:cubicBezTo>
                  <a:pt x="34290" y="298450"/>
                  <a:pt x="44450" y="287020"/>
                  <a:pt x="55880" y="278130"/>
                </a:cubicBezTo>
                <a:cubicBezTo>
                  <a:pt x="67310" y="269240"/>
                  <a:pt x="96520" y="256540"/>
                  <a:pt x="96520" y="256540"/>
                </a:cubicBezTo>
                <a:cubicBezTo>
                  <a:pt x="96520" y="256540"/>
                  <a:pt x="203200" y="222250"/>
                  <a:pt x="255270" y="207010"/>
                </a:cubicBezTo>
                <a:cubicBezTo>
                  <a:pt x="304800" y="191770"/>
                  <a:pt x="350520" y="179070"/>
                  <a:pt x="402590" y="165100"/>
                </a:cubicBezTo>
                <a:cubicBezTo>
                  <a:pt x="459740" y="148590"/>
                  <a:pt x="516890" y="137160"/>
                  <a:pt x="581660" y="115570"/>
                </a:cubicBezTo>
                <a:cubicBezTo>
                  <a:pt x="661670" y="88900"/>
                  <a:pt x="796290" y="22860"/>
                  <a:pt x="843280" y="8890"/>
                </a:cubicBezTo>
                <a:cubicBezTo>
                  <a:pt x="859790" y="3810"/>
                  <a:pt x="866140" y="2540"/>
                  <a:pt x="877570" y="1270"/>
                </a:cubicBezTo>
                <a:cubicBezTo>
                  <a:pt x="889000" y="0"/>
                  <a:pt x="901700" y="1270"/>
                  <a:pt x="913130" y="2540"/>
                </a:cubicBezTo>
                <a:cubicBezTo>
                  <a:pt x="924560" y="3810"/>
                  <a:pt x="935990" y="7620"/>
                  <a:pt x="947420" y="12700"/>
                </a:cubicBezTo>
                <a:cubicBezTo>
                  <a:pt x="958850" y="17780"/>
                  <a:pt x="969010" y="22860"/>
                  <a:pt x="979170" y="30480"/>
                </a:cubicBezTo>
                <a:cubicBezTo>
                  <a:pt x="988060" y="36830"/>
                  <a:pt x="996950" y="45720"/>
                  <a:pt x="1004570" y="54610"/>
                </a:cubicBezTo>
                <a:cubicBezTo>
                  <a:pt x="1012190" y="63500"/>
                  <a:pt x="1018540" y="73660"/>
                  <a:pt x="1023620" y="83820"/>
                </a:cubicBezTo>
                <a:cubicBezTo>
                  <a:pt x="1028700" y="93980"/>
                  <a:pt x="1032510" y="106680"/>
                  <a:pt x="1035050" y="118110"/>
                </a:cubicBezTo>
                <a:cubicBezTo>
                  <a:pt x="1037590" y="129540"/>
                  <a:pt x="1038860" y="142240"/>
                  <a:pt x="1038860" y="153670"/>
                </a:cubicBezTo>
                <a:cubicBezTo>
                  <a:pt x="1038860" y="165100"/>
                  <a:pt x="1037590" y="177800"/>
                  <a:pt x="1033780" y="189230"/>
                </a:cubicBezTo>
                <a:cubicBezTo>
                  <a:pt x="1031240" y="200660"/>
                  <a:pt x="1026160" y="212090"/>
                  <a:pt x="1019810" y="222250"/>
                </a:cubicBezTo>
                <a:cubicBezTo>
                  <a:pt x="1013460" y="232410"/>
                  <a:pt x="1005840" y="241300"/>
                  <a:pt x="998220" y="250190"/>
                </a:cubicBezTo>
                <a:cubicBezTo>
                  <a:pt x="990600" y="259080"/>
                  <a:pt x="981710" y="266700"/>
                  <a:pt x="971550" y="273050"/>
                </a:cubicBezTo>
                <a:cubicBezTo>
                  <a:pt x="961390" y="279400"/>
                  <a:pt x="939800" y="288290"/>
                  <a:pt x="939800" y="288290"/>
                </a:cubicBezTo>
              </a:path>
            </a:pathLst>
          </a:custGeom>
          <a:solidFill>
            <a:srgbClr val="61B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16041351" y="-69323"/>
            <a:ext cx="681362" cy="580601"/>
          </a:xfrm>
          <a:custGeom>
            <a:avLst/>
            <a:gdLst/>
            <a:ahLst/>
            <a:cxnLst/>
            <a:rect l="l" t="t" r="r" b="b"/>
            <a:pathLst>
              <a:path w="574040" h="579120" extrusionOk="0">
                <a:moveTo>
                  <a:pt x="49530" y="279400"/>
                </a:moveTo>
                <a:cubicBezTo>
                  <a:pt x="195580" y="130810"/>
                  <a:pt x="231140" y="88900"/>
                  <a:pt x="257810" y="64770"/>
                </a:cubicBezTo>
                <a:cubicBezTo>
                  <a:pt x="274320" y="48260"/>
                  <a:pt x="285750" y="38100"/>
                  <a:pt x="302260" y="27940"/>
                </a:cubicBezTo>
                <a:cubicBezTo>
                  <a:pt x="318770" y="17780"/>
                  <a:pt x="336550" y="10160"/>
                  <a:pt x="355600" y="6350"/>
                </a:cubicBezTo>
                <a:cubicBezTo>
                  <a:pt x="373380" y="2540"/>
                  <a:pt x="393700" y="0"/>
                  <a:pt x="412750" y="2540"/>
                </a:cubicBezTo>
                <a:cubicBezTo>
                  <a:pt x="431800" y="5080"/>
                  <a:pt x="450850" y="11430"/>
                  <a:pt x="468630" y="19050"/>
                </a:cubicBezTo>
                <a:cubicBezTo>
                  <a:pt x="486410" y="26670"/>
                  <a:pt x="502920" y="38100"/>
                  <a:pt x="516890" y="50800"/>
                </a:cubicBezTo>
                <a:cubicBezTo>
                  <a:pt x="530860" y="63500"/>
                  <a:pt x="542290" y="80010"/>
                  <a:pt x="551180" y="96520"/>
                </a:cubicBezTo>
                <a:cubicBezTo>
                  <a:pt x="560070" y="113030"/>
                  <a:pt x="566420" y="132080"/>
                  <a:pt x="570230" y="151130"/>
                </a:cubicBezTo>
                <a:cubicBezTo>
                  <a:pt x="574040" y="170180"/>
                  <a:pt x="574040" y="190500"/>
                  <a:pt x="570230" y="209550"/>
                </a:cubicBezTo>
                <a:cubicBezTo>
                  <a:pt x="566420" y="228600"/>
                  <a:pt x="560070" y="247650"/>
                  <a:pt x="551180" y="264160"/>
                </a:cubicBezTo>
                <a:cubicBezTo>
                  <a:pt x="542290" y="280670"/>
                  <a:pt x="530860" y="297180"/>
                  <a:pt x="516890" y="309880"/>
                </a:cubicBezTo>
                <a:cubicBezTo>
                  <a:pt x="502920" y="322580"/>
                  <a:pt x="486410" y="335280"/>
                  <a:pt x="468630" y="342900"/>
                </a:cubicBezTo>
                <a:cubicBezTo>
                  <a:pt x="450850" y="350520"/>
                  <a:pt x="431800" y="356870"/>
                  <a:pt x="412750" y="358140"/>
                </a:cubicBezTo>
                <a:cubicBezTo>
                  <a:pt x="393700" y="359410"/>
                  <a:pt x="374650" y="358140"/>
                  <a:pt x="355600" y="354330"/>
                </a:cubicBezTo>
                <a:cubicBezTo>
                  <a:pt x="337820" y="350520"/>
                  <a:pt x="318770" y="344170"/>
                  <a:pt x="302260" y="334010"/>
                </a:cubicBezTo>
                <a:cubicBezTo>
                  <a:pt x="285750" y="323850"/>
                  <a:pt x="270510" y="311150"/>
                  <a:pt x="257810" y="295910"/>
                </a:cubicBezTo>
                <a:cubicBezTo>
                  <a:pt x="245110" y="281940"/>
                  <a:pt x="236220" y="264160"/>
                  <a:pt x="228600" y="246380"/>
                </a:cubicBezTo>
                <a:cubicBezTo>
                  <a:pt x="222250" y="228600"/>
                  <a:pt x="217170" y="209550"/>
                  <a:pt x="215900" y="190500"/>
                </a:cubicBezTo>
                <a:cubicBezTo>
                  <a:pt x="214630" y="171450"/>
                  <a:pt x="217170" y="151130"/>
                  <a:pt x="222250" y="133350"/>
                </a:cubicBezTo>
                <a:cubicBezTo>
                  <a:pt x="227330" y="114300"/>
                  <a:pt x="236220" y="96520"/>
                  <a:pt x="246380" y="80010"/>
                </a:cubicBezTo>
                <a:cubicBezTo>
                  <a:pt x="256540" y="64770"/>
                  <a:pt x="270510" y="49530"/>
                  <a:pt x="285750" y="38100"/>
                </a:cubicBezTo>
                <a:cubicBezTo>
                  <a:pt x="300990" y="26670"/>
                  <a:pt x="318770" y="17780"/>
                  <a:pt x="336550" y="11430"/>
                </a:cubicBezTo>
                <a:cubicBezTo>
                  <a:pt x="354330" y="5080"/>
                  <a:pt x="374650" y="2540"/>
                  <a:pt x="393700" y="2540"/>
                </a:cubicBezTo>
                <a:cubicBezTo>
                  <a:pt x="412750" y="2540"/>
                  <a:pt x="433070" y="5080"/>
                  <a:pt x="450850" y="11430"/>
                </a:cubicBezTo>
                <a:cubicBezTo>
                  <a:pt x="468630" y="17780"/>
                  <a:pt x="486410" y="26670"/>
                  <a:pt x="501650" y="38100"/>
                </a:cubicBezTo>
                <a:cubicBezTo>
                  <a:pt x="516890" y="49530"/>
                  <a:pt x="532130" y="64770"/>
                  <a:pt x="542290" y="80010"/>
                </a:cubicBezTo>
                <a:cubicBezTo>
                  <a:pt x="553720" y="96520"/>
                  <a:pt x="561340" y="114300"/>
                  <a:pt x="566420" y="133350"/>
                </a:cubicBezTo>
                <a:cubicBezTo>
                  <a:pt x="571500" y="151130"/>
                  <a:pt x="574040" y="171450"/>
                  <a:pt x="572770" y="190500"/>
                </a:cubicBezTo>
                <a:cubicBezTo>
                  <a:pt x="571500" y="209550"/>
                  <a:pt x="567690" y="228600"/>
                  <a:pt x="560070" y="246380"/>
                </a:cubicBezTo>
                <a:cubicBezTo>
                  <a:pt x="552450" y="264160"/>
                  <a:pt x="529590" y="295910"/>
                  <a:pt x="529590" y="295910"/>
                </a:cubicBezTo>
                <a:cubicBezTo>
                  <a:pt x="529590" y="295910"/>
                  <a:pt x="450850" y="372110"/>
                  <a:pt x="412750" y="410210"/>
                </a:cubicBezTo>
                <a:cubicBezTo>
                  <a:pt x="374650" y="448310"/>
                  <a:pt x="326390" y="501650"/>
                  <a:pt x="299720" y="525780"/>
                </a:cubicBezTo>
                <a:cubicBezTo>
                  <a:pt x="285750" y="538480"/>
                  <a:pt x="278130" y="543560"/>
                  <a:pt x="266700" y="551180"/>
                </a:cubicBezTo>
                <a:cubicBezTo>
                  <a:pt x="255270" y="558800"/>
                  <a:pt x="241300" y="565150"/>
                  <a:pt x="228600" y="568960"/>
                </a:cubicBezTo>
                <a:cubicBezTo>
                  <a:pt x="214630" y="574040"/>
                  <a:pt x="200660" y="576580"/>
                  <a:pt x="186690" y="577850"/>
                </a:cubicBezTo>
                <a:cubicBezTo>
                  <a:pt x="172720" y="579120"/>
                  <a:pt x="158750" y="577850"/>
                  <a:pt x="144780" y="575310"/>
                </a:cubicBezTo>
                <a:cubicBezTo>
                  <a:pt x="130810" y="572770"/>
                  <a:pt x="116840" y="567690"/>
                  <a:pt x="104140" y="562610"/>
                </a:cubicBezTo>
                <a:cubicBezTo>
                  <a:pt x="91440" y="556260"/>
                  <a:pt x="78740" y="549910"/>
                  <a:pt x="67310" y="541020"/>
                </a:cubicBezTo>
                <a:cubicBezTo>
                  <a:pt x="55880" y="532130"/>
                  <a:pt x="46990" y="521970"/>
                  <a:pt x="38100" y="511810"/>
                </a:cubicBezTo>
                <a:cubicBezTo>
                  <a:pt x="29210" y="500380"/>
                  <a:pt x="21590" y="488950"/>
                  <a:pt x="15240" y="476250"/>
                </a:cubicBezTo>
                <a:cubicBezTo>
                  <a:pt x="8890" y="463550"/>
                  <a:pt x="5080" y="449580"/>
                  <a:pt x="2540" y="435610"/>
                </a:cubicBezTo>
                <a:cubicBezTo>
                  <a:pt x="0" y="421640"/>
                  <a:pt x="0" y="407670"/>
                  <a:pt x="0" y="393700"/>
                </a:cubicBezTo>
                <a:cubicBezTo>
                  <a:pt x="0" y="379730"/>
                  <a:pt x="2540" y="365760"/>
                  <a:pt x="6350" y="351790"/>
                </a:cubicBezTo>
                <a:cubicBezTo>
                  <a:pt x="10160" y="339090"/>
                  <a:pt x="16510" y="325120"/>
                  <a:pt x="24130" y="313690"/>
                </a:cubicBezTo>
                <a:cubicBezTo>
                  <a:pt x="31750" y="300990"/>
                  <a:pt x="49530" y="279400"/>
                  <a:pt x="49530" y="27940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 rot="1323588">
            <a:off x="16279360" y="592455"/>
            <a:ext cx="765490" cy="625824"/>
          </a:xfrm>
          <a:custGeom>
            <a:avLst/>
            <a:gdLst/>
            <a:ahLst/>
            <a:cxnLst/>
            <a:rect l="l" t="t" r="r" b="b"/>
            <a:pathLst>
              <a:path w="746760" h="433070" extrusionOk="0">
                <a:moveTo>
                  <a:pt x="140970" y="82550"/>
                </a:moveTo>
                <a:cubicBezTo>
                  <a:pt x="351790" y="36830"/>
                  <a:pt x="435610" y="16510"/>
                  <a:pt x="481330" y="8890"/>
                </a:cubicBezTo>
                <a:cubicBezTo>
                  <a:pt x="508000" y="5080"/>
                  <a:pt x="523240" y="1270"/>
                  <a:pt x="543560" y="1270"/>
                </a:cubicBezTo>
                <a:cubicBezTo>
                  <a:pt x="563880" y="1270"/>
                  <a:pt x="584200" y="1270"/>
                  <a:pt x="603250" y="6350"/>
                </a:cubicBezTo>
                <a:cubicBezTo>
                  <a:pt x="622300" y="11430"/>
                  <a:pt x="642620" y="19050"/>
                  <a:pt x="659130" y="29210"/>
                </a:cubicBezTo>
                <a:cubicBezTo>
                  <a:pt x="675640" y="39370"/>
                  <a:pt x="690880" y="54610"/>
                  <a:pt x="703580" y="69850"/>
                </a:cubicBezTo>
                <a:cubicBezTo>
                  <a:pt x="716280" y="85090"/>
                  <a:pt x="726440" y="104140"/>
                  <a:pt x="732790" y="121920"/>
                </a:cubicBezTo>
                <a:cubicBezTo>
                  <a:pt x="740410" y="140970"/>
                  <a:pt x="744220" y="161290"/>
                  <a:pt x="745490" y="180340"/>
                </a:cubicBezTo>
                <a:cubicBezTo>
                  <a:pt x="746760" y="200660"/>
                  <a:pt x="742950" y="220980"/>
                  <a:pt x="736600" y="240030"/>
                </a:cubicBezTo>
                <a:cubicBezTo>
                  <a:pt x="731520" y="259080"/>
                  <a:pt x="722630" y="278130"/>
                  <a:pt x="711200" y="294640"/>
                </a:cubicBezTo>
                <a:cubicBezTo>
                  <a:pt x="699770" y="311150"/>
                  <a:pt x="684530" y="325120"/>
                  <a:pt x="668020" y="336550"/>
                </a:cubicBezTo>
                <a:cubicBezTo>
                  <a:pt x="651510" y="347980"/>
                  <a:pt x="633730" y="356870"/>
                  <a:pt x="614680" y="363220"/>
                </a:cubicBezTo>
                <a:cubicBezTo>
                  <a:pt x="595630" y="369570"/>
                  <a:pt x="575310" y="372110"/>
                  <a:pt x="554990" y="372110"/>
                </a:cubicBezTo>
                <a:cubicBezTo>
                  <a:pt x="535940" y="372110"/>
                  <a:pt x="514350" y="367030"/>
                  <a:pt x="496570" y="360680"/>
                </a:cubicBezTo>
                <a:cubicBezTo>
                  <a:pt x="477520" y="354330"/>
                  <a:pt x="459740" y="344170"/>
                  <a:pt x="444500" y="331470"/>
                </a:cubicBezTo>
                <a:cubicBezTo>
                  <a:pt x="429260" y="318770"/>
                  <a:pt x="415290" y="303530"/>
                  <a:pt x="403860" y="287020"/>
                </a:cubicBezTo>
                <a:cubicBezTo>
                  <a:pt x="393700" y="270510"/>
                  <a:pt x="384810" y="251460"/>
                  <a:pt x="379730" y="232410"/>
                </a:cubicBezTo>
                <a:cubicBezTo>
                  <a:pt x="374650" y="213360"/>
                  <a:pt x="373380" y="191770"/>
                  <a:pt x="374650" y="172720"/>
                </a:cubicBezTo>
                <a:cubicBezTo>
                  <a:pt x="375920" y="152400"/>
                  <a:pt x="381000" y="132080"/>
                  <a:pt x="388620" y="114300"/>
                </a:cubicBezTo>
                <a:cubicBezTo>
                  <a:pt x="396240" y="96520"/>
                  <a:pt x="408940" y="78740"/>
                  <a:pt x="421640" y="63500"/>
                </a:cubicBezTo>
                <a:cubicBezTo>
                  <a:pt x="434340" y="48260"/>
                  <a:pt x="450850" y="35560"/>
                  <a:pt x="467360" y="25400"/>
                </a:cubicBezTo>
                <a:cubicBezTo>
                  <a:pt x="483870" y="15240"/>
                  <a:pt x="504190" y="8890"/>
                  <a:pt x="523240" y="5080"/>
                </a:cubicBezTo>
                <a:cubicBezTo>
                  <a:pt x="542290" y="1270"/>
                  <a:pt x="563880" y="0"/>
                  <a:pt x="584200" y="2540"/>
                </a:cubicBezTo>
                <a:cubicBezTo>
                  <a:pt x="603250" y="5080"/>
                  <a:pt x="623570" y="11430"/>
                  <a:pt x="641350" y="20320"/>
                </a:cubicBezTo>
                <a:cubicBezTo>
                  <a:pt x="659130" y="29210"/>
                  <a:pt x="675640" y="40640"/>
                  <a:pt x="689610" y="54610"/>
                </a:cubicBezTo>
                <a:cubicBezTo>
                  <a:pt x="703580" y="68580"/>
                  <a:pt x="716280" y="85090"/>
                  <a:pt x="725170" y="102870"/>
                </a:cubicBezTo>
                <a:cubicBezTo>
                  <a:pt x="734060" y="120650"/>
                  <a:pt x="740410" y="140970"/>
                  <a:pt x="742950" y="161290"/>
                </a:cubicBezTo>
                <a:cubicBezTo>
                  <a:pt x="745490" y="180340"/>
                  <a:pt x="745490" y="201930"/>
                  <a:pt x="741680" y="220980"/>
                </a:cubicBezTo>
                <a:cubicBezTo>
                  <a:pt x="737870" y="240030"/>
                  <a:pt x="730250" y="260350"/>
                  <a:pt x="721360" y="276860"/>
                </a:cubicBezTo>
                <a:cubicBezTo>
                  <a:pt x="711200" y="294640"/>
                  <a:pt x="698500" y="311150"/>
                  <a:pt x="684530" y="323850"/>
                </a:cubicBezTo>
                <a:cubicBezTo>
                  <a:pt x="669290" y="337820"/>
                  <a:pt x="651510" y="349250"/>
                  <a:pt x="633730" y="356870"/>
                </a:cubicBezTo>
                <a:cubicBezTo>
                  <a:pt x="615950" y="364490"/>
                  <a:pt x="575310" y="370840"/>
                  <a:pt x="575310" y="370840"/>
                </a:cubicBezTo>
                <a:cubicBezTo>
                  <a:pt x="575310" y="370840"/>
                  <a:pt x="430530" y="387350"/>
                  <a:pt x="367030" y="397510"/>
                </a:cubicBezTo>
                <a:cubicBezTo>
                  <a:pt x="312420" y="406400"/>
                  <a:pt x="251460" y="424180"/>
                  <a:pt x="215900" y="429260"/>
                </a:cubicBezTo>
                <a:cubicBezTo>
                  <a:pt x="196850" y="431800"/>
                  <a:pt x="186690" y="433070"/>
                  <a:pt x="172720" y="433070"/>
                </a:cubicBezTo>
                <a:cubicBezTo>
                  <a:pt x="158750" y="433070"/>
                  <a:pt x="144780" y="430530"/>
                  <a:pt x="130810" y="426720"/>
                </a:cubicBezTo>
                <a:cubicBezTo>
                  <a:pt x="116840" y="422910"/>
                  <a:pt x="104140" y="417830"/>
                  <a:pt x="91440" y="410210"/>
                </a:cubicBezTo>
                <a:cubicBezTo>
                  <a:pt x="78740" y="403860"/>
                  <a:pt x="67310" y="394970"/>
                  <a:pt x="57150" y="384810"/>
                </a:cubicBezTo>
                <a:cubicBezTo>
                  <a:pt x="46990" y="374650"/>
                  <a:pt x="36830" y="363220"/>
                  <a:pt x="29210" y="351790"/>
                </a:cubicBezTo>
                <a:cubicBezTo>
                  <a:pt x="21590" y="340360"/>
                  <a:pt x="15240" y="326390"/>
                  <a:pt x="10160" y="313690"/>
                </a:cubicBezTo>
                <a:cubicBezTo>
                  <a:pt x="5080" y="299720"/>
                  <a:pt x="2540" y="285750"/>
                  <a:pt x="1270" y="271780"/>
                </a:cubicBezTo>
                <a:cubicBezTo>
                  <a:pt x="0" y="257810"/>
                  <a:pt x="0" y="242570"/>
                  <a:pt x="2540" y="228600"/>
                </a:cubicBezTo>
                <a:cubicBezTo>
                  <a:pt x="5080" y="214630"/>
                  <a:pt x="8890" y="200660"/>
                  <a:pt x="13970" y="187960"/>
                </a:cubicBezTo>
                <a:cubicBezTo>
                  <a:pt x="19050" y="175260"/>
                  <a:pt x="26670" y="162560"/>
                  <a:pt x="35560" y="151130"/>
                </a:cubicBezTo>
                <a:cubicBezTo>
                  <a:pt x="44450" y="139700"/>
                  <a:pt x="53340" y="128270"/>
                  <a:pt x="64770" y="119380"/>
                </a:cubicBezTo>
                <a:cubicBezTo>
                  <a:pt x="74930" y="110490"/>
                  <a:pt x="87630" y="102870"/>
                  <a:pt x="100330" y="96520"/>
                </a:cubicBezTo>
                <a:cubicBezTo>
                  <a:pt x="113030" y="90170"/>
                  <a:pt x="140970" y="82550"/>
                  <a:pt x="140970" y="8255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rot="-703788">
            <a:off x="15952682" y="1050720"/>
            <a:ext cx="820085" cy="788077"/>
          </a:xfrm>
          <a:custGeom>
            <a:avLst/>
            <a:gdLst/>
            <a:ahLst/>
            <a:cxnLst/>
            <a:rect l="l" t="t" r="r" b="b"/>
            <a:pathLst>
              <a:path w="699770" h="610870" extrusionOk="0">
                <a:moveTo>
                  <a:pt x="280670" y="36830"/>
                </a:moveTo>
                <a:cubicBezTo>
                  <a:pt x="499110" y="204470"/>
                  <a:pt x="612140" y="270510"/>
                  <a:pt x="650240" y="309880"/>
                </a:cubicBezTo>
                <a:cubicBezTo>
                  <a:pt x="668020" y="327660"/>
                  <a:pt x="674370" y="340360"/>
                  <a:pt x="681990" y="356870"/>
                </a:cubicBezTo>
                <a:cubicBezTo>
                  <a:pt x="689610" y="374650"/>
                  <a:pt x="694690" y="393700"/>
                  <a:pt x="697230" y="412750"/>
                </a:cubicBezTo>
                <a:cubicBezTo>
                  <a:pt x="699770" y="431800"/>
                  <a:pt x="698500" y="450850"/>
                  <a:pt x="694690" y="469900"/>
                </a:cubicBezTo>
                <a:cubicBezTo>
                  <a:pt x="690880" y="488950"/>
                  <a:pt x="683260" y="508000"/>
                  <a:pt x="673100" y="524510"/>
                </a:cubicBezTo>
                <a:cubicBezTo>
                  <a:pt x="662940" y="541020"/>
                  <a:pt x="650240" y="554990"/>
                  <a:pt x="635000" y="567690"/>
                </a:cubicBezTo>
                <a:cubicBezTo>
                  <a:pt x="621030" y="579120"/>
                  <a:pt x="603250" y="589280"/>
                  <a:pt x="585470" y="596900"/>
                </a:cubicBezTo>
                <a:cubicBezTo>
                  <a:pt x="567690" y="603250"/>
                  <a:pt x="548640" y="608330"/>
                  <a:pt x="529590" y="609600"/>
                </a:cubicBezTo>
                <a:cubicBezTo>
                  <a:pt x="510540" y="610870"/>
                  <a:pt x="490220" y="608330"/>
                  <a:pt x="472440" y="603250"/>
                </a:cubicBezTo>
                <a:cubicBezTo>
                  <a:pt x="453390" y="598170"/>
                  <a:pt x="434340" y="590550"/>
                  <a:pt x="419100" y="579120"/>
                </a:cubicBezTo>
                <a:cubicBezTo>
                  <a:pt x="403860" y="568960"/>
                  <a:pt x="389890" y="553720"/>
                  <a:pt x="378460" y="538480"/>
                </a:cubicBezTo>
                <a:cubicBezTo>
                  <a:pt x="367030" y="523240"/>
                  <a:pt x="356870" y="505460"/>
                  <a:pt x="350520" y="487680"/>
                </a:cubicBezTo>
                <a:cubicBezTo>
                  <a:pt x="344170" y="469900"/>
                  <a:pt x="341630" y="449580"/>
                  <a:pt x="341630" y="430530"/>
                </a:cubicBezTo>
                <a:cubicBezTo>
                  <a:pt x="341630" y="411480"/>
                  <a:pt x="345440" y="391160"/>
                  <a:pt x="351790" y="373380"/>
                </a:cubicBezTo>
                <a:cubicBezTo>
                  <a:pt x="358140" y="355600"/>
                  <a:pt x="367030" y="337820"/>
                  <a:pt x="378460" y="322580"/>
                </a:cubicBezTo>
                <a:cubicBezTo>
                  <a:pt x="389890" y="307340"/>
                  <a:pt x="405130" y="293370"/>
                  <a:pt x="420370" y="283210"/>
                </a:cubicBezTo>
                <a:cubicBezTo>
                  <a:pt x="436880" y="273050"/>
                  <a:pt x="454660" y="264160"/>
                  <a:pt x="473710" y="259080"/>
                </a:cubicBezTo>
                <a:cubicBezTo>
                  <a:pt x="491490" y="254000"/>
                  <a:pt x="511810" y="252730"/>
                  <a:pt x="530860" y="254000"/>
                </a:cubicBezTo>
                <a:cubicBezTo>
                  <a:pt x="549910" y="255270"/>
                  <a:pt x="568960" y="259080"/>
                  <a:pt x="586740" y="265430"/>
                </a:cubicBezTo>
                <a:cubicBezTo>
                  <a:pt x="604520" y="273050"/>
                  <a:pt x="622300" y="283210"/>
                  <a:pt x="636270" y="295910"/>
                </a:cubicBezTo>
                <a:cubicBezTo>
                  <a:pt x="650240" y="308610"/>
                  <a:pt x="662940" y="323850"/>
                  <a:pt x="673100" y="340360"/>
                </a:cubicBezTo>
                <a:cubicBezTo>
                  <a:pt x="683260" y="356870"/>
                  <a:pt x="690880" y="374650"/>
                  <a:pt x="694690" y="393700"/>
                </a:cubicBezTo>
                <a:cubicBezTo>
                  <a:pt x="698500" y="411480"/>
                  <a:pt x="699770" y="431800"/>
                  <a:pt x="697230" y="450850"/>
                </a:cubicBezTo>
                <a:cubicBezTo>
                  <a:pt x="694690" y="469900"/>
                  <a:pt x="689610" y="488950"/>
                  <a:pt x="681990" y="506730"/>
                </a:cubicBezTo>
                <a:cubicBezTo>
                  <a:pt x="674370" y="524510"/>
                  <a:pt x="661670" y="541020"/>
                  <a:pt x="648970" y="554990"/>
                </a:cubicBezTo>
                <a:cubicBezTo>
                  <a:pt x="636270" y="568960"/>
                  <a:pt x="619760" y="580390"/>
                  <a:pt x="603250" y="589280"/>
                </a:cubicBezTo>
                <a:cubicBezTo>
                  <a:pt x="586740" y="598170"/>
                  <a:pt x="567690" y="604520"/>
                  <a:pt x="548640" y="607060"/>
                </a:cubicBezTo>
                <a:cubicBezTo>
                  <a:pt x="529590" y="609600"/>
                  <a:pt x="509270" y="610870"/>
                  <a:pt x="490220" y="607060"/>
                </a:cubicBezTo>
                <a:cubicBezTo>
                  <a:pt x="471170" y="603250"/>
                  <a:pt x="452120" y="596900"/>
                  <a:pt x="435610" y="588010"/>
                </a:cubicBezTo>
                <a:cubicBezTo>
                  <a:pt x="419100" y="579120"/>
                  <a:pt x="389890" y="553720"/>
                  <a:pt x="389890" y="553720"/>
                </a:cubicBezTo>
                <a:cubicBezTo>
                  <a:pt x="389890" y="553720"/>
                  <a:pt x="280670" y="471170"/>
                  <a:pt x="227330" y="431800"/>
                </a:cubicBezTo>
                <a:cubicBezTo>
                  <a:pt x="173990" y="392430"/>
                  <a:pt x="101600" y="342900"/>
                  <a:pt x="69850" y="316230"/>
                </a:cubicBezTo>
                <a:cubicBezTo>
                  <a:pt x="54610" y="303530"/>
                  <a:pt x="48260" y="297180"/>
                  <a:pt x="39370" y="287020"/>
                </a:cubicBezTo>
                <a:cubicBezTo>
                  <a:pt x="30480" y="275590"/>
                  <a:pt x="22860" y="264160"/>
                  <a:pt x="16510" y="251460"/>
                </a:cubicBezTo>
                <a:cubicBezTo>
                  <a:pt x="10160" y="238760"/>
                  <a:pt x="5080" y="224790"/>
                  <a:pt x="2540" y="210820"/>
                </a:cubicBezTo>
                <a:cubicBezTo>
                  <a:pt x="0" y="196850"/>
                  <a:pt x="0" y="182880"/>
                  <a:pt x="0" y="168910"/>
                </a:cubicBezTo>
                <a:cubicBezTo>
                  <a:pt x="0" y="154940"/>
                  <a:pt x="2540" y="140970"/>
                  <a:pt x="6350" y="127000"/>
                </a:cubicBezTo>
                <a:cubicBezTo>
                  <a:pt x="10160" y="114300"/>
                  <a:pt x="16510" y="100330"/>
                  <a:pt x="22860" y="88900"/>
                </a:cubicBezTo>
                <a:cubicBezTo>
                  <a:pt x="30480" y="76200"/>
                  <a:pt x="38100" y="64770"/>
                  <a:pt x="48260" y="54610"/>
                </a:cubicBezTo>
                <a:cubicBezTo>
                  <a:pt x="58420" y="44450"/>
                  <a:pt x="69850" y="35560"/>
                  <a:pt x="81280" y="27940"/>
                </a:cubicBezTo>
                <a:cubicBezTo>
                  <a:pt x="92710" y="20320"/>
                  <a:pt x="106680" y="13970"/>
                  <a:pt x="119380" y="10160"/>
                </a:cubicBezTo>
                <a:cubicBezTo>
                  <a:pt x="133350" y="5080"/>
                  <a:pt x="147320" y="2540"/>
                  <a:pt x="161290" y="1270"/>
                </a:cubicBezTo>
                <a:cubicBezTo>
                  <a:pt x="175260" y="0"/>
                  <a:pt x="189230" y="1270"/>
                  <a:pt x="203200" y="3810"/>
                </a:cubicBezTo>
                <a:cubicBezTo>
                  <a:pt x="217170" y="6350"/>
                  <a:pt x="231140" y="10160"/>
                  <a:pt x="243840" y="15240"/>
                </a:cubicBezTo>
                <a:cubicBezTo>
                  <a:pt x="256540" y="20320"/>
                  <a:pt x="280670" y="36830"/>
                  <a:pt x="280670" y="3683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3968511" y="1262051"/>
            <a:ext cx="11203886" cy="421958"/>
          </a:xfrm>
          <a:custGeom>
            <a:avLst/>
            <a:gdLst/>
            <a:ahLst/>
            <a:cxnLst/>
            <a:rect l="l" t="t" r="r" b="b"/>
            <a:pathLst>
              <a:path w="9495790" h="500380" extrusionOk="0">
                <a:moveTo>
                  <a:pt x="165100" y="101600"/>
                </a:moveTo>
                <a:cubicBezTo>
                  <a:pt x="364490" y="81280"/>
                  <a:pt x="424180" y="72390"/>
                  <a:pt x="485140" y="64770"/>
                </a:cubicBezTo>
                <a:cubicBezTo>
                  <a:pt x="551180" y="55880"/>
                  <a:pt x="627380" y="43180"/>
                  <a:pt x="693420" y="38100"/>
                </a:cubicBezTo>
                <a:cubicBezTo>
                  <a:pt x="753110" y="33020"/>
                  <a:pt x="807720" y="34290"/>
                  <a:pt x="866140" y="33020"/>
                </a:cubicBezTo>
                <a:cubicBezTo>
                  <a:pt x="924560" y="31750"/>
                  <a:pt x="981710" y="27940"/>
                  <a:pt x="1042670" y="29210"/>
                </a:cubicBezTo>
                <a:cubicBezTo>
                  <a:pt x="1108710" y="30480"/>
                  <a:pt x="1181100" y="41910"/>
                  <a:pt x="1249680" y="44450"/>
                </a:cubicBezTo>
                <a:cubicBezTo>
                  <a:pt x="1316990" y="46990"/>
                  <a:pt x="1383030" y="43180"/>
                  <a:pt x="1451610" y="43180"/>
                </a:cubicBezTo>
                <a:cubicBezTo>
                  <a:pt x="1521460" y="43180"/>
                  <a:pt x="1597660" y="40640"/>
                  <a:pt x="1664970" y="41910"/>
                </a:cubicBezTo>
                <a:cubicBezTo>
                  <a:pt x="1727200" y="43180"/>
                  <a:pt x="1783080" y="44450"/>
                  <a:pt x="1841500" y="46990"/>
                </a:cubicBezTo>
                <a:cubicBezTo>
                  <a:pt x="1899920" y="49530"/>
                  <a:pt x="1954530" y="55880"/>
                  <a:pt x="2015490" y="58420"/>
                </a:cubicBezTo>
                <a:cubicBezTo>
                  <a:pt x="2085340" y="60960"/>
                  <a:pt x="2161540" y="62230"/>
                  <a:pt x="2237740" y="62230"/>
                </a:cubicBezTo>
                <a:cubicBezTo>
                  <a:pt x="2320290" y="62230"/>
                  <a:pt x="2413000" y="59690"/>
                  <a:pt x="2493010" y="59690"/>
                </a:cubicBezTo>
                <a:cubicBezTo>
                  <a:pt x="2562860" y="59690"/>
                  <a:pt x="2621280" y="60960"/>
                  <a:pt x="2689860" y="60960"/>
                </a:cubicBezTo>
                <a:cubicBezTo>
                  <a:pt x="2764790" y="62230"/>
                  <a:pt x="2851150" y="63500"/>
                  <a:pt x="2926080" y="63500"/>
                </a:cubicBezTo>
                <a:cubicBezTo>
                  <a:pt x="2993390" y="63500"/>
                  <a:pt x="3048000" y="62230"/>
                  <a:pt x="3119120" y="62230"/>
                </a:cubicBezTo>
                <a:cubicBezTo>
                  <a:pt x="3206750" y="62230"/>
                  <a:pt x="3323590" y="66040"/>
                  <a:pt x="3415030" y="67310"/>
                </a:cubicBezTo>
                <a:cubicBezTo>
                  <a:pt x="3495040" y="68580"/>
                  <a:pt x="3566160" y="68580"/>
                  <a:pt x="3641090" y="67310"/>
                </a:cubicBezTo>
                <a:cubicBezTo>
                  <a:pt x="3714750" y="66040"/>
                  <a:pt x="3790950" y="64770"/>
                  <a:pt x="3862070" y="63500"/>
                </a:cubicBezTo>
                <a:cubicBezTo>
                  <a:pt x="3928110" y="62230"/>
                  <a:pt x="3990340" y="60960"/>
                  <a:pt x="4055110" y="59690"/>
                </a:cubicBezTo>
                <a:cubicBezTo>
                  <a:pt x="4119880" y="58420"/>
                  <a:pt x="4185920" y="59690"/>
                  <a:pt x="4250690" y="57150"/>
                </a:cubicBezTo>
                <a:cubicBezTo>
                  <a:pt x="4312920" y="54610"/>
                  <a:pt x="4371340" y="48260"/>
                  <a:pt x="4434840" y="45720"/>
                </a:cubicBezTo>
                <a:cubicBezTo>
                  <a:pt x="4502150" y="43180"/>
                  <a:pt x="4568190" y="43180"/>
                  <a:pt x="4643120" y="43180"/>
                </a:cubicBezTo>
                <a:cubicBezTo>
                  <a:pt x="4732020" y="43180"/>
                  <a:pt x="4848860" y="44450"/>
                  <a:pt x="4933950" y="44450"/>
                </a:cubicBezTo>
                <a:cubicBezTo>
                  <a:pt x="5001260" y="44450"/>
                  <a:pt x="5055870" y="43180"/>
                  <a:pt x="5115560" y="43180"/>
                </a:cubicBezTo>
                <a:cubicBezTo>
                  <a:pt x="5175250" y="43180"/>
                  <a:pt x="5232400" y="40640"/>
                  <a:pt x="5293360" y="43180"/>
                </a:cubicBezTo>
                <a:cubicBezTo>
                  <a:pt x="5356860" y="45720"/>
                  <a:pt x="5422900" y="53340"/>
                  <a:pt x="5488940" y="55880"/>
                </a:cubicBezTo>
                <a:cubicBezTo>
                  <a:pt x="5556250" y="58420"/>
                  <a:pt x="5624830" y="55880"/>
                  <a:pt x="5694680" y="58420"/>
                </a:cubicBezTo>
                <a:cubicBezTo>
                  <a:pt x="5767070" y="60960"/>
                  <a:pt x="5839460" y="67310"/>
                  <a:pt x="5915660" y="69850"/>
                </a:cubicBezTo>
                <a:cubicBezTo>
                  <a:pt x="5998210" y="72390"/>
                  <a:pt x="6092190" y="67310"/>
                  <a:pt x="6174740" y="69850"/>
                </a:cubicBezTo>
                <a:cubicBezTo>
                  <a:pt x="6252210" y="72390"/>
                  <a:pt x="6320790" y="78740"/>
                  <a:pt x="6398260" y="82550"/>
                </a:cubicBezTo>
                <a:cubicBezTo>
                  <a:pt x="6480810" y="87630"/>
                  <a:pt x="6577330" y="92710"/>
                  <a:pt x="6656070" y="96520"/>
                </a:cubicBezTo>
                <a:cubicBezTo>
                  <a:pt x="6723380" y="99060"/>
                  <a:pt x="6772910" y="100330"/>
                  <a:pt x="6842760" y="101600"/>
                </a:cubicBezTo>
                <a:cubicBezTo>
                  <a:pt x="6929120" y="102870"/>
                  <a:pt x="7044690" y="104140"/>
                  <a:pt x="7136130" y="104140"/>
                </a:cubicBezTo>
                <a:cubicBezTo>
                  <a:pt x="7216140" y="104140"/>
                  <a:pt x="7289800" y="102870"/>
                  <a:pt x="7363460" y="100330"/>
                </a:cubicBezTo>
                <a:cubicBezTo>
                  <a:pt x="7434580" y="97790"/>
                  <a:pt x="7491730" y="90170"/>
                  <a:pt x="7570470" y="87630"/>
                </a:cubicBezTo>
                <a:cubicBezTo>
                  <a:pt x="7675880" y="83820"/>
                  <a:pt x="7835900" y="86360"/>
                  <a:pt x="7942580" y="81280"/>
                </a:cubicBezTo>
                <a:cubicBezTo>
                  <a:pt x="8023860" y="77470"/>
                  <a:pt x="8086090" y="71120"/>
                  <a:pt x="8157210" y="66040"/>
                </a:cubicBezTo>
                <a:cubicBezTo>
                  <a:pt x="8228330" y="60960"/>
                  <a:pt x="8299450" y="53340"/>
                  <a:pt x="8368030" y="49530"/>
                </a:cubicBezTo>
                <a:cubicBezTo>
                  <a:pt x="8432800" y="45720"/>
                  <a:pt x="8496300" y="49530"/>
                  <a:pt x="8558530" y="45720"/>
                </a:cubicBezTo>
                <a:cubicBezTo>
                  <a:pt x="8620760" y="41910"/>
                  <a:pt x="8679180" y="30480"/>
                  <a:pt x="8741410" y="25400"/>
                </a:cubicBezTo>
                <a:cubicBezTo>
                  <a:pt x="8807450" y="20320"/>
                  <a:pt x="8877300" y="19050"/>
                  <a:pt x="8944610" y="16510"/>
                </a:cubicBezTo>
                <a:cubicBezTo>
                  <a:pt x="9010650" y="13970"/>
                  <a:pt x="9100820" y="3810"/>
                  <a:pt x="9138920" y="12700"/>
                </a:cubicBezTo>
                <a:cubicBezTo>
                  <a:pt x="9155430" y="16510"/>
                  <a:pt x="9159240" y="30480"/>
                  <a:pt x="9173210" y="31750"/>
                </a:cubicBezTo>
                <a:cubicBezTo>
                  <a:pt x="9190990" y="33020"/>
                  <a:pt x="9215120" y="11430"/>
                  <a:pt x="9236710" y="6350"/>
                </a:cubicBezTo>
                <a:cubicBezTo>
                  <a:pt x="9258300" y="1270"/>
                  <a:pt x="9282430" y="0"/>
                  <a:pt x="9305290" y="2540"/>
                </a:cubicBezTo>
                <a:cubicBezTo>
                  <a:pt x="9328150" y="5080"/>
                  <a:pt x="9351010" y="11430"/>
                  <a:pt x="9371330" y="20320"/>
                </a:cubicBezTo>
                <a:cubicBezTo>
                  <a:pt x="9391650" y="29210"/>
                  <a:pt x="9411970" y="43180"/>
                  <a:pt x="9428480" y="58420"/>
                </a:cubicBezTo>
                <a:cubicBezTo>
                  <a:pt x="9444990" y="73660"/>
                  <a:pt x="9460230" y="92710"/>
                  <a:pt x="9470390" y="113030"/>
                </a:cubicBezTo>
                <a:cubicBezTo>
                  <a:pt x="9480550" y="133350"/>
                  <a:pt x="9488170" y="156210"/>
                  <a:pt x="9491980" y="177800"/>
                </a:cubicBezTo>
                <a:cubicBezTo>
                  <a:pt x="9495790" y="200660"/>
                  <a:pt x="9495790" y="223520"/>
                  <a:pt x="9491980" y="246380"/>
                </a:cubicBezTo>
                <a:cubicBezTo>
                  <a:pt x="9488170" y="267970"/>
                  <a:pt x="9480550" y="290830"/>
                  <a:pt x="9470390" y="311150"/>
                </a:cubicBezTo>
                <a:cubicBezTo>
                  <a:pt x="9460230" y="331470"/>
                  <a:pt x="9446260" y="350520"/>
                  <a:pt x="9429750" y="365760"/>
                </a:cubicBezTo>
                <a:cubicBezTo>
                  <a:pt x="9413240" y="381000"/>
                  <a:pt x="9392920" y="394970"/>
                  <a:pt x="9372600" y="405130"/>
                </a:cubicBezTo>
                <a:cubicBezTo>
                  <a:pt x="9352280" y="414020"/>
                  <a:pt x="9329420" y="420370"/>
                  <a:pt x="9307830" y="422910"/>
                </a:cubicBezTo>
                <a:cubicBezTo>
                  <a:pt x="9284970" y="425450"/>
                  <a:pt x="9260840" y="425450"/>
                  <a:pt x="9239250" y="420370"/>
                </a:cubicBezTo>
                <a:cubicBezTo>
                  <a:pt x="9216390" y="415290"/>
                  <a:pt x="9193530" y="406400"/>
                  <a:pt x="9174480" y="394970"/>
                </a:cubicBezTo>
                <a:cubicBezTo>
                  <a:pt x="9155430" y="383540"/>
                  <a:pt x="9137650" y="368300"/>
                  <a:pt x="9122410" y="350520"/>
                </a:cubicBezTo>
                <a:cubicBezTo>
                  <a:pt x="9108440" y="334010"/>
                  <a:pt x="9095740" y="312420"/>
                  <a:pt x="9086850" y="292100"/>
                </a:cubicBezTo>
                <a:cubicBezTo>
                  <a:pt x="9077960" y="270510"/>
                  <a:pt x="9072880" y="247650"/>
                  <a:pt x="9071610" y="224790"/>
                </a:cubicBezTo>
                <a:cubicBezTo>
                  <a:pt x="9070340" y="201930"/>
                  <a:pt x="9072880" y="179070"/>
                  <a:pt x="9079230" y="157480"/>
                </a:cubicBezTo>
                <a:cubicBezTo>
                  <a:pt x="9085580" y="135890"/>
                  <a:pt x="9094470" y="114300"/>
                  <a:pt x="9107170" y="95250"/>
                </a:cubicBezTo>
                <a:cubicBezTo>
                  <a:pt x="9119870" y="76200"/>
                  <a:pt x="9136380" y="58420"/>
                  <a:pt x="9154160" y="44450"/>
                </a:cubicBezTo>
                <a:cubicBezTo>
                  <a:pt x="9171940" y="30480"/>
                  <a:pt x="9193530" y="20320"/>
                  <a:pt x="9215120" y="12700"/>
                </a:cubicBezTo>
                <a:cubicBezTo>
                  <a:pt x="9236710" y="5080"/>
                  <a:pt x="9259570" y="1270"/>
                  <a:pt x="9282430" y="1270"/>
                </a:cubicBezTo>
                <a:cubicBezTo>
                  <a:pt x="9305290" y="1270"/>
                  <a:pt x="9328150" y="5080"/>
                  <a:pt x="9349740" y="11430"/>
                </a:cubicBezTo>
                <a:cubicBezTo>
                  <a:pt x="9371330" y="17780"/>
                  <a:pt x="9392920" y="29210"/>
                  <a:pt x="9410700" y="43180"/>
                </a:cubicBezTo>
                <a:cubicBezTo>
                  <a:pt x="9428480" y="57150"/>
                  <a:pt x="9444990" y="73660"/>
                  <a:pt x="9457690" y="92710"/>
                </a:cubicBezTo>
                <a:cubicBezTo>
                  <a:pt x="9470390" y="111760"/>
                  <a:pt x="9480550" y="133350"/>
                  <a:pt x="9486900" y="154940"/>
                </a:cubicBezTo>
                <a:cubicBezTo>
                  <a:pt x="9493250" y="176530"/>
                  <a:pt x="9495790" y="200660"/>
                  <a:pt x="9494520" y="223520"/>
                </a:cubicBezTo>
                <a:cubicBezTo>
                  <a:pt x="9493250" y="246380"/>
                  <a:pt x="9489440" y="269240"/>
                  <a:pt x="9480550" y="290830"/>
                </a:cubicBezTo>
                <a:cubicBezTo>
                  <a:pt x="9472930" y="311150"/>
                  <a:pt x="9458960" y="332740"/>
                  <a:pt x="9444990" y="349250"/>
                </a:cubicBezTo>
                <a:cubicBezTo>
                  <a:pt x="9429750" y="367030"/>
                  <a:pt x="9392920" y="393700"/>
                  <a:pt x="9392920" y="393700"/>
                </a:cubicBezTo>
                <a:cubicBezTo>
                  <a:pt x="9392920" y="393700"/>
                  <a:pt x="9218930" y="425450"/>
                  <a:pt x="9138920" y="429260"/>
                </a:cubicBezTo>
                <a:cubicBezTo>
                  <a:pt x="9067800" y="433070"/>
                  <a:pt x="9000490" y="425450"/>
                  <a:pt x="8934450" y="422910"/>
                </a:cubicBezTo>
                <a:cubicBezTo>
                  <a:pt x="8872220" y="420370"/>
                  <a:pt x="8813800" y="415290"/>
                  <a:pt x="8752840" y="415290"/>
                </a:cubicBezTo>
                <a:cubicBezTo>
                  <a:pt x="8689340" y="415290"/>
                  <a:pt x="8623300" y="422910"/>
                  <a:pt x="8558530" y="422910"/>
                </a:cubicBezTo>
                <a:cubicBezTo>
                  <a:pt x="8495030" y="422910"/>
                  <a:pt x="8430260" y="420370"/>
                  <a:pt x="8368030" y="419100"/>
                </a:cubicBezTo>
                <a:cubicBezTo>
                  <a:pt x="8307070" y="417830"/>
                  <a:pt x="8252460" y="417830"/>
                  <a:pt x="8188960" y="417830"/>
                </a:cubicBezTo>
                <a:cubicBezTo>
                  <a:pt x="8114030" y="419100"/>
                  <a:pt x="8035290" y="420370"/>
                  <a:pt x="7947660" y="424180"/>
                </a:cubicBezTo>
                <a:cubicBezTo>
                  <a:pt x="7843520" y="427990"/>
                  <a:pt x="7706360" y="434340"/>
                  <a:pt x="7604760" y="443230"/>
                </a:cubicBezTo>
                <a:cubicBezTo>
                  <a:pt x="7523480" y="450850"/>
                  <a:pt x="7461250" y="461010"/>
                  <a:pt x="7386320" y="469900"/>
                </a:cubicBezTo>
                <a:cubicBezTo>
                  <a:pt x="7306310" y="478790"/>
                  <a:pt x="7223760" y="491490"/>
                  <a:pt x="7136130" y="495300"/>
                </a:cubicBezTo>
                <a:cubicBezTo>
                  <a:pt x="7040880" y="500380"/>
                  <a:pt x="6927850" y="496570"/>
                  <a:pt x="6836410" y="495300"/>
                </a:cubicBezTo>
                <a:cubicBezTo>
                  <a:pt x="6758940" y="494030"/>
                  <a:pt x="6695440" y="490220"/>
                  <a:pt x="6623050" y="486410"/>
                </a:cubicBezTo>
                <a:cubicBezTo>
                  <a:pt x="6546850" y="482600"/>
                  <a:pt x="6463030" y="478790"/>
                  <a:pt x="6386830" y="473710"/>
                </a:cubicBezTo>
                <a:cubicBezTo>
                  <a:pt x="6314440" y="469900"/>
                  <a:pt x="6248400" y="462280"/>
                  <a:pt x="6173470" y="459740"/>
                </a:cubicBezTo>
                <a:cubicBezTo>
                  <a:pt x="6092190" y="457200"/>
                  <a:pt x="5998210" y="457200"/>
                  <a:pt x="5915660" y="459740"/>
                </a:cubicBezTo>
                <a:cubicBezTo>
                  <a:pt x="5838190" y="462280"/>
                  <a:pt x="5765800" y="469900"/>
                  <a:pt x="5690870" y="471170"/>
                </a:cubicBezTo>
                <a:cubicBezTo>
                  <a:pt x="5617210" y="472440"/>
                  <a:pt x="5538470" y="471170"/>
                  <a:pt x="5468620" y="468630"/>
                </a:cubicBezTo>
                <a:cubicBezTo>
                  <a:pt x="5406390" y="466090"/>
                  <a:pt x="5351780" y="458470"/>
                  <a:pt x="5293360" y="455930"/>
                </a:cubicBezTo>
                <a:cubicBezTo>
                  <a:pt x="5234940" y="453390"/>
                  <a:pt x="5175250" y="454660"/>
                  <a:pt x="5115560" y="454660"/>
                </a:cubicBezTo>
                <a:cubicBezTo>
                  <a:pt x="5055870" y="454660"/>
                  <a:pt x="5002530" y="454660"/>
                  <a:pt x="4935220" y="454660"/>
                </a:cubicBezTo>
                <a:cubicBezTo>
                  <a:pt x="4850130" y="454660"/>
                  <a:pt x="4733290" y="454660"/>
                  <a:pt x="4645660" y="455930"/>
                </a:cubicBezTo>
                <a:cubicBezTo>
                  <a:pt x="4573270" y="455930"/>
                  <a:pt x="4512310" y="455930"/>
                  <a:pt x="4446270" y="458470"/>
                </a:cubicBezTo>
                <a:cubicBezTo>
                  <a:pt x="4380230" y="461010"/>
                  <a:pt x="4315460" y="471170"/>
                  <a:pt x="4250690" y="472440"/>
                </a:cubicBezTo>
                <a:cubicBezTo>
                  <a:pt x="4185920" y="473710"/>
                  <a:pt x="4119880" y="471170"/>
                  <a:pt x="4055110" y="469900"/>
                </a:cubicBezTo>
                <a:cubicBezTo>
                  <a:pt x="3990340" y="468630"/>
                  <a:pt x="3928110" y="467360"/>
                  <a:pt x="3862070" y="466090"/>
                </a:cubicBezTo>
                <a:cubicBezTo>
                  <a:pt x="3790950" y="464820"/>
                  <a:pt x="3714750" y="463550"/>
                  <a:pt x="3641090" y="463550"/>
                </a:cubicBezTo>
                <a:cubicBezTo>
                  <a:pt x="3566160" y="463550"/>
                  <a:pt x="3495040" y="463550"/>
                  <a:pt x="3415030" y="463550"/>
                </a:cubicBezTo>
                <a:cubicBezTo>
                  <a:pt x="3323590" y="463550"/>
                  <a:pt x="3206750" y="467360"/>
                  <a:pt x="3119120" y="467360"/>
                </a:cubicBezTo>
                <a:cubicBezTo>
                  <a:pt x="3048000" y="467360"/>
                  <a:pt x="2993390" y="466090"/>
                  <a:pt x="2926080" y="466090"/>
                </a:cubicBezTo>
                <a:cubicBezTo>
                  <a:pt x="2851150" y="466090"/>
                  <a:pt x="2764790" y="467360"/>
                  <a:pt x="2689860" y="468630"/>
                </a:cubicBezTo>
                <a:cubicBezTo>
                  <a:pt x="2621280" y="468630"/>
                  <a:pt x="2562860" y="469900"/>
                  <a:pt x="2493010" y="469900"/>
                </a:cubicBezTo>
                <a:cubicBezTo>
                  <a:pt x="2413000" y="469900"/>
                  <a:pt x="2317750" y="467360"/>
                  <a:pt x="2233930" y="466090"/>
                </a:cubicBezTo>
                <a:cubicBezTo>
                  <a:pt x="2153920" y="464820"/>
                  <a:pt x="2078990" y="463550"/>
                  <a:pt x="2001520" y="462280"/>
                </a:cubicBezTo>
                <a:cubicBezTo>
                  <a:pt x="1922780" y="461010"/>
                  <a:pt x="1841500" y="459740"/>
                  <a:pt x="1765300" y="458470"/>
                </a:cubicBezTo>
                <a:cubicBezTo>
                  <a:pt x="1692910" y="457200"/>
                  <a:pt x="1626870" y="455930"/>
                  <a:pt x="1555750" y="454660"/>
                </a:cubicBezTo>
                <a:cubicBezTo>
                  <a:pt x="1482090" y="453390"/>
                  <a:pt x="1399540" y="450850"/>
                  <a:pt x="1328420" y="448310"/>
                </a:cubicBezTo>
                <a:cubicBezTo>
                  <a:pt x="1267460" y="445770"/>
                  <a:pt x="1217930" y="441960"/>
                  <a:pt x="1155700" y="439420"/>
                </a:cubicBezTo>
                <a:cubicBezTo>
                  <a:pt x="1080770" y="435610"/>
                  <a:pt x="986790" y="430530"/>
                  <a:pt x="908050" y="427990"/>
                </a:cubicBezTo>
                <a:cubicBezTo>
                  <a:pt x="836930" y="425450"/>
                  <a:pt x="770890" y="421640"/>
                  <a:pt x="706120" y="422910"/>
                </a:cubicBezTo>
                <a:cubicBezTo>
                  <a:pt x="646430" y="424180"/>
                  <a:pt x="591820" y="429260"/>
                  <a:pt x="532130" y="433070"/>
                </a:cubicBezTo>
                <a:cubicBezTo>
                  <a:pt x="469900" y="436880"/>
                  <a:pt x="400050" y="443230"/>
                  <a:pt x="341630" y="448310"/>
                </a:cubicBezTo>
                <a:cubicBezTo>
                  <a:pt x="290830" y="453390"/>
                  <a:pt x="232410" y="461010"/>
                  <a:pt x="198120" y="462280"/>
                </a:cubicBezTo>
                <a:cubicBezTo>
                  <a:pt x="179070" y="462280"/>
                  <a:pt x="168910" y="463550"/>
                  <a:pt x="154940" y="461010"/>
                </a:cubicBezTo>
                <a:cubicBezTo>
                  <a:pt x="140970" y="458470"/>
                  <a:pt x="127000" y="453390"/>
                  <a:pt x="113030" y="448310"/>
                </a:cubicBezTo>
                <a:cubicBezTo>
                  <a:pt x="100330" y="443230"/>
                  <a:pt x="86360" y="436880"/>
                  <a:pt x="74930" y="427990"/>
                </a:cubicBezTo>
                <a:cubicBezTo>
                  <a:pt x="63500" y="419100"/>
                  <a:pt x="52070" y="408940"/>
                  <a:pt x="43180" y="397510"/>
                </a:cubicBezTo>
                <a:cubicBezTo>
                  <a:pt x="34290" y="386080"/>
                  <a:pt x="25400" y="373380"/>
                  <a:pt x="19050" y="360680"/>
                </a:cubicBezTo>
                <a:cubicBezTo>
                  <a:pt x="12700" y="347980"/>
                  <a:pt x="7620" y="334010"/>
                  <a:pt x="5080" y="320040"/>
                </a:cubicBezTo>
                <a:cubicBezTo>
                  <a:pt x="1270" y="306070"/>
                  <a:pt x="0" y="290830"/>
                  <a:pt x="0" y="276860"/>
                </a:cubicBezTo>
                <a:cubicBezTo>
                  <a:pt x="0" y="262890"/>
                  <a:pt x="3810" y="247650"/>
                  <a:pt x="7620" y="233680"/>
                </a:cubicBezTo>
                <a:cubicBezTo>
                  <a:pt x="11430" y="219710"/>
                  <a:pt x="16510" y="205740"/>
                  <a:pt x="24130" y="193040"/>
                </a:cubicBezTo>
                <a:cubicBezTo>
                  <a:pt x="30480" y="180340"/>
                  <a:pt x="39370" y="167640"/>
                  <a:pt x="49530" y="157480"/>
                </a:cubicBezTo>
                <a:cubicBezTo>
                  <a:pt x="59690" y="147320"/>
                  <a:pt x="71120" y="137160"/>
                  <a:pt x="82550" y="129540"/>
                </a:cubicBezTo>
                <a:cubicBezTo>
                  <a:pt x="95250" y="121920"/>
                  <a:pt x="107950" y="115570"/>
                  <a:pt x="121920" y="110490"/>
                </a:cubicBezTo>
                <a:cubicBezTo>
                  <a:pt x="135890" y="105410"/>
                  <a:pt x="165100" y="101600"/>
                  <a:pt x="165100" y="101600"/>
                </a:cubicBezTo>
              </a:path>
            </a:pathLst>
          </a:custGeom>
          <a:solidFill>
            <a:srgbClr val="6AC2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4" descr="child001 - 04 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child001 - 04 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950" y="178724"/>
            <a:ext cx="115490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11426217" y="4322369"/>
            <a:ext cx="2295942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100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CEB6EC8-6EAF-90AC-16B9-9B23BC26B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64" y="2481570"/>
            <a:ext cx="17826636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Oy.</a:t>
            </a:r>
            <a:endParaRPr lang="en-US" alt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7A0F2-A9F0-A09E-ADA9-F860AE6B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76140"/>
            <a:ext cx="39241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Google Shape;137;p5">
            <a:extLst>
              <a:ext uri="{FF2B5EF4-FFF2-40B4-BE49-F238E27FC236}">
                <a16:creationId xmlns:a16="http://schemas.microsoft.com/office/drawing/2014/main" id="{5BE7C76B-5CD8-F5D0-1B35-7904C190A539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326081" y="1392981"/>
            <a:ext cx="1005450" cy="102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2;p4">
            <a:extLst>
              <a:ext uri="{FF2B5EF4-FFF2-40B4-BE49-F238E27FC236}">
                <a16:creationId xmlns:a16="http://schemas.microsoft.com/office/drawing/2014/main" id="{97FA7BB4-2368-3B4F-8A1B-9D607A120F54}"/>
              </a:ext>
            </a:extLst>
          </p:cNvPr>
          <p:cNvSpPr/>
          <p:nvPr/>
        </p:nvSpPr>
        <p:spPr>
          <a:xfrm>
            <a:off x="2369017" y="1565708"/>
            <a:ext cx="2990850" cy="703155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endParaRPr sz="36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23" y="4078174"/>
            <a:ext cx="6257362" cy="5643322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402702" y="5186693"/>
            <a:ext cx="10629758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vi-VN" sz="4000" b="1" dirty="0">
                <a:latin typeface="Arial" pitchFamily="34" charset="0"/>
                <a:cs typeface="Arial" pitchFamily="34" charset="0"/>
              </a:rPr>
              <a:t>Con tàu ở vị trí A cách trục Ox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…….km 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trục Oy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……..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km;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311056" y="6868854"/>
            <a:ext cx="10782534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vi-VN" sz="4000" b="1" dirty="0">
                <a:latin typeface="Arial" pitchFamily="34" charset="0"/>
                <a:cs typeface="Arial" pitchFamily="34" charset="0"/>
              </a:rPr>
              <a:t>Hòn đảo ở vị trí B cách trục Ox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……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 và cách trục Oy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……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km.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1030" y="6507420"/>
            <a:ext cx="927290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0F85527F-68FF-8507-B934-0792EA5CD8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99745" y="558635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B9C28805-4DEF-E8F5-E6D5-4E3BC8B369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59838" y="1565708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8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5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30S</a:t>
            </a:r>
            <a:endParaRPr lang="vi-VN" sz="285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4" descr="child001 - 04 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child001 - 04 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950" y="178724"/>
            <a:ext cx="115490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11426217" y="3709790"/>
            <a:ext cx="2295942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4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100" b="1" dirty="0">
              <a:solidFill>
                <a:srgbClr val="FF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CEB6EC8-6EAF-90AC-16B9-9B23BC26B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64" y="2481570"/>
            <a:ext cx="17826636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 </a:t>
            </a:r>
            <a:r>
              <a:rPr lang="en-US" alt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Oy.</a:t>
            </a:r>
            <a:endParaRPr lang="en-US" alt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7A0F2-A9F0-A09E-ADA9-F860AE6B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576140"/>
            <a:ext cx="39241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Google Shape;137;p5">
            <a:extLst>
              <a:ext uri="{FF2B5EF4-FFF2-40B4-BE49-F238E27FC236}">
                <a16:creationId xmlns:a16="http://schemas.microsoft.com/office/drawing/2014/main" id="{5BE7C76B-5CD8-F5D0-1B35-7904C190A539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6624617" y="1451154"/>
            <a:ext cx="1005450" cy="102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2;p4">
            <a:extLst>
              <a:ext uri="{FF2B5EF4-FFF2-40B4-BE49-F238E27FC236}">
                <a16:creationId xmlns:a16="http://schemas.microsoft.com/office/drawing/2014/main" id="{97FA7BB4-2368-3B4F-8A1B-9D607A120F54}"/>
              </a:ext>
            </a:extLst>
          </p:cNvPr>
          <p:cNvSpPr/>
          <p:nvPr/>
        </p:nvSpPr>
        <p:spPr>
          <a:xfrm>
            <a:off x="7879257" y="1622137"/>
            <a:ext cx="2990850" cy="703155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endParaRPr sz="36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23" y="4078174"/>
            <a:ext cx="6257362" cy="5643322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387444" y="4644434"/>
            <a:ext cx="10629758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vi-VN" sz="4000" b="1" dirty="0">
                <a:latin typeface="Arial" pitchFamily="34" charset="0"/>
                <a:cs typeface="Arial" pitchFamily="34" charset="0"/>
              </a:rPr>
              <a:t>Con tàu ở vị trí A cách trục Ox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…….km 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trục Oy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……..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km;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311056" y="6024894"/>
            <a:ext cx="10782534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vi-VN" sz="4000" b="1" dirty="0">
                <a:latin typeface="Arial" pitchFamily="34" charset="0"/>
                <a:cs typeface="Arial" pitchFamily="34" charset="0"/>
              </a:rPr>
              <a:t>Hòn đảo ở vị trí B cách trục Ox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……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 và cách trục Oy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……</a:t>
            </a:r>
            <a:r>
              <a:rPr lang="vi-VN" sz="4000" b="1" dirty="0">
                <a:latin typeface="Arial" pitchFamily="34" charset="0"/>
                <a:cs typeface="Arial" pitchFamily="34" charset="0"/>
              </a:rPr>
              <a:t> km.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1030" y="6507420"/>
            <a:ext cx="9272906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7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0F85527F-68FF-8507-B934-0792EA5CD8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99745" y="558635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1 Minute Countdown 4K Giant Clock clean - 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B4C36B2E-ED26-E1C2-BA14-6384D3F7E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58736" y="8466412"/>
            <a:ext cx="2434854" cy="1369606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14090F4-170D-645E-04D4-21F9530DA365}"/>
              </a:ext>
            </a:extLst>
          </p:cNvPr>
          <p:cNvSpPr/>
          <p:nvPr/>
        </p:nvSpPr>
        <p:spPr bwMode="auto">
          <a:xfrm>
            <a:off x="8885583" y="7457645"/>
            <a:ext cx="4836576" cy="2414435"/>
          </a:xfrm>
          <a:prstGeom prst="cloudCallout">
            <a:avLst>
              <a:gd name="adj1" fmla="val -88622"/>
              <a:gd name="adj2" fmla="val 88780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  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Hoạt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động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 </a:t>
            </a:r>
          </a:p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nhóm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黑体" pitchFamily="49" charset="-122"/>
              </a:rPr>
              <a:t>đôi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Arial" pitchFamily="34" charset="0"/>
              <a:ea typeface="黑体" pitchFamily="49" charset="-122"/>
            </a:endParaRPr>
          </a:p>
          <a:p>
            <a:pPr marL="0" marR="0" indent="0" algn="ctr" defTabSz="800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15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1" grpId="0"/>
      <p:bldP spid="2" grpId="0"/>
      <p:bldP spid="27" grpId="0" animBg="1"/>
      <p:bldP spid="16" grpId="0"/>
      <p:bldP spid="18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_do_cua_mot_diem_tren_mat_phang_toa_do_7aa91bc3-77cd-422c-9b63-914079bbf60b">
            <a:hlinkClick r:id="" action="ppaction://media"/>
            <a:extLst>
              <a:ext uri="{FF2B5EF4-FFF2-40B4-BE49-F238E27FC236}">
                <a16:creationId xmlns:a16="http://schemas.microsoft.com/office/drawing/2014/main" id="{6C79328F-D45C-1249-8BCA-9566F786D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8113022" cy="101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673203" y="142874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A98BE2-6B62-5BA1-E6C8-7E37F8B0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119997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M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272D9-BA02-EA43-4C5F-47D397E1C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607" y="2342974"/>
            <a:ext cx="7946058" cy="6669313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154E1F78-B2D0-68F7-2533-5E616529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771" y="5629629"/>
            <a:ext cx="4514499" cy="45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30E4C1-B963-4A09-D00F-BDD4F2C34BB4}"/>
              </a:ext>
            </a:extLst>
          </p:cNvPr>
          <p:cNvSpPr/>
          <p:nvPr/>
        </p:nvSpPr>
        <p:spPr bwMode="auto">
          <a:xfrm>
            <a:off x="874938" y="2742847"/>
            <a:ext cx="7053224" cy="3490209"/>
          </a:xfrm>
          <a:prstGeom prst="cloudCallout">
            <a:avLst>
              <a:gd name="adj1" fmla="val -88622"/>
              <a:gd name="adj2" fmla="val 88780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NHÂN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黑体" pitchFamily="49" charset="-122"/>
            </a:endParaRPr>
          </a:p>
          <a:p>
            <a:pPr algn="ctr" defTabSz="8001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: 1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ea typeface="黑体" pitchFamily="49" charset="-122"/>
              </a:rPr>
              <a:t>phút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黑体" pitchFamily="49" charset="-122"/>
            </a:endParaRPr>
          </a:p>
          <a:p>
            <a:pPr marL="0" marR="0" indent="0" algn="ctr" defTabSz="800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4" name="1 Minute Countdown 4K Giant Clock clean - Đồng hồ đếm ngược 1 phút">
            <a:hlinkClick r:id="" action="ppaction://media"/>
            <a:extLst>
              <a:ext uri="{FF2B5EF4-FFF2-40B4-BE49-F238E27FC236}">
                <a16:creationId xmlns:a16="http://schemas.microsoft.com/office/drawing/2014/main" id="{A752ADBC-17D0-9EB8-BC99-359FF023B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5802" y="8267924"/>
            <a:ext cx="2912360" cy="16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116;p4">
            <a:extLst>
              <a:ext uri="{FF2B5EF4-FFF2-40B4-BE49-F238E27FC236}">
                <a16:creationId xmlns:a16="http://schemas.microsoft.com/office/drawing/2014/main" id="{531F7791-29BA-1419-A9DA-80F87E69DDE9}"/>
              </a:ext>
            </a:extLst>
          </p:cNvPr>
          <p:cNvSpPr/>
          <p:nvPr/>
        </p:nvSpPr>
        <p:spPr>
          <a:xfrm>
            <a:off x="0" y="342900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9" name="Google Shape;119;p4" descr="child001 - 04 01">
            <a:extLst>
              <a:ext uri="{FF2B5EF4-FFF2-40B4-BE49-F238E27FC236}">
                <a16:creationId xmlns:a16="http://schemas.microsoft.com/office/drawing/2014/main" id="{949B097E-3C0C-794E-1670-B1977D1D0C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5446" y="253448"/>
            <a:ext cx="1714500" cy="167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120;p4" descr="child001 - 04 02">
            <a:extLst>
              <a:ext uri="{FF2B5EF4-FFF2-40B4-BE49-F238E27FC236}">
                <a16:creationId xmlns:a16="http://schemas.microsoft.com/office/drawing/2014/main" id="{8F7D0496-12A7-8410-0AAC-5ED5C865D7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4" y="-47911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17;p4"/>
          <p:cNvSpPr txBox="1">
            <a:spLocks noGrp="1"/>
          </p:cNvSpPr>
          <p:nvPr>
            <p:ph type="title"/>
          </p:nvPr>
        </p:nvSpPr>
        <p:spPr>
          <a:xfrm>
            <a:off x="2927073" y="687867"/>
            <a:ext cx="1211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TỌA ĐỘ CỦA MỘT ĐIỂM VÀ ĐỒ THỊ HÀM SỐ</a:t>
            </a:r>
            <a:endParaRPr lang="en-US" sz="3600" dirty="0"/>
          </a:p>
        </p:txBody>
      </p:sp>
      <p:sp>
        <p:nvSpPr>
          <p:cNvPr id="21" name="Google Shape;489;p8">
            <a:extLst>
              <a:ext uri="{FF2B5EF4-FFF2-40B4-BE49-F238E27FC236}">
                <a16:creationId xmlns:a16="http://schemas.microsoft.com/office/drawing/2014/main" id="{AF658A54-E820-D620-49A8-151D64893A42}"/>
              </a:ext>
            </a:extLst>
          </p:cNvPr>
          <p:cNvSpPr/>
          <p:nvPr/>
        </p:nvSpPr>
        <p:spPr>
          <a:xfrm>
            <a:off x="819150" y="2842284"/>
            <a:ext cx="3301514" cy="1029798"/>
          </a:xfrm>
          <a:prstGeom prst="homePlate">
            <a:avLst>
              <a:gd name="adj" fmla="val 50000"/>
            </a:avLst>
          </a:prstGeom>
          <a:solidFill>
            <a:srgbClr val="8CB3E3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3600" b="1" dirty="0">
                <a:solidFill>
                  <a:srgbClr val="A8289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sz="3600" b="1" dirty="0">
              <a:solidFill>
                <a:srgbClr val="A8289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4325510A-0676-089B-1068-E31C5986AF7B}"/>
              </a:ext>
            </a:extLst>
          </p:cNvPr>
          <p:cNvSpPr txBox="1"/>
          <p:nvPr/>
        </p:nvSpPr>
        <p:spPr>
          <a:xfrm>
            <a:off x="660915" y="4605219"/>
            <a:ext cx="15746931" cy="207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lấy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thẻ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Plicker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chúng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trắc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https://</a:t>
            </a:r>
            <a:r>
              <a:rPr lang="en-US" sz="42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www.plickers.com</a:t>
            </a:r>
            <a:r>
              <a:rPr lang="en-US" sz="4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/library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27F63A19-2C8D-488C-21E0-B1F9FDCA06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274" y="1703190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44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387690"/>
            <a:ext cx="1902920" cy="45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73203" y="4068221"/>
            <a:ext cx="9956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vi-VN" sz="3200" b="1" dirty="0">
                <a:latin typeface="Arial" pitchFamily="34" charset="0"/>
                <a:cs typeface="Arial" pitchFamily="34" charset="0"/>
              </a:rPr>
              <a:t>Qua A kẻ các đường thẳng vuông góc với hai trục tọa độ, các đường này cắt Ox tại 4 và cắt Oy tại 8. Ta được tọa độ A của con thuyền là 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(4; 8).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363" y="3152885"/>
            <a:ext cx="6929438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3203" y="6444622"/>
            <a:ext cx="9956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vi-VN" sz="3200" b="1" dirty="0">
                <a:latin typeface="Arial" pitchFamily="34" charset="0"/>
                <a:cs typeface="Arial" pitchFamily="34" charset="0"/>
              </a:rPr>
              <a:t>Qua B kẻ các đường thẳng vuông góc với hai trục tọa độ, các đường này cắt Ox tại −3 và cắt Oy tại 7. Ta được tọa độ A của con thuyền là 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(−3; 7).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66081" y="4529138"/>
            <a:ext cx="1835945" cy="3586163"/>
            <a:chOff x="9575799" y="3019425"/>
            <a:chExt cx="1223963" cy="23907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0799762" y="3048000"/>
              <a:ext cx="0" cy="236220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9575799" y="3019425"/>
              <a:ext cx="1223963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3001626" y="4967397"/>
            <a:ext cx="1364456" cy="3147903"/>
            <a:chOff x="8666162" y="3311598"/>
            <a:chExt cx="909637" cy="209860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8666162" y="3311598"/>
              <a:ext cx="0" cy="2098602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8666163" y="3311598"/>
              <a:ext cx="909636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1" y="1088886"/>
            <a:ext cx="17814131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Google Shape;116;p4">
            <a:extLst>
              <a:ext uri="{FF2B5EF4-FFF2-40B4-BE49-F238E27FC236}">
                <a16:creationId xmlns:a16="http://schemas.microsoft.com/office/drawing/2014/main" id="{16EE5D67-B444-BEFC-7D4A-1F6364694052}"/>
              </a:ext>
            </a:extLst>
          </p:cNvPr>
          <p:cNvSpPr/>
          <p:nvPr/>
        </p:nvSpPr>
        <p:spPr>
          <a:xfrm>
            <a:off x="-53454" y="17324"/>
            <a:ext cx="18288000" cy="10287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9933">
                  <a:alpha val="4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120;p4" descr="child001 - 04 02">
            <a:extLst>
              <a:ext uri="{FF2B5EF4-FFF2-40B4-BE49-F238E27FC236}">
                <a16:creationId xmlns:a16="http://schemas.microsoft.com/office/drawing/2014/main" id="{3B823F9D-7EDC-3590-E259-8842827039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964" y="-47911"/>
            <a:ext cx="1173801" cy="16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F48EFCD7-98EE-9F1F-57B4-8D6FB43BEF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3203" y="142874"/>
            <a:ext cx="5727597" cy="657227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82849" tIns="91424" rIns="182849" bIns="91424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TOẠ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5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_TiM_KHO_BaU_106d0c51-5dcc-4917-93aa-89197f928ca9">
            <a:hlinkClick r:id="" action="ppaction://media"/>
            <a:extLst>
              <a:ext uri="{FF2B5EF4-FFF2-40B4-BE49-F238E27FC236}">
                <a16:creationId xmlns:a16="http://schemas.microsoft.com/office/drawing/2014/main" id="{E7B728C9-C71D-653B-DD34-1A6FACDE9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" y="0"/>
            <a:ext cx="18189575" cy="102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1284</Words>
  <Application>Microsoft Office PowerPoint</Application>
  <PresentationFormat>Custom</PresentationFormat>
  <Paragraphs>195</Paragraphs>
  <Slides>30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Times New Roman</vt:lpstr>
      <vt:lpstr>SF Compact Rounded</vt:lpstr>
      <vt:lpstr>Sigmar One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 1: Tìm tọa độ điểm A, M trong hình bên</vt:lpstr>
      <vt:lpstr>Bài 2: TỌA ĐỘ CỦA MỘT ĐIỂM VÀ ĐỒ THỊ HÀM SỐ</vt:lpstr>
      <vt:lpstr>PowerPoint Presentation</vt:lpstr>
      <vt:lpstr>PowerPoint Presentation</vt:lpstr>
      <vt:lpstr>PowerPoint Presentation</vt:lpstr>
      <vt:lpstr>Bài 2: TỌA ĐỘ CỦA MỘT ĐIỂM VÀ ĐỒ THỊ HÀM SỐ</vt:lpstr>
      <vt:lpstr>PowerPoint Presentation</vt:lpstr>
      <vt:lpstr>Bài 2: TỌA ĐỘ CỦA MỘT ĐIỂM VÀ ĐỒ THỊ 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TỌA ĐỘ CỦA MỘT ĐIỂM VÀ ĐỒ THỊ HÀM SỐ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Khôi</cp:lastModifiedBy>
  <cp:revision>78</cp:revision>
  <dcterms:modified xsi:type="dcterms:W3CDTF">2024-01-30T05:39:16Z</dcterms:modified>
</cp:coreProperties>
</file>