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4" r:id="rId2"/>
    <p:sldMasterId id="2147483712" r:id="rId3"/>
    <p:sldMasterId id="2147483724" r:id="rId4"/>
  </p:sldMasterIdLst>
  <p:notesMasterIdLst>
    <p:notesMasterId r:id="rId12"/>
  </p:notesMasterIdLst>
  <p:sldIdLst>
    <p:sldId id="308" r:id="rId5"/>
    <p:sldId id="309" r:id="rId6"/>
    <p:sldId id="281" r:id="rId7"/>
    <p:sldId id="310" r:id="rId8"/>
    <p:sldId id="282" r:id="rId9"/>
    <p:sldId id="311" r:id="rId10"/>
    <p:sldId id="29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486" autoAdjust="0"/>
  </p:normalViewPr>
  <p:slideViewPr>
    <p:cSldViewPr snapToGrid="0">
      <p:cViewPr varScale="1">
        <p:scale>
          <a:sx n="56" d="100"/>
          <a:sy n="56" d="100"/>
        </p:scale>
        <p:origin x="12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AEC3D-87E3-4F4A-90AF-C1365B2A2E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411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1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1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06/11/2023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1" Type="http://schemas.openxmlformats.org/officeDocument/2006/relationships/video" Target="file:///C:\Users\Trong\Desktop\H&#432;&#7899;ng%20d&#7851;n%20vi&#7871;t%20ch&#7919;%20H%20hoa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video" Target="file:///C:\Users\Trong\Desktop\444.mp4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1050232" y="3507617"/>
            <a:ext cx="10398133" cy="1621765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t">
            <a:prstTxWarp prst="textArchUp">
              <a:avLst/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6665" b="1" i="0" u="none" strike="noStrike" kern="1200" cap="none" spc="0" normalizeH="0" noProof="0" dirty="0">
              <a:ln w="22225">
                <a:solidFill>
                  <a:srgbClr val="1B376E"/>
                </a:solidFill>
                <a:prstDash val="solid"/>
              </a:ln>
              <a:solidFill>
                <a:srgbClr val="1B376E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886986" y="910337"/>
            <a:ext cx="9062559" cy="1819865"/>
          </a:xfrm>
          <a:prstGeom prst="rect">
            <a:avLst/>
          </a:prstGeom>
        </p:spPr>
        <p:txBody>
          <a:bodyPr spcFirstLastPara="1" vert="horz" lIns="91440" tIns="45720" rIns="91440" bIns="45720" numCol="1" rtlCol="0" anchor="t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all" spc="400" normalizeH="0" baseline="0" noProof="0" dirty="0">
              <a:ln>
                <a:noFill/>
              </a:ln>
              <a:solidFill>
                <a:srgbClr val="0B082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7D199D-3F34-44BF-834D-BF5C8807A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8839" y="338996"/>
            <a:ext cx="9053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11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2023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0439" y="1106233"/>
            <a:ext cx="8096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4400" b="0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sng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" name="1"/>
          <p:cNvGrpSpPr/>
          <p:nvPr/>
        </p:nvGrpSpPr>
        <p:grpSpPr>
          <a:xfrm>
            <a:off x="-43199" y="3634074"/>
            <a:ext cx="12235199" cy="3223925"/>
            <a:chOff x="-53293" y="2190760"/>
            <a:chExt cx="9211855" cy="2951064"/>
          </a:xfrm>
        </p:grpSpPr>
        <p:pic>
          <p:nvPicPr>
            <p:cNvPr id="12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3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4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010101" y="2006566"/>
            <a:ext cx="8096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4400" b="0" i="0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4400" b="0" i="0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4400" b="0" i="0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</a:t>
            </a:r>
            <a:endParaRPr kumimoji="0" lang="en-US" sz="44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99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14"/>
          <p:cNvSpPr txBox="1">
            <a:spLocks noChangeArrowheads="1"/>
          </p:cNvSpPr>
          <p:nvPr/>
        </p:nvSpPr>
        <p:spPr bwMode="auto">
          <a:xfrm>
            <a:off x="3894667" y="2505076"/>
            <a:ext cx="71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5128" name="Picture 15"/>
          <p:cNvPicPr>
            <a:picLocks noChangeAspect="1" noChangeArrowheads="1"/>
          </p:cNvPicPr>
          <p:nvPr/>
        </p:nvPicPr>
        <p:blipFill>
          <a:blip r:embed="rId3"/>
          <a:srcRect l="25383" t="24084" r="12924" b="22067"/>
          <a:stretch>
            <a:fillRect/>
          </a:stretch>
        </p:blipFill>
        <p:spPr bwMode="auto">
          <a:xfrm>
            <a:off x="6422163" y="1055078"/>
            <a:ext cx="4184877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48639" y="4360986"/>
            <a:ext cx="5303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cong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trái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nét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khuyết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nét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sổ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thẳng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435" y="3713872"/>
            <a:ext cx="521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nét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7623" y="1575582"/>
            <a:ext cx="576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H 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5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li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rộng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5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li</a:t>
            </a:r>
            <a:endParaRPr lang="en-US" sz="3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166" y="2208629"/>
            <a:ext cx="5725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 H 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mấy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?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9827" y="534573"/>
            <a:ext cx="5458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H 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hoa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mấy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li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rộng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mấy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li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?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6099" y="3151163"/>
            <a:ext cx="493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 H 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nét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828" y="281355"/>
            <a:ext cx="377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Hướng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dẫn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viết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Hướng dẫn viết chữ H ho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84738" y="814168"/>
            <a:ext cx="9777047" cy="45174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3551" y="5669280"/>
            <a:ext cx="512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9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828" y="281355"/>
            <a:ext cx="377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Hướng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dẫn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viết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44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1010" y="5936566"/>
            <a:ext cx="512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9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 từ ứng dụng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DD6AE1-C133-4E17-95AA-7B86C164D7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965" y="0"/>
            <a:ext cx="1086035" cy="1080863"/>
          </a:xfrm>
          <a:prstGeom prst="rect">
            <a:avLst/>
          </a:prstGeom>
        </p:spPr>
      </p:pic>
      <p:pic>
        <p:nvPicPr>
          <p:cNvPr id="1026" name="Picture 2" descr="C:\Users\Trong\Desktop\lvv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8966" y="1730326"/>
            <a:ext cx="8539090" cy="234930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95754" y="5725551"/>
            <a:ext cx="512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con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0"/>
            <a:ext cx="2869809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pic>
        <p:nvPicPr>
          <p:cNvPr id="2050" name="Picture 2" descr="C:\Users\Trong\Desktop\ttt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7433" y="0"/>
            <a:ext cx="6485206" cy="63163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0CEC-97B5-4A60-9C71-EBC9746E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5902D5-0BD4-455F-AB5D-E3F6F810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" y="0"/>
            <a:ext cx="8875553" cy="593101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169937-B356-427A-BB98-7689C56BAD18}"/>
              </a:ext>
            </a:extLst>
          </p:cNvPr>
          <p:cNvSpPr txBox="1"/>
          <p:nvPr/>
        </p:nvSpPr>
        <p:spPr>
          <a:xfrm>
            <a:off x="3147969" y="1266629"/>
            <a:ext cx="60946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70C0"/>
                </a:solidFill>
              </a:rPr>
              <a:t>CỦNG CỐ BÀI HỌC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08C7DF-FC71-4648-BCA1-28B99FD29E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  <p:grpSp>
        <p:nvGrpSpPr>
          <p:cNvPr id="13" name="1">
            <a:extLst>
              <a:ext uri="{FF2B5EF4-FFF2-40B4-BE49-F238E27FC236}">
                <a16:creationId xmlns:a16="http://schemas.microsoft.com/office/drawing/2014/main" id="{F91B7652-1A43-4852-AB5E-0C39343DCA52}"/>
              </a:ext>
            </a:extLst>
          </p:cNvPr>
          <p:cNvGrpSpPr/>
          <p:nvPr/>
        </p:nvGrpSpPr>
        <p:grpSpPr>
          <a:xfrm>
            <a:off x="0" y="4443812"/>
            <a:ext cx="12282473" cy="2258127"/>
            <a:chOff x="-53293" y="2190760"/>
            <a:chExt cx="9211855" cy="2951064"/>
          </a:xfrm>
        </p:grpSpPr>
        <p:pic>
          <p:nvPicPr>
            <p:cNvPr id="14" name="10">
              <a:extLst>
                <a:ext uri="{FF2B5EF4-FFF2-40B4-BE49-F238E27FC236}">
                  <a16:creationId xmlns:a16="http://schemas.microsoft.com/office/drawing/2014/main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5" name="13">
              <a:extLst>
                <a:ext uri="{FF2B5EF4-FFF2-40B4-BE49-F238E27FC236}">
                  <a16:creationId xmlns:a16="http://schemas.microsoft.com/office/drawing/2014/main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6" name="16">
              <a:extLst>
                <a:ext uri="{FF2B5EF4-FFF2-40B4-BE49-F238E27FC236}">
                  <a16:creationId xmlns:a16="http://schemas.microsoft.com/office/drawing/2014/main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3342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101</Words>
  <Application>Microsoft Office PowerPoint</Application>
  <PresentationFormat>Widescreen</PresentationFormat>
  <Paragraphs>23</Paragraphs>
  <Slides>7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Microsoft YaHei</vt:lpstr>
      <vt:lpstr>Arial</vt:lpstr>
      <vt:lpstr>Calibri</vt:lpstr>
      <vt:lpstr>Calibri Light</vt:lpstr>
      <vt:lpstr>Times New Roman</vt:lpstr>
      <vt:lpstr>Verdana</vt:lpstr>
      <vt:lpstr>2_Office Theme</vt:lpstr>
      <vt:lpstr>4_Office Theme</vt:lpstr>
      <vt:lpstr>2_Office 主题​​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Trong</cp:lastModifiedBy>
  <cp:revision>41</cp:revision>
  <dcterms:created xsi:type="dcterms:W3CDTF">2021-05-26T04:27:49Z</dcterms:created>
  <dcterms:modified xsi:type="dcterms:W3CDTF">2023-11-06T14:30:53Z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