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  <p:sldMasterId id="2147483794" r:id="rId3"/>
    <p:sldMasterId id="2147483807" r:id="rId4"/>
  </p:sldMasterIdLst>
  <p:notesMasterIdLst>
    <p:notesMasterId r:id="rId32"/>
  </p:notesMasterIdLst>
  <p:handoutMasterIdLst>
    <p:handoutMasterId r:id="rId33"/>
  </p:handoutMasterIdLst>
  <p:sldIdLst>
    <p:sldId id="568" r:id="rId5"/>
    <p:sldId id="570" r:id="rId6"/>
    <p:sldId id="571" r:id="rId7"/>
    <p:sldId id="444" r:id="rId8"/>
    <p:sldId id="559" r:id="rId9"/>
    <p:sldId id="555" r:id="rId10"/>
    <p:sldId id="578" r:id="rId11"/>
    <p:sldId id="577" r:id="rId12"/>
    <p:sldId id="573" r:id="rId13"/>
    <p:sldId id="581" r:id="rId14"/>
    <p:sldId id="579" r:id="rId15"/>
    <p:sldId id="576" r:id="rId16"/>
    <p:sldId id="566" r:id="rId17"/>
    <p:sldId id="544" r:id="rId18"/>
    <p:sldId id="564" r:id="rId19"/>
    <p:sldId id="537" r:id="rId20"/>
    <p:sldId id="580" r:id="rId21"/>
    <p:sldId id="413" r:id="rId22"/>
    <p:sldId id="538" r:id="rId23"/>
    <p:sldId id="574" r:id="rId24"/>
    <p:sldId id="539" r:id="rId25"/>
    <p:sldId id="572" r:id="rId26"/>
    <p:sldId id="540" r:id="rId27"/>
    <p:sldId id="412" r:id="rId28"/>
    <p:sldId id="561" r:id="rId29"/>
    <p:sldId id="562" r:id="rId30"/>
    <p:sldId id="56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FCEE5C-CA73-4584-B8ED-31FE50BEA2AE}">
          <p14:sldIdLst>
            <p14:sldId id="568"/>
            <p14:sldId id="570"/>
            <p14:sldId id="571"/>
            <p14:sldId id="444"/>
            <p14:sldId id="559"/>
            <p14:sldId id="555"/>
            <p14:sldId id="578"/>
            <p14:sldId id="577"/>
            <p14:sldId id="573"/>
            <p14:sldId id="581"/>
            <p14:sldId id="579"/>
            <p14:sldId id="576"/>
            <p14:sldId id="566"/>
          </p14:sldIdLst>
        </p14:section>
        <p14:section name="Untitled Section" id="{FC9CA159-8556-4C36-8B9A-CFA553810E44}">
          <p14:sldIdLst>
            <p14:sldId id="544"/>
            <p14:sldId id="564"/>
            <p14:sldId id="537"/>
            <p14:sldId id="580"/>
            <p14:sldId id="413"/>
            <p14:sldId id="538"/>
            <p14:sldId id="574"/>
            <p14:sldId id="539"/>
            <p14:sldId id="572"/>
            <p14:sldId id="540"/>
            <p14:sldId id="412"/>
            <p14:sldId id="561"/>
            <p14:sldId id="562"/>
            <p14:sldId id="5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0A0"/>
    <a:srgbClr val="4DD3D0"/>
    <a:srgbClr val="FFFF99"/>
    <a:srgbClr val="FF33CC"/>
    <a:srgbClr val="ACB537"/>
    <a:srgbClr val="EEF9D3"/>
    <a:srgbClr val="EEFBD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>
      <p:cViewPr varScale="1">
        <p:scale>
          <a:sx n="79" d="100"/>
          <a:sy n="79" d="100"/>
        </p:scale>
        <p:origin x="840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25T08:02:16.85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45CE6-5F4B-4137-90AC-80FE43EA9AC6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5CD1-4028-4F4A-B240-428360B6ED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7FEF4-B0C0-41F0-96B5-3292A7F34120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AEA00-B5C4-46FE-994E-D9B0E2B50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A46B4B5-A68E-4D10-A29D-C995F6A18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DE61126-C25F-4845-B99C-A61093C89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7AEA00-B5C4-46FE-994E-D9B0E2B508A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A35D-4EE6-489A-BF91-759C88319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AF4C5-8C71-49F8-9EF3-285E57B15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D6A4B-7B50-40CD-AD37-41272109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FF6CF-2BFB-4E35-8D34-CE548B33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9C3B3-60EE-42BD-B0FF-4EF3712A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8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FF438-792F-48F5-960E-3AA18EEE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43785-3F0D-46DE-8AC6-E7F45052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619F0-0B0B-4116-ACDA-0003E5AF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0C93F-00CF-4761-A869-3166C965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B14D7-7F63-4829-942E-0B98DAF40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45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F020F2-8CC5-4B5E-BB20-CFDE91896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AC2CBC-E439-44E5-8038-FD6E0A436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E965-FB64-45D5-A53F-D6F4B14F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6768A-B948-44F4-9D8A-A8D67642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F8479-1227-4CBD-9323-3D049B12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7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59078D5E-A8F9-49DC-9FE0-960327EAF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590F0804-79DC-493F-8893-DA32039AE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0E6F1964-B647-4800-894B-29C31E9057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53C11-6419-4961-B9E0-CDD4CA5267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368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6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7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14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5" y="1600206"/>
            <a:ext cx="719455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4" y="1600206"/>
            <a:ext cx="7196667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85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7"/>
            <a:ext cx="5386918" cy="639763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8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86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15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85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97E3-E482-4C1B-9754-A1EAAA5E6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830AC-F92B-4AD6-A507-3A7C74E7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DBDDB-4821-4D5F-9039-8B1973D5A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4DA77-4CEF-4ED2-9991-0A786130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39187-D7EC-4C6A-8F3D-61E85BAA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43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3"/>
            <a:ext cx="4011084" cy="1162051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7"/>
            <a:ext cx="6815666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66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4"/>
            <a:ext cx="7315200" cy="566739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2"/>
            <a:ext cx="7315200" cy="804863"/>
          </a:xfrm>
        </p:spPr>
        <p:txBody>
          <a:bodyPr/>
          <a:lstStyle>
            <a:lvl1pPr marL="0" indent="0">
              <a:buNone/>
              <a:defRPr sz="1404"/>
            </a:lvl1pPr>
            <a:lvl2pPr marL="458343" indent="0">
              <a:buNone/>
              <a:defRPr sz="1203"/>
            </a:lvl2pPr>
            <a:lvl3pPr marL="916686" indent="0">
              <a:buNone/>
              <a:defRPr sz="1003"/>
            </a:lvl3pPr>
            <a:lvl4pPr marL="1375029" indent="0">
              <a:buNone/>
              <a:defRPr sz="902"/>
            </a:lvl4pPr>
            <a:lvl5pPr marL="1833372" indent="0">
              <a:buNone/>
              <a:defRPr sz="902"/>
            </a:lvl5pPr>
            <a:lvl6pPr marL="2291715" indent="0">
              <a:buNone/>
              <a:defRPr sz="902"/>
            </a:lvl6pPr>
            <a:lvl7pPr marL="2750058" indent="0">
              <a:buNone/>
              <a:defRPr sz="902"/>
            </a:lvl7pPr>
            <a:lvl8pPr marL="3208401" indent="0">
              <a:buNone/>
              <a:defRPr sz="902"/>
            </a:lvl8pPr>
            <a:lvl9pPr marL="3666744" indent="0">
              <a:buNone/>
              <a:defRPr sz="9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5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53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4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4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03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96" lvl="0" indent="-30479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240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DD492-24C1-47EB-9489-16667595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98BB0-F60C-4C08-BB94-EBE76A1545AE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5384E-C4AC-40E4-8C65-F3A0D9F5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C29F3-4F64-4416-A508-C8C916C4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5FC8E-02F4-4B4A-A26E-BDA7036C9F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3642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68542-F53B-4F90-9A95-E5FDDEB5A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9C518-94FF-4066-B5C3-B23B32B6B06E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368CB-C4D7-4563-A8BC-F0530CA5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FCCC6-D23B-4776-8043-FFF7DD8BD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DF096-3046-4B73-ADE8-F84B7E0360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5256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C42C9-35AF-4C6B-B100-B855103A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3231-B839-4006-9FBF-A31D1F0E6DB1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00EBA-41ED-48E8-B604-6BE448487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B4E6B-437D-461E-8E51-5DD44F1C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31BA81-7E1F-4778-814B-58CE310E61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048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E39B75-43D5-4850-B9E0-2A5CC7D8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CD6CC-F58A-4070-A8D3-6F9B08D88158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4407C0-26FF-4FEB-A9DA-DAC070A5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67449EC-E931-463F-BF12-1B8747D1A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476FB-F786-44A2-A713-ABB98FF6F3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29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D0D34FF-CDE1-481F-93A7-DA10F56E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30996-68A4-407D-999E-782D74AFCB74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75BFBE3-BC3D-4FEE-ABD6-2822A74AB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36DC97-BCA9-429B-995F-257A58A5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C69A6-D6C5-47B4-B947-20C6D63794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50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EA498-A5EA-44FA-BC20-465F2441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AA1FC-3FDE-4B64-AAA0-37BACE59A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A9439-4E9A-4473-8D82-4FCCD1DD0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EBEDC-D8C1-4B71-A979-571A9D61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116BE-8149-4E04-AEFB-711252A5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5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82F6B03-B510-449C-AEAF-1CEA01DDB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3F450-B58A-49E3-8D26-03FA5FB983DA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816FE6-A456-438F-A543-23DF1C49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80D7A76-5419-43DB-AA2A-ADE3AB97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6C6F5-71D1-48A1-AA06-8521B81A11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074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68BDA40-473A-4328-B5B2-397D4A30D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279DF-74C7-4A72-BBDA-027CC0F6DE03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9766EF-F9FE-452B-97BD-1A9BD3236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9F9D2E-4457-485C-8075-0817BF61A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3615C-43F4-4655-BCED-04DBC45417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509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1EC46F-2217-4307-AC0F-3756A0D99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3605A-63EA-4DF9-A5D9-1AB1E63491E0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9FB8BC-F013-4AF0-98DA-E00DA67B6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E1D36E-F35D-41AB-9A84-BCA132250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118F8-3388-45DE-AA9A-5635EBD12A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324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679F3C-5CE1-4823-8530-6E43AF753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91E98-08CF-438F-BC4D-2A660570C641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9DBB9E-F723-4F85-BC0E-5FB0E725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435F83-3430-4BA4-8451-AACB947E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02D73-5A18-4276-9BB7-FE9D08FF8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508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9D414-FE77-41EB-A38A-285D39B45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33D86-38FA-42DD-86A8-18975E6DCEAF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757D1-2B7D-40A4-A507-43FBE36E2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599D1-DEC6-4523-B5A8-3E7155A16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12C93E-64F3-4C3A-BAF2-4643784032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676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B14D8-A642-4047-809D-C8732BD81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556C1-519E-492A-B272-A5109EA00C9F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99A48-8324-4BD3-AE72-DB370C4A0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82489-7502-4673-B8B7-92C66A06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4CC15-04F1-45EF-9C09-B1A5F070E5C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012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59078D5E-A8F9-49DC-9FE0-960327EAF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590F0804-79DC-493F-8893-DA32039AE8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0E6F1964-B647-4800-894B-29C31E9057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53C11-6419-4961-B9E0-CDD4CA5267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0716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7C111-DA70-46D3-AB41-26CBA2FA0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63659-E67D-414B-B9B4-FABEB8E01605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0B4AB-B1AF-4022-89B7-91AEEB97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0C717-F625-4A5A-9483-96112F27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10567-8015-42C8-84E7-8E52EF013F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784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F4FBF-1C26-48BC-9A09-370DC3175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8B303-84AC-40FE-B83D-13EAB00FCD55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C4E31-117F-4241-BAF3-278EDF9A1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CB821-B229-41A4-857C-F5A5D37D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2FA01-7471-4FF7-9DD0-387C9C42CE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559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63CE1-DE25-4C60-8A3E-104EA22D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E5B80-A220-436A-B326-C67BC17792F8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7CFC5-B180-4753-80E8-FC1733197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44145-DFE3-41FF-ACDD-E90F87AD1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D5A84-2FA3-4CC2-9BC9-A890B8DE3B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737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709E-2A3F-436E-A775-8C79F8FE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7EBAB-B700-4ADE-B55A-4CB6974F4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816CE-C567-4D2C-8F73-586DFEB4C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DD7E1-1B61-4C52-B981-7E0956E1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8FEE9-9E1B-456F-A3BE-845DDC33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204F5-855C-4668-B4D9-B2260458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93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2CE5CF-AADB-4F43-B197-4E12CC47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88829-5200-4215-8221-6ADC9CA6566A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17C8174-8586-4F37-A84E-8BC64591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773BA3-62A5-481E-BFA7-33511EF2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E9DAE-3B78-4E73-AB50-3034DF033D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666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20FC40-DBFE-41BE-95FD-35C8B8B6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8355E-EA76-4F64-98DF-183EDC6210C2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5CF8CDC-A840-4DE6-A756-072E3808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B785E6-5978-48C5-BC67-722076D1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56FEA-B9DD-4DFC-A57B-F493EC852C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389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4CC43C8-D5C0-4ECF-91AF-BCBA5095F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5056E-0411-4968-9A2B-DA10C86F1FA1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646373-4825-4CF1-BD55-207CF5622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FB4EA05-F5AB-4BDA-8784-145FB964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7000-721A-415D-B156-99CD2061FA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1149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15EB248-4B35-43E3-BD2B-007BE95A8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38EF9-E189-41D0-A943-CB7F602C5551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0869878-6FA9-4138-9EFB-26678542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E437C7-F8C1-4A31-937D-88D361C1E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F6B54-CDE3-42FB-A1C9-C0B0D7DFB1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06700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A2C9C1-4CAD-439F-9B32-21052FEA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9C270-09DD-4676-ABA1-989D9FB0E5D6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DD707B-C033-440E-BAE8-90C537EBB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4FCA96-98D2-41B0-8AAA-B0BA529F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FD4C6-3066-4253-8F12-684F437EF2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884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C39835-E0AF-447A-89BE-79B8D70FE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E9419-E305-4252-B3C4-ECC85973C293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CC729C-283D-4742-9040-3B552A0F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C1884D-2C90-40D6-BF2D-F2D9FBDF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90B22-A151-49E5-8FEE-0145F7F791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8816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AF919-F228-4BF8-B38F-FEB724C5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5AB9C-C9A5-4A8E-9C3D-3F4664317D53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48631-B872-41D4-896B-17B09204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485E3-03CD-42F6-90E0-91845742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21AB1-D011-4ECA-BA1A-4D9EBB6C15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6868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C540C-3F6F-4A1A-8315-847ED472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62F86-2277-4889-87F5-7A8D286B5362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17B6B-8521-49C4-8909-2078B15F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01C7F-944F-40DD-B409-AE425E60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E9C81-A9A3-4817-B59F-F153CBC87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837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7">
            <a:extLst>
              <a:ext uri="{FF2B5EF4-FFF2-40B4-BE49-F238E27FC236}">
                <a16:creationId xmlns:a16="http://schemas.microsoft.com/office/drawing/2014/main" id="{B7842F15-5E07-46B6-ABB6-A741D35081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>
            <a:extLst>
              <a:ext uri="{FF2B5EF4-FFF2-40B4-BE49-F238E27FC236}">
                <a16:creationId xmlns:a16="http://schemas.microsoft.com/office/drawing/2014/main" id="{043C04EA-534B-4881-9B91-2CBEC4741A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21C10144-E2F4-4214-8000-8DA5AED4A2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BEB7A7-B0B0-4F74-B16F-B198CB8D1B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889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787B3-BAD4-4B52-B259-7DE31AF72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13099-B68A-4240-B10D-DAAF3860B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7258CE-705E-4404-9A96-FFAECE808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EDAA95-2C8B-4AEC-836F-FBE11F0FD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E98BC-047F-4991-A328-D09E3045F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5E2D2-F2CD-47F8-85F1-732D415B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08A162-20FA-4DF2-9289-E1A6D081A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C7707F-1BF4-430E-9F29-7A66193F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54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D03B-48F5-4986-B9F0-9B2EADF4F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7F4F3-0D25-4971-849D-4CD356330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FF4C0-2540-4486-A042-743D20C06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755A2-9C3C-42BF-A383-8B45994B5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37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0DF18-F847-46C8-9FF9-5973503E5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7238E-6383-4870-8AC1-F2DFA1D5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4787B-47A7-43B0-A6D0-17CFD5D0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04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DF57F-2537-441E-BAA8-0FE804D4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652A4-298B-49E0-AC87-B60DA9C6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356E7-34BF-48CD-9F84-3B7D41A65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2CC0D-3C45-4B87-80DD-939AA9F9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77763-DF90-44D5-ADDB-C4E2E931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AC3BE-3577-425A-B0EE-32711179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6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9D689-94CE-4AA0-85B7-916928AF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D4FDD9-BA17-4376-ABB0-6A80ECEA5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58C7D-284D-4028-A368-ADB2C967F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09611-23D2-4188-94BE-960CA7A5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C2EF-9002-49EC-AF1D-C0BD5FFCD51E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059FC-A52F-41A3-A781-2C8BAE4E9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44512-EE39-48B7-932E-9CDCD29F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77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6C6964-C826-4042-9CF2-278A5CEF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4E614-6EAD-4374-84FD-1343457B5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42909-AC8F-4DFE-959D-A7E9C0190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7C2EF-9002-49EC-AF1D-C0BD5FFCD51E}" type="datetimeFigureOut">
              <a:rPr lang="en-US" smtClean="0"/>
              <a:pPr/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28CDE-8814-4712-9FC4-674195FCB2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14215-9568-4B61-B269-08AFB9BF8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A28FE-2779-40B5-9D57-E0C02E757D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7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7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ctr" defTabSz="916686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57" indent="-343757" algn="l" defTabSz="916686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07" indent="-286464" algn="l" defTabSz="916686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AC7A864-3D35-4581-AA22-375E5DE581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C9BFC42-5847-487B-995F-94F5D87C90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161E-9D66-4B0E-8558-58EF4642CB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466D42-C8C4-4FEB-8ABC-17B1790FB57C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1ED1F-A11E-44C6-A9FB-AAEC938FE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1FE3A-D79F-48D0-BEC4-2A44B4445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C85D533-A301-4635-9D85-DAF88C5244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19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4A3BDEC-CC32-41BE-9221-2EF92AB0AD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87C3020-AFDC-4BB1-95A6-4C8E488193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F3A97-882C-41E9-9FB8-EAAD1C218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B0133C-6CB5-4AF1-8584-E2A5F4B45000}" type="datetimeFigureOut">
              <a:rPr lang="en-US"/>
              <a:pPr>
                <a:defRPr/>
              </a:pPr>
              <a:t>10/27/2023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2E1E3-C358-4BE1-A6AF-9A132415B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41361-81F6-4583-9F91-032460C78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8DFF843-DC6B-465B-A9FF-45C0E64443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35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" Type="http://schemas.openxmlformats.org/officeDocument/2006/relationships/audio" Target="../media/media5.m4a"/><Relationship Id="rId16" Type="http://schemas.microsoft.com/office/2007/relationships/hdphoto" Target="../media/hdphoto1.wdp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8.m4a"/><Relationship Id="rId16" Type="http://schemas.openxmlformats.org/officeDocument/2006/relationships/image" Target="../media/image3.png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gif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0.gif"/><Relationship Id="rId11" Type="http://schemas.openxmlformats.org/officeDocument/2006/relationships/image" Target="../media/image3.png"/><Relationship Id="rId5" Type="http://schemas.openxmlformats.org/officeDocument/2006/relationships/image" Target="../media/image39.gif"/><Relationship Id="rId10" Type="http://schemas.openxmlformats.org/officeDocument/2006/relationships/image" Target="../media/image44.gif"/><Relationship Id="rId4" Type="http://schemas.openxmlformats.org/officeDocument/2006/relationships/image" Target="../media/image38.jpg"/><Relationship Id="rId9" Type="http://schemas.openxmlformats.org/officeDocument/2006/relationships/image" Target="../media/image4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audio" Target="../media/media2.m4a"/><Relationship Id="rId16" Type="http://schemas.openxmlformats.org/officeDocument/2006/relationships/image" Target="../media/image15.png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5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microsoft.com/office/2007/relationships/hdphoto" Target="../media/hdphoto1.wdp"/><Relationship Id="rId2" Type="http://schemas.openxmlformats.org/officeDocument/2006/relationships/audio" Target="../media/media3.m4a"/><Relationship Id="rId16" Type="http://schemas.openxmlformats.org/officeDocument/2006/relationships/image" Target="../media/image14.png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12" descr="Diagonal brick">
            <a:extLst>
              <a:ext uri="{FF2B5EF4-FFF2-40B4-BE49-F238E27FC236}">
                <a16:creationId xmlns:a16="http://schemas.microsoft.com/office/drawing/2014/main" id="{4875486B-4AC5-450B-AD09-8E5279BFA1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2346325"/>
            <a:ext cx="10283825" cy="26844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vi-VN" sz="6000" b="1" kern="1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ĐỨC TRỌNG </a:t>
            </a:r>
          </a:p>
          <a:p>
            <a:pPr algn="ctr"/>
            <a:r>
              <a:rPr lang="vi-VN" sz="6000" b="1" kern="1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HIỆP</a:t>
            </a:r>
          </a:p>
          <a:p>
            <a:pPr algn="ctr"/>
            <a:endParaRPr lang="en-US" sz="6000" b="1" kern="1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AB584-3B2B-4ED4-A71A-CAC5B3AE3AD7}"/>
              </a:ext>
            </a:extLst>
          </p:cNvPr>
          <p:cNvSpPr txBox="1"/>
          <p:nvPr/>
        </p:nvSpPr>
        <p:spPr>
          <a:xfrm>
            <a:off x="0" y="2695155"/>
            <a:ext cx="12191999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contourW="12700">
              <a:contourClr>
                <a:srgbClr val="FF0000"/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>
              <a:defRPr/>
            </a:pP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TIẾT THỂ NGHIỆM CHUYÊN ĐỀ MÔN HĐTN </a:t>
            </a:r>
          </a:p>
          <a:p>
            <a:pPr algn="ctr">
              <a:defRPr/>
            </a:pP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1A</a:t>
            </a:r>
          </a:p>
          <a:p>
            <a:pPr algn="ctr"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DẠY: DƯƠNG THỊ HỒNG NGUYỆT 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D31FEA-2488-450C-876E-9C0FC5524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889" r="27385"/>
          <a:stretch/>
        </p:blipFill>
        <p:spPr>
          <a:xfrm>
            <a:off x="0" y="-1051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1CE0CD-7272-46BA-80FC-24050B032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397"/>
            <a:ext cx="5867401" cy="3579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A254A0-204B-4D14-8AA0-64C16BE953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-48370"/>
            <a:ext cx="6324600" cy="3491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64CFCA-41F9-429F-804C-93B97B04AC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67900" y="1961248"/>
            <a:ext cx="3523601" cy="632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485226-464A-4493-8B45-DE6B49409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9161" y="-1479749"/>
            <a:ext cx="3838426" cy="595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0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ADMIN\Desktop\Nong trai\transcoder.png">
            <a:extLst>
              <a:ext uri="{FF2B5EF4-FFF2-40B4-BE49-F238E27FC236}">
                <a16:creationId xmlns:a16="http://schemas.microsoft.com/office/drawing/2014/main" id="{D10AFFF8-D9FF-437B-A590-722C7AE7A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2"/>
            <a:ext cx="121920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2" descr="C:\Users\ADMIN\Desktop\Nong trai\dep-of-vector-farm-animals (5).jpg">
            <a:extLst>
              <a:ext uri="{FF2B5EF4-FFF2-40B4-BE49-F238E27FC236}">
                <a16:creationId xmlns:a16="http://schemas.microsoft.com/office/drawing/2014/main" id="{A4374A18-52BF-460E-A916-D30A2D0ED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763588"/>
            <a:ext cx="107473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Kết quả hình ảnh cho tree apple cartoon">
            <a:extLst>
              <a:ext uri="{FF2B5EF4-FFF2-40B4-BE49-F238E27FC236}">
                <a16:creationId xmlns:a16="http://schemas.microsoft.com/office/drawing/2014/main" id="{14AA739D-8A5D-435D-9BAE-82ADF90E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3868738"/>
            <a:ext cx="1193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Kết quả hình ảnh cho tree apple cartoon">
            <a:extLst>
              <a:ext uri="{FF2B5EF4-FFF2-40B4-BE49-F238E27FC236}">
                <a16:creationId xmlns:a16="http://schemas.microsoft.com/office/drawing/2014/main" id="{E54B6A4D-69B4-452E-A40C-9C17D8B92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93663"/>
            <a:ext cx="18542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7C2EF306-38D1-4341-AB36-82505F225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3260725"/>
            <a:ext cx="196373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 descr="C:\Users\ADMIN\Desktop\Nong trai\barn-clipart-old-macdonald-2a.jpg">
            <a:extLst>
              <a:ext uri="{FF2B5EF4-FFF2-40B4-BE49-F238E27FC236}">
                <a16:creationId xmlns:a16="http://schemas.microsoft.com/office/drawing/2014/main" id="{ECF34C6A-4DA7-4A9F-8277-014AEA25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-696913"/>
            <a:ext cx="319722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829B1702-92A8-4CD8-A401-919C75F2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38" y="3279775"/>
            <a:ext cx="11938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 descr="153.png">
            <a:extLst>
              <a:ext uri="{FF2B5EF4-FFF2-40B4-BE49-F238E27FC236}">
                <a16:creationId xmlns:a16="http://schemas.microsoft.com/office/drawing/2014/main" id="{9BAA0243-E7C6-4548-8A9B-B450F0BA0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" y="3185318"/>
            <a:ext cx="155892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" descr="Kết quả hình ảnh cho tree apple cartoon">
            <a:extLst>
              <a:ext uri="{FF2B5EF4-FFF2-40B4-BE49-F238E27FC236}">
                <a16:creationId xmlns:a16="http://schemas.microsoft.com/office/drawing/2014/main" id="{78D3381D-D3B0-4F17-86B5-D1F550F26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217613"/>
            <a:ext cx="210661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6" descr="153.png">
            <a:extLst>
              <a:ext uri="{FF2B5EF4-FFF2-40B4-BE49-F238E27FC236}">
                <a16:creationId xmlns:a16="http://schemas.microsoft.com/office/drawing/2014/main" id="{8022F57F-4E6F-4D4F-BFFF-86C12C38B8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349750"/>
            <a:ext cx="17335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AutoShape 4">
            <a:extLst>
              <a:ext uri="{FF2B5EF4-FFF2-40B4-BE49-F238E27FC236}">
                <a16:creationId xmlns:a16="http://schemas.microsoft.com/office/drawing/2014/main" id="{019B9790-D141-442C-96BE-DABAAC648A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67600" y="4368800"/>
            <a:ext cx="30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/>
          </a:p>
        </p:txBody>
      </p:sp>
      <p:sp>
        <p:nvSpPr>
          <p:cNvPr id="9232" name="AutoShape 6">
            <a:extLst>
              <a:ext uri="{FF2B5EF4-FFF2-40B4-BE49-F238E27FC236}">
                <a16:creationId xmlns:a16="http://schemas.microsoft.com/office/drawing/2014/main" id="{DF55AE73-E439-439D-BF37-AB0A4A7197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00" y="4572000"/>
            <a:ext cx="30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1F32A-5737-4B15-ACC2-BBE23691F9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3097" y="3255089"/>
            <a:ext cx="1347333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56D1CE-E296-43F8-BA42-158366BFDD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06685" y="1709684"/>
            <a:ext cx="1548518" cy="1286367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4C1FBF68-4102-4486-AF9A-44DEBE051E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38" b="94005" l="9172" r="89941">
                        <a14:foregroundMark x1="43195" y1="8633" x2="43195" y2="8633"/>
                        <a14:foregroundMark x1="48521" y1="2638" x2="48521" y2="2638"/>
                        <a14:foregroundMark x1="37870" y1="90168" x2="37870" y2="90168"/>
                        <a14:foregroundMark x1="82840" y1="94005" x2="82840" y2="93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132" y="3210583"/>
            <a:ext cx="1193800" cy="147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ản ghi Mới 64">
            <a:hlinkClick r:id="" action="ppaction://media"/>
            <a:extLst>
              <a:ext uri="{FF2B5EF4-FFF2-40B4-BE49-F238E27FC236}">
                <a16:creationId xmlns:a16="http://schemas.microsoft.com/office/drawing/2014/main" id="{80AD16E5-AB9F-4106-AABB-CCEB4E913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1000" y="5739443"/>
            <a:ext cx="1076480" cy="107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0.06111 C 0.04635 0.06435 0.08789 0.06574 0.0888 0.04283 C 0.09062 0.00972 -0.04766 -0.01875 -0.04622 -0.05787 C -0.04388 -0.09305 0.0763 -0.05162 0.0776 -0.08611 C 0.07995 -0.12199 -0.00925 -0.11875 -0.0069 -0.15741 C -0.00495 -0.19143 0.05325 -0.16157 0.05521 -0.19213 C 0.05677 -0.22106 0.01055 -0.21435 0.01211 -0.24051 C 0.01328 -0.25602 0.02539 -0.25486 0.03516 -0.25532 " pathEditMode="relative" rAng="16560000" ptsTypes="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-1581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8A7A5C-5BA1-4184-8411-D98F2E7A28D6}"/>
              </a:ext>
            </a:extLst>
          </p:cNvPr>
          <p:cNvSpPr txBox="1"/>
          <p:nvPr/>
        </p:nvSpPr>
        <p:spPr>
          <a:xfrm>
            <a:off x="457200" y="2721114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THỨ </a:t>
            </a:r>
            <a:r>
              <a:rPr lang="en-US" sz="3600" b="1" u="sng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sz="4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230A2-DD3D-BDDD-566C-7E426379736C}"/>
              </a:ext>
            </a:extLst>
          </p:cNvPr>
          <p:cNvSpPr txBox="1"/>
          <p:nvPr/>
        </p:nvSpPr>
        <p:spPr>
          <a:xfrm>
            <a:off x="228600" y="0"/>
            <a:ext cx="1226348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3:Truyền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GDĐP:Khám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-ho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0369C-D8B2-4247-BB55-F0DCB7074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532618"/>
            <a:ext cx="10210800" cy="332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577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Ở trường cô dậy em thế">
            <a:hlinkClick r:id="" action="ppaction://media"/>
            <a:extLst>
              <a:ext uri="{FF2B5EF4-FFF2-40B4-BE49-F238E27FC236}">
                <a16:creationId xmlns:a16="http://schemas.microsoft.com/office/drawing/2014/main" id="{3DD1DF9F-03E4-4FF5-A5AC-C4428A187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027" y="5791200"/>
            <a:ext cx="835773" cy="838200"/>
          </a:xfrm>
          <a:prstGeom prst="rect">
            <a:avLst/>
          </a:prstGeom>
        </p:spPr>
      </p:pic>
      <p:pic>
        <p:nvPicPr>
          <p:cNvPr id="4" name="9221178063272064935">
            <a:hlinkClick r:id="" action="ppaction://media"/>
            <a:extLst>
              <a:ext uri="{FF2B5EF4-FFF2-40B4-BE49-F238E27FC236}">
                <a16:creationId xmlns:a16="http://schemas.microsoft.com/office/drawing/2014/main" id="{26CF59D0-778B-4059-A333-200973427BC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1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4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E41E16-09CE-4A1C-B9FB-E303F2053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889" r="27385"/>
          <a:stretch/>
        </p:blipFill>
        <p:spPr>
          <a:xfrm>
            <a:off x="99848" y="4042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0CB5E2-ABF6-414D-80DC-AE74A30802FB}"/>
              </a:ext>
            </a:extLst>
          </p:cNvPr>
          <p:cNvSpPr txBox="1"/>
          <p:nvPr/>
        </p:nvSpPr>
        <p:spPr>
          <a:xfrm>
            <a:off x="1676400" y="2209800"/>
            <a:ext cx="9924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B151F-3CE2-46BA-B954-E6C3EA1305A3}"/>
              </a:ext>
            </a:extLst>
          </p:cNvPr>
          <p:cNvSpPr txBox="1"/>
          <p:nvPr/>
        </p:nvSpPr>
        <p:spPr>
          <a:xfrm>
            <a:off x="1752600" y="2971800"/>
            <a:ext cx="886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về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A09F8-F3F2-8A40-7749-A81AEE970BEC}"/>
              </a:ext>
            </a:extLst>
          </p:cNvPr>
          <p:cNvSpPr txBox="1"/>
          <p:nvPr/>
        </p:nvSpPr>
        <p:spPr>
          <a:xfrm>
            <a:off x="2180896" y="385660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000" b="1" dirty="0">
              <a:solidFill>
                <a:srgbClr val="1A1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vi-VN" sz="3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82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E41E16-09CE-4A1C-B9FB-E303F20536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889" r="27385"/>
          <a:stretch/>
        </p:blipFill>
        <p:spPr>
          <a:xfrm>
            <a:off x="-1524000" y="-36095"/>
            <a:ext cx="14707402" cy="6894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0CB5E2-ABF6-414D-80DC-AE74A30802FB}"/>
              </a:ext>
            </a:extLst>
          </p:cNvPr>
          <p:cNvSpPr txBox="1"/>
          <p:nvPr/>
        </p:nvSpPr>
        <p:spPr>
          <a:xfrm>
            <a:off x="1794641" y="2835552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8B151F-3CE2-46BA-B954-E6C3EA1305A3}"/>
              </a:ext>
            </a:extLst>
          </p:cNvPr>
          <p:cNvSpPr txBox="1"/>
          <p:nvPr/>
        </p:nvSpPr>
        <p:spPr>
          <a:xfrm>
            <a:off x="1794641" y="327660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	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BA09F8-F3F2-8A40-7749-A81AEE970BEC}"/>
              </a:ext>
            </a:extLst>
          </p:cNvPr>
          <p:cNvSpPr txBox="1"/>
          <p:nvPr/>
        </p:nvSpPr>
        <p:spPr>
          <a:xfrm>
            <a:off x="2057400" y="434895"/>
            <a:ext cx="8915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000" b="1" dirty="0">
              <a:solidFill>
                <a:srgbClr val="1A1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vi-VN" sz="3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3 .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GDĐP:Khám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-ho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5 cách làm thiệp đẹp chúc mừng ngày Gia đình Việt Nam 28/6">
            <a:extLst>
              <a:ext uri="{FF2B5EF4-FFF2-40B4-BE49-F238E27FC236}">
                <a16:creationId xmlns:a16="http://schemas.microsoft.com/office/drawing/2014/main" id="{FCE1ABF8-986A-430A-AC55-646270401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10952"/>
            <a:ext cx="5791200" cy="259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274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EF85779-12C2-4D32-91F5-0EE4B6BA0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591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9AD71C-547B-497F-B0BC-D0F334C77CED}"/>
              </a:ext>
            </a:extLst>
          </p:cNvPr>
          <p:cNvSpPr txBox="1"/>
          <p:nvPr/>
        </p:nvSpPr>
        <p:spPr>
          <a:xfrm>
            <a:off x="4351313" y="88791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D6C578-1BFD-45F5-A10E-01DA8C1059C2}"/>
              </a:ext>
            </a:extLst>
          </p:cNvPr>
          <p:cNvSpPr txBox="1"/>
          <p:nvPr/>
        </p:nvSpPr>
        <p:spPr>
          <a:xfrm>
            <a:off x="1028700" y="2191534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uôn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13B99-A410-43AA-89BD-5086514DBCF1}"/>
              </a:ext>
            </a:extLst>
          </p:cNvPr>
          <p:cNvSpPr txBox="1"/>
          <p:nvPr/>
        </p:nvSpPr>
        <p:spPr>
          <a:xfrm>
            <a:off x="4800600" y="2170329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7A93B-1B61-4257-8539-0752ADB4928A}"/>
              </a:ext>
            </a:extLst>
          </p:cNvPr>
          <p:cNvSpPr txBox="1"/>
          <p:nvPr/>
        </p:nvSpPr>
        <p:spPr>
          <a:xfrm>
            <a:off x="8488925" y="2115159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0E7BFB-57E5-4214-AA00-6C03D20FD5AC}"/>
              </a:ext>
            </a:extLst>
          </p:cNvPr>
          <p:cNvSpPr txBox="1"/>
          <p:nvPr/>
        </p:nvSpPr>
        <p:spPr>
          <a:xfrm>
            <a:off x="4191000" y="56388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i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i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i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400" b="1" i="1" dirty="0">
              <a:solidFill>
                <a:srgbClr val="1A1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72FF8-0821-42D3-9831-96C5ECE6E2B1}"/>
              </a:ext>
            </a:extLst>
          </p:cNvPr>
          <p:cNvSpPr txBox="1"/>
          <p:nvPr/>
        </p:nvSpPr>
        <p:spPr>
          <a:xfrm>
            <a:off x="4191000" y="6165297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i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i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i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400" b="1" i="1" dirty="0">
              <a:solidFill>
                <a:srgbClr val="1A1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ADMIN\Desktop\Nong trai\transcoder.png">
            <a:extLst>
              <a:ext uri="{FF2B5EF4-FFF2-40B4-BE49-F238E27FC236}">
                <a16:creationId xmlns:a16="http://schemas.microsoft.com/office/drawing/2014/main" id="{D10AFFF8-D9FF-437B-A590-722C7AE7A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2"/>
            <a:ext cx="121920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2" descr="C:\Users\ADMIN\Desktop\Nong trai\dep-of-vector-farm-animals (5).jpg">
            <a:extLst>
              <a:ext uri="{FF2B5EF4-FFF2-40B4-BE49-F238E27FC236}">
                <a16:creationId xmlns:a16="http://schemas.microsoft.com/office/drawing/2014/main" id="{A4374A18-52BF-460E-A916-D30A2D0ED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763588"/>
            <a:ext cx="107473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Kết quả hình ảnh cho tree apple cartoon">
            <a:extLst>
              <a:ext uri="{FF2B5EF4-FFF2-40B4-BE49-F238E27FC236}">
                <a16:creationId xmlns:a16="http://schemas.microsoft.com/office/drawing/2014/main" id="{14AA739D-8A5D-435D-9BAE-82ADF90E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3868738"/>
            <a:ext cx="1193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Kết quả hình ảnh cho tree apple cartoon">
            <a:extLst>
              <a:ext uri="{FF2B5EF4-FFF2-40B4-BE49-F238E27FC236}">
                <a16:creationId xmlns:a16="http://schemas.microsoft.com/office/drawing/2014/main" id="{E54B6A4D-69B4-452E-A40C-9C17D8B92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93663"/>
            <a:ext cx="18542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7C2EF306-38D1-4341-AB36-82505F225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3260725"/>
            <a:ext cx="196373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 descr="C:\Users\ADMIN\Desktop\Nong trai\barn-clipart-old-macdonald-2a.jpg">
            <a:extLst>
              <a:ext uri="{FF2B5EF4-FFF2-40B4-BE49-F238E27FC236}">
                <a16:creationId xmlns:a16="http://schemas.microsoft.com/office/drawing/2014/main" id="{ECF34C6A-4DA7-4A9F-8277-014AEA25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-696913"/>
            <a:ext cx="319722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829B1702-92A8-4CD8-A401-919C75F2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38" y="3279775"/>
            <a:ext cx="11938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 descr="153.png">
            <a:extLst>
              <a:ext uri="{FF2B5EF4-FFF2-40B4-BE49-F238E27FC236}">
                <a16:creationId xmlns:a16="http://schemas.microsoft.com/office/drawing/2014/main" id="{9BAA0243-E7C6-4548-8A9B-B450F0BA0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" y="3185318"/>
            <a:ext cx="155892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" descr="Kết quả hình ảnh cho tree apple cartoon">
            <a:extLst>
              <a:ext uri="{FF2B5EF4-FFF2-40B4-BE49-F238E27FC236}">
                <a16:creationId xmlns:a16="http://schemas.microsoft.com/office/drawing/2014/main" id="{78D3381D-D3B0-4F17-86B5-D1F550F26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217613"/>
            <a:ext cx="210661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6" descr="153.png">
            <a:extLst>
              <a:ext uri="{FF2B5EF4-FFF2-40B4-BE49-F238E27FC236}">
                <a16:creationId xmlns:a16="http://schemas.microsoft.com/office/drawing/2014/main" id="{8022F57F-4E6F-4D4F-BFFF-86C12C38B8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349750"/>
            <a:ext cx="17335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AutoShape 4">
            <a:extLst>
              <a:ext uri="{FF2B5EF4-FFF2-40B4-BE49-F238E27FC236}">
                <a16:creationId xmlns:a16="http://schemas.microsoft.com/office/drawing/2014/main" id="{019B9790-D141-442C-96BE-DABAAC648A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67600" y="4368800"/>
            <a:ext cx="30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/>
          </a:p>
        </p:txBody>
      </p:sp>
      <p:sp>
        <p:nvSpPr>
          <p:cNvPr id="9232" name="AutoShape 6">
            <a:extLst>
              <a:ext uri="{FF2B5EF4-FFF2-40B4-BE49-F238E27FC236}">
                <a16:creationId xmlns:a16="http://schemas.microsoft.com/office/drawing/2014/main" id="{DF55AE73-E439-439D-BF37-AB0A4A7197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00" y="4572000"/>
            <a:ext cx="30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56D1CE-E296-43F8-BA42-158366BFDD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6685" y="1709684"/>
            <a:ext cx="1548518" cy="1286367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4C1FBF68-4102-4486-AF9A-44DEBE051E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38" b="94005" l="9172" r="89941">
                        <a14:foregroundMark x1="43195" y1="8633" x2="43195" y2="8633"/>
                        <a14:foregroundMark x1="48521" y1="2638" x2="48521" y2="2638"/>
                        <a14:foregroundMark x1="37870" y1="90168" x2="37870" y2="90168"/>
                        <a14:foregroundMark x1="82840" y1="94005" x2="82840" y2="93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214" y="1486940"/>
            <a:ext cx="1193800" cy="147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̉n ghi Mới 66 (1)">
            <a:hlinkClick r:id="" action="ppaction://media"/>
            <a:extLst>
              <a:ext uri="{FF2B5EF4-FFF2-40B4-BE49-F238E27FC236}">
                <a16:creationId xmlns:a16="http://schemas.microsoft.com/office/drawing/2014/main" id="{E6010F79-B1EA-4964-8B36-7C0E53798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6944" y="5630863"/>
            <a:ext cx="1054656" cy="105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9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-4.07407E-6 C -0.00403 0.04329 -0.02864 0.10348 -0.03789 0.0926 C -0.0513 0.07662 0.02175 -0.13426 0.00586 -0.15324 C -0.00859 -0.16875 -0.06562 0.02338 -0.0793 0.00764 C -0.09388 -0.00902 -0.03906 -0.13333 -0.05482 -0.15023 C -0.06875 -0.16643 -0.09258 -0.06736 -0.10495 -0.08125 C -0.11693 -0.09467 -0.08646 -0.15625 -0.09739 -0.16851 C -0.10364 -0.17523 -0.11081 -0.15694 -0.11627 -0.14351 " pathEditMode="relative" rAng="1920000" ptsTypes="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7" y="-706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3DDBB0-4631-425C-BFC3-8EA552E1D361}"/>
              </a:ext>
            </a:extLst>
          </p:cNvPr>
          <p:cNvSpPr txBox="1"/>
          <p:nvPr/>
        </p:nvSpPr>
        <p:spPr>
          <a:xfrm>
            <a:off x="1365250" y="192088"/>
            <a:ext cx="10826750" cy="2825750"/>
          </a:xfrm>
          <a:prstGeom prst="cloud">
            <a:avLst/>
          </a:prstGeom>
          <a:solidFill>
            <a:schemeClr val="bg1"/>
          </a:solidFill>
        </p:spPr>
        <p:txBody>
          <a:bodyPr anchor="b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</a:t>
            </a:r>
          </a:p>
        </p:txBody>
      </p:sp>
    </p:spTree>
  </p:cSld>
  <p:clrMapOvr>
    <a:masterClrMapping/>
  </p:clrMapOvr>
  <p:transition spd="slow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C90B00-0CE9-CF5E-EBFF-005606404364}"/>
              </a:ext>
            </a:extLst>
          </p:cNvPr>
          <p:cNvSpPr txBox="1"/>
          <p:nvPr/>
        </p:nvSpPr>
        <p:spPr>
          <a:xfrm>
            <a:off x="1219200" y="34413"/>
            <a:ext cx="89154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TRẢI NGHIỆM</a:t>
            </a:r>
            <a:endParaRPr kumimoji="0" lang="vi-VN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hoạt lớp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10F8EB-24ED-4644-D45B-128D34B6FC99}"/>
              </a:ext>
            </a:extLst>
          </p:cNvPr>
          <p:cNvSpPr txBox="1"/>
          <p:nvPr/>
        </p:nvSpPr>
        <p:spPr>
          <a:xfrm>
            <a:off x="2514600" y="2326334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BABFD7-54AA-374B-4EC2-660E2FDEB5AC}"/>
              </a:ext>
            </a:extLst>
          </p:cNvPr>
          <p:cNvSpPr txBox="1"/>
          <p:nvPr/>
        </p:nvSpPr>
        <p:spPr>
          <a:xfrm>
            <a:off x="2971800" y="3054623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7DDA9-68A2-D0A1-49E1-7A449FE69974}"/>
              </a:ext>
            </a:extLst>
          </p:cNvPr>
          <p:cNvSpPr txBox="1"/>
          <p:nvPr/>
        </p:nvSpPr>
        <p:spPr>
          <a:xfrm>
            <a:off x="3352800" y="3719036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62268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E17C83-B66E-4731-88AD-3A89F64FAA94}"/>
              </a:ext>
            </a:extLst>
          </p:cNvPr>
          <p:cNvSpPr/>
          <p:nvPr/>
        </p:nvSpPr>
        <p:spPr>
          <a:xfrm>
            <a:off x="952750" y="1532430"/>
            <a:ext cx="6334313" cy="3631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15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1500" b="1" i="0" u="none" strike="noStrike" kern="1200" cap="none" spc="0" normalizeH="0" baseline="0" noProof="0" dirty="0">
              <a:ln w="12700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Em Yêu Trường Em - Ellie Khánh Ngọc  Thần Đồng Âm Nhạc Việt Nam  Nhạc Thiếu Nhi 2023 (mp3cut.net) (1)">
            <a:hlinkClick r:id="" action="ppaction://media"/>
            <a:extLst>
              <a:ext uri="{FF2B5EF4-FFF2-40B4-BE49-F238E27FC236}">
                <a16:creationId xmlns:a16="http://schemas.microsoft.com/office/drawing/2014/main" id="{165C5D92-5115-46AE-8857-FF483D224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400" y="3124200"/>
            <a:ext cx="1432089" cy="1432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8A7A5C-5BA1-4184-8411-D98F2E7A28D6}"/>
              </a:ext>
            </a:extLst>
          </p:cNvPr>
          <p:cNvSpPr txBox="1"/>
          <p:nvPr/>
        </p:nvSpPr>
        <p:spPr>
          <a:xfrm>
            <a:off x="304799" y="1921080"/>
            <a:ext cx="761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230A2-DD3D-BDDD-566C-7E426379736C}"/>
              </a:ext>
            </a:extLst>
          </p:cNvPr>
          <p:cNvSpPr txBox="1"/>
          <p:nvPr/>
        </p:nvSpPr>
        <p:spPr>
          <a:xfrm>
            <a:off x="609600" y="-53539"/>
            <a:ext cx="119586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3:Truyền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GDĐP:Khám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dệt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thổ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-ho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CB6F9-12A3-360E-06D7-6110BED36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58048"/>
            <a:ext cx="4725825" cy="3045259"/>
          </a:xfrm>
          <a:prstGeom prst="rect">
            <a:avLst/>
          </a:prstGeom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E2F5CC62-B57B-533E-46A9-22FAC6261449}"/>
              </a:ext>
            </a:extLst>
          </p:cNvPr>
          <p:cNvSpPr/>
          <p:nvPr/>
        </p:nvSpPr>
        <p:spPr>
          <a:xfrm>
            <a:off x="609600" y="2439451"/>
            <a:ext cx="4495800" cy="1295400"/>
          </a:xfrm>
          <a:prstGeom prst="wedgeRect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 trưởng báo cáo hoạt động của tổ trong tuần vừa qua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E838B-C0D8-A5D4-9685-4E064DE09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87" y="4050384"/>
            <a:ext cx="5105400" cy="3119144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099C6ED9-F793-4862-BE6A-8DCC65C71C23}"/>
              </a:ext>
            </a:extLst>
          </p:cNvPr>
          <p:cNvSpPr/>
          <p:nvPr/>
        </p:nvSpPr>
        <p:spPr>
          <a:xfrm>
            <a:off x="6858000" y="2338032"/>
            <a:ext cx="4495800" cy="1295400"/>
          </a:xfrm>
          <a:prstGeom prst="wedgeRect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trưởng  báo cáo hoạt động của lớp trong tuần vừa qua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2253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3742A3-DE5E-4B1A-988E-1EB4AD198F89}"/>
              </a:ext>
            </a:extLst>
          </p:cNvPr>
          <p:cNvSpPr txBox="1"/>
          <p:nvPr/>
        </p:nvSpPr>
        <p:spPr>
          <a:xfrm>
            <a:off x="4876800" y="5255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613135630096103365">
            <a:hlinkClick r:id="" action="ppaction://media"/>
            <a:extLst>
              <a:ext uri="{FF2B5EF4-FFF2-40B4-BE49-F238E27FC236}">
                <a16:creationId xmlns:a16="http://schemas.microsoft.com/office/drawing/2014/main" id="{E39F99E1-2126-D42F-0696-2ECAC69639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49"/>
            <a:ext cx="12192000" cy="599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9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8A7A5C-5BA1-4184-8411-D98F2E7A28D6}"/>
              </a:ext>
            </a:extLst>
          </p:cNvPr>
          <p:cNvSpPr txBox="1"/>
          <p:nvPr/>
        </p:nvSpPr>
        <p:spPr>
          <a:xfrm>
            <a:off x="304800" y="2359079"/>
            <a:ext cx="7618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*.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230A2-DD3D-BDDD-566C-7E426379736C}"/>
              </a:ext>
            </a:extLst>
          </p:cNvPr>
          <p:cNvSpPr txBox="1"/>
          <p:nvPr/>
        </p:nvSpPr>
        <p:spPr>
          <a:xfrm>
            <a:off x="771427" y="220032"/>
            <a:ext cx="10820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TRẢI NGHIỆM</a:t>
            </a:r>
            <a:endParaRPr kumimoji="0" lang="vi-VN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3:Truyền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GDĐP:Khám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dệt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thổ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cẩm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-ho 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CB6F9-12A3-360E-06D7-6110BED36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80378"/>
            <a:ext cx="4725825" cy="3262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E838B-C0D8-A5D4-9685-4E064DE09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124200"/>
            <a:ext cx="5105400" cy="31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813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0CB5E2-ABF6-414D-80DC-AE74A30802FB}"/>
              </a:ext>
            </a:extLst>
          </p:cNvPr>
          <p:cNvSpPr txBox="1"/>
          <p:nvPr/>
        </p:nvSpPr>
        <p:spPr>
          <a:xfrm>
            <a:off x="1066800" y="1905000"/>
            <a:ext cx="7585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4A3982-68BC-444A-BB47-EEC41E8DDDDA}"/>
              </a:ext>
            </a:extLst>
          </p:cNvPr>
          <p:cNvSpPr txBox="1"/>
          <p:nvPr/>
        </p:nvSpPr>
        <p:spPr>
          <a:xfrm>
            <a:off x="1447800" y="2713001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C2872A-C5F5-2EAA-D7AD-C0F12B8C3258}"/>
              </a:ext>
            </a:extLst>
          </p:cNvPr>
          <p:cNvSpPr txBox="1"/>
          <p:nvPr/>
        </p:nvSpPr>
        <p:spPr>
          <a:xfrm>
            <a:off x="2133600" y="0"/>
            <a:ext cx="891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3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000" b="1" dirty="0" err="1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3000" b="1" dirty="0">
              <a:solidFill>
                <a:srgbClr val="1A1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vi-VN" sz="3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3DECF-F1DA-AACD-3350-6EAED7116931}"/>
              </a:ext>
            </a:extLst>
          </p:cNvPr>
          <p:cNvSpPr txBox="1"/>
          <p:nvPr/>
        </p:nvSpPr>
        <p:spPr>
          <a:xfrm>
            <a:off x="1638300" y="340228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81998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878" y="-367441"/>
            <a:ext cx="11851125" cy="3005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12700">
                <a:solidFill>
                  <a:srgbClr val="8064A2">
                    <a:lumMod val="75000"/>
                  </a:srgbClr>
                </a:solidFill>
                <a:prstDash val="solid"/>
              </a:ln>
              <a:solidFill>
                <a:srgbClr val="FF01B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8064A2">
                      <a:lumMod val="75000"/>
                    </a:srgbClr>
                  </a:solidFill>
                  <a:prstDash val="solid"/>
                </a:ln>
                <a:solidFill>
                  <a:srgbClr val="FF01B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NKeyUni-Lucky" panose="02020500000000000000" pitchFamily="18" charset="0"/>
                <a:cs typeface="Arial" panose="020B0604020202020204" pitchFamily="34" charset="0"/>
              </a:rPr>
              <a:t>CHÚC QUÝ THẦY CÔ VÀ CÁC EM VUI, KHỎE.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8064A2">
                      <a:lumMod val="75000"/>
                    </a:srgbClr>
                  </a:solidFill>
                  <a:prstDash val="solid"/>
                </a:ln>
                <a:solidFill>
                  <a:srgbClr val="FF01B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NKeyUni-Lucky" panose="02020500000000000000" pitchFamily="18" charset="0"/>
                <a:cs typeface="Arial" panose="020B0604020202020204" pitchFamily="34" charset="0"/>
              </a:rPr>
              <a:t>CHÀO TẠM BIỆT !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602093" y="2635905"/>
            <a:ext cx="4764757" cy="3252579"/>
            <a:chOff x="3602092" y="2635904"/>
            <a:chExt cx="4764757" cy="3252579"/>
          </a:xfrm>
        </p:grpSpPr>
        <p:pic>
          <p:nvPicPr>
            <p:cNvPr id="37895" name="Picture 33" descr="ADO100072V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77814" y="2635904"/>
              <a:ext cx="1985131" cy="226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Picture 3" descr="ADO100072V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471" y="2637900"/>
              <a:ext cx="2066592" cy="227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7898" name="Group 9"/>
            <p:cNvGrpSpPr>
              <a:grpSpLocks/>
            </p:cNvGrpSpPr>
            <p:nvPr/>
          </p:nvGrpSpPr>
          <p:grpSpPr bwMode="auto">
            <a:xfrm>
              <a:off x="3602092" y="4645352"/>
              <a:ext cx="2476808" cy="1243131"/>
              <a:chOff x="4656" y="3216"/>
              <a:chExt cx="1104" cy="651"/>
            </a:xfrm>
          </p:grpSpPr>
          <p:grpSp>
            <p:nvGrpSpPr>
              <p:cNvPr id="37905" name="Group 10"/>
              <p:cNvGrpSpPr>
                <a:grpSpLocks/>
              </p:cNvGrpSpPr>
              <p:nvPr/>
            </p:nvGrpSpPr>
            <p:grpSpPr bwMode="auto">
              <a:xfrm>
                <a:off x="4656" y="3216"/>
                <a:ext cx="1104" cy="651"/>
                <a:chOff x="1296" y="3577"/>
                <a:chExt cx="1104" cy="651"/>
              </a:xfrm>
            </p:grpSpPr>
            <p:pic>
              <p:nvPicPr>
                <p:cNvPr id="37907" name="Picture 11" descr="!hp8ls2l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3577"/>
                  <a:ext cx="960" cy="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08" name="Picture 12" descr="!dk8_1la"/>
                <p:cNvPicPr>
                  <a:picLocks noChangeAspect="1" noChangeArrowheads="1" noCrop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3710"/>
                  <a:ext cx="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06" name="Picture 13" descr="ROSE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44" y="3360"/>
                <a:ext cx="336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9" name="Group 9"/>
            <p:cNvGrpSpPr>
              <a:grpSpLocks/>
            </p:cNvGrpSpPr>
            <p:nvPr/>
          </p:nvGrpSpPr>
          <p:grpSpPr bwMode="auto">
            <a:xfrm flipH="1">
              <a:off x="6090410" y="4693680"/>
              <a:ext cx="2276439" cy="1187165"/>
              <a:chOff x="4656" y="3216"/>
              <a:chExt cx="1104" cy="651"/>
            </a:xfrm>
          </p:grpSpPr>
          <p:grpSp>
            <p:nvGrpSpPr>
              <p:cNvPr id="37901" name="Group 19"/>
              <p:cNvGrpSpPr>
                <a:grpSpLocks/>
              </p:cNvGrpSpPr>
              <p:nvPr/>
            </p:nvGrpSpPr>
            <p:grpSpPr bwMode="auto">
              <a:xfrm>
                <a:off x="4656" y="3216"/>
                <a:ext cx="1104" cy="651"/>
                <a:chOff x="1296" y="3577"/>
                <a:chExt cx="1104" cy="651"/>
              </a:xfrm>
            </p:grpSpPr>
            <p:pic>
              <p:nvPicPr>
                <p:cNvPr id="37903" name="Picture 11" descr="!hp8ls2l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6" y="3577"/>
                  <a:ext cx="960" cy="6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904" name="Picture 12" descr="!dk8_1la"/>
                <p:cNvPicPr>
                  <a:picLocks noChangeAspect="1" noChangeArrowheads="1" noCrop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" y="3710"/>
                  <a:ext cx="528" cy="5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02" name="Picture 13" descr="ROSE1"/>
              <p:cNvPicPr>
                <a:picLocks noChangeAspect="1" noChangeArrowheads="1" noCrop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944" y="3360"/>
                <a:ext cx="336" cy="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9563424" y="5378089"/>
            <a:ext cx="2375182" cy="1200151"/>
            <a:chOff x="9563424" y="5378089"/>
            <a:chExt cx="2375182" cy="1200151"/>
          </a:xfrm>
        </p:grpSpPr>
        <p:pic>
          <p:nvPicPr>
            <p:cNvPr id="37897" name="Picture 6" descr="33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2706" y="5378090"/>
              <a:ext cx="14859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6" descr="33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3424" y="5378089"/>
              <a:ext cx="14859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410993" y="5388674"/>
            <a:ext cx="2438335" cy="1233037"/>
            <a:chOff x="410992" y="5388673"/>
            <a:chExt cx="2438335" cy="1233037"/>
          </a:xfrm>
        </p:grpSpPr>
        <p:pic>
          <p:nvPicPr>
            <p:cNvPr id="23" name="Picture 6" descr="33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92" y="5388673"/>
              <a:ext cx="14859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6" descr="33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427" y="5421560"/>
              <a:ext cx="1485900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29389" y="-17595"/>
            <a:ext cx="12169266" cy="6931776"/>
            <a:chOff x="29389" y="-17596"/>
            <a:chExt cx="12169266" cy="6931776"/>
          </a:xfrm>
        </p:grpSpPr>
        <p:pic>
          <p:nvPicPr>
            <p:cNvPr id="31" name="Picture 2" descr="D:\power\NEN\18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9631" y="3311689"/>
              <a:ext cx="6857999" cy="260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D:\power\NEN\18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3262202" y="3306726"/>
              <a:ext cx="6931776" cy="283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Group 32"/>
            <p:cNvGrpSpPr/>
            <p:nvPr/>
          </p:nvGrpSpPr>
          <p:grpSpPr>
            <a:xfrm>
              <a:off x="29389" y="-17594"/>
              <a:ext cx="12124467" cy="288126"/>
              <a:chOff x="29389" y="-17594"/>
              <a:chExt cx="12124467" cy="288126"/>
            </a:xfrm>
          </p:grpSpPr>
          <p:pic>
            <p:nvPicPr>
              <p:cNvPr id="37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89" y="-17593"/>
                <a:ext cx="6159537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9905" y="-17594"/>
                <a:ext cx="5993951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62120" y="6604092"/>
              <a:ext cx="12124467" cy="288126"/>
              <a:chOff x="74188" y="1717901"/>
              <a:chExt cx="12124467" cy="288126"/>
            </a:xfrm>
          </p:grpSpPr>
          <p:pic>
            <p:nvPicPr>
              <p:cNvPr id="35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74188" y="1717902"/>
                <a:ext cx="6159537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" descr="D:\power\NEN\18.gif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6204704" y="1717901"/>
                <a:ext cx="5993951" cy="288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8" name="y2mate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389" y="5873552"/>
            <a:ext cx="1570811" cy="9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37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79AC9-1175-4304-9AC5-BE98F6A85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889" r="273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B1EA77-085F-417C-B6E4-4FE8F100C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76200"/>
            <a:ext cx="6324600" cy="606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8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998F82-A7D7-4FB8-B0BA-37C7C5C7A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889" r="273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71F5D4-D22A-4C0D-B5B7-0B56A7EE66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0"/>
            <a:ext cx="8991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82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961BB1-DC0A-4BC1-87B5-AF777846E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5" t="8889" r="27385"/>
          <a:stretch/>
        </p:blipFill>
        <p:spPr>
          <a:xfrm>
            <a:off x="457200" y="60960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7DC64-0A2B-47BE-A66A-B74D53D6A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64444" y="-1848371"/>
            <a:ext cx="5909035" cy="960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69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">
            <a:extLst>
              <a:ext uri="{FF2B5EF4-FFF2-40B4-BE49-F238E27FC236}">
                <a16:creationId xmlns:a16="http://schemas.microsoft.com/office/drawing/2014/main" id="{C04C2570-41E6-4418-BE34-73F0E46A3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44177"/>
            <a:ext cx="105203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27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altLang="vi-V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2023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vi-VN" sz="4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vi-VN" sz="4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altLang="vi-VN" sz="4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altLang="vi-VN" sz="4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195" name="TextBox 4">
            <a:extLst>
              <a:ext uri="{FF2B5EF4-FFF2-40B4-BE49-F238E27FC236}">
                <a16:creationId xmlns:a16="http://schemas.microsoft.com/office/drawing/2014/main" id="{FC2A3272-D688-46B4-8DB1-758373495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438400"/>
            <a:ext cx="11429999" cy="2826306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Sinh</a:t>
            </a:r>
            <a:r>
              <a:rPr lang="en-US" altLang="vi-VN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vi-VN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vi-VN" sz="4000" b="1" dirty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phương:Chủ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3 </a:t>
            </a:r>
            <a:endParaRPr lang="en-US" altLang="vi-VN" sz="40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quê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dệt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thổ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cẩm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ngườiCơ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-ho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ADMIN\Desktop\Nong trai\transcoder.png">
            <a:extLst>
              <a:ext uri="{FF2B5EF4-FFF2-40B4-BE49-F238E27FC236}">
                <a16:creationId xmlns:a16="http://schemas.microsoft.com/office/drawing/2014/main" id="{D10AFFF8-D9FF-437B-A590-722C7AE7A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2" descr="C:\Users\ADMIN\Desktop\Nong trai\dep-of-vector-farm-animals (5).jpg">
            <a:extLst>
              <a:ext uri="{FF2B5EF4-FFF2-40B4-BE49-F238E27FC236}">
                <a16:creationId xmlns:a16="http://schemas.microsoft.com/office/drawing/2014/main" id="{A4374A18-52BF-460E-A916-D30A2D0ED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763588"/>
            <a:ext cx="107473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Kết quả hình ảnh cho tree apple cartoon">
            <a:extLst>
              <a:ext uri="{FF2B5EF4-FFF2-40B4-BE49-F238E27FC236}">
                <a16:creationId xmlns:a16="http://schemas.microsoft.com/office/drawing/2014/main" id="{14AA739D-8A5D-435D-9BAE-82ADF90E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3868738"/>
            <a:ext cx="1193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Kết quả hình ảnh cho tree apple cartoon">
            <a:extLst>
              <a:ext uri="{FF2B5EF4-FFF2-40B4-BE49-F238E27FC236}">
                <a16:creationId xmlns:a16="http://schemas.microsoft.com/office/drawing/2014/main" id="{E54B6A4D-69B4-452E-A40C-9C17D8B92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93663"/>
            <a:ext cx="18542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7C2EF306-38D1-4341-AB36-82505F225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3260725"/>
            <a:ext cx="196373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 descr="C:\Users\ADMIN\Desktop\Nong trai\barn-clipart-old-macdonald-2a.jpg">
            <a:extLst>
              <a:ext uri="{FF2B5EF4-FFF2-40B4-BE49-F238E27FC236}">
                <a16:creationId xmlns:a16="http://schemas.microsoft.com/office/drawing/2014/main" id="{ECF34C6A-4DA7-4A9F-8277-014AEA25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-696913"/>
            <a:ext cx="319722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829B1702-92A8-4CD8-A401-919C75F2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38" y="3279775"/>
            <a:ext cx="11938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 descr="153.png">
            <a:extLst>
              <a:ext uri="{FF2B5EF4-FFF2-40B4-BE49-F238E27FC236}">
                <a16:creationId xmlns:a16="http://schemas.microsoft.com/office/drawing/2014/main" id="{9BAA0243-E7C6-4548-8A9B-B450F0BA0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" y="3185318"/>
            <a:ext cx="155892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" descr="Kết quả hình ảnh cho tree apple cartoon">
            <a:extLst>
              <a:ext uri="{FF2B5EF4-FFF2-40B4-BE49-F238E27FC236}">
                <a16:creationId xmlns:a16="http://schemas.microsoft.com/office/drawing/2014/main" id="{78D3381D-D3B0-4F17-86B5-D1F550F26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217613"/>
            <a:ext cx="210661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6" descr="153.png">
            <a:extLst>
              <a:ext uri="{FF2B5EF4-FFF2-40B4-BE49-F238E27FC236}">
                <a16:creationId xmlns:a16="http://schemas.microsoft.com/office/drawing/2014/main" id="{8022F57F-4E6F-4D4F-BFFF-86C12C38B8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349750"/>
            <a:ext cx="17335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AutoShape 4">
            <a:extLst>
              <a:ext uri="{FF2B5EF4-FFF2-40B4-BE49-F238E27FC236}">
                <a16:creationId xmlns:a16="http://schemas.microsoft.com/office/drawing/2014/main" id="{019B9790-D141-442C-96BE-DABAAC648A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67600" y="4368800"/>
            <a:ext cx="30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/>
          </a:p>
        </p:txBody>
      </p:sp>
      <p:sp>
        <p:nvSpPr>
          <p:cNvPr id="9232" name="AutoShape 6">
            <a:extLst>
              <a:ext uri="{FF2B5EF4-FFF2-40B4-BE49-F238E27FC236}">
                <a16:creationId xmlns:a16="http://schemas.microsoft.com/office/drawing/2014/main" id="{DF55AE73-E439-439D-BF37-AB0A4A7197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00" y="4572000"/>
            <a:ext cx="30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/>
          </a:p>
        </p:txBody>
      </p:sp>
      <p:pic>
        <p:nvPicPr>
          <p:cNvPr id="9233" name="Picture 11">
            <a:extLst>
              <a:ext uri="{FF2B5EF4-FFF2-40B4-BE49-F238E27FC236}">
                <a16:creationId xmlns:a16="http://schemas.microsoft.com/office/drawing/2014/main" id="{38463D54-FBB1-4687-8F44-BDC8C642DB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38" b="94005" l="9172" r="89941">
                        <a14:foregroundMark x1="43195" y1="8633" x2="43195" y2="8633"/>
                        <a14:foregroundMark x1="48521" y1="2638" x2="48521" y2="2638"/>
                        <a14:foregroundMark x1="37870" y1="90168" x2="37870" y2="90168"/>
                        <a14:foregroundMark x1="82840" y1="94005" x2="82840" y2="93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719" y="4953474"/>
            <a:ext cx="14065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ản ghi Mới 59">
            <a:hlinkClick r:id="" action="ppaction://media"/>
            <a:extLst>
              <a:ext uri="{FF2B5EF4-FFF2-40B4-BE49-F238E27FC236}">
                <a16:creationId xmlns:a16="http://schemas.microsoft.com/office/drawing/2014/main" id="{5DC94408-8934-4C52-A445-52FF60D4B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201" y="6019799"/>
            <a:ext cx="946150" cy="796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9E90EB-4044-4A02-88BF-7D442196AE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77742" y="5244854"/>
            <a:ext cx="1353429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1F32A-5737-4B15-ACC2-BBE23691F9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3777" y="3236860"/>
            <a:ext cx="1347333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56D1CE-E296-43F8-BA42-158366BFDD5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06685" y="1709684"/>
            <a:ext cx="1548518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8A7A5C-5BA1-4184-8411-D98F2E7A28D6}"/>
              </a:ext>
            </a:extLst>
          </p:cNvPr>
          <p:cNvSpPr txBox="1"/>
          <p:nvPr/>
        </p:nvSpPr>
        <p:spPr>
          <a:xfrm>
            <a:off x="1295400" y="3276600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THỨ NHẤT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 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230A2-DD3D-BDDD-566C-7E426379736C}"/>
              </a:ext>
            </a:extLst>
          </p:cNvPr>
          <p:cNvSpPr txBox="1"/>
          <p:nvPr/>
        </p:nvSpPr>
        <p:spPr>
          <a:xfrm>
            <a:off x="228600" y="304799"/>
            <a:ext cx="1226348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3:Truyền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GDĐP:Khám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-ho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CB6F9-12A3-360E-06D7-6110BED36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58048"/>
            <a:ext cx="4725825" cy="3045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E838B-C0D8-A5D4-9685-4E064DE091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87" y="4050384"/>
            <a:ext cx="5105400" cy="31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35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CE5371-DC83-4C3E-936B-7D31A71832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09" t="32109" r="33387" b="33594"/>
          <a:stretch/>
        </p:blipFill>
        <p:spPr>
          <a:xfrm>
            <a:off x="3276600" y="3763791"/>
            <a:ext cx="5638800" cy="2862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779194-B4C5-47D3-8432-498295D9BD62}"/>
              </a:ext>
            </a:extLst>
          </p:cNvPr>
          <p:cNvSpPr txBox="1"/>
          <p:nvPr/>
        </p:nvSpPr>
        <p:spPr>
          <a:xfrm>
            <a:off x="5029200" y="5410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5BFB09-0E03-779E-F620-017ECCE0FDE3}"/>
              </a:ext>
            </a:extLst>
          </p:cNvPr>
          <p:cNvSpPr txBox="1"/>
          <p:nvPr/>
        </p:nvSpPr>
        <p:spPr>
          <a:xfrm>
            <a:off x="685800" y="1447800"/>
            <a:ext cx="10820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TRẢI NGHIỆM</a:t>
            </a:r>
            <a:endParaRPr kumimoji="0" lang="vi-VN" sz="3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GDĐP:Khám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dệt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thổ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cẩm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-ho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4962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ADMIN\Desktop\Nong trai\transcoder.png">
            <a:extLst>
              <a:ext uri="{FF2B5EF4-FFF2-40B4-BE49-F238E27FC236}">
                <a16:creationId xmlns:a16="http://schemas.microsoft.com/office/drawing/2014/main" id="{D10AFFF8-D9FF-437B-A590-722C7AE7A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2" descr="C:\Users\ADMIN\Desktop\Nong trai\dep-of-vector-farm-animals (5).jpg">
            <a:extLst>
              <a:ext uri="{FF2B5EF4-FFF2-40B4-BE49-F238E27FC236}">
                <a16:creationId xmlns:a16="http://schemas.microsoft.com/office/drawing/2014/main" id="{A4374A18-52BF-460E-A916-D30A2D0ED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763588"/>
            <a:ext cx="107473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Kết quả hình ảnh cho tree apple cartoon">
            <a:extLst>
              <a:ext uri="{FF2B5EF4-FFF2-40B4-BE49-F238E27FC236}">
                <a16:creationId xmlns:a16="http://schemas.microsoft.com/office/drawing/2014/main" id="{14AA739D-8A5D-435D-9BAE-82ADF90E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3868738"/>
            <a:ext cx="1193800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Kết quả hình ảnh cho tree apple cartoon">
            <a:extLst>
              <a:ext uri="{FF2B5EF4-FFF2-40B4-BE49-F238E27FC236}">
                <a16:creationId xmlns:a16="http://schemas.microsoft.com/office/drawing/2014/main" id="{E54B6A4D-69B4-452E-A40C-9C17D8B92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93663"/>
            <a:ext cx="18542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7C2EF306-38D1-4341-AB36-82505F225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5" y="3260725"/>
            <a:ext cx="1963738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 descr="C:\Users\ADMIN\Desktop\Nong trai\barn-clipart-old-macdonald-2a.jpg">
            <a:extLst>
              <a:ext uri="{FF2B5EF4-FFF2-40B4-BE49-F238E27FC236}">
                <a16:creationId xmlns:a16="http://schemas.microsoft.com/office/drawing/2014/main" id="{ECF34C6A-4DA7-4A9F-8277-014AEA258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-696913"/>
            <a:ext cx="3197225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829B1702-92A8-4CD8-A401-919C75F2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38" y="3279775"/>
            <a:ext cx="1193800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0" descr="153.png">
            <a:extLst>
              <a:ext uri="{FF2B5EF4-FFF2-40B4-BE49-F238E27FC236}">
                <a16:creationId xmlns:a16="http://schemas.microsoft.com/office/drawing/2014/main" id="{9BAA0243-E7C6-4548-8A9B-B450F0BA0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5" y="3185318"/>
            <a:ext cx="155892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2" descr="Kết quả hình ảnh cho tree apple cartoon">
            <a:extLst>
              <a:ext uri="{FF2B5EF4-FFF2-40B4-BE49-F238E27FC236}">
                <a16:creationId xmlns:a16="http://schemas.microsoft.com/office/drawing/2014/main" id="{78D3381D-D3B0-4F17-86B5-D1F550F26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1217613"/>
            <a:ext cx="2106613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6" descr="153.png">
            <a:extLst>
              <a:ext uri="{FF2B5EF4-FFF2-40B4-BE49-F238E27FC236}">
                <a16:creationId xmlns:a16="http://schemas.microsoft.com/office/drawing/2014/main" id="{8022F57F-4E6F-4D4F-BFFF-86C12C38B8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4349750"/>
            <a:ext cx="17335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AutoShape 4">
            <a:extLst>
              <a:ext uri="{FF2B5EF4-FFF2-40B4-BE49-F238E27FC236}">
                <a16:creationId xmlns:a16="http://schemas.microsoft.com/office/drawing/2014/main" id="{019B9790-D141-442C-96BE-DABAAC648A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67600" y="4368800"/>
            <a:ext cx="30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/>
          </a:p>
        </p:txBody>
      </p:sp>
      <p:sp>
        <p:nvSpPr>
          <p:cNvPr id="9232" name="AutoShape 6">
            <a:extLst>
              <a:ext uri="{FF2B5EF4-FFF2-40B4-BE49-F238E27FC236}">
                <a16:creationId xmlns:a16="http://schemas.microsoft.com/office/drawing/2014/main" id="{DF55AE73-E439-439D-BF37-AB0A4A7197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00" y="4572000"/>
            <a:ext cx="304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20" tIns="60960" rIns="121920" bIns="6096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E90EB-4044-4A02-88BF-7D442196AE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1204" y="5182308"/>
            <a:ext cx="1353429" cy="128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1F32A-5737-4B15-ACC2-BBE23691F9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3097" y="3255089"/>
            <a:ext cx="1347333" cy="1335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56D1CE-E296-43F8-BA42-158366BFDD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06685" y="1709684"/>
            <a:ext cx="1548518" cy="1286367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4C1FBF68-4102-4486-AF9A-44DEBE051E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638" b="94005" l="9172" r="89941">
                        <a14:foregroundMark x1="43195" y1="8633" x2="43195" y2="8633"/>
                        <a14:foregroundMark x1="48521" y1="2638" x2="48521" y2="2638"/>
                        <a14:foregroundMark x1="37870" y1="90168" x2="37870" y2="90168"/>
                        <a14:foregroundMark x1="82840" y1="94005" x2="82840" y2="93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63" y="4947567"/>
            <a:ext cx="1193800" cy="147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ản ghi Mới 61">
            <a:hlinkClick r:id="" action="ppaction://media"/>
            <a:extLst>
              <a:ext uri="{FF2B5EF4-FFF2-40B4-BE49-F238E27FC236}">
                <a16:creationId xmlns:a16="http://schemas.microsoft.com/office/drawing/2014/main" id="{DE16C23E-4B9A-4D58-8D73-128ECA7FDB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1000" y="5705836"/>
            <a:ext cx="1015206" cy="101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5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55 0.0919 C 0.08724 0.09653 0.12916 0.09908 0.13034 0.07385 C 0.13333 0.03658 -0.00417 -0.00023 -0.00157 -0.04421 C 0.00156 -0.08402 0.1207 -0.03264 0.1233 -0.07106 C 0.12643 -0.11064 0.03724 -0.11134 0.04062 -0.15416 C 0.04375 -0.19236 0.10091 -0.15648 0.10364 -0.19027 C 0.10625 -0.22361 0.05976 -0.21736 0.06224 -0.24745 C 0.06354 -0.26412 0.07591 -0.26296 0.08541 -0.26157 " pathEditMode="relative" rAng="16680000" ptsTypes="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-1766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8A7A5C-5BA1-4184-8411-D98F2E7A28D6}"/>
              </a:ext>
            </a:extLst>
          </p:cNvPr>
          <p:cNvSpPr txBox="1"/>
          <p:nvPr/>
        </p:nvSpPr>
        <p:spPr>
          <a:xfrm>
            <a:off x="685800" y="3429000"/>
            <a:ext cx="1089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THỨ </a:t>
            </a:r>
            <a:r>
              <a:rPr lang="en-US" sz="3600" b="1" u="sng" dirty="0">
                <a:solidFill>
                  <a:srgbClr val="1A1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làng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nghề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dệt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thổ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cẩm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-ho 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5230A2-DD3D-BDDD-566C-7E426379736C}"/>
              </a:ext>
            </a:extLst>
          </p:cNvPr>
          <p:cNvSpPr txBox="1"/>
          <p:nvPr/>
        </p:nvSpPr>
        <p:spPr>
          <a:xfrm>
            <a:off x="228600" y="304799"/>
            <a:ext cx="1226348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1A1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1A1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3:Truyền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GDĐP:Khám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-ho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703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281364043042049635">
            <a:hlinkClick r:id="" action="ppaction://media"/>
            <a:extLst>
              <a:ext uri="{FF2B5EF4-FFF2-40B4-BE49-F238E27FC236}">
                <a16:creationId xmlns:a16="http://schemas.microsoft.com/office/drawing/2014/main" id="{D6383A1E-D26B-4B48-9511-09F3F29B3E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51" y="0"/>
            <a:ext cx="12156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5119</TotalTime>
  <Words>630</Words>
  <Application>Microsoft Office PowerPoint</Application>
  <PresentationFormat>Widescreen</PresentationFormat>
  <Paragraphs>88</Paragraphs>
  <Slides>27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HP001 4 hàng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BÁO CÁO</dc:title>
  <dc:creator>NK</dc:creator>
  <cp:lastModifiedBy>Administrator</cp:lastModifiedBy>
  <cp:revision>281</cp:revision>
  <dcterms:created xsi:type="dcterms:W3CDTF">2020-12-26T20:52:35Z</dcterms:created>
  <dcterms:modified xsi:type="dcterms:W3CDTF">2023-10-27T01:51:08Z</dcterms:modified>
</cp:coreProperties>
</file>