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291" r:id="rId3"/>
    <p:sldId id="257" r:id="rId4"/>
    <p:sldId id="292" r:id="rId5"/>
    <p:sldId id="275" r:id="rId6"/>
    <p:sldId id="276" r:id="rId7"/>
    <p:sldId id="277" r:id="rId8"/>
    <p:sldId id="279" r:id="rId9"/>
    <p:sldId id="281" r:id="rId10"/>
    <p:sldId id="282" r:id="rId11"/>
    <p:sldId id="293" r:id="rId12"/>
    <p:sldId id="283" r:id="rId13"/>
    <p:sldId id="284" r:id="rId14"/>
    <p:sldId id="285" r:id="rId15"/>
    <p:sldId id="286" r:id="rId16"/>
    <p:sldId id="294" r:id="rId17"/>
    <p:sldId id="287" r:id="rId18"/>
    <p:sldId id="295" r:id="rId19"/>
    <p:sldId id="288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14376"/>
    <a:srgbClr val="C6E7F2"/>
    <a:srgbClr val="54ACD3"/>
    <a:srgbClr val="EC7728"/>
    <a:srgbClr val="C5EBFA"/>
    <a:srgbClr val="C87F3E"/>
    <a:srgbClr val="FBE4EC"/>
    <a:srgbClr val="F1DBA5"/>
    <a:srgbClr val="EBC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3" autoAdjust="0"/>
    <p:restoredTop sz="94660"/>
  </p:normalViewPr>
  <p:slideViewPr>
    <p:cSldViewPr snapToGrid="0">
      <p:cViewPr>
        <p:scale>
          <a:sx n="61" d="100"/>
          <a:sy n="61" d="100"/>
        </p:scale>
        <p:origin x="-90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EBAEE-B2B8-4A59-B714-224E653C9D07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FA42E-BF52-4304-9DBD-483B046F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9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B8D3D-256D-40FB-9AC4-86A005FBF29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64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B8D3D-256D-40FB-9AC4-86A005FBF29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125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FA42E-BF52-4304-9DBD-483B046F5C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86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FA42E-BF52-4304-9DBD-483B046F5C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22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FA42E-BF52-4304-9DBD-483B046F5C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66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FA42E-BF52-4304-9DBD-483B046F5C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72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B8D3D-256D-40FB-9AC4-86A005FBF29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518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FA42E-BF52-4304-9DBD-483B046F5C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78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B8D3D-256D-40FB-9AC4-86A005FBF29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0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FA42E-BF52-4304-9DBD-483B046F5C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86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FA42E-BF52-4304-9DBD-483B046F5C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02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B8D3D-256D-40FB-9AC4-86A005FBF29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652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FA42E-BF52-4304-9DBD-483B046F5C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0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FA42E-BF52-4304-9DBD-483B046F5C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5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FA42E-BF52-4304-9DBD-483B046F5C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07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FA42E-BF52-4304-9DBD-483B046F5C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1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FA42E-BF52-4304-9DBD-483B046F5C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2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FA42E-BF52-4304-9DBD-483B046F5C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2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7C556-CD1B-4EEB-BA92-D0A4728CB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0C513A-1D99-4355-A5AB-14B86A60B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9609F5-EB2B-4892-B711-DF0B0687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9F52-1EC3-4EEE-82D8-ADFB2F1CB7B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E0E96F-3261-4F5B-B5A3-95344CAAB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791A54-7DEE-4AC5-91EB-0B077B2B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D110-EB17-41E6-901B-B324A5B839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5">
            <a:extLst>
              <a:ext uri="{FF2B5EF4-FFF2-40B4-BE49-F238E27FC236}">
                <a16:creationId xmlns:a16="http://schemas.microsoft.com/office/drawing/2014/main" xmlns="" id="{7EF9763D-0737-48FA-8D91-A18DF17119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" y="0"/>
            <a:ext cx="12191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5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F9AF2C-957F-42C7-85F7-ED4D89F0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138880-D588-4E0C-8BC6-852EB1DD5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5730A3-1318-4CCC-8FC5-9326E569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9F52-1EC3-4EEE-82D8-ADFB2F1CB7B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6D4621-CFCC-486F-8AF6-E24E8D9B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9B52F9-071F-4B2B-8153-DE63A692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D110-EB17-41E6-901B-B324A5B8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6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76D8682-69DE-4307-A440-CFBCB7A59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8937D1-2F52-4B79-9B4E-32FDC0AD5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A748A3-AACB-459D-ADA9-8BC03A62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9F52-1EC3-4EEE-82D8-ADFB2F1CB7B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5FA1FD-3E76-4CF0-9D07-231078DE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4A4C7D-DB4D-4BB0-8C33-5B87D458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D110-EB17-41E6-901B-B324A5B8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0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2A7DF1-585F-4D8D-8279-A0C00F05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8B6C6F-1AD8-466A-AD25-807696982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768536-265B-4729-A9FB-3B3969EB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9F52-1EC3-4EEE-82D8-ADFB2F1CB7B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564540-C5C5-46DD-BC7F-6AAD38E0E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BE3B0C-53B8-40D2-BEBE-12A26A60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D110-EB17-41E6-901B-B324A5B8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8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BED74A-A4C8-4EF1-BD89-B8A02AB8E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3D4DC1-64B1-41E6-889E-561E45A2E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1F5646-6ACA-454E-9E5A-8CD107A3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9F52-1EC3-4EEE-82D8-ADFB2F1CB7B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9BACBE-C047-4F5B-99DB-36ADB991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272EFD-856D-4120-9D5C-C3EDF43B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D110-EB17-41E6-901B-B324A5B8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9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4C620D-F301-4061-B732-F394EC2D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FB3D35-3D5F-4861-9193-C19A3CD88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EF7C5A-C460-4442-A7C6-02CEC3BC1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3CE23D-5BE3-4E33-823D-484296DE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9F52-1EC3-4EEE-82D8-ADFB2F1CB7B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A214EE-4C64-4460-8DC6-73BD9989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E8F258-0E4F-4DCF-AD95-090A915CA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D110-EB17-41E6-901B-B324A5B8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7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69692A-E516-4977-BEBC-A409AFB0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C6EF84-C9F9-475E-BB49-5805812B1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35F9A1-436C-4FE8-B602-0200963F4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7AE0C7-6442-4CC9-8996-CB94AB32F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06F346-8480-4DF9-BC7C-192F5CE083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5C80AC4-B3C7-4049-A073-CF17623DE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9F52-1EC3-4EEE-82D8-ADFB2F1CB7B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2C8AF6E-FC7B-4C84-84B4-F22E49A63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CD9A577-AF81-45CF-8C54-F3DE3A20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D110-EB17-41E6-901B-B324A5B8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8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F852D-4072-4FF9-9F90-CFD02F7F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A3F80F8-99BE-4D9E-9883-F8085593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9F52-1EC3-4EEE-82D8-ADFB2F1CB7B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DF7629-4B28-496B-BCBA-0206544A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B6B39F-817C-4DB0-8956-877B85D2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D110-EB17-41E6-901B-B324A5B8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1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ADAB647-A38C-4385-9D15-C04CFF55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9F52-1EC3-4EEE-82D8-ADFB2F1CB7B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B54385-FEC2-483F-AAA9-B0A6F50A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134AF7-4856-4127-ADA7-E95DCDC7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D110-EB17-41E6-901B-B324A5B8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0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94038E-6041-4A04-B25E-E8405FA83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ACDECE-CD51-4207-9572-9F8A4D645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10E913-CF96-4D1D-BFB7-BC5DB83E3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D88B10-13C8-47E7-8F91-23BDB87A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9F52-1EC3-4EEE-82D8-ADFB2F1CB7B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7E6408-319B-4767-AAA0-F85D409D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5D2B80-9199-47FD-A7DE-0CB5E18B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D110-EB17-41E6-901B-B324A5B8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4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0AA534-6E40-480B-8B38-C7ED807C9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9B88B7-D391-46F6-B653-301B014FD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F3F939-B00C-48B0-84A3-67B7108ED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29A821-FB88-43EC-A76B-8CF0E3CA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9F52-1EC3-4EEE-82D8-ADFB2F1CB7B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A88437-6C58-4F2C-A4D0-BD244FF1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5B9675-C4DC-42AF-B9FA-13D8EE43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D110-EB17-41E6-901B-B324A5B8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6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6BB6F66-99B1-4D77-B70F-13D16EC8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601A7E-83B0-4524-8149-494B28795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77E684-B1BB-41CD-AA16-BD75F7B93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89F52-1EC3-4EEE-82D8-ADFB2F1CB7B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89DB1A-E3A1-4754-8480-D6CA8E66D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D8D808-82EA-48EB-B991-BEBA9EBCC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7D110-EB17-41E6-901B-B324A5B8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0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0">
            <a:extLst>
              <a:ext uri="{FF2B5EF4-FFF2-40B4-BE49-F238E27FC236}">
                <a16:creationId xmlns:a16="http://schemas.microsoft.com/office/drawing/2014/main" xmlns="" id="{B5D78F0A-EA01-4659-B3AC-1861D197E39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68030" y="1814907"/>
            <a:ext cx="28548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dirty="0">
                <a:solidFill>
                  <a:srgbClr val="D14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BÀI 16</a:t>
            </a:r>
            <a:endParaRPr lang="zh-CN" altLang="en-US" sz="8000" dirty="0">
              <a:solidFill>
                <a:srgbClr val="D143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xmlns="" id="{A662F34E-D747-4FA0-8769-CA3021567ED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032847" y="2938957"/>
            <a:ext cx="4207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5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>
                    <a:schemeClr val="bg1">
                      <a:lumMod val="65000"/>
                      <a:alpha val="43000"/>
                    </a:scheme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defRPr>
            </a:lvl1pPr>
          </a:lstStyle>
          <a:p>
            <a:pPr algn="l"/>
            <a:r>
              <a:rPr lang="en-US" altLang="zh-CN" sz="8800" i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M </a:t>
            </a:r>
            <a:r>
              <a:rPr lang="en-US" altLang="zh-CN" sz="8800" i="1" dirty="0" err="1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m</a:t>
            </a:r>
            <a:r>
              <a:rPr lang="en-US" altLang="zh-CN" sz="8800" i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 N n</a:t>
            </a:r>
            <a:endParaRPr lang="zh-CN" altLang="en-US" sz="8800" i="1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" name="15">
            <a:extLst>
              <a:ext uri="{FF2B5EF4-FFF2-40B4-BE49-F238E27FC236}">
                <a16:creationId xmlns:a16="http://schemas.microsoft.com/office/drawing/2014/main" xmlns="" id="{5784FB68-8D76-40DF-B7F9-43D80605EF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90960">
            <a:off x="8807088" y="3873235"/>
            <a:ext cx="1069490" cy="1016015"/>
          </a:xfrm>
          <a:prstGeom prst="rect">
            <a:avLst/>
          </a:prstGeom>
          <a:effectLst>
            <a:outerShdw blurRad="889000" dist="38100" dir="2700000" algn="tl" rotWithShape="0">
              <a:srgbClr val="D14376"/>
            </a:outerShdw>
          </a:effectLst>
        </p:spPr>
      </p:pic>
    </p:spTree>
    <p:extLst>
      <p:ext uri="{BB962C8B-B14F-4D97-AF65-F5344CB8AC3E}">
        <p14:creationId xmlns:p14="http://schemas.microsoft.com/office/powerpoint/2010/main" val="218477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3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">
            <a:extLst>
              <a:ext uri="{FF2B5EF4-FFF2-40B4-BE49-F238E27FC236}">
                <a16:creationId xmlns:a16="http://schemas.microsoft.com/office/drawing/2014/main" xmlns="" id="{D6ED554D-D3A4-4D5A-AA74-4F4D0433BA5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32086" y="-97815"/>
            <a:ext cx="1159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5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>
                    <a:schemeClr val="bg1">
                      <a:lumMod val="65000"/>
                      <a:alpha val="43000"/>
                    </a:scheme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defRPr>
            </a:lvl1pPr>
          </a:lstStyle>
          <a:p>
            <a:pPr algn="l"/>
            <a:r>
              <a:rPr lang="en-US" altLang="zh-CN" sz="4800" i="1" dirty="0" err="1">
                <a:latin typeface="+mn-lt"/>
                <a:ea typeface="+mn-ea"/>
                <a:cs typeface="+mn-ea"/>
                <a:sym typeface="+mn-lt"/>
              </a:rPr>
              <a:t>Đ</a:t>
            </a:r>
            <a:r>
              <a:rPr lang="en-US" altLang="zh-CN" sz="4800" i="1" dirty="0" err="1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ọ</a:t>
            </a:r>
            <a:r>
              <a:rPr lang="en-US" altLang="zh-CN" sz="4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endParaRPr lang="zh-CN" altLang="en-US" sz="48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4">
            <a:extLst>
              <a:ext uri="{FF2B5EF4-FFF2-40B4-BE49-F238E27FC236}">
                <a16:creationId xmlns:a16="http://schemas.microsoft.com/office/drawing/2014/main" xmlns="" id="{F225348B-9D07-4251-B191-F459834D42AB}"/>
              </a:ext>
            </a:extLst>
          </p:cNvPr>
          <p:cNvCxnSpPr>
            <a:cxnSpLocks/>
          </p:cNvCxnSpPr>
          <p:nvPr/>
        </p:nvCxnSpPr>
        <p:spPr>
          <a:xfrm>
            <a:off x="647051" y="708342"/>
            <a:ext cx="126583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E98F5021-B28B-44F1-866B-2ECC96CF5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61" y="573810"/>
            <a:ext cx="11656562" cy="6041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BA4539F-2472-4915-A6C3-5FC81926C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318"/>
            <a:ext cx="677532" cy="811366"/>
          </a:xfrm>
          <a:prstGeom prst="rect">
            <a:avLst/>
          </a:prstGeom>
        </p:spPr>
      </p:pic>
      <p:pic>
        <p:nvPicPr>
          <p:cNvPr id="26" name="3" descr="2a06c627363145ed25b0d63429c2f1fb61078adc15cae-TxOgh1_fw658">
            <a:extLst>
              <a:ext uri="{FF2B5EF4-FFF2-40B4-BE49-F238E27FC236}">
                <a16:creationId xmlns:a16="http://schemas.microsoft.com/office/drawing/2014/main" xmlns="" id="{B09A4C94-645B-4642-B704-76BCD65C0C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" b="4434"/>
          <a:stretch/>
        </p:blipFill>
        <p:spPr>
          <a:xfrm>
            <a:off x="11167806" y="-62135"/>
            <a:ext cx="991850" cy="1003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036695-ED42-4D71-B698-D8C64A9C62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134" y="1040042"/>
            <a:ext cx="4769136" cy="2767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5039B9-C717-41A2-9286-6D87777AB0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3178" y="1354291"/>
            <a:ext cx="5670553" cy="27672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8EA987C-A283-4910-AD10-48C2BBD71A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165" y="3949661"/>
            <a:ext cx="1044335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2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071506" y="4878320"/>
            <a:ext cx="7774457" cy="1907976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49" y="-719061"/>
            <a:ext cx="7296177" cy="4867919"/>
          </a:xfrm>
          <a:prstGeom prst="rect">
            <a:avLst/>
          </a:prstGeom>
        </p:spPr>
      </p:pic>
      <p:sp>
        <p:nvSpPr>
          <p:cNvPr id="9" name="38"/>
          <p:cNvSpPr txBox="1"/>
          <p:nvPr/>
        </p:nvSpPr>
        <p:spPr>
          <a:xfrm rot="21161249">
            <a:off x="4321884" y="1638533"/>
            <a:ext cx="3510583" cy="1836180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pPr algn="ctr"/>
            <a:r>
              <a:rPr lang="en-US" altLang="zh-CN" sz="5332" b="1" dirty="0">
                <a:solidFill>
                  <a:schemeClr val="bg1"/>
                </a:solidFill>
                <a:latin typeface="+mj-lt"/>
                <a:ea typeface="问藏书房" pitchFamily="2" charset="-122"/>
                <a:cs typeface="+mn-ea"/>
                <a:sym typeface="+mn-lt"/>
              </a:rPr>
              <a:t>03</a:t>
            </a:r>
          </a:p>
          <a:p>
            <a:pPr algn="ctr"/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E7F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问藏书房" pitchFamily="2" charset="-122"/>
                <a:cs typeface="+mn-ea"/>
                <a:sym typeface="+mn-lt"/>
              </a:rPr>
              <a:t>TÔ VÀ VIẾT</a:t>
            </a:r>
            <a:endParaRPr lang="zh-CN" altLang="en-US" sz="7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6E7F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问藏书房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09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">
            <a:extLst>
              <a:ext uri="{FF2B5EF4-FFF2-40B4-BE49-F238E27FC236}">
                <a16:creationId xmlns:a16="http://schemas.microsoft.com/office/drawing/2014/main" xmlns="" id="{D6ED554D-D3A4-4D5A-AA74-4F4D0433BA5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86266" y="38819"/>
            <a:ext cx="2759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5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>
                    <a:schemeClr val="bg1">
                      <a:lumMod val="65000"/>
                      <a:alpha val="43000"/>
                    </a:scheme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defRPr>
            </a:lvl1pPr>
          </a:lstStyle>
          <a:p>
            <a:pPr algn="l"/>
            <a:r>
              <a:rPr lang="en-US" altLang="zh-CN" sz="4800" i="1" dirty="0" err="1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Tô</a:t>
            </a:r>
            <a:r>
              <a:rPr lang="zh-CN" altLang="en-US" sz="4800" i="1" dirty="0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4800" i="1" dirty="0" err="1"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4800" i="1" dirty="0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4800" i="1" dirty="0" err="1">
                <a:solidFill>
                  <a:srgbClr val="54ACD3"/>
                </a:solidFill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4800" i="1" dirty="0">
              <a:solidFill>
                <a:srgbClr val="54ACD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4">
            <a:extLst>
              <a:ext uri="{FF2B5EF4-FFF2-40B4-BE49-F238E27FC236}">
                <a16:creationId xmlns:a16="http://schemas.microsoft.com/office/drawing/2014/main" xmlns="" id="{F225348B-9D07-4251-B191-F459834D42AB}"/>
              </a:ext>
            </a:extLst>
          </p:cNvPr>
          <p:cNvCxnSpPr>
            <a:cxnSpLocks/>
          </p:cNvCxnSpPr>
          <p:nvPr/>
        </p:nvCxnSpPr>
        <p:spPr>
          <a:xfrm>
            <a:off x="779909" y="844976"/>
            <a:ext cx="2441855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3" descr="2a06c627363145ed25b0d63429c2f1fb61078adc15cae-TxOgh1_fw658">
            <a:extLst>
              <a:ext uri="{FF2B5EF4-FFF2-40B4-BE49-F238E27FC236}">
                <a16:creationId xmlns:a16="http://schemas.microsoft.com/office/drawing/2014/main" xmlns="" id="{139FA74F-2AC5-48C4-881D-B3FA403C8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" b="4434"/>
          <a:stretch/>
        </p:blipFill>
        <p:spPr>
          <a:xfrm>
            <a:off x="11167806" y="-62135"/>
            <a:ext cx="991850" cy="10034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1CD6B20-B4E3-42C4-8FED-6FE823E01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524" y="38819"/>
            <a:ext cx="1149823" cy="10034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A316AEB-D2E0-41D6-A699-7F932F4C9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61" y="573810"/>
            <a:ext cx="11656562" cy="6041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AD76E4-DB13-4090-B7D8-C486A7630F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44" y="1379968"/>
            <a:ext cx="5884995" cy="5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0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9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">
            <a:extLst>
              <a:ext uri="{FF2B5EF4-FFF2-40B4-BE49-F238E27FC236}">
                <a16:creationId xmlns:a16="http://schemas.microsoft.com/office/drawing/2014/main" xmlns="" id="{D6ED554D-D3A4-4D5A-AA74-4F4D0433BA5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86266" y="38819"/>
            <a:ext cx="2759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5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>
                    <a:schemeClr val="bg1">
                      <a:lumMod val="65000"/>
                      <a:alpha val="43000"/>
                    </a:scheme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defRPr>
            </a:lvl1pPr>
          </a:lstStyle>
          <a:p>
            <a:pPr algn="l"/>
            <a:r>
              <a:rPr lang="en-US" altLang="zh-CN" sz="4800" i="1" dirty="0" err="1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Tô</a:t>
            </a:r>
            <a:r>
              <a:rPr lang="zh-CN" altLang="en-US" sz="4800" i="1" dirty="0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4800" i="1" dirty="0" err="1"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4800" i="1" dirty="0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4800" i="1" dirty="0" err="1">
                <a:solidFill>
                  <a:srgbClr val="54ACD3"/>
                </a:solidFill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4800" i="1" dirty="0">
              <a:solidFill>
                <a:srgbClr val="54ACD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4">
            <a:extLst>
              <a:ext uri="{FF2B5EF4-FFF2-40B4-BE49-F238E27FC236}">
                <a16:creationId xmlns:a16="http://schemas.microsoft.com/office/drawing/2014/main" xmlns="" id="{F225348B-9D07-4251-B191-F459834D42AB}"/>
              </a:ext>
            </a:extLst>
          </p:cNvPr>
          <p:cNvCxnSpPr>
            <a:cxnSpLocks/>
          </p:cNvCxnSpPr>
          <p:nvPr/>
        </p:nvCxnSpPr>
        <p:spPr>
          <a:xfrm>
            <a:off x="779909" y="844976"/>
            <a:ext cx="2441855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3" descr="2a06c627363145ed25b0d63429c2f1fb61078adc15cae-TxOgh1_fw658">
            <a:extLst>
              <a:ext uri="{FF2B5EF4-FFF2-40B4-BE49-F238E27FC236}">
                <a16:creationId xmlns:a16="http://schemas.microsoft.com/office/drawing/2014/main" xmlns="" id="{139FA74F-2AC5-48C4-881D-B3FA403C8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" b="4434"/>
          <a:stretch/>
        </p:blipFill>
        <p:spPr>
          <a:xfrm>
            <a:off x="11167806" y="-62135"/>
            <a:ext cx="991850" cy="10034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1CD6B20-B4E3-42C4-8FED-6FE823E01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524" y="38819"/>
            <a:ext cx="1149823" cy="10034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A316AEB-D2E0-41D6-A699-7F932F4C9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61" y="573810"/>
            <a:ext cx="11656562" cy="60416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B6BEB5-516A-499C-A6F0-15D0C67A0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29" y="1548754"/>
            <a:ext cx="4866825" cy="48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1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9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">
            <a:extLst>
              <a:ext uri="{FF2B5EF4-FFF2-40B4-BE49-F238E27FC236}">
                <a16:creationId xmlns:a16="http://schemas.microsoft.com/office/drawing/2014/main" xmlns="" id="{D6ED554D-D3A4-4D5A-AA74-4F4D0433BA5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86266" y="38819"/>
            <a:ext cx="2759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5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>
                    <a:schemeClr val="bg1">
                      <a:lumMod val="65000"/>
                      <a:alpha val="43000"/>
                    </a:scheme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defRPr>
            </a:lvl1pPr>
          </a:lstStyle>
          <a:p>
            <a:pPr algn="l"/>
            <a:r>
              <a:rPr lang="en-US" altLang="zh-CN" sz="4800" i="1" dirty="0" err="1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Tô</a:t>
            </a:r>
            <a:r>
              <a:rPr lang="zh-CN" altLang="en-US" sz="4800" i="1" dirty="0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4800" i="1" dirty="0" err="1"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4800" i="1" dirty="0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4800" i="1" dirty="0" err="1">
                <a:solidFill>
                  <a:srgbClr val="54ACD3"/>
                </a:solidFill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4800" i="1" dirty="0">
              <a:solidFill>
                <a:srgbClr val="54ACD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4">
            <a:extLst>
              <a:ext uri="{FF2B5EF4-FFF2-40B4-BE49-F238E27FC236}">
                <a16:creationId xmlns:a16="http://schemas.microsoft.com/office/drawing/2014/main" xmlns="" id="{F225348B-9D07-4251-B191-F459834D42AB}"/>
              </a:ext>
            </a:extLst>
          </p:cNvPr>
          <p:cNvCxnSpPr>
            <a:cxnSpLocks/>
          </p:cNvCxnSpPr>
          <p:nvPr/>
        </p:nvCxnSpPr>
        <p:spPr>
          <a:xfrm>
            <a:off x="779909" y="844976"/>
            <a:ext cx="2441855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3" descr="2a06c627363145ed25b0d63429c2f1fb61078adc15cae-TxOgh1_fw658">
            <a:extLst>
              <a:ext uri="{FF2B5EF4-FFF2-40B4-BE49-F238E27FC236}">
                <a16:creationId xmlns:a16="http://schemas.microsoft.com/office/drawing/2014/main" xmlns="" id="{139FA74F-2AC5-48C4-881D-B3FA403C8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" b="4434"/>
          <a:stretch/>
        </p:blipFill>
        <p:spPr>
          <a:xfrm>
            <a:off x="11167806" y="-62135"/>
            <a:ext cx="991850" cy="10034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1CD6B20-B4E3-42C4-8FED-6FE823E01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524" y="38819"/>
            <a:ext cx="1149823" cy="10034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A316AEB-D2E0-41D6-A699-7F932F4C9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61" y="573810"/>
            <a:ext cx="11656562" cy="604166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9278DD2-4BEC-45AE-9FEE-EFE1FC0B09AD}"/>
              </a:ext>
            </a:extLst>
          </p:cNvPr>
          <p:cNvGrpSpPr/>
          <p:nvPr/>
        </p:nvGrpSpPr>
        <p:grpSpPr>
          <a:xfrm>
            <a:off x="1653309" y="1881515"/>
            <a:ext cx="9051636" cy="3722255"/>
            <a:chOff x="1653309" y="1881515"/>
            <a:chExt cx="9051636" cy="372225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4AC59DB-159E-4503-B4E7-BC1160CAB792}"/>
                </a:ext>
              </a:extLst>
            </p:cNvPr>
            <p:cNvSpPr/>
            <p:nvPr/>
          </p:nvSpPr>
          <p:spPr>
            <a:xfrm>
              <a:off x="1653309" y="1881515"/>
              <a:ext cx="9051636" cy="372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8E798A90-EEA5-459D-B09B-0F575BADB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657" y="2288224"/>
              <a:ext cx="6914685" cy="2566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779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9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">
            <a:extLst>
              <a:ext uri="{FF2B5EF4-FFF2-40B4-BE49-F238E27FC236}">
                <a16:creationId xmlns:a16="http://schemas.microsoft.com/office/drawing/2014/main" xmlns="" id="{D6ED554D-D3A4-4D5A-AA74-4F4D0433BA5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86266" y="38819"/>
            <a:ext cx="2759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5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>
                    <a:schemeClr val="bg1">
                      <a:lumMod val="65000"/>
                      <a:alpha val="43000"/>
                    </a:scheme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defRPr>
            </a:lvl1pPr>
          </a:lstStyle>
          <a:p>
            <a:pPr algn="l"/>
            <a:r>
              <a:rPr lang="en-US" altLang="zh-CN" sz="4800" i="1" dirty="0" err="1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Tô</a:t>
            </a:r>
            <a:r>
              <a:rPr lang="zh-CN" altLang="en-US" sz="4800" i="1" dirty="0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4800" i="1" dirty="0" err="1"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4800" i="1" dirty="0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4800" i="1" dirty="0" err="1">
                <a:solidFill>
                  <a:srgbClr val="54ACD3"/>
                </a:solidFill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4800" i="1" dirty="0">
              <a:solidFill>
                <a:srgbClr val="54ACD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4">
            <a:extLst>
              <a:ext uri="{FF2B5EF4-FFF2-40B4-BE49-F238E27FC236}">
                <a16:creationId xmlns:a16="http://schemas.microsoft.com/office/drawing/2014/main" xmlns="" id="{F225348B-9D07-4251-B191-F459834D42AB}"/>
              </a:ext>
            </a:extLst>
          </p:cNvPr>
          <p:cNvCxnSpPr>
            <a:cxnSpLocks/>
          </p:cNvCxnSpPr>
          <p:nvPr/>
        </p:nvCxnSpPr>
        <p:spPr>
          <a:xfrm>
            <a:off x="779909" y="844976"/>
            <a:ext cx="2441855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3" descr="2a06c627363145ed25b0d63429c2f1fb61078adc15cae-TxOgh1_fw658">
            <a:extLst>
              <a:ext uri="{FF2B5EF4-FFF2-40B4-BE49-F238E27FC236}">
                <a16:creationId xmlns:a16="http://schemas.microsoft.com/office/drawing/2014/main" xmlns="" id="{139FA74F-2AC5-48C4-881D-B3FA403C8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" b="4434"/>
          <a:stretch/>
        </p:blipFill>
        <p:spPr>
          <a:xfrm>
            <a:off x="11167806" y="-62135"/>
            <a:ext cx="991850" cy="10034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1CD6B20-B4E3-42C4-8FED-6FE823E01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524" y="38819"/>
            <a:ext cx="1149823" cy="10034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A316AEB-D2E0-41D6-A699-7F932F4C9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61" y="573810"/>
            <a:ext cx="11656562" cy="604166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B931FC4-CDF9-4076-87BC-8CABAE32F6FE}"/>
              </a:ext>
            </a:extLst>
          </p:cNvPr>
          <p:cNvGrpSpPr/>
          <p:nvPr/>
        </p:nvGrpSpPr>
        <p:grpSpPr>
          <a:xfrm>
            <a:off x="1653309" y="1881515"/>
            <a:ext cx="9051636" cy="3722255"/>
            <a:chOff x="1653309" y="1881515"/>
            <a:chExt cx="9051636" cy="372225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4AC59DB-159E-4503-B4E7-BC1160CAB792}"/>
                </a:ext>
              </a:extLst>
            </p:cNvPr>
            <p:cNvSpPr/>
            <p:nvPr/>
          </p:nvSpPr>
          <p:spPr>
            <a:xfrm>
              <a:off x="1653309" y="1881515"/>
              <a:ext cx="9051636" cy="372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1A122CEB-AB6F-4C37-AA25-EDBC2558F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347" y="2257674"/>
              <a:ext cx="5214125" cy="3099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952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9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071506" y="4878320"/>
            <a:ext cx="7774457" cy="1907976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49" y="-719061"/>
            <a:ext cx="7296177" cy="4867919"/>
          </a:xfrm>
          <a:prstGeom prst="rect">
            <a:avLst/>
          </a:prstGeom>
        </p:spPr>
      </p:pic>
      <p:sp>
        <p:nvSpPr>
          <p:cNvPr id="9" name="38"/>
          <p:cNvSpPr txBox="1"/>
          <p:nvPr/>
        </p:nvSpPr>
        <p:spPr>
          <a:xfrm rot="21161249">
            <a:off x="5188977" y="1561590"/>
            <a:ext cx="1776392" cy="1990068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pPr algn="ctr"/>
            <a:r>
              <a:rPr lang="en-US" altLang="zh-CN" sz="5332" b="1" dirty="0">
                <a:solidFill>
                  <a:schemeClr val="bg1"/>
                </a:solidFill>
                <a:latin typeface="+mj-lt"/>
                <a:ea typeface="问藏书房" pitchFamily="2" charset="-122"/>
                <a:cs typeface="+mn-ea"/>
                <a:sym typeface="+mn-lt"/>
              </a:rPr>
              <a:t>04</a:t>
            </a:r>
          </a:p>
          <a:p>
            <a:pPr algn="ctr"/>
            <a:r>
              <a:rPr lang="en-US" altLang="zh-CN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E7F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问藏书房" pitchFamily="2" charset="-122"/>
                <a:cs typeface="+mn-ea"/>
                <a:sym typeface="+mn-lt"/>
              </a:rPr>
              <a:t>ĐỌC</a:t>
            </a:r>
            <a:endParaRPr lang="zh-CN" altLang="en-US" sz="7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6E7F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问藏书房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99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">
            <a:extLst>
              <a:ext uri="{FF2B5EF4-FFF2-40B4-BE49-F238E27FC236}">
                <a16:creationId xmlns:a16="http://schemas.microsoft.com/office/drawing/2014/main" xmlns="" id="{D6ED554D-D3A4-4D5A-AA74-4F4D0433BA5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45259" y="38819"/>
            <a:ext cx="1653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5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>
                    <a:schemeClr val="bg1">
                      <a:lumMod val="65000"/>
                      <a:alpha val="43000"/>
                    </a:scheme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defRPr>
            </a:lvl1pPr>
          </a:lstStyle>
          <a:p>
            <a:pPr algn="l"/>
            <a:r>
              <a:rPr lang="en-US" altLang="zh-CN" sz="4800" i="1" dirty="0" err="1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4800" i="1" dirty="0">
              <a:solidFill>
                <a:srgbClr val="54ACD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4">
            <a:extLst>
              <a:ext uri="{FF2B5EF4-FFF2-40B4-BE49-F238E27FC236}">
                <a16:creationId xmlns:a16="http://schemas.microsoft.com/office/drawing/2014/main" xmlns="" id="{F225348B-9D07-4251-B191-F459834D42AB}"/>
              </a:ext>
            </a:extLst>
          </p:cNvPr>
          <p:cNvCxnSpPr>
            <a:cxnSpLocks/>
          </p:cNvCxnSpPr>
          <p:nvPr/>
        </p:nvCxnSpPr>
        <p:spPr>
          <a:xfrm>
            <a:off x="779909" y="844976"/>
            <a:ext cx="1078388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3" descr="2a06c627363145ed25b0d63429c2f1fb61078adc15cae-TxOgh1_fw658">
            <a:extLst>
              <a:ext uri="{FF2B5EF4-FFF2-40B4-BE49-F238E27FC236}">
                <a16:creationId xmlns:a16="http://schemas.microsoft.com/office/drawing/2014/main" xmlns="" id="{139FA74F-2AC5-48C4-881D-B3FA403C8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" b="4434"/>
          <a:stretch/>
        </p:blipFill>
        <p:spPr>
          <a:xfrm>
            <a:off x="11167806" y="-62135"/>
            <a:ext cx="991850" cy="10034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A8328EE-4BEA-40CB-BE0B-660300D5E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758" y="38819"/>
            <a:ext cx="906982" cy="902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596DB61-953B-4C66-A856-BD10879B7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61" y="573810"/>
            <a:ext cx="11656562" cy="60416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1240A69-CBA3-4181-AB1D-0A311160EF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62" y="1379968"/>
            <a:ext cx="9250876" cy="4441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84BA957-C0E7-4B14-AEDC-2F0EB6604338}"/>
              </a:ext>
            </a:extLst>
          </p:cNvPr>
          <p:cNvSpPr/>
          <p:nvPr/>
        </p:nvSpPr>
        <p:spPr>
          <a:xfrm>
            <a:off x="2094282" y="5593469"/>
            <a:ext cx="7988058" cy="796763"/>
          </a:xfrm>
          <a:prstGeom prst="roundRect">
            <a:avLst/>
          </a:prstGeom>
          <a:solidFill>
            <a:srgbClr val="FBE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E83E6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D941193-59C7-4925-B75C-6E5BDF17B339}"/>
              </a:ext>
            </a:extLst>
          </p:cNvPr>
          <p:cNvSpPr/>
          <p:nvPr/>
        </p:nvSpPr>
        <p:spPr>
          <a:xfrm>
            <a:off x="2288881" y="5457675"/>
            <a:ext cx="76274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D3ED15-5AD3-4EC8-93D2-CF43896800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3785" y="5274562"/>
            <a:ext cx="1548518" cy="16033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89BBE11-6941-445B-996D-E8E0676D3A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5115" y="5274277"/>
            <a:ext cx="132294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1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071506" y="4878320"/>
            <a:ext cx="7774457" cy="1907976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49" y="-719061"/>
            <a:ext cx="7296177" cy="4867919"/>
          </a:xfrm>
          <a:prstGeom prst="rect">
            <a:avLst/>
          </a:prstGeom>
        </p:spPr>
      </p:pic>
      <p:sp>
        <p:nvSpPr>
          <p:cNvPr id="9" name="38"/>
          <p:cNvSpPr txBox="1"/>
          <p:nvPr/>
        </p:nvSpPr>
        <p:spPr>
          <a:xfrm rot="21161249">
            <a:off x="5307598" y="1561590"/>
            <a:ext cx="1539147" cy="1990068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pPr algn="ctr"/>
            <a:r>
              <a:rPr lang="en-US" altLang="zh-CN" sz="5332" b="1" dirty="0">
                <a:solidFill>
                  <a:schemeClr val="bg1"/>
                </a:solidFill>
                <a:latin typeface="+mj-lt"/>
                <a:ea typeface="问藏书房" pitchFamily="2" charset="-122"/>
                <a:cs typeface="+mn-ea"/>
                <a:sym typeface="+mn-lt"/>
              </a:rPr>
              <a:t>05</a:t>
            </a:r>
          </a:p>
          <a:p>
            <a:pPr algn="ctr"/>
            <a:r>
              <a:rPr lang="en-US" altLang="zh-CN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E7F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问藏书房" pitchFamily="2" charset="-122"/>
                <a:cs typeface="+mn-ea"/>
                <a:sym typeface="+mn-lt"/>
              </a:rPr>
              <a:t>NÓI</a:t>
            </a:r>
            <a:endParaRPr lang="zh-CN" altLang="en-US" sz="7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6E7F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问藏书房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70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">
            <a:extLst>
              <a:ext uri="{FF2B5EF4-FFF2-40B4-BE49-F238E27FC236}">
                <a16:creationId xmlns:a16="http://schemas.microsoft.com/office/drawing/2014/main" xmlns="" id="{D6ED554D-D3A4-4D5A-AA74-4F4D0433BA5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45259" y="38819"/>
            <a:ext cx="1653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5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>
                    <a:schemeClr val="bg1">
                      <a:lumMod val="65000"/>
                      <a:alpha val="43000"/>
                    </a:scheme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defRPr>
            </a:lvl1pPr>
          </a:lstStyle>
          <a:p>
            <a:pPr algn="l"/>
            <a:r>
              <a:rPr lang="en-US" altLang="zh-CN" sz="4800" i="1" dirty="0" err="1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4800" i="1" dirty="0">
              <a:solidFill>
                <a:srgbClr val="54ACD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4">
            <a:extLst>
              <a:ext uri="{FF2B5EF4-FFF2-40B4-BE49-F238E27FC236}">
                <a16:creationId xmlns:a16="http://schemas.microsoft.com/office/drawing/2014/main" xmlns="" id="{F225348B-9D07-4251-B191-F459834D42AB}"/>
              </a:ext>
            </a:extLst>
          </p:cNvPr>
          <p:cNvCxnSpPr>
            <a:cxnSpLocks/>
          </p:cNvCxnSpPr>
          <p:nvPr/>
        </p:nvCxnSpPr>
        <p:spPr>
          <a:xfrm>
            <a:off x="779909" y="844976"/>
            <a:ext cx="1078388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3" descr="2a06c627363145ed25b0d63429c2f1fb61078adc15cae-TxOgh1_fw658">
            <a:extLst>
              <a:ext uri="{FF2B5EF4-FFF2-40B4-BE49-F238E27FC236}">
                <a16:creationId xmlns:a16="http://schemas.microsoft.com/office/drawing/2014/main" xmlns="" id="{139FA74F-2AC5-48C4-881D-B3FA403C8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" b="4434"/>
          <a:stretch/>
        </p:blipFill>
        <p:spPr>
          <a:xfrm>
            <a:off x="11167806" y="-62135"/>
            <a:ext cx="991850" cy="1003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E8A0EDC-D98E-4B1D-87D3-B029DF12E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695" y="38819"/>
            <a:ext cx="937459" cy="10034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784C14F-6F5E-4271-B55E-B2341E1BC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61" y="573810"/>
            <a:ext cx="11656562" cy="60416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D3CB45D-12C4-428D-AD11-01358AA3AF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62" y="2037522"/>
            <a:ext cx="8269560" cy="431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CBBCB9A4-29AD-4BF5-8F0F-DA77DD5FFE75}"/>
              </a:ext>
            </a:extLst>
          </p:cNvPr>
          <p:cNvSpPr/>
          <p:nvPr/>
        </p:nvSpPr>
        <p:spPr>
          <a:xfrm>
            <a:off x="4355973" y="1397989"/>
            <a:ext cx="3476059" cy="796763"/>
          </a:xfrm>
          <a:prstGeom prst="roundRect">
            <a:avLst/>
          </a:prstGeom>
          <a:solidFill>
            <a:srgbClr val="FBE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E83E6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EA9BAC8-3A6B-43A0-9568-8546F94B02ED}"/>
              </a:ext>
            </a:extLst>
          </p:cNvPr>
          <p:cNvSpPr/>
          <p:nvPr/>
        </p:nvSpPr>
        <p:spPr>
          <a:xfrm>
            <a:off x="4550572" y="1262195"/>
            <a:ext cx="31758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8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071506" y="4878320"/>
            <a:ext cx="7774457" cy="1907976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49" y="-719061"/>
            <a:ext cx="7296177" cy="4867919"/>
          </a:xfrm>
          <a:prstGeom prst="rect">
            <a:avLst/>
          </a:prstGeom>
        </p:spPr>
      </p:pic>
      <p:sp>
        <p:nvSpPr>
          <p:cNvPr id="9" name="38"/>
          <p:cNvSpPr txBox="1"/>
          <p:nvPr/>
        </p:nvSpPr>
        <p:spPr>
          <a:xfrm rot="21161249">
            <a:off x="4470031" y="1689926"/>
            <a:ext cx="3214285" cy="1733395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pPr algn="ctr"/>
            <a:r>
              <a:rPr lang="en-US" altLang="zh-CN" sz="5332" b="1" dirty="0">
                <a:solidFill>
                  <a:schemeClr val="bg1"/>
                </a:solidFill>
                <a:latin typeface="+mj-lt"/>
                <a:ea typeface="问藏书房" pitchFamily="2" charset="-122"/>
                <a:cs typeface="+mn-ea"/>
                <a:sym typeface="+mn-lt"/>
              </a:rPr>
              <a:t>01</a:t>
            </a:r>
          </a:p>
          <a:p>
            <a:pPr algn="ctr"/>
            <a:r>
              <a:rPr lang="en-US" altLang="zh-CN" sz="5332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E7F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问藏书房" pitchFamily="2" charset="-122"/>
                <a:cs typeface="+mn-ea"/>
                <a:sym typeface="+mn-lt"/>
              </a:rPr>
              <a:t>NHẬN BIẾT</a:t>
            </a:r>
            <a:endParaRPr lang="zh-CN" altLang="en-US" sz="5332" b="1" dirty="0">
              <a:ln w="9525">
                <a:solidFill>
                  <a:schemeClr val="bg1"/>
                </a:solidFill>
                <a:prstDash val="solid"/>
              </a:ln>
              <a:solidFill>
                <a:srgbClr val="C6E7F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问藏书房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237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3">
            <a:extLst>
              <a:ext uri="{FF2B5EF4-FFF2-40B4-BE49-F238E27FC236}">
                <a16:creationId xmlns:a16="http://schemas.microsoft.com/office/drawing/2014/main" xmlns="" id="{D6CCD976-C0FC-4622-8A0B-55537AF03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221" y="4588675"/>
            <a:ext cx="6286500" cy="2014514"/>
          </a:xfrm>
          <a:prstGeom prst="rect">
            <a:avLst/>
          </a:prstGeom>
        </p:spPr>
      </p:pic>
      <p:sp>
        <p:nvSpPr>
          <p:cNvPr id="18" name="1">
            <a:extLst>
              <a:ext uri="{FF2B5EF4-FFF2-40B4-BE49-F238E27FC236}">
                <a16:creationId xmlns:a16="http://schemas.microsoft.com/office/drawing/2014/main" xmlns="" id="{A662F34E-D747-4FA0-8769-CA3021567ED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733638" y="1839089"/>
            <a:ext cx="47235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5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>
                    <a:schemeClr val="bg1">
                      <a:lumMod val="65000"/>
                      <a:alpha val="43000"/>
                    </a:scheme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defRPr>
            </a:lvl1pPr>
          </a:lstStyle>
          <a:p>
            <a:r>
              <a:rPr lang="en-US" altLang="zh-CN" sz="8800" i="1" dirty="0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CỦNG CỐ </a:t>
            </a:r>
          </a:p>
          <a:p>
            <a:r>
              <a:rPr lang="en-US" altLang="zh-CN" sz="8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BÀI HỌC </a:t>
            </a:r>
            <a:endParaRPr lang="zh-CN" altLang="en-US" sz="8800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" name="15">
            <a:extLst>
              <a:ext uri="{FF2B5EF4-FFF2-40B4-BE49-F238E27FC236}">
                <a16:creationId xmlns:a16="http://schemas.microsoft.com/office/drawing/2014/main" xmlns="" id="{5784FB68-8D76-40DF-B7F9-43D80605EF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90960">
            <a:off x="8807088" y="4131849"/>
            <a:ext cx="1069490" cy="1016015"/>
          </a:xfrm>
          <a:prstGeom prst="rect">
            <a:avLst/>
          </a:prstGeom>
          <a:effectLst>
            <a:outerShdw blurRad="889000" dist="38100" dir="2700000" algn="tl" rotWithShape="0">
              <a:srgbClr val="D14376"/>
            </a:outerShdw>
          </a:effectLst>
        </p:spPr>
      </p:pic>
    </p:spTree>
    <p:extLst>
      <p:ext uri="{BB962C8B-B14F-4D97-AF65-F5344CB8AC3E}">
        <p14:creationId xmlns:p14="http://schemas.microsoft.com/office/powerpoint/2010/main" val="150887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">
            <a:extLst>
              <a:ext uri="{FF2B5EF4-FFF2-40B4-BE49-F238E27FC236}">
                <a16:creationId xmlns:a16="http://schemas.microsoft.com/office/drawing/2014/main" xmlns="" id="{D6ED554D-D3A4-4D5A-AA74-4F4D0433BA5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2388" y="38819"/>
            <a:ext cx="2759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5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>
                    <a:schemeClr val="bg1">
                      <a:lumMod val="65000"/>
                      <a:alpha val="43000"/>
                    </a:scheme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defRPr>
            </a:lvl1pPr>
          </a:lstStyle>
          <a:p>
            <a:pPr algn="l"/>
            <a:r>
              <a:rPr lang="en-US" altLang="zh-CN" sz="4800" i="1" dirty="0" err="1">
                <a:latin typeface="+mn-lt"/>
                <a:ea typeface="+mn-ea"/>
                <a:cs typeface="+mn-ea"/>
                <a:sym typeface="+mn-lt"/>
              </a:rPr>
              <a:t>Nhận</a:t>
            </a:r>
            <a:r>
              <a:rPr lang="zh-CN" altLang="en-US" sz="4800" i="1" dirty="0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4800" i="1" dirty="0" err="1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biết</a:t>
            </a:r>
            <a:endParaRPr lang="zh-CN" altLang="en-US" sz="4800" i="1" dirty="0">
              <a:solidFill>
                <a:srgbClr val="D143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4">
            <a:extLst>
              <a:ext uri="{FF2B5EF4-FFF2-40B4-BE49-F238E27FC236}">
                <a16:creationId xmlns:a16="http://schemas.microsoft.com/office/drawing/2014/main" xmlns="" id="{F225348B-9D07-4251-B191-F459834D42AB}"/>
              </a:ext>
            </a:extLst>
          </p:cNvPr>
          <p:cNvCxnSpPr>
            <a:cxnSpLocks/>
          </p:cNvCxnSpPr>
          <p:nvPr/>
        </p:nvCxnSpPr>
        <p:spPr>
          <a:xfrm>
            <a:off x="626031" y="844976"/>
            <a:ext cx="2441855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6">
            <a:extLst>
              <a:ext uri="{FF2B5EF4-FFF2-40B4-BE49-F238E27FC236}">
                <a16:creationId xmlns:a16="http://schemas.microsoft.com/office/drawing/2014/main" xmlns="" id="{9B4D0CB5-1D21-490B-A446-5262366BA9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09" b="60855"/>
          <a:stretch/>
        </p:blipFill>
        <p:spPr>
          <a:xfrm>
            <a:off x="0" y="95969"/>
            <a:ext cx="730084" cy="94057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E98F5021-B28B-44F1-866B-2ECC96CF5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719" y="594831"/>
            <a:ext cx="11656562" cy="604166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781599CA-B460-4241-AD08-417CC4D5C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400989"/>
            <a:ext cx="10058400" cy="475791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8B9EEED2-5AF9-4A18-9AA7-DFBAD28D1D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60" y="1933591"/>
            <a:ext cx="2638647" cy="3537701"/>
          </a:xfrm>
          <a:prstGeom prst="rect">
            <a:avLst/>
          </a:prstGeom>
        </p:spPr>
      </p:pic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xmlns="" id="{7557CCA6-93DC-4916-95FA-B210AE4D3BD1}"/>
              </a:ext>
            </a:extLst>
          </p:cNvPr>
          <p:cNvSpPr/>
          <p:nvPr/>
        </p:nvSpPr>
        <p:spPr>
          <a:xfrm>
            <a:off x="2733380" y="5632797"/>
            <a:ext cx="6754408" cy="796763"/>
          </a:xfrm>
          <a:prstGeom prst="roundRect">
            <a:avLst/>
          </a:prstGeom>
          <a:solidFill>
            <a:srgbClr val="FBE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E83E6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BC6E2344-2E62-429B-A942-1CB6BD1D6DAE}"/>
              </a:ext>
            </a:extLst>
          </p:cNvPr>
          <p:cNvSpPr/>
          <p:nvPr/>
        </p:nvSpPr>
        <p:spPr>
          <a:xfrm>
            <a:off x="2927979" y="5497003"/>
            <a:ext cx="65598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E37BCFDA-4B01-4739-B7CE-FEA69E477080}"/>
              </a:ext>
            </a:extLst>
          </p:cNvPr>
          <p:cNvSpPr/>
          <p:nvPr/>
        </p:nvSpPr>
        <p:spPr>
          <a:xfrm>
            <a:off x="2927979" y="5497003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59C97F33-FBD2-4B67-9BA0-F2F9CD38F683}"/>
              </a:ext>
            </a:extLst>
          </p:cNvPr>
          <p:cNvSpPr/>
          <p:nvPr/>
        </p:nvSpPr>
        <p:spPr>
          <a:xfrm>
            <a:off x="4191242" y="5497003"/>
            <a:ext cx="8242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F14B1141-3140-40AF-9EB4-B6B58B002F7C}"/>
              </a:ext>
            </a:extLst>
          </p:cNvPr>
          <p:cNvSpPr/>
          <p:nvPr/>
        </p:nvSpPr>
        <p:spPr>
          <a:xfrm>
            <a:off x="5884511" y="5494840"/>
            <a:ext cx="5966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pic>
        <p:nvPicPr>
          <p:cNvPr id="112" name="3" descr="2a06c627363145ed25b0d63429c2f1fb61078adc15cae-TxOgh1_fw658">
            <a:extLst>
              <a:ext uri="{FF2B5EF4-FFF2-40B4-BE49-F238E27FC236}">
                <a16:creationId xmlns:a16="http://schemas.microsoft.com/office/drawing/2014/main" xmlns="" id="{139FA74F-2AC5-48C4-881D-B3FA403C82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" b="4434"/>
          <a:stretch/>
        </p:blipFill>
        <p:spPr>
          <a:xfrm>
            <a:off x="11167806" y="-62135"/>
            <a:ext cx="991850" cy="10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9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5" grpId="0" animBg="1"/>
      <p:bldP spid="106" grpId="0"/>
      <p:bldP spid="107" grpId="0"/>
      <p:bldP spid="109" grpId="0"/>
      <p:bldP spid="1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071506" y="4878320"/>
            <a:ext cx="7774457" cy="1907976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49" y="-719061"/>
            <a:ext cx="7296177" cy="4867919"/>
          </a:xfrm>
          <a:prstGeom prst="rect">
            <a:avLst/>
          </a:prstGeom>
        </p:spPr>
      </p:pic>
      <p:sp>
        <p:nvSpPr>
          <p:cNvPr id="9" name="38"/>
          <p:cNvSpPr txBox="1"/>
          <p:nvPr/>
        </p:nvSpPr>
        <p:spPr>
          <a:xfrm rot="21161249">
            <a:off x="5188977" y="1561590"/>
            <a:ext cx="1776392" cy="1990068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pPr algn="ctr"/>
            <a:r>
              <a:rPr lang="en-US" altLang="zh-CN" sz="5332" b="1" dirty="0">
                <a:solidFill>
                  <a:schemeClr val="bg1"/>
                </a:solidFill>
                <a:latin typeface="+mj-lt"/>
                <a:ea typeface="问藏书房" pitchFamily="2" charset="-122"/>
                <a:cs typeface="+mn-ea"/>
                <a:sym typeface="+mn-lt"/>
              </a:rPr>
              <a:t>02</a:t>
            </a:r>
          </a:p>
          <a:p>
            <a:pPr algn="ctr"/>
            <a:r>
              <a:rPr lang="en-US" altLang="zh-CN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E7F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问藏书房" pitchFamily="2" charset="-122"/>
                <a:cs typeface="+mn-ea"/>
                <a:sym typeface="+mn-lt"/>
              </a:rPr>
              <a:t>ĐỌC</a:t>
            </a:r>
            <a:endParaRPr lang="zh-CN" altLang="en-US" sz="7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6E7F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问藏书房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863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">
            <a:extLst>
              <a:ext uri="{FF2B5EF4-FFF2-40B4-BE49-F238E27FC236}">
                <a16:creationId xmlns:a16="http://schemas.microsoft.com/office/drawing/2014/main" xmlns="" id="{D6ED554D-D3A4-4D5A-AA74-4F4D0433BA5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32086" y="-97815"/>
            <a:ext cx="1159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5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>
                    <a:schemeClr val="bg1">
                      <a:lumMod val="65000"/>
                      <a:alpha val="43000"/>
                    </a:scheme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defRPr>
            </a:lvl1pPr>
          </a:lstStyle>
          <a:p>
            <a:pPr algn="l"/>
            <a:r>
              <a:rPr lang="en-US" altLang="zh-CN" sz="4800" i="1" dirty="0" err="1">
                <a:latin typeface="+mn-lt"/>
                <a:ea typeface="+mn-ea"/>
                <a:cs typeface="+mn-ea"/>
                <a:sym typeface="+mn-lt"/>
              </a:rPr>
              <a:t>Đ</a:t>
            </a:r>
            <a:r>
              <a:rPr lang="en-US" altLang="zh-CN" sz="4800" i="1" dirty="0" err="1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ọ</a:t>
            </a:r>
            <a:r>
              <a:rPr lang="en-US" altLang="zh-CN" sz="4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endParaRPr lang="zh-CN" altLang="en-US" sz="48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4">
            <a:extLst>
              <a:ext uri="{FF2B5EF4-FFF2-40B4-BE49-F238E27FC236}">
                <a16:creationId xmlns:a16="http://schemas.microsoft.com/office/drawing/2014/main" xmlns="" id="{F225348B-9D07-4251-B191-F459834D42AB}"/>
              </a:ext>
            </a:extLst>
          </p:cNvPr>
          <p:cNvCxnSpPr>
            <a:cxnSpLocks/>
          </p:cNvCxnSpPr>
          <p:nvPr/>
        </p:nvCxnSpPr>
        <p:spPr>
          <a:xfrm>
            <a:off x="647051" y="708342"/>
            <a:ext cx="126583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E98F5021-B28B-44F1-866B-2ECC96CF5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61" y="573810"/>
            <a:ext cx="11656562" cy="6041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BA4539F-2472-4915-A6C3-5FC81926C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318"/>
            <a:ext cx="677532" cy="81136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E3A6A84-A5ED-4D5D-B01F-C0F35B3D6E68}"/>
              </a:ext>
            </a:extLst>
          </p:cNvPr>
          <p:cNvGrpSpPr/>
          <p:nvPr/>
        </p:nvGrpSpPr>
        <p:grpSpPr>
          <a:xfrm>
            <a:off x="1567057" y="1725186"/>
            <a:ext cx="3884475" cy="3923118"/>
            <a:chOff x="1567057" y="1725186"/>
            <a:chExt cx="3884475" cy="3923118"/>
          </a:xfrm>
        </p:grpSpPr>
        <p:pic>
          <p:nvPicPr>
            <p:cNvPr id="16" name="9">
              <a:extLst>
                <a:ext uri="{FF2B5EF4-FFF2-40B4-BE49-F238E27FC236}">
                  <a16:creationId xmlns:a16="http://schemas.microsoft.com/office/drawing/2014/main" xmlns="" id="{57332DCF-F66E-437E-8869-6B19FE03E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67057" y="1725186"/>
              <a:ext cx="3884475" cy="3923118"/>
            </a:xfrm>
            <a:custGeom>
              <a:avLst/>
              <a:gdLst>
                <a:gd name="connsiteX0" fmla="*/ 0 w 2032000"/>
                <a:gd name="connsiteY0" fmla="*/ 0 h 2052214"/>
                <a:gd name="connsiteX1" fmla="*/ 2032000 w 2032000"/>
                <a:gd name="connsiteY1" fmla="*/ 0 h 2052214"/>
                <a:gd name="connsiteX2" fmla="*/ 2032000 w 2032000"/>
                <a:gd name="connsiteY2" fmla="*/ 1738415 h 2052214"/>
                <a:gd name="connsiteX3" fmla="*/ 1843314 w 2032000"/>
                <a:gd name="connsiteY3" fmla="*/ 1712685 h 2052214"/>
                <a:gd name="connsiteX4" fmla="*/ 1509486 w 2032000"/>
                <a:gd name="connsiteY4" fmla="*/ 2017485 h 2052214"/>
                <a:gd name="connsiteX5" fmla="*/ 1023282 w 2032000"/>
                <a:gd name="connsiteY5" fmla="*/ 2052214 h 2052214"/>
                <a:gd name="connsiteX6" fmla="*/ 877411 w 2032000"/>
                <a:gd name="connsiteY6" fmla="*/ 2052214 h 2052214"/>
                <a:gd name="connsiteX7" fmla="*/ 159657 w 2032000"/>
                <a:gd name="connsiteY7" fmla="*/ 1770742 h 2052214"/>
                <a:gd name="connsiteX8" fmla="*/ 0 w 2032000"/>
                <a:gd name="connsiteY8" fmla="*/ 1812392 h 205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000" h="2052214">
                  <a:moveTo>
                    <a:pt x="0" y="0"/>
                  </a:moveTo>
                  <a:lnTo>
                    <a:pt x="2032000" y="0"/>
                  </a:lnTo>
                  <a:lnTo>
                    <a:pt x="2032000" y="1738415"/>
                  </a:lnTo>
                  <a:lnTo>
                    <a:pt x="1843314" y="1712685"/>
                  </a:lnTo>
                  <a:lnTo>
                    <a:pt x="1509486" y="2017485"/>
                  </a:lnTo>
                  <a:lnTo>
                    <a:pt x="1023282" y="2052214"/>
                  </a:lnTo>
                  <a:lnTo>
                    <a:pt x="877411" y="2052214"/>
                  </a:lnTo>
                  <a:lnTo>
                    <a:pt x="159657" y="1770742"/>
                  </a:lnTo>
                  <a:lnTo>
                    <a:pt x="0" y="1812392"/>
                  </a:lnTo>
                  <a:close/>
                </a:path>
              </a:pathLst>
            </a:custGeom>
          </p:spPr>
        </p:pic>
        <p:sp>
          <p:nvSpPr>
            <p:cNvPr id="21" name="4">
              <a:extLst>
                <a:ext uri="{FF2B5EF4-FFF2-40B4-BE49-F238E27FC236}">
                  <a16:creationId xmlns:a16="http://schemas.microsoft.com/office/drawing/2014/main" xmlns="" id="{258E2D2B-AF6C-435B-9EA4-C1889D333678}"/>
                </a:ext>
              </a:extLst>
            </p:cNvPr>
            <p:cNvSpPr txBox="1"/>
            <p:nvPr/>
          </p:nvSpPr>
          <p:spPr>
            <a:xfrm>
              <a:off x="2539061" y="1967900"/>
              <a:ext cx="2318262" cy="3170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</a:t>
              </a:r>
              <a:endParaRPr kumimoji="1" lang="zh-CN" altLang="en-US" sz="2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8EE7077-FB07-4189-8B95-8690EC1A1E2E}"/>
              </a:ext>
            </a:extLst>
          </p:cNvPr>
          <p:cNvGrpSpPr/>
          <p:nvPr/>
        </p:nvGrpSpPr>
        <p:grpSpPr>
          <a:xfrm>
            <a:off x="6751992" y="1725186"/>
            <a:ext cx="3884475" cy="3923118"/>
            <a:chOff x="1567057" y="1725186"/>
            <a:chExt cx="3884475" cy="3923118"/>
          </a:xfrm>
        </p:grpSpPr>
        <p:pic>
          <p:nvPicPr>
            <p:cNvPr id="24" name="9">
              <a:extLst>
                <a:ext uri="{FF2B5EF4-FFF2-40B4-BE49-F238E27FC236}">
                  <a16:creationId xmlns:a16="http://schemas.microsoft.com/office/drawing/2014/main" xmlns="" id="{D564A3A8-B08C-40B1-BF7C-ADA20ACC3B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67057" y="1725186"/>
              <a:ext cx="3884475" cy="3923118"/>
            </a:xfrm>
            <a:custGeom>
              <a:avLst/>
              <a:gdLst>
                <a:gd name="connsiteX0" fmla="*/ 0 w 2032000"/>
                <a:gd name="connsiteY0" fmla="*/ 0 h 2052214"/>
                <a:gd name="connsiteX1" fmla="*/ 2032000 w 2032000"/>
                <a:gd name="connsiteY1" fmla="*/ 0 h 2052214"/>
                <a:gd name="connsiteX2" fmla="*/ 2032000 w 2032000"/>
                <a:gd name="connsiteY2" fmla="*/ 1738415 h 2052214"/>
                <a:gd name="connsiteX3" fmla="*/ 1843314 w 2032000"/>
                <a:gd name="connsiteY3" fmla="*/ 1712685 h 2052214"/>
                <a:gd name="connsiteX4" fmla="*/ 1509486 w 2032000"/>
                <a:gd name="connsiteY4" fmla="*/ 2017485 h 2052214"/>
                <a:gd name="connsiteX5" fmla="*/ 1023282 w 2032000"/>
                <a:gd name="connsiteY5" fmla="*/ 2052214 h 2052214"/>
                <a:gd name="connsiteX6" fmla="*/ 877411 w 2032000"/>
                <a:gd name="connsiteY6" fmla="*/ 2052214 h 2052214"/>
                <a:gd name="connsiteX7" fmla="*/ 159657 w 2032000"/>
                <a:gd name="connsiteY7" fmla="*/ 1770742 h 2052214"/>
                <a:gd name="connsiteX8" fmla="*/ 0 w 2032000"/>
                <a:gd name="connsiteY8" fmla="*/ 1812392 h 205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000" h="2052214">
                  <a:moveTo>
                    <a:pt x="0" y="0"/>
                  </a:moveTo>
                  <a:lnTo>
                    <a:pt x="2032000" y="0"/>
                  </a:lnTo>
                  <a:lnTo>
                    <a:pt x="2032000" y="1738415"/>
                  </a:lnTo>
                  <a:lnTo>
                    <a:pt x="1843314" y="1712685"/>
                  </a:lnTo>
                  <a:lnTo>
                    <a:pt x="1509486" y="2017485"/>
                  </a:lnTo>
                  <a:lnTo>
                    <a:pt x="1023282" y="2052214"/>
                  </a:lnTo>
                  <a:lnTo>
                    <a:pt x="877411" y="2052214"/>
                  </a:lnTo>
                  <a:lnTo>
                    <a:pt x="159657" y="1770742"/>
                  </a:lnTo>
                  <a:lnTo>
                    <a:pt x="0" y="1812392"/>
                  </a:lnTo>
                  <a:close/>
                </a:path>
              </a:pathLst>
            </a:custGeom>
          </p:spPr>
        </p:pic>
        <p:sp>
          <p:nvSpPr>
            <p:cNvPr id="25" name="4">
              <a:extLst>
                <a:ext uri="{FF2B5EF4-FFF2-40B4-BE49-F238E27FC236}">
                  <a16:creationId xmlns:a16="http://schemas.microsoft.com/office/drawing/2014/main" xmlns="" id="{932F04A0-9711-413B-B699-5F746F2F8E7D}"/>
                </a:ext>
              </a:extLst>
            </p:cNvPr>
            <p:cNvSpPr txBox="1"/>
            <p:nvPr/>
          </p:nvSpPr>
          <p:spPr>
            <a:xfrm>
              <a:off x="2875390" y="1967900"/>
              <a:ext cx="1556836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</a:t>
              </a:r>
              <a:endParaRPr kumimoji="1" lang="zh-CN" altLang="en-US" sz="2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26" name="3" descr="2a06c627363145ed25b0d63429c2f1fb61078adc15cae-TxOgh1_fw658">
            <a:extLst>
              <a:ext uri="{FF2B5EF4-FFF2-40B4-BE49-F238E27FC236}">
                <a16:creationId xmlns:a16="http://schemas.microsoft.com/office/drawing/2014/main" xmlns="" id="{B09A4C94-645B-4642-B704-76BCD65C0C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" b="4434"/>
          <a:stretch/>
        </p:blipFill>
        <p:spPr>
          <a:xfrm>
            <a:off x="11167806" y="-62135"/>
            <a:ext cx="991850" cy="10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2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">
            <a:extLst>
              <a:ext uri="{FF2B5EF4-FFF2-40B4-BE49-F238E27FC236}">
                <a16:creationId xmlns:a16="http://schemas.microsoft.com/office/drawing/2014/main" xmlns="" id="{D6ED554D-D3A4-4D5A-AA74-4F4D0433BA5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32086" y="-97815"/>
            <a:ext cx="1159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5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>
                    <a:schemeClr val="bg1">
                      <a:lumMod val="65000"/>
                      <a:alpha val="43000"/>
                    </a:scheme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defRPr>
            </a:lvl1pPr>
          </a:lstStyle>
          <a:p>
            <a:pPr algn="l"/>
            <a:r>
              <a:rPr lang="en-US" altLang="zh-CN" sz="4800" i="1" dirty="0" err="1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Đ</a:t>
            </a:r>
            <a:r>
              <a:rPr lang="en-US" altLang="zh-CN" sz="4800" i="1" dirty="0" err="1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ọ</a:t>
            </a:r>
            <a:r>
              <a:rPr lang="en-US" altLang="zh-CN" sz="4800" i="1" dirty="0" err="1">
                <a:solidFill>
                  <a:srgbClr val="EC7728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endParaRPr lang="zh-CN" altLang="en-US" sz="4800" i="1" dirty="0">
              <a:solidFill>
                <a:srgbClr val="EC772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4">
            <a:extLst>
              <a:ext uri="{FF2B5EF4-FFF2-40B4-BE49-F238E27FC236}">
                <a16:creationId xmlns:a16="http://schemas.microsoft.com/office/drawing/2014/main" xmlns="" id="{F225348B-9D07-4251-B191-F459834D42AB}"/>
              </a:ext>
            </a:extLst>
          </p:cNvPr>
          <p:cNvCxnSpPr>
            <a:cxnSpLocks/>
          </p:cNvCxnSpPr>
          <p:nvPr/>
        </p:nvCxnSpPr>
        <p:spPr>
          <a:xfrm>
            <a:off x="647051" y="708342"/>
            <a:ext cx="126583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E98F5021-B28B-44F1-866B-2ECC96CF5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61" y="573810"/>
            <a:ext cx="11656562" cy="6041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BA4539F-2472-4915-A6C3-5FC81926C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318"/>
            <a:ext cx="677532" cy="8113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D102887-DC56-4F8A-BABB-B59E0670EA3E}"/>
              </a:ext>
            </a:extLst>
          </p:cNvPr>
          <p:cNvSpPr/>
          <p:nvPr/>
        </p:nvSpPr>
        <p:spPr>
          <a:xfrm>
            <a:off x="2599454" y="1085216"/>
            <a:ext cx="146546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dirty="0">
                <a:solidFill>
                  <a:srgbClr val="D143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51A8CE-8394-4740-B7FF-1292F8ABF2B6}"/>
              </a:ext>
            </a:extLst>
          </p:cNvPr>
          <p:cNvSpPr/>
          <p:nvPr/>
        </p:nvSpPr>
        <p:spPr>
          <a:xfrm>
            <a:off x="8466341" y="1086815"/>
            <a:ext cx="100860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dirty="0">
                <a:solidFill>
                  <a:srgbClr val="D143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71DA4B29-4BC5-4726-91ED-9C2B90A2B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690540"/>
              </p:ext>
            </p:extLst>
          </p:nvPr>
        </p:nvGraphicFramePr>
        <p:xfrm>
          <a:off x="1057195" y="3029005"/>
          <a:ext cx="460385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28">
                  <a:extLst>
                    <a:ext uri="{9D8B030D-6E8A-4147-A177-3AD203B41FA5}">
                      <a16:colId xmlns:a16="http://schemas.microsoft.com/office/drawing/2014/main" xmlns="" val="2230665530"/>
                    </a:ext>
                  </a:extLst>
                </a:gridCol>
                <a:gridCol w="2301928">
                  <a:extLst>
                    <a:ext uri="{9D8B030D-6E8A-4147-A177-3AD203B41FA5}">
                      <a16:colId xmlns:a16="http://schemas.microsoft.com/office/drawing/2014/main" xmlns="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6793388"/>
                  </a:ext>
                </a:extLst>
              </a:tr>
            </a:tbl>
          </a:graphicData>
        </a:graphic>
      </p:graphicFrame>
      <p:sp>
        <p:nvSpPr>
          <p:cNvPr id="17" name="Text Box 66">
            <a:extLst>
              <a:ext uri="{FF2B5EF4-FFF2-40B4-BE49-F238E27FC236}">
                <a16:creationId xmlns:a16="http://schemas.microsoft.com/office/drawing/2014/main" xmlns="" id="{62CB674E-82CA-4F87-984B-BCB0500D0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830" y="2868157"/>
            <a:ext cx="107012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solidFill>
                  <a:srgbClr val="D143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endParaRPr lang="vi-VN" sz="10000" dirty="0">
              <a:solidFill>
                <a:srgbClr val="D1437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 Box 66">
            <a:extLst>
              <a:ext uri="{FF2B5EF4-FFF2-40B4-BE49-F238E27FC236}">
                <a16:creationId xmlns:a16="http://schemas.microsoft.com/office/drawing/2014/main" xmlns="" id="{682012D1-E107-4BA2-9899-67EDF56BE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1354" y="2868157"/>
            <a:ext cx="118622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endParaRPr lang="vi-VN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66">
            <a:extLst>
              <a:ext uri="{FF2B5EF4-FFF2-40B4-BE49-F238E27FC236}">
                <a16:creationId xmlns:a16="http://schemas.microsoft.com/office/drawing/2014/main" xmlns="" id="{09ED2003-6735-4310-99EE-25DE847E7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529" y="4360792"/>
            <a:ext cx="1981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 err="1">
                <a:solidFill>
                  <a:srgbClr val="D143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10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</a:t>
            </a:r>
            <a:endParaRPr lang="vi-VN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xmlns="" id="{A941EEBD-26BC-4AEA-9E20-BA3A61EA3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924269"/>
              </p:ext>
            </p:extLst>
          </p:nvPr>
        </p:nvGraphicFramePr>
        <p:xfrm>
          <a:off x="6701667" y="3034736"/>
          <a:ext cx="460385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28">
                  <a:extLst>
                    <a:ext uri="{9D8B030D-6E8A-4147-A177-3AD203B41FA5}">
                      <a16:colId xmlns:a16="http://schemas.microsoft.com/office/drawing/2014/main" xmlns="" val="2230665530"/>
                    </a:ext>
                  </a:extLst>
                </a:gridCol>
                <a:gridCol w="2301928">
                  <a:extLst>
                    <a:ext uri="{9D8B030D-6E8A-4147-A177-3AD203B41FA5}">
                      <a16:colId xmlns:a16="http://schemas.microsoft.com/office/drawing/2014/main" xmlns="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B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6793388"/>
                  </a:ext>
                </a:extLst>
              </a:tr>
            </a:tbl>
          </a:graphicData>
        </a:graphic>
      </p:graphicFrame>
      <p:sp>
        <p:nvSpPr>
          <p:cNvPr id="22" name="Text Box 66">
            <a:extLst>
              <a:ext uri="{FF2B5EF4-FFF2-40B4-BE49-F238E27FC236}">
                <a16:creationId xmlns:a16="http://schemas.microsoft.com/office/drawing/2014/main" xmlns="" id="{28DB8342-0CB7-4AA0-B78A-CDE8BAFA8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23" y="2868157"/>
            <a:ext cx="107012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solidFill>
                  <a:srgbClr val="D143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vi-VN" sz="10000" dirty="0">
              <a:solidFill>
                <a:srgbClr val="D1437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 Box 66">
            <a:extLst>
              <a:ext uri="{FF2B5EF4-FFF2-40B4-BE49-F238E27FC236}">
                <a16:creationId xmlns:a16="http://schemas.microsoft.com/office/drawing/2014/main" xmlns="" id="{777544DA-462E-4EF4-BFF2-2B42A70DE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857" y="2868157"/>
            <a:ext cx="118622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vi-VN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 Box 66">
            <a:extLst>
              <a:ext uri="{FF2B5EF4-FFF2-40B4-BE49-F238E27FC236}">
                <a16:creationId xmlns:a16="http://schemas.microsoft.com/office/drawing/2014/main" xmlns="" id="{286F6156-F31F-4EAD-81B4-D003A540E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582" y="4360792"/>
            <a:ext cx="1981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 err="1">
                <a:solidFill>
                  <a:srgbClr val="D1437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10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vi-VN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1" name="3" descr="2a06c627363145ed25b0d63429c2f1fb61078adc15cae-TxOgh1_fw658">
            <a:extLst>
              <a:ext uri="{FF2B5EF4-FFF2-40B4-BE49-F238E27FC236}">
                <a16:creationId xmlns:a16="http://schemas.microsoft.com/office/drawing/2014/main" xmlns="" id="{53D7D792-3014-498D-B4B4-96949D77F8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" b="4434"/>
          <a:stretch/>
        </p:blipFill>
        <p:spPr>
          <a:xfrm>
            <a:off x="11167806" y="-62135"/>
            <a:ext cx="991850" cy="10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17" grpId="0"/>
      <p:bldP spid="18" grpId="0"/>
      <p:bldP spid="19" grpId="0"/>
      <p:bldP spid="22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">
            <a:extLst>
              <a:ext uri="{FF2B5EF4-FFF2-40B4-BE49-F238E27FC236}">
                <a16:creationId xmlns:a16="http://schemas.microsoft.com/office/drawing/2014/main" xmlns="" id="{D6ED554D-D3A4-4D5A-AA74-4F4D0433BA5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32086" y="-97815"/>
            <a:ext cx="1159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5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>
                    <a:schemeClr val="bg1">
                      <a:lumMod val="65000"/>
                      <a:alpha val="43000"/>
                    </a:scheme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defRPr>
            </a:lvl1pPr>
          </a:lstStyle>
          <a:p>
            <a:pPr algn="l"/>
            <a:r>
              <a:rPr lang="en-US" altLang="zh-CN" sz="4800" i="1" dirty="0" err="1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Đ</a:t>
            </a:r>
            <a:r>
              <a:rPr lang="en-US" altLang="zh-CN" sz="4800" i="1" dirty="0" err="1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ọ</a:t>
            </a:r>
            <a:r>
              <a:rPr lang="en-US" altLang="zh-CN" sz="4800" i="1" dirty="0" err="1">
                <a:solidFill>
                  <a:srgbClr val="EC7728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endParaRPr lang="zh-CN" altLang="en-US" sz="4800" i="1" dirty="0">
              <a:solidFill>
                <a:srgbClr val="EC772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4">
            <a:extLst>
              <a:ext uri="{FF2B5EF4-FFF2-40B4-BE49-F238E27FC236}">
                <a16:creationId xmlns:a16="http://schemas.microsoft.com/office/drawing/2014/main" xmlns="" id="{F225348B-9D07-4251-B191-F459834D42AB}"/>
              </a:ext>
            </a:extLst>
          </p:cNvPr>
          <p:cNvCxnSpPr>
            <a:cxnSpLocks/>
          </p:cNvCxnSpPr>
          <p:nvPr/>
        </p:nvCxnSpPr>
        <p:spPr>
          <a:xfrm>
            <a:off x="647051" y="708342"/>
            <a:ext cx="126583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E98F5021-B28B-44F1-866B-2ECC96CF5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61" y="573810"/>
            <a:ext cx="11656562" cy="6041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BA4539F-2472-4915-A6C3-5FC81926C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318"/>
            <a:ext cx="677532" cy="811366"/>
          </a:xfrm>
          <a:prstGeom prst="rect">
            <a:avLst/>
          </a:prstGeom>
        </p:spPr>
      </p:pic>
      <p:pic>
        <p:nvPicPr>
          <p:cNvPr id="35" name="3" descr="2a06c627363145ed25b0d63429c2f1fb61078adc15cae-TxOgh1_fw658">
            <a:extLst>
              <a:ext uri="{FF2B5EF4-FFF2-40B4-BE49-F238E27FC236}">
                <a16:creationId xmlns:a16="http://schemas.microsoft.com/office/drawing/2014/main" xmlns="" id="{A2C8217C-FF54-4ADC-A02D-50037A124E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" b="4434"/>
          <a:stretch/>
        </p:blipFill>
        <p:spPr>
          <a:xfrm>
            <a:off x="11167806" y="-62135"/>
            <a:ext cx="991850" cy="100348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9FBFB06-B0BD-4A80-8B51-4789F7C2A02F}"/>
              </a:ext>
            </a:extLst>
          </p:cNvPr>
          <p:cNvGrpSpPr/>
          <p:nvPr/>
        </p:nvGrpSpPr>
        <p:grpSpPr>
          <a:xfrm>
            <a:off x="1970698" y="1798181"/>
            <a:ext cx="2125367" cy="2070055"/>
            <a:chOff x="2180905" y="1798181"/>
            <a:chExt cx="2125367" cy="207005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4720BAB8-2CDF-4F45-B05E-67E37375D7CF}"/>
                </a:ext>
              </a:extLst>
            </p:cNvPr>
            <p:cNvGrpSpPr/>
            <p:nvPr/>
          </p:nvGrpSpPr>
          <p:grpSpPr>
            <a:xfrm>
              <a:off x="2563171" y="1798181"/>
              <a:ext cx="1484215" cy="2070055"/>
              <a:chOff x="1086515" y="2013244"/>
              <a:chExt cx="1484215" cy="2070055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2AC7790F-E3A3-48CC-B468-A40762CAF84F}"/>
                  </a:ext>
                </a:extLst>
              </p:cNvPr>
              <p:cNvSpPr/>
              <p:nvPr/>
            </p:nvSpPr>
            <p:spPr>
              <a:xfrm rot="2700000">
                <a:off x="1086419" y="2013340"/>
                <a:ext cx="1484408" cy="14842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54AC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FFD43D81-3C77-42EE-A2B6-5E1DBE689A31}"/>
                  </a:ext>
                </a:extLst>
              </p:cNvPr>
              <p:cNvSpPr/>
              <p:nvPr/>
            </p:nvSpPr>
            <p:spPr>
              <a:xfrm rot="2700000">
                <a:off x="501851" y="3273088"/>
                <a:ext cx="1484408" cy="136014"/>
              </a:xfrm>
              <a:prstGeom prst="rect">
                <a:avLst/>
              </a:prstGeom>
              <a:solidFill>
                <a:srgbClr val="54AC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0" name="Rounded Rectangle 5">
              <a:extLst>
                <a:ext uri="{FF2B5EF4-FFF2-40B4-BE49-F238E27FC236}">
                  <a16:creationId xmlns:a16="http://schemas.microsoft.com/office/drawing/2014/main" xmlns="" id="{B4C8C67B-8B3D-4424-AEF1-5B1926C05437}"/>
                </a:ext>
              </a:extLst>
            </p:cNvPr>
            <p:cNvSpPr/>
            <p:nvPr/>
          </p:nvSpPr>
          <p:spPr>
            <a:xfrm>
              <a:off x="2180905" y="1915696"/>
              <a:ext cx="2125367" cy="10779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rgbClr val="D1437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</a:t>
              </a:r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</a:t>
              </a:r>
              <a:endParaRPr lang="vi-VN" sz="7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6A565C7-6058-4F73-885E-4675579C5A28}"/>
              </a:ext>
            </a:extLst>
          </p:cNvPr>
          <p:cNvGrpSpPr/>
          <p:nvPr/>
        </p:nvGrpSpPr>
        <p:grpSpPr>
          <a:xfrm>
            <a:off x="5144559" y="1318464"/>
            <a:ext cx="2125367" cy="2070055"/>
            <a:chOff x="5354766" y="1318464"/>
            <a:chExt cx="2125367" cy="207005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16163318-5127-4117-96E6-1C37761F4D78}"/>
                </a:ext>
              </a:extLst>
            </p:cNvPr>
            <p:cNvGrpSpPr/>
            <p:nvPr/>
          </p:nvGrpSpPr>
          <p:grpSpPr>
            <a:xfrm flipV="1">
              <a:off x="5687004" y="1318464"/>
              <a:ext cx="1484215" cy="2070055"/>
              <a:chOff x="1086515" y="2013244"/>
              <a:chExt cx="1484215" cy="2070055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AC1ABB49-3BE6-437A-927B-14B5240F23E3}"/>
                  </a:ext>
                </a:extLst>
              </p:cNvPr>
              <p:cNvSpPr/>
              <p:nvPr/>
            </p:nvSpPr>
            <p:spPr>
              <a:xfrm rot="2700000">
                <a:off x="1086419" y="2013340"/>
                <a:ext cx="1484408" cy="14842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54AC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250B09CB-84AE-4DCF-A21A-608583A61163}"/>
                  </a:ext>
                </a:extLst>
              </p:cNvPr>
              <p:cNvSpPr/>
              <p:nvPr/>
            </p:nvSpPr>
            <p:spPr>
              <a:xfrm rot="2700000">
                <a:off x="501851" y="3273088"/>
                <a:ext cx="1484408" cy="136014"/>
              </a:xfrm>
              <a:prstGeom prst="rect">
                <a:avLst/>
              </a:prstGeom>
              <a:solidFill>
                <a:srgbClr val="54AC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4" name="Rounded Rectangle 5">
              <a:extLst>
                <a:ext uri="{FF2B5EF4-FFF2-40B4-BE49-F238E27FC236}">
                  <a16:creationId xmlns:a16="http://schemas.microsoft.com/office/drawing/2014/main" xmlns="" id="{812E0FD6-891F-43E9-A6FC-263597B5A07D}"/>
                </a:ext>
              </a:extLst>
            </p:cNvPr>
            <p:cNvSpPr/>
            <p:nvPr/>
          </p:nvSpPr>
          <p:spPr>
            <a:xfrm>
              <a:off x="5354766" y="1915696"/>
              <a:ext cx="2125367" cy="10779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rgbClr val="D1437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</a:t>
              </a:r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ẹ</a:t>
              </a:r>
              <a:endParaRPr lang="vi-VN" sz="7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14403A3-FD71-4D69-8A93-C8E7D5CB4CD7}"/>
              </a:ext>
            </a:extLst>
          </p:cNvPr>
          <p:cNvGrpSpPr/>
          <p:nvPr/>
        </p:nvGrpSpPr>
        <p:grpSpPr>
          <a:xfrm>
            <a:off x="8291717" y="1776830"/>
            <a:ext cx="2125367" cy="2070055"/>
            <a:chOff x="8501924" y="1776830"/>
            <a:chExt cx="2125367" cy="207005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57AFF74A-68A4-43C3-9C0A-BBE249E80845}"/>
                </a:ext>
              </a:extLst>
            </p:cNvPr>
            <p:cNvGrpSpPr/>
            <p:nvPr/>
          </p:nvGrpSpPr>
          <p:grpSpPr>
            <a:xfrm>
              <a:off x="8810837" y="1776830"/>
              <a:ext cx="1484215" cy="2070055"/>
              <a:chOff x="1086515" y="2013244"/>
              <a:chExt cx="1484215" cy="2070055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35E3E327-0AF3-4B61-BEFB-4C02073FA2F4}"/>
                  </a:ext>
                </a:extLst>
              </p:cNvPr>
              <p:cNvSpPr/>
              <p:nvPr/>
            </p:nvSpPr>
            <p:spPr>
              <a:xfrm rot="2700000">
                <a:off x="1086419" y="2013340"/>
                <a:ext cx="1484408" cy="14842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54AC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3092A003-BCDF-47FB-91C7-6578DEACFA17}"/>
                  </a:ext>
                </a:extLst>
              </p:cNvPr>
              <p:cNvSpPr/>
              <p:nvPr/>
            </p:nvSpPr>
            <p:spPr>
              <a:xfrm rot="2700000">
                <a:off x="501851" y="3273088"/>
                <a:ext cx="1484408" cy="136014"/>
              </a:xfrm>
              <a:prstGeom prst="rect">
                <a:avLst/>
              </a:prstGeom>
              <a:solidFill>
                <a:srgbClr val="54AC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5" name="Rounded Rectangle 5">
              <a:extLst>
                <a:ext uri="{FF2B5EF4-FFF2-40B4-BE49-F238E27FC236}">
                  <a16:creationId xmlns:a16="http://schemas.microsoft.com/office/drawing/2014/main" xmlns="" id="{A809F8B8-71B2-41B8-A2B6-145F148D29B9}"/>
                </a:ext>
              </a:extLst>
            </p:cNvPr>
            <p:cNvSpPr/>
            <p:nvPr/>
          </p:nvSpPr>
          <p:spPr>
            <a:xfrm>
              <a:off x="8501924" y="1915696"/>
              <a:ext cx="2125367" cy="10779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rgbClr val="D1437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</a:t>
              </a:r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ỡ</a:t>
              </a:r>
              <a:endParaRPr lang="vi-VN" sz="7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F2EE7CD-1D13-439B-BF99-0C569FA03BEC}"/>
              </a:ext>
            </a:extLst>
          </p:cNvPr>
          <p:cNvGrpSpPr/>
          <p:nvPr/>
        </p:nvGrpSpPr>
        <p:grpSpPr>
          <a:xfrm>
            <a:off x="1970698" y="4362705"/>
            <a:ext cx="2125367" cy="2070055"/>
            <a:chOff x="2180905" y="4362705"/>
            <a:chExt cx="2125367" cy="2070055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B8D875E2-8939-4D2B-82DF-D9E32E3B1914}"/>
                </a:ext>
              </a:extLst>
            </p:cNvPr>
            <p:cNvGrpSpPr/>
            <p:nvPr/>
          </p:nvGrpSpPr>
          <p:grpSpPr>
            <a:xfrm>
              <a:off x="2563171" y="4362705"/>
              <a:ext cx="1484215" cy="2070055"/>
              <a:chOff x="1086515" y="2013244"/>
              <a:chExt cx="1484215" cy="2070055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5F77BADF-E51A-4EE2-B2BE-69F5A750E8C9}"/>
                  </a:ext>
                </a:extLst>
              </p:cNvPr>
              <p:cNvSpPr/>
              <p:nvPr/>
            </p:nvSpPr>
            <p:spPr>
              <a:xfrm rot="2700000">
                <a:off x="1086419" y="2013340"/>
                <a:ext cx="1484408" cy="14842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EC77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FCEAF316-BEA5-4A37-AF99-56A4989D6CA1}"/>
                  </a:ext>
                </a:extLst>
              </p:cNvPr>
              <p:cNvSpPr/>
              <p:nvPr/>
            </p:nvSpPr>
            <p:spPr>
              <a:xfrm rot="2700000">
                <a:off x="501851" y="3273088"/>
                <a:ext cx="1484408" cy="136014"/>
              </a:xfrm>
              <a:prstGeom prst="rect">
                <a:avLst/>
              </a:prstGeom>
              <a:solidFill>
                <a:srgbClr val="EC7728"/>
              </a:solidFill>
              <a:ln>
                <a:solidFill>
                  <a:srgbClr val="EC77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6" name="Rounded Rectangle 5">
              <a:extLst>
                <a:ext uri="{FF2B5EF4-FFF2-40B4-BE49-F238E27FC236}">
                  <a16:creationId xmlns:a16="http://schemas.microsoft.com/office/drawing/2014/main" xmlns="" id="{4DB02FE0-DAC6-4370-8FC3-ABDB80837B62}"/>
                </a:ext>
              </a:extLst>
            </p:cNvPr>
            <p:cNvSpPr/>
            <p:nvPr/>
          </p:nvSpPr>
          <p:spPr>
            <a:xfrm>
              <a:off x="2180905" y="4557345"/>
              <a:ext cx="2125367" cy="10779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rgbClr val="D1437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  <a:endParaRPr lang="vi-VN" sz="7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426FBCF-3036-46A7-AA01-E49608EBE158}"/>
              </a:ext>
            </a:extLst>
          </p:cNvPr>
          <p:cNvGrpSpPr/>
          <p:nvPr/>
        </p:nvGrpSpPr>
        <p:grpSpPr>
          <a:xfrm>
            <a:off x="5123539" y="3882988"/>
            <a:ext cx="2125367" cy="2070055"/>
            <a:chOff x="5333746" y="3882988"/>
            <a:chExt cx="2125367" cy="2070055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49140C5-0C22-44A0-AA35-32726F686294}"/>
                </a:ext>
              </a:extLst>
            </p:cNvPr>
            <p:cNvGrpSpPr/>
            <p:nvPr/>
          </p:nvGrpSpPr>
          <p:grpSpPr>
            <a:xfrm flipV="1">
              <a:off x="5687004" y="3882988"/>
              <a:ext cx="1484215" cy="2070055"/>
              <a:chOff x="1086515" y="2013244"/>
              <a:chExt cx="1484215" cy="2070055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388D60F7-74E3-4780-A380-28496A1C610B}"/>
                  </a:ext>
                </a:extLst>
              </p:cNvPr>
              <p:cNvSpPr/>
              <p:nvPr/>
            </p:nvSpPr>
            <p:spPr>
              <a:xfrm rot="2700000">
                <a:off x="1086419" y="2013340"/>
                <a:ext cx="1484408" cy="14842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EC77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58B97F0F-5CC4-4F98-9DB8-36D33304B632}"/>
                  </a:ext>
                </a:extLst>
              </p:cNvPr>
              <p:cNvSpPr/>
              <p:nvPr/>
            </p:nvSpPr>
            <p:spPr>
              <a:xfrm rot="2700000">
                <a:off x="501851" y="3273088"/>
                <a:ext cx="1484408" cy="136014"/>
              </a:xfrm>
              <a:prstGeom prst="rect">
                <a:avLst/>
              </a:prstGeom>
              <a:solidFill>
                <a:srgbClr val="EC7728"/>
              </a:solidFill>
              <a:ln>
                <a:solidFill>
                  <a:srgbClr val="EC77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7" name="Rounded Rectangle 5">
              <a:extLst>
                <a:ext uri="{FF2B5EF4-FFF2-40B4-BE49-F238E27FC236}">
                  <a16:creationId xmlns:a16="http://schemas.microsoft.com/office/drawing/2014/main" xmlns="" id="{3130ECC5-6B4A-4344-9B7F-FF0CD5B37AE4}"/>
                </a:ext>
              </a:extLst>
            </p:cNvPr>
            <p:cNvSpPr/>
            <p:nvPr/>
          </p:nvSpPr>
          <p:spPr>
            <a:xfrm>
              <a:off x="5333746" y="4557345"/>
              <a:ext cx="2125367" cy="10779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rgbClr val="D1437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ề</a:t>
              </a:r>
              <a:endParaRPr lang="vi-VN" sz="7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4A342776-AD54-4FA1-B23B-EA3B6833745F}"/>
              </a:ext>
            </a:extLst>
          </p:cNvPr>
          <p:cNvGrpSpPr/>
          <p:nvPr/>
        </p:nvGrpSpPr>
        <p:grpSpPr>
          <a:xfrm>
            <a:off x="8281207" y="4341354"/>
            <a:ext cx="2125367" cy="2070055"/>
            <a:chOff x="8491414" y="4341354"/>
            <a:chExt cx="2125367" cy="207005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07ECACAB-A4CD-4555-B3CD-BE6C49541917}"/>
                </a:ext>
              </a:extLst>
            </p:cNvPr>
            <p:cNvGrpSpPr/>
            <p:nvPr/>
          </p:nvGrpSpPr>
          <p:grpSpPr>
            <a:xfrm>
              <a:off x="8810837" y="4341354"/>
              <a:ext cx="1484215" cy="2070055"/>
              <a:chOff x="1086515" y="2013244"/>
              <a:chExt cx="1484215" cy="2070055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CB6F5F6C-860C-4DED-92FA-48ED27651E7E}"/>
                  </a:ext>
                </a:extLst>
              </p:cNvPr>
              <p:cNvSpPr/>
              <p:nvPr/>
            </p:nvSpPr>
            <p:spPr>
              <a:xfrm rot="2700000">
                <a:off x="1086419" y="2013340"/>
                <a:ext cx="1484408" cy="14842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EC77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5ABB34D8-CA0C-4577-A700-43BB9B3B2C5A}"/>
                  </a:ext>
                </a:extLst>
              </p:cNvPr>
              <p:cNvSpPr/>
              <p:nvPr/>
            </p:nvSpPr>
            <p:spPr>
              <a:xfrm rot="2700000">
                <a:off x="501851" y="3273088"/>
                <a:ext cx="1484408" cy="136014"/>
              </a:xfrm>
              <a:prstGeom prst="rect">
                <a:avLst/>
              </a:prstGeom>
              <a:solidFill>
                <a:srgbClr val="EC7728"/>
              </a:solidFill>
              <a:ln>
                <a:solidFill>
                  <a:srgbClr val="EC77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8" name="Rounded Rectangle 5">
              <a:extLst>
                <a:ext uri="{FF2B5EF4-FFF2-40B4-BE49-F238E27FC236}">
                  <a16:creationId xmlns:a16="http://schemas.microsoft.com/office/drawing/2014/main" xmlns="" id="{6F68810D-B83A-40C9-A23F-381D327E5B91}"/>
                </a:ext>
              </a:extLst>
            </p:cNvPr>
            <p:cNvSpPr/>
            <p:nvPr/>
          </p:nvSpPr>
          <p:spPr>
            <a:xfrm>
              <a:off x="8491414" y="4557345"/>
              <a:ext cx="2125367" cy="10779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rgbClr val="D1437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ở</a:t>
              </a:r>
              <a:endParaRPr lang="vi-VN" sz="7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79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">
            <a:extLst>
              <a:ext uri="{FF2B5EF4-FFF2-40B4-BE49-F238E27FC236}">
                <a16:creationId xmlns:a16="http://schemas.microsoft.com/office/drawing/2014/main" xmlns="" id="{D6ED554D-D3A4-4D5A-AA74-4F4D0433BA5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32086" y="-97815"/>
            <a:ext cx="1159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5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>
                    <a:schemeClr val="bg1">
                      <a:lumMod val="65000"/>
                      <a:alpha val="43000"/>
                    </a:scheme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defRPr>
            </a:lvl1pPr>
          </a:lstStyle>
          <a:p>
            <a:pPr algn="l"/>
            <a:r>
              <a:rPr lang="en-US" altLang="zh-CN" sz="4800" i="1" dirty="0" err="1">
                <a:latin typeface="+mn-lt"/>
                <a:ea typeface="+mn-ea"/>
                <a:cs typeface="+mn-ea"/>
                <a:sym typeface="+mn-lt"/>
              </a:rPr>
              <a:t>Đ</a:t>
            </a:r>
            <a:r>
              <a:rPr lang="en-US" altLang="zh-CN" sz="4800" i="1" dirty="0" err="1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ọ</a:t>
            </a:r>
            <a:r>
              <a:rPr lang="en-US" altLang="zh-CN" sz="4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endParaRPr lang="zh-CN" altLang="en-US" sz="48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4">
            <a:extLst>
              <a:ext uri="{FF2B5EF4-FFF2-40B4-BE49-F238E27FC236}">
                <a16:creationId xmlns:a16="http://schemas.microsoft.com/office/drawing/2014/main" xmlns="" id="{F225348B-9D07-4251-B191-F459834D42AB}"/>
              </a:ext>
            </a:extLst>
          </p:cNvPr>
          <p:cNvCxnSpPr>
            <a:cxnSpLocks/>
          </p:cNvCxnSpPr>
          <p:nvPr/>
        </p:nvCxnSpPr>
        <p:spPr>
          <a:xfrm>
            <a:off x="647051" y="708342"/>
            <a:ext cx="126583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E98F5021-B28B-44F1-866B-2ECC96CF5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61" y="573810"/>
            <a:ext cx="11656562" cy="6041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BA4539F-2472-4915-A6C3-5FC81926C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318"/>
            <a:ext cx="677532" cy="811366"/>
          </a:xfrm>
          <a:prstGeom prst="rect">
            <a:avLst/>
          </a:prstGeom>
        </p:spPr>
      </p:pic>
      <p:pic>
        <p:nvPicPr>
          <p:cNvPr id="26" name="3" descr="2a06c627363145ed25b0d63429c2f1fb61078adc15cae-TxOgh1_fw658">
            <a:extLst>
              <a:ext uri="{FF2B5EF4-FFF2-40B4-BE49-F238E27FC236}">
                <a16:creationId xmlns:a16="http://schemas.microsoft.com/office/drawing/2014/main" xmlns="" id="{B09A4C94-645B-4642-B704-76BCD65C0C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" b="4434"/>
          <a:stretch/>
        </p:blipFill>
        <p:spPr>
          <a:xfrm>
            <a:off x="11167806" y="-62135"/>
            <a:ext cx="991850" cy="100348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E01DA3E-EF4F-4C1C-8C69-C579B4CC9B7E}"/>
              </a:ext>
            </a:extLst>
          </p:cNvPr>
          <p:cNvGrpSpPr/>
          <p:nvPr/>
        </p:nvGrpSpPr>
        <p:grpSpPr>
          <a:xfrm>
            <a:off x="1479811" y="1575209"/>
            <a:ext cx="4115117" cy="3707581"/>
            <a:chOff x="1951232" y="1537081"/>
            <a:chExt cx="4115117" cy="411511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380C1B3C-1F36-46D2-AF69-C02991F97C39}"/>
                </a:ext>
              </a:extLst>
            </p:cNvPr>
            <p:cNvSpPr/>
            <p:nvPr/>
          </p:nvSpPr>
          <p:spPr>
            <a:xfrm>
              <a:off x="1951232" y="1537081"/>
              <a:ext cx="4115117" cy="4115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69E4AFC-14B7-4EFE-A674-92F9A15E27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24" r="2967"/>
            <a:stretch/>
          </p:blipFill>
          <p:spPr>
            <a:xfrm>
              <a:off x="2417449" y="2619703"/>
              <a:ext cx="3182682" cy="213858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EE5959B-97E0-430D-A5B3-211C5612C616}"/>
              </a:ext>
            </a:extLst>
          </p:cNvPr>
          <p:cNvGrpSpPr/>
          <p:nvPr/>
        </p:nvGrpSpPr>
        <p:grpSpPr>
          <a:xfrm>
            <a:off x="2069810" y="5420882"/>
            <a:ext cx="2935118" cy="1015663"/>
            <a:chOff x="2103337" y="5420882"/>
            <a:chExt cx="2935118" cy="101566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F21104C6-0090-4C76-A079-DFFD5A493197}"/>
                </a:ext>
              </a:extLst>
            </p:cNvPr>
            <p:cNvSpPr/>
            <p:nvPr/>
          </p:nvSpPr>
          <p:spPr>
            <a:xfrm>
              <a:off x="2103337" y="5556676"/>
              <a:ext cx="2861548" cy="796763"/>
            </a:xfrm>
            <a:prstGeom prst="roundRect">
              <a:avLst/>
            </a:prstGeom>
            <a:solidFill>
              <a:srgbClr val="FBE4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E83E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818CA2B-7DED-4E45-B801-4B547F66597A}"/>
                </a:ext>
              </a:extLst>
            </p:cNvPr>
            <p:cNvSpPr/>
            <p:nvPr/>
          </p:nvSpPr>
          <p:spPr>
            <a:xfrm>
              <a:off x="2371507" y="5420882"/>
              <a:ext cx="266694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r>
                <a:rPr lang="en-US" sz="6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mè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32D57E4-2D01-4D99-8F26-A26590EEF2D6}"/>
              </a:ext>
            </a:extLst>
          </p:cNvPr>
          <p:cNvGrpSpPr/>
          <p:nvPr/>
        </p:nvGrpSpPr>
        <p:grpSpPr>
          <a:xfrm>
            <a:off x="6813224" y="1575209"/>
            <a:ext cx="4115117" cy="3707581"/>
            <a:chOff x="5573008" y="1575209"/>
            <a:chExt cx="4115117" cy="370758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49FF78F8-B3B9-45D1-8AB0-D686F127D7FA}"/>
                </a:ext>
              </a:extLst>
            </p:cNvPr>
            <p:cNvSpPr/>
            <p:nvPr/>
          </p:nvSpPr>
          <p:spPr>
            <a:xfrm>
              <a:off x="5573008" y="1575209"/>
              <a:ext cx="4115117" cy="37075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5CF6F0AF-0902-4942-BBA6-3D804844C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7"/>
            <a:stretch/>
          </p:blipFill>
          <p:spPr>
            <a:xfrm>
              <a:off x="6292235" y="2216373"/>
              <a:ext cx="2744974" cy="236638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098A151-D206-4293-AA48-C1562F0C0D9E}"/>
              </a:ext>
            </a:extLst>
          </p:cNvPr>
          <p:cNvGrpSpPr/>
          <p:nvPr/>
        </p:nvGrpSpPr>
        <p:grpSpPr>
          <a:xfrm>
            <a:off x="7403223" y="5420882"/>
            <a:ext cx="2861548" cy="1015663"/>
            <a:chOff x="2103337" y="5420882"/>
            <a:chExt cx="2861548" cy="101566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12BCCBF2-0DBF-442C-AF36-0746DF0DA4F7}"/>
                </a:ext>
              </a:extLst>
            </p:cNvPr>
            <p:cNvSpPr/>
            <p:nvPr/>
          </p:nvSpPr>
          <p:spPr>
            <a:xfrm>
              <a:off x="2103337" y="5556676"/>
              <a:ext cx="2861548" cy="796763"/>
            </a:xfrm>
            <a:prstGeom prst="roundRect">
              <a:avLst/>
            </a:prstGeom>
            <a:solidFill>
              <a:srgbClr val="FBE4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E83E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BD4E2E1D-F72D-4E1E-AEF9-741B1F7F85AB}"/>
                </a:ext>
              </a:extLst>
            </p:cNvPr>
            <p:cNvSpPr/>
            <p:nvPr/>
          </p:nvSpPr>
          <p:spPr>
            <a:xfrm>
              <a:off x="2560690" y="5420882"/>
              <a:ext cx="21826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r>
                <a:rPr lang="en-US" sz="6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me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335239-E6A3-4146-985B-884E907666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7911" y="5231386"/>
            <a:ext cx="1548518" cy="160338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68B2BEB-9D8E-483E-95CC-2C22E8907D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5630" y="5235679"/>
            <a:ext cx="154851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1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9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">
            <a:extLst>
              <a:ext uri="{FF2B5EF4-FFF2-40B4-BE49-F238E27FC236}">
                <a16:creationId xmlns:a16="http://schemas.microsoft.com/office/drawing/2014/main" xmlns="" id="{D6ED554D-D3A4-4D5A-AA74-4F4D0433BA5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32086" y="-97815"/>
            <a:ext cx="1159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5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tl">
                    <a:schemeClr val="bg1">
                      <a:lumMod val="65000"/>
                      <a:alpha val="43000"/>
                    </a:schemeClr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defRPr>
            </a:lvl1pPr>
          </a:lstStyle>
          <a:p>
            <a:pPr algn="l"/>
            <a:r>
              <a:rPr lang="en-US" altLang="zh-CN" sz="4800" i="1" dirty="0" err="1">
                <a:latin typeface="+mn-lt"/>
                <a:ea typeface="+mn-ea"/>
                <a:cs typeface="+mn-ea"/>
                <a:sym typeface="+mn-lt"/>
              </a:rPr>
              <a:t>Đ</a:t>
            </a:r>
            <a:r>
              <a:rPr lang="en-US" altLang="zh-CN" sz="4800" i="1" dirty="0" err="1">
                <a:solidFill>
                  <a:srgbClr val="D14376"/>
                </a:solidFill>
                <a:latin typeface="+mn-lt"/>
                <a:ea typeface="+mn-ea"/>
                <a:cs typeface="+mn-ea"/>
                <a:sym typeface="+mn-lt"/>
              </a:rPr>
              <a:t>ọ</a:t>
            </a:r>
            <a:r>
              <a:rPr lang="en-US" altLang="zh-CN" sz="4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endParaRPr lang="zh-CN" altLang="en-US" sz="48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4">
            <a:extLst>
              <a:ext uri="{FF2B5EF4-FFF2-40B4-BE49-F238E27FC236}">
                <a16:creationId xmlns:a16="http://schemas.microsoft.com/office/drawing/2014/main" xmlns="" id="{F225348B-9D07-4251-B191-F459834D42AB}"/>
              </a:ext>
            </a:extLst>
          </p:cNvPr>
          <p:cNvCxnSpPr>
            <a:cxnSpLocks/>
          </p:cNvCxnSpPr>
          <p:nvPr/>
        </p:nvCxnSpPr>
        <p:spPr>
          <a:xfrm>
            <a:off x="647051" y="708342"/>
            <a:ext cx="126583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E98F5021-B28B-44F1-866B-2ECC96CF5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61" y="573810"/>
            <a:ext cx="11656562" cy="6041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BA4539F-2472-4915-A6C3-5FC81926C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318"/>
            <a:ext cx="677532" cy="811366"/>
          </a:xfrm>
          <a:prstGeom prst="rect">
            <a:avLst/>
          </a:prstGeom>
        </p:spPr>
      </p:pic>
      <p:pic>
        <p:nvPicPr>
          <p:cNvPr id="26" name="3" descr="2a06c627363145ed25b0d63429c2f1fb61078adc15cae-TxOgh1_fw658">
            <a:extLst>
              <a:ext uri="{FF2B5EF4-FFF2-40B4-BE49-F238E27FC236}">
                <a16:creationId xmlns:a16="http://schemas.microsoft.com/office/drawing/2014/main" xmlns="" id="{B09A4C94-645B-4642-B704-76BCD65C0C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" b="4434"/>
          <a:stretch/>
        </p:blipFill>
        <p:spPr>
          <a:xfrm>
            <a:off x="11167806" y="-62135"/>
            <a:ext cx="991850" cy="100348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EE5959B-97E0-430D-A5B3-211C5612C616}"/>
              </a:ext>
            </a:extLst>
          </p:cNvPr>
          <p:cNvGrpSpPr/>
          <p:nvPr/>
        </p:nvGrpSpPr>
        <p:grpSpPr>
          <a:xfrm>
            <a:off x="2069810" y="5420882"/>
            <a:ext cx="3074969" cy="1015663"/>
            <a:chOff x="2103337" y="5420882"/>
            <a:chExt cx="3074969" cy="101566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F21104C6-0090-4C76-A079-DFFD5A493197}"/>
                </a:ext>
              </a:extLst>
            </p:cNvPr>
            <p:cNvSpPr/>
            <p:nvPr/>
          </p:nvSpPr>
          <p:spPr>
            <a:xfrm>
              <a:off x="2103337" y="5556676"/>
              <a:ext cx="2861548" cy="796763"/>
            </a:xfrm>
            <a:prstGeom prst="roundRect">
              <a:avLst/>
            </a:prstGeom>
            <a:solidFill>
              <a:srgbClr val="FBE4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E83E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818CA2B-7DED-4E45-B801-4B547F66597A}"/>
                </a:ext>
              </a:extLst>
            </p:cNvPr>
            <p:cNvSpPr/>
            <p:nvPr/>
          </p:nvSpPr>
          <p:spPr>
            <a:xfrm>
              <a:off x="2511358" y="5420882"/>
              <a:ext cx="266694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</a:t>
              </a:r>
              <a:r>
                <a:rPr lang="en-US" sz="6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098A151-D206-4293-AA48-C1562F0C0D9E}"/>
              </a:ext>
            </a:extLst>
          </p:cNvPr>
          <p:cNvGrpSpPr/>
          <p:nvPr/>
        </p:nvGrpSpPr>
        <p:grpSpPr>
          <a:xfrm>
            <a:off x="7403223" y="5420882"/>
            <a:ext cx="2861548" cy="1015663"/>
            <a:chOff x="2103337" y="5420882"/>
            <a:chExt cx="2861548" cy="101566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12BCCBF2-0DBF-442C-AF36-0746DF0DA4F7}"/>
                </a:ext>
              </a:extLst>
            </p:cNvPr>
            <p:cNvSpPr/>
            <p:nvPr/>
          </p:nvSpPr>
          <p:spPr>
            <a:xfrm>
              <a:off x="2103337" y="5556676"/>
              <a:ext cx="2861548" cy="796763"/>
            </a:xfrm>
            <a:prstGeom prst="roundRect">
              <a:avLst/>
            </a:prstGeom>
            <a:solidFill>
              <a:srgbClr val="FBE4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E83E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BD4E2E1D-F72D-4E1E-AEF9-741B1F7F85AB}"/>
                </a:ext>
              </a:extLst>
            </p:cNvPr>
            <p:cNvSpPr/>
            <p:nvPr/>
          </p:nvSpPr>
          <p:spPr>
            <a:xfrm>
              <a:off x="2560690" y="5420882"/>
              <a:ext cx="21826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ca </a:t>
              </a:r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nô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2698D1B-6538-4AFC-A41F-89A8C601ADF8}"/>
              </a:ext>
            </a:extLst>
          </p:cNvPr>
          <p:cNvGrpSpPr/>
          <p:nvPr/>
        </p:nvGrpSpPr>
        <p:grpSpPr>
          <a:xfrm>
            <a:off x="1479811" y="1575209"/>
            <a:ext cx="4115117" cy="3707581"/>
            <a:chOff x="1479811" y="1575209"/>
            <a:chExt cx="4115117" cy="370758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380C1B3C-1F36-46D2-AF69-C02991F97C39}"/>
                </a:ext>
              </a:extLst>
            </p:cNvPr>
            <p:cNvSpPr/>
            <p:nvPr/>
          </p:nvSpPr>
          <p:spPr>
            <a:xfrm>
              <a:off x="1479811" y="1575209"/>
              <a:ext cx="4115117" cy="37075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36B9A36C-3BF2-4A7C-91A0-29DA8E1E97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6" t="8657" r="6865" b="5516"/>
            <a:stretch/>
          </p:blipFill>
          <p:spPr>
            <a:xfrm>
              <a:off x="2194559" y="2216373"/>
              <a:ext cx="2624030" cy="250475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05FA234-EA7B-4635-9525-E39CDF4FDBA1}"/>
              </a:ext>
            </a:extLst>
          </p:cNvPr>
          <p:cNvGrpSpPr/>
          <p:nvPr/>
        </p:nvGrpSpPr>
        <p:grpSpPr>
          <a:xfrm>
            <a:off x="6813224" y="1575209"/>
            <a:ext cx="4115117" cy="3707581"/>
            <a:chOff x="6813224" y="1575209"/>
            <a:chExt cx="4115117" cy="370758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49FF78F8-B3B9-45D1-8AB0-D686F127D7FA}"/>
                </a:ext>
              </a:extLst>
            </p:cNvPr>
            <p:cNvSpPr/>
            <p:nvPr/>
          </p:nvSpPr>
          <p:spPr>
            <a:xfrm>
              <a:off x="6813224" y="1575209"/>
              <a:ext cx="4115117" cy="37075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76B5950-87BE-434D-B066-C26EE454B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44"/>
            <a:stretch/>
          </p:blipFill>
          <p:spPr>
            <a:xfrm>
              <a:off x="7066004" y="2700561"/>
              <a:ext cx="3535986" cy="1409766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C94C3AE-9131-46BF-AFA4-06479015A5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2671" y="5235563"/>
            <a:ext cx="1322947" cy="16033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70BB14F-461E-40BD-A2DA-E7EAB1F64D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9218" y="5235565"/>
            <a:ext cx="132294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3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2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0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5537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4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106</Words>
  <Application>Microsoft Office PowerPoint</Application>
  <PresentationFormat>Custom</PresentationFormat>
  <Paragraphs>71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ismail - [2010]</cp:lastModifiedBy>
  <cp:revision>84</cp:revision>
  <dcterms:created xsi:type="dcterms:W3CDTF">2021-06-29T07:57:10Z</dcterms:created>
  <dcterms:modified xsi:type="dcterms:W3CDTF">2022-09-30T02:48:45Z</dcterms:modified>
</cp:coreProperties>
</file>