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6"/>
  </p:notesMasterIdLst>
  <p:sldIdLst>
    <p:sldId id="493" r:id="rId3"/>
    <p:sldId id="499" r:id="rId4"/>
    <p:sldId id="500" r:id="rId5"/>
    <p:sldId id="501" r:id="rId6"/>
    <p:sldId id="503" r:id="rId7"/>
    <p:sldId id="508" r:id="rId8"/>
    <p:sldId id="504" r:id="rId9"/>
    <p:sldId id="507" r:id="rId10"/>
    <p:sldId id="434" r:id="rId11"/>
    <p:sldId id="490" r:id="rId12"/>
    <p:sldId id="510" r:id="rId13"/>
    <p:sldId id="509" r:id="rId14"/>
    <p:sldId id="492" r:id="rId15"/>
  </p:sldIdLst>
  <p:sldSz cx="9144000" cy="5143500" type="screen16x9"/>
  <p:notesSz cx="6858000" cy="9144000"/>
  <p:embeddedFontLst>
    <p:embeddedFont>
      <p:font typeface="VNI-Avo" pitchFamily="2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.VnAvant" pitchFamily="34" charset="0"/>
      <p:regular r:id="rId25"/>
      <p:bold r:id="rId26"/>
      <p:italic r:id="rId27"/>
      <p:boldItalic r:id="rId28"/>
    </p:embeddedFont>
    <p:embeddedFont>
      <p:font typeface=".VnTime" pitchFamily="34" charset="0"/>
      <p:regular r:id="rId29"/>
      <p:bold r:id="rId30"/>
      <p:italic r:id="rId31"/>
      <p:boldItalic r:id="rId32"/>
    </p:embeddedFont>
    <p:embeddedFont>
      <p:font typeface=".VnAristote" pitchFamily="34" charset="0"/>
      <p:regular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009900"/>
    <a:srgbClr val="FF00FF"/>
    <a:srgbClr val="FFCCFF"/>
    <a:srgbClr val="FFCCCC"/>
    <a:srgbClr val="FFCC99"/>
    <a:srgbClr val="CC3399"/>
    <a:srgbClr val="FF9933"/>
    <a:srgbClr val="F4F7FD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94660"/>
  </p:normalViewPr>
  <p:slideViewPr>
    <p:cSldViewPr>
      <p:cViewPr>
        <p:scale>
          <a:sx n="80" d="100"/>
          <a:sy n="80" d="100"/>
        </p:scale>
        <p:origin x="-1218" y="-2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fld id="{01DBB6DB-31AF-49F4-9A5E-9C17F1A929B9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ThayCoChoEmMuaXuan-HoaiThuong-2839277.mp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Giai%20cuu%20rung%20xanh.pptx#1. PowerPoint Presentation" TargetMode="Externa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D:\oot.wmv" TargetMode="External"/><Relationship Id="rId2" Type="http://schemas.openxmlformats.org/officeDocument/2006/relationships/hyperlink" Target="file:///D:\ot.wmv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hyperlink" Target="file:///D:\owt.wm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8.xml"/><Relationship Id="rId1" Type="http://schemas.openxmlformats.org/officeDocument/2006/relationships/audio" Target="file:///F:\NHAC%20THIEU%20NHI\AM%20NHAC%204\04%20Track%204.mp3" TargetMode="External"/><Relationship Id="rId6" Type="http://schemas.openxmlformats.org/officeDocument/2006/relationships/image" Target="../media/image10.wmf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D:\oot.wmv" TargetMode="External"/><Relationship Id="rId2" Type="http://schemas.openxmlformats.org/officeDocument/2006/relationships/hyperlink" Target="file:///D:\ot.wmv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hyperlink" Target="file:///D:\owt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nh nen9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4800600"/>
            <a:ext cx="381000" cy="3429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WordArt 7"/>
          <p:cNvSpPr>
            <a:spLocks noChangeArrowheads="1" noChangeShapeType="1" noTextEdit="1"/>
          </p:cNvSpPr>
          <p:nvPr/>
        </p:nvSpPr>
        <p:spPr bwMode="auto">
          <a:xfrm>
            <a:off x="685800" y="342900"/>
            <a:ext cx="7696200" cy="18859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Chào mừng quý thầy </a:t>
            </a:r>
          </a:p>
          <a:p>
            <a:pPr algn="ctr"/>
            <a:r>
              <a:rPr lang="en-US" sz="2800" b="1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cô giáo về dự giờ</a:t>
            </a:r>
          </a:p>
        </p:txBody>
      </p:sp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2667000" y="2228850"/>
            <a:ext cx="3276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M«n: Tiếng việt </a:t>
            </a:r>
          </a:p>
          <a:p>
            <a:pPr algn="ctr"/>
            <a:r>
              <a:rPr lang="en-US" sz="3600" kern="1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LỚP 1B</a:t>
            </a:r>
          </a:p>
        </p:txBody>
      </p:sp>
      <p:pic>
        <p:nvPicPr>
          <p:cNvPr id="2054" name="Picture 9" descr="130">
            <a:hlinkClick r:id="rId5" action="ppaction://hlinkpres?slideindex=1&amp;slidetitle=PowerPoint Presenta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943350"/>
            <a:ext cx="1955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10"/>
          <p:cNvSpPr>
            <a:spLocks noChangeArrowheads="1" noChangeShapeType="1" noTextEdit="1"/>
          </p:cNvSpPr>
          <p:nvPr/>
        </p:nvSpPr>
        <p:spPr bwMode="auto">
          <a:xfrm>
            <a:off x="1295400" y="3657600"/>
            <a:ext cx="693420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Coronet"/>
            </a:endParaRPr>
          </a:p>
        </p:txBody>
      </p:sp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101600" algn="ctr">
            <a:solidFill>
              <a:srgbClr val="CC00FF"/>
            </a:solidFill>
            <a:miter lim="800000"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CC00FF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752600" y="3486150"/>
            <a:ext cx="7620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latin typeface="Arial" pitchFamily="34" charset="0"/>
              </a:rPr>
              <a:t>GIÁO VIÊN:  LÊ THỊ HOA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 dirty="0">
                <a:latin typeface="Arial" pitchFamily="34" charset="0"/>
              </a:rPr>
              <a:t>   </a:t>
            </a:r>
          </a:p>
        </p:txBody>
      </p:sp>
      <p:sp>
        <p:nvSpPr>
          <p:cNvPr id="2" name="5-Point Star 1">
            <a:hlinkClick r:id="rId7" action="ppaction://hlinkfile"/>
          </p:cNvPr>
          <p:cNvSpPr/>
          <p:nvPr/>
        </p:nvSpPr>
        <p:spPr>
          <a:xfrm>
            <a:off x="8153400" y="4476750"/>
            <a:ext cx="6096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07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3" y="1"/>
            <a:ext cx="64194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0" y="285750"/>
            <a:ext cx="1524000" cy="685800"/>
            <a:chOff x="762000" y="1342572"/>
            <a:chExt cx="1524000" cy="685800"/>
          </a:xfrm>
        </p:grpSpPr>
        <p:sp>
          <p:nvSpPr>
            <p:cNvPr id="7" name="Rounded Rectangle 6"/>
            <p:cNvSpPr/>
            <p:nvPr/>
          </p:nvSpPr>
          <p:spPr>
            <a:xfrm>
              <a:off x="1066800" y="1342572"/>
              <a:ext cx="12192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err="1" smtClean="0">
                  <a:solidFill>
                    <a:schemeClr val="bg1"/>
                  </a:solidFill>
                  <a:latin typeface="VNI-Avo" pitchFamily="2" charset="0"/>
                </a:rPr>
                <a:t>Vieát</a:t>
              </a:r>
              <a:endParaRPr lang="en-US" sz="2800" b="1" dirty="0">
                <a:solidFill>
                  <a:schemeClr val="bg1"/>
                </a:solidFill>
                <a:latin typeface="VNI-Avo" pitchFamily="2" charset="0"/>
              </a:endParaRPr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762000" y="1371147"/>
              <a:ext cx="533400" cy="60960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chemeClr val="tx1"/>
                  </a:solidFill>
                  <a:latin typeface="VNI-Avo" pitchFamily="2" charset="0"/>
                </a:rPr>
                <a:t>3</a:t>
              </a:r>
              <a:endParaRPr lang="en-US" sz="2800" b="1" dirty="0">
                <a:solidFill>
                  <a:schemeClr val="tx1"/>
                </a:solidFill>
                <a:latin typeface="VNI-Av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749188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0" y="819150"/>
            <a:ext cx="1524000" cy="685800"/>
            <a:chOff x="762000" y="1342572"/>
            <a:chExt cx="1524000" cy="685800"/>
          </a:xfrm>
        </p:grpSpPr>
        <p:sp>
          <p:nvSpPr>
            <p:cNvPr id="13" name="Rounded Rectangle 12">
              <a:hlinkClick r:id="rId2" action="ppaction://hlinkfile"/>
            </p:cNvPr>
            <p:cNvSpPr/>
            <p:nvPr/>
          </p:nvSpPr>
          <p:spPr>
            <a:xfrm>
              <a:off x="1066800" y="1342572"/>
              <a:ext cx="12192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err="1" smtClean="0">
                  <a:solidFill>
                    <a:schemeClr val="bg1"/>
                  </a:solidFill>
                  <a:latin typeface="VNI-Avo" pitchFamily="2" charset="0"/>
                </a:rPr>
                <a:t>Vieát</a:t>
              </a:r>
              <a:endParaRPr lang="en-US" sz="2800" b="1" dirty="0">
                <a:solidFill>
                  <a:schemeClr val="bg1"/>
                </a:solidFill>
                <a:latin typeface="VNI-Avo" pitchFamily="2" charset="0"/>
              </a:endParaRPr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762000" y="1371147"/>
              <a:ext cx="533400" cy="60960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chemeClr val="tx1"/>
                  </a:solidFill>
                  <a:latin typeface="VNI-Avo" pitchFamily="2" charset="0"/>
                </a:rPr>
                <a:t>3</a:t>
              </a:r>
              <a:endParaRPr lang="en-US" sz="2800" b="1" dirty="0">
                <a:solidFill>
                  <a:schemeClr val="tx1"/>
                </a:solidFill>
                <a:latin typeface="VNI-Avo" pitchFamily="2" charset="0"/>
              </a:endParaRPr>
            </a:p>
          </p:txBody>
        </p:sp>
      </p:grpSp>
      <p:sp>
        <p:nvSpPr>
          <p:cNvPr id="2" name="5-Point Star 1">
            <a:hlinkClick r:id="rId3" action="ppaction://hlinkfile"/>
          </p:cNvPr>
          <p:cNvSpPr/>
          <p:nvPr/>
        </p:nvSpPr>
        <p:spPr bwMode="auto">
          <a:xfrm>
            <a:off x="114300" y="1047750"/>
            <a:ext cx="114300" cy="2667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ight Arrow 3">
            <a:hlinkClick r:id="rId4" action="ppaction://hlinkfile"/>
          </p:cNvPr>
          <p:cNvSpPr/>
          <p:nvPr/>
        </p:nvSpPr>
        <p:spPr bwMode="auto">
          <a:xfrm>
            <a:off x="152400" y="1428750"/>
            <a:ext cx="1524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670625"/>
            <a:ext cx="8610600" cy="3339525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05200" y="590550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 dirty="0" err="1">
                <a:latin typeface="VNI-Avo" pitchFamily="2" charset="0"/>
              </a:rPr>
              <a:t>Tieáng</a:t>
            </a:r>
            <a:r>
              <a:rPr lang="en-US" sz="2800" u="sng" dirty="0">
                <a:latin typeface="VNI-Avo" pitchFamily="2" charset="0"/>
              </a:rPr>
              <a:t> </a:t>
            </a:r>
            <a:r>
              <a:rPr lang="en-US" sz="2800" u="sng" dirty="0" err="1">
                <a:latin typeface="VNI-Avo" pitchFamily="2" charset="0"/>
              </a:rPr>
              <a:t>vieät</a:t>
            </a:r>
            <a:endParaRPr lang="en-US" sz="2800" u="sng" dirty="0">
              <a:latin typeface="VNI-Avo" pitchFamily="2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90800" y="1085850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49: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1886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971550"/>
            <a:ext cx="990600" cy="5715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.VnAvant" pitchFamily="34" charset="0"/>
              </a:rPr>
              <a:t>§</a:t>
            </a:r>
            <a:r>
              <a:rPr lang="en-US" sz="2800" b="1" dirty="0" err="1">
                <a:latin typeface=".VnAvant" pitchFamily="34" charset="0"/>
              </a:rPr>
              <a:t>äc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1" y="971550"/>
            <a:ext cx="396875" cy="5143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133600" y="1543050"/>
            <a:ext cx="1847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0275" y="1943100"/>
            <a:ext cx="94615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ng</a:t>
            </a:r>
            <a:endParaRPr lang="en-US" sz="32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4676" y="1943100"/>
            <a:ext cx="1177925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ot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70276" y="2419350"/>
            <a:ext cx="2092325" cy="514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VNI-Avo" pitchFamily="2" charset="0"/>
              </a:rPr>
              <a:t>ng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oùt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393" name="Text Box 3"/>
          <p:cNvSpPr txBox="1">
            <a:spLocks noChangeArrowheads="1"/>
          </p:cNvSpPr>
          <p:nvPr/>
        </p:nvSpPr>
        <p:spPr bwMode="auto">
          <a:xfrm>
            <a:off x="3505200" y="438150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 dirty="0" err="1">
                <a:latin typeface="VNI-Avo" pitchFamily="2" charset="0"/>
              </a:rPr>
              <a:t>Tieáng</a:t>
            </a:r>
            <a:r>
              <a:rPr lang="en-US" sz="2800" u="sng" dirty="0">
                <a:latin typeface="VNI-Avo" pitchFamily="2" charset="0"/>
              </a:rPr>
              <a:t> </a:t>
            </a:r>
            <a:r>
              <a:rPr lang="en-US" sz="2800" u="sng" dirty="0" err="1">
                <a:latin typeface="VNI-Avo" pitchFamily="2" charset="0"/>
              </a:rPr>
              <a:t>vieät</a:t>
            </a:r>
            <a:endParaRPr lang="en-US" sz="2800" u="sng" dirty="0">
              <a:latin typeface="VNI-Avo" pitchFamily="2" charset="0"/>
            </a:endParaRPr>
          </a:p>
        </p:txBody>
      </p:sp>
      <p:sp>
        <p:nvSpPr>
          <p:cNvPr id="16394" name="TextBox 20"/>
          <p:cNvSpPr txBox="1">
            <a:spLocks noChangeArrowheads="1"/>
          </p:cNvSpPr>
          <p:nvPr/>
        </p:nvSpPr>
        <p:spPr bwMode="auto">
          <a:xfrm>
            <a:off x="2497449" y="1276350"/>
            <a:ext cx="6238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395" name="TextBox 22"/>
          <p:cNvSpPr txBox="1">
            <a:spLocks noChangeArrowheads="1"/>
          </p:cNvSpPr>
          <p:nvPr/>
        </p:nvSpPr>
        <p:spPr bwMode="auto">
          <a:xfrm>
            <a:off x="6248401" y="1325166"/>
            <a:ext cx="6238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396" name="TextBox 24"/>
          <p:cNvSpPr txBox="1">
            <a:spLocks noChangeArrowheads="1"/>
          </p:cNvSpPr>
          <p:nvPr/>
        </p:nvSpPr>
        <p:spPr bwMode="auto">
          <a:xfrm>
            <a:off x="4267201" y="1325166"/>
            <a:ext cx="643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397" name="TextBox 30"/>
          <p:cNvSpPr txBox="1">
            <a:spLocks noChangeArrowheads="1"/>
          </p:cNvSpPr>
          <p:nvPr/>
        </p:nvSpPr>
        <p:spPr bwMode="auto">
          <a:xfrm>
            <a:off x="3350070" y="2800350"/>
            <a:ext cx="12314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3600" b="1" dirty="0" err="1" smtClean="0">
                <a:latin typeface="VNI-Avo" pitchFamily="2" charset="0"/>
              </a:rPr>
              <a:t>ngoït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16399" name="TextBox 37"/>
          <p:cNvSpPr txBox="1">
            <a:spLocks noChangeArrowheads="1"/>
          </p:cNvSpPr>
          <p:nvPr/>
        </p:nvSpPr>
        <p:spPr bwMode="auto">
          <a:xfrm>
            <a:off x="4732783" y="2817019"/>
            <a:ext cx="9060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3600" b="1" dirty="0" err="1" smtClean="0">
                <a:latin typeface="VNI-Avo" pitchFamily="2" charset="0"/>
              </a:rPr>
              <a:t>voùt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16400" name="TextBox 21"/>
          <p:cNvSpPr txBox="1">
            <a:spLocks noChangeArrowheads="1"/>
          </p:cNvSpPr>
          <p:nvPr/>
        </p:nvSpPr>
        <p:spPr bwMode="auto">
          <a:xfrm>
            <a:off x="3350070" y="3375601"/>
            <a:ext cx="942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3600" b="1" dirty="0" err="1" smtClean="0">
                <a:latin typeface="VNI-Avo" pitchFamily="2" charset="0"/>
              </a:rPr>
              <a:t>coät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16402" name="TextBox 25"/>
          <p:cNvSpPr txBox="1">
            <a:spLocks noChangeArrowheads="1"/>
          </p:cNvSpPr>
          <p:nvPr/>
        </p:nvSpPr>
        <p:spPr bwMode="auto">
          <a:xfrm>
            <a:off x="4732783" y="3392269"/>
            <a:ext cx="7825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3600" b="1" dirty="0" err="1" smtClean="0">
                <a:latin typeface="VNI-Avo" pitchFamily="2" charset="0"/>
              </a:rPr>
              <a:t>toát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16403" name="TextBox 26"/>
          <p:cNvSpPr txBox="1">
            <a:spLocks noChangeArrowheads="1"/>
          </p:cNvSpPr>
          <p:nvPr/>
        </p:nvSpPr>
        <p:spPr bwMode="auto">
          <a:xfrm>
            <a:off x="3350070" y="3909000"/>
            <a:ext cx="10599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3600" b="1" dirty="0" err="1" smtClean="0">
                <a:latin typeface="VNI-Avo" pitchFamily="2" charset="0"/>
              </a:rPr>
              <a:t>thôùt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16405" name="TextBox 28"/>
          <p:cNvSpPr txBox="1">
            <a:spLocks noChangeArrowheads="1"/>
          </p:cNvSpPr>
          <p:nvPr/>
        </p:nvSpPr>
        <p:spPr bwMode="auto">
          <a:xfrm>
            <a:off x="4732782" y="3925669"/>
            <a:ext cx="9060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3600" b="1" dirty="0" err="1" smtClean="0">
                <a:latin typeface="VNI-Avo" pitchFamily="2" charset="0"/>
              </a:rPr>
              <a:t>vôït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16406" name="Text Box 3"/>
          <p:cNvSpPr txBox="1">
            <a:spLocks noChangeArrowheads="1"/>
          </p:cNvSpPr>
          <p:nvPr/>
        </p:nvSpPr>
        <p:spPr bwMode="auto">
          <a:xfrm>
            <a:off x="2743200" y="819150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49: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408" name="TextBox 4"/>
          <p:cNvSpPr txBox="1">
            <a:spLocks noChangeArrowheads="1"/>
          </p:cNvSpPr>
          <p:nvPr/>
        </p:nvSpPr>
        <p:spPr bwMode="auto">
          <a:xfrm>
            <a:off x="5738814" y="4486453"/>
            <a:ext cx="16962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3600" b="1" dirty="0" err="1">
                <a:latin typeface="VNI-Avo" pitchFamily="2" charset="0"/>
              </a:rPr>
              <a:t>q</a:t>
            </a:r>
            <a:r>
              <a:rPr lang="en-US" sz="3600" b="1" dirty="0" err="1" smtClean="0">
                <a:latin typeface="VNI-Avo" pitchFamily="2" charset="0"/>
              </a:rPr>
              <a:t>uaû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ôùt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16409" name="TextBox 4"/>
          <p:cNvSpPr txBox="1">
            <a:spLocks noChangeArrowheads="1"/>
          </p:cNvSpPr>
          <p:nvPr/>
        </p:nvSpPr>
        <p:spPr bwMode="auto">
          <a:xfrm>
            <a:off x="3581400" y="4486453"/>
            <a:ext cx="190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3600" b="1" dirty="0" err="1">
                <a:latin typeface="VNI-Avo" pitchFamily="2" charset="0"/>
              </a:rPr>
              <a:t>l</a:t>
            </a:r>
            <a:r>
              <a:rPr lang="en-US" sz="3600" b="1" dirty="0" err="1" smtClean="0">
                <a:latin typeface="VNI-Avo" pitchFamily="2" charset="0"/>
              </a:rPr>
              <a:t>aù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loát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16410" name="TextBox 4"/>
          <p:cNvSpPr txBox="1">
            <a:spLocks noChangeArrowheads="1"/>
          </p:cNvSpPr>
          <p:nvPr/>
        </p:nvSpPr>
        <p:spPr bwMode="auto">
          <a:xfrm>
            <a:off x="533401" y="4516219"/>
            <a:ext cx="2250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3600" b="1" dirty="0" err="1">
                <a:latin typeface="VNI-Avo" pitchFamily="2" charset="0"/>
              </a:rPr>
              <a:t>q</a:t>
            </a:r>
            <a:r>
              <a:rPr lang="en-US" sz="3600" b="1" dirty="0" err="1" smtClean="0">
                <a:latin typeface="VNI-Avo" pitchFamily="2" charset="0"/>
              </a:rPr>
              <a:t>uaû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nhoùt</a:t>
            </a:r>
            <a:endParaRPr lang="en-US" sz="36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93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pe03254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3352800" y="141685"/>
            <a:ext cx="5791200" cy="152519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ristote"/>
              </a:rPr>
              <a:t>Mçi ngµy ®Õn tr­êng</a:t>
            </a: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4284664" y="1383507"/>
            <a:ext cx="4427537" cy="163234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ristote"/>
              </a:rPr>
              <a:t>lµ mét ngµy vui</a:t>
            </a:r>
          </a:p>
        </p:txBody>
      </p:sp>
      <p:pic>
        <p:nvPicPr>
          <p:cNvPr id="11270" name="Picture 6" descr="0004-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219450"/>
            <a:ext cx="863600" cy="70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0004-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381375"/>
            <a:ext cx="863600" cy="70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0004-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975497"/>
            <a:ext cx="863600" cy="7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04 Track 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897731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90371"/>
      </p:ext>
    </p:extLst>
  </p:cSld>
  <p:clrMapOvr>
    <a:masterClrMapping/>
  </p:clrMapOvr>
  <p:transition spd="slow">
    <p:checker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406" fill="hold"/>
                                        <p:tgtEl>
                                          <p:spTgt spid="419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505200" y="590550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 dirty="0" err="1">
                <a:latin typeface="VNI-Avo" pitchFamily="2" charset="0"/>
              </a:rPr>
              <a:t>Tieáng</a:t>
            </a:r>
            <a:r>
              <a:rPr lang="en-US" sz="2800" u="sng" dirty="0">
                <a:latin typeface="VNI-Avo" pitchFamily="2" charset="0"/>
              </a:rPr>
              <a:t> </a:t>
            </a:r>
            <a:r>
              <a:rPr lang="en-US" sz="2800" u="sng" dirty="0" err="1">
                <a:latin typeface="VNI-Avo" pitchFamily="2" charset="0"/>
              </a:rPr>
              <a:t>vieät</a:t>
            </a:r>
            <a:endParaRPr lang="en-US" sz="2800" u="sng" dirty="0">
              <a:latin typeface="VNI-Avo" pitchFamily="2" charset="0"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286000" y="3346848"/>
            <a:ext cx="114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endParaRPr lang="en-US">
              <a:latin typeface="Arial" pitchFamily="34" charset="0"/>
            </a:endParaRPr>
          </a:p>
        </p:txBody>
      </p:sp>
      <p:pic>
        <p:nvPicPr>
          <p:cNvPr id="1026" name="Picture 2" descr="C:\Users\NCC\Desktop\z3883384111746_72c80d44a34e6b07e6922ed3e1059d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13770"/>
            <a:ext cx="7696200" cy="40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1329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971550"/>
            <a:ext cx="990600" cy="5715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.VnAvant" pitchFamily="34" charset="0"/>
              </a:rPr>
              <a:t>§</a:t>
            </a:r>
            <a:r>
              <a:rPr lang="en-US" sz="2800" b="1" dirty="0" err="1">
                <a:latin typeface=".VnAvant" pitchFamily="34" charset="0"/>
              </a:rPr>
              <a:t>äc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1" y="971550"/>
            <a:ext cx="396875" cy="5143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2133600" y="1543050"/>
            <a:ext cx="1847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4024" y="2343150"/>
            <a:ext cx="1304132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err="1" smtClean="0">
                <a:solidFill>
                  <a:schemeClr val="tx1"/>
                </a:solidFill>
                <a:latin typeface=".VnAvant" pitchFamily="34" charset="0"/>
              </a:rPr>
              <a:t>ng</a:t>
            </a:r>
            <a:endParaRPr lang="en-US" sz="5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9424" y="2343150"/>
            <a:ext cx="1204176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err="1" smtClean="0">
                <a:solidFill>
                  <a:srgbClr val="FF0000"/>
                </a:solidFill>
                <a:latin typeface=".VnAvant" pitchFamily="34" charset="0"/>
              </a:rPr>
              <a:t>ot</a:t>
            </a:r>
            <a:endParaRPr lang="en-US" sz="5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4023" y="3028950"/>
            <a:ext cx="2499577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err="1" smtClean="0">
                <a:solidFill>
                  <a:schemeClr val="tx1"/>
                </a:solidFill>
                <a:latin typeface="VNI-Avo" pitchFamily="2" charset="0"/>
              </a:rPr>
              <a:t>ng</a:t>
            </a:r>
            <a:r>
              <a:rPr lang="en-US" sz="5000" b="1" dirty="0" err="1" smtClean="0">
                <a:solidFill>
                  <a:srgbClr val="FF0000"/>
                </a:solidFill>
                <a:latin typeface="VNI-Avo" pitchFamily="2" charset="0"/>
              </a:rPr>
              <a:t>oùt</a:t>
            </a:r>
            <a:endParaRPr lang="en-US" sz="5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225" name="Text Box 3"/>
          <p:cNvSpPr txBox="1">
            <a:spLocks noChangeArrowheads="1"/>
          </p:cNvSpPr>
          <p:nvPr/>
        </p:nvSpPr>
        <p:spPr bwMode="auto">
          <a:xfrm>
            <a:off x="3505200" y="476250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>
                <a:latin typeface="VNI-Avo" pitchFamily="2" charset="0"/>
              </a:rPr>
              <a:t>Tieáng vieät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74263" y="1371600"/>
            <a:ext cx="7697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96000" y="1378744"/>
            <a:ext cx="7697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267201" y="1378744"/>
            <a:ext cx="7938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28600" y="3891975"/>
            <a:ext cx="16369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5000" b="1" dirty="0" err="1" smtClean="0">
                <a:latin typeface="VNI-Avo" pitchFamily="2" charset="0"/>
              </a:rPr>
              <a:t>ngoït</a:t>
            </a:r>
            <a:endParaRPr lang="en-US" sz="5000" b="1" dirty="0">
              <a:latin typeface="VNI-Avo" pitchFamily="2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057400" y="3891975"/>
            <a:ext cx="118333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5000" b="1" dirty="0" err="1" smtClean="0">
                <a:latin typeface="VNI-Avo" pitchFamily="2" charset="0"/>
              </a:rPr>
              <a:t>voùt</a:t>
            </a:r>
            <a:endParaRPr lang="en-US" sz="5000" b="1" dirty="0">
              <a:latin typeface="VNI-Avo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406410" y="3891975"/>
            <a:ext cx="123463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5000" b="1" dirty="0" err="1" smtClean="0">
                <a:latin typeface="VNI-Avo" pitchFamily="2" charset="0"/>
              </a:rPr>
              <a:t>coät</a:t>
            </a:r>
            <a:endParaRPr lang="en-US" sz="5000" b="1" dirty="0">
              <a:latin typeface="VNI-Avo" pitchFamily="2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866061" y="3867150"/>
            <a:ext cx="101341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5000" b="1" dirty="0" err="1" smtClean="0">
                <a:latin typeface="VNI-Avo" pitchFamily="2" charset="0"/>
              </a:rPr>
              <a:t>toát</a:t>
            </a:r>
            <a:endParaRPr lang="en-US" sz="5000" b="1" dirty="0">
              <a:latin typeface="VNI-Avo" pitchFamily="2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125680" y="3867150"/>
            <a:ext cx="139974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5000" b="1" dirty="0" err="1" smtClean="0">
                <a:latin typeface="VNI-Avo" pitchFamily="2" charset="0"/>
              </a:rPr>
              <a:t>thôùt</a:t>
            </a:r>
            <a:endParaRPr lang="en-US" sz="5000" b="1" dirty="0">
              <a:latin typeface="VNI-Avo" pitchFamily="2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653516" y="3867150"/>
            <a:ext cx="118333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5000" b="1" dirty="0" err="1" smtClean="0">
                <a:latin typeface="VNI-Avo" pitchFamily="2" charset="0"/>
              </a:rPr>
              <a:t>vôït</a:t>
            </a:r>
            <a:endParaRPr lang="en-US" sz="5000" b="1" dirty="0">
              <a:latin typeface="VNI-Avo" pitchFamily="2" charset="0"/>
            </a:endParaRPr>
          </a:p>
        </p:txBody>
      </p:sp>
      <p:sp>
        <p:nvSpPr>
          <p:cNvPr id="11286" name="Text Box 3"/>
          <p:cNvSpPr txBox="1">
            <a:spLocks noChangeArrowheads="1"/>
          </p:cNvSpPr>
          <p:nvPr/>
        </p:nvSpPr>
        <p:spPr bwMode="auto">
          <a:xfrm>
            <a:off x="2971800" y="843975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49: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43400" y="2419350"/>
            <a:ext cx="439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420222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1" grpId="0"/>
      <p:bldP spid="23" grpId="0"/>
      <p:bldP spid="25" grpId="1"/>
      <p:bldP spid="31" grpId="0"/>
      <p:bldP spid="38" grpId="0"/>
      <p:bldP spid="22" grpId="0"/>
      <p:bldP spid="26" grpId="0"/>
      <p:bldP spid="27" grpId="0"/>
      <p:bldP spid="29" grpId="0"/>
      <p:bldP spid="112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505200" y="514350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 dirty="0" err="1">
                <a:latin typeface="VNI-Avo" pitchFamily="2" charset="0"/>
              </a:rPr>
              <a:t>Tieáng</a:t>
            </a:r>
            <a:r>
              <a:rPr lang="en-US" sz="2800" u="sng" dirty="0">
                <a:latin typeface="VNI-Avo" pitchFamily="2" charset="0"/>
              </a:rPr>
              <a:t> </a:t>
            </a:r>
            <a:r>
              <a:rPr lang="en-US" sz="2800" u="sng" dirty="0" err="1">
                <a:latin typeface="VNI-Avo" pitchFamily="2" charset="0"/>
              </a:rPr>
              <a:t>vieät</a:t>
            </a:r>
            <a:endParaRPr lang="en-US" sz="2800" u="sng" dirty="0">
              <a:latin typeface="VNI-Avo" pitchFamily="2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286000" y="3346848"/>
            <a:ext cx="114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971800" y="3943350"/>
            <a:ext cx="362471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6000" b="1" dirty="0" err="1">
                <a:latin typeface="VNI-Avo" pitchFamily="2" charset="0"/>
              </a:rPr>
              <a:t>q</a:t>
            </a:r>
            <a:r>
              <a:rPr lang="en-US" sz="6000" b="1" dirty="0" err="1" smtClean="0">
                <a:latin typeface="VNI-Avo" pitchFamily="2" charset="0"/>
              </a:rPr>
              <a:t>uaû</a:t>
            </a: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nhoùt</a:t>
            </a:r>
            <a:endParaRPr lang="en-US" sz="6000" b="1" dirty="0">
              <a:latin typeface="VNI-Avo" pitchFamily="2" charset="0"/>
            </a:endParaRPr>
          </a:p>
        </p:txBody>
      </p:sp>
      <p:sp>
        <p:nvSpPr>
          <p:cNvPr id="10247" name="Text Box 3"/>
          <p:cNvSpPr txBox="1">
            <a:spLocks noChangeArrowheads="1"/>
          </p:cNvSpPr>
          <p:nvPr/>
        </p:nvSpPr>
        <p:spPr bwMode="auto">
          <a:xfrm>
            <a:off x="2667000" y="971550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49: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9" name="Picture 8" descr="https://img.meta.com.vn/Data/image/2022/02/08/qua-nhot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64030"/>
            <a:ext cx="4876800" cy="20269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4876800" y="4857750"/>
            <a:ext cx="152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22167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505200" y="514350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 dirty="0" err="1">
                <a:latin typeface="VNI-Avo" pitchFamily="2" charset="0"/>
              </a:rPr>
              <a:t>Tieáng</a:t>
            </a:r>
            <a:r>
              <a:rPr lang="en-US" sz="2800" u="sng" dirty="0">
                <a:latin typeface="VNI-Avo" pitchFamily="2" charset="0"/>
              </a:rPr>
              <a:t> </a:t>
            </a:r>
            <a:r>
              <a:rPr lang="en-US" sz="2800" u="sng" dirty="0" err="1">
                <a:latin typeface="VNI-Avo" pitchFamily="2" charset="0"/>
              </a:rPr>
              <a:t>vieät</a:t>
            </a:r>
            <a:endParaRPr lang="en-US" sz="2800" u="sng" dirty="0">
              <a:latin typeface="VNI-Avo" pitchFamily="2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286000" y="3346848"/>
            <a:ext cx="114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394161" y="4070687"/>
            <a:ext cx="20922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6000" b="1" dirty="0" err="1">
                <a:latin typeface="VNI-Avo" pitchFamily="2" charset="0"/>
              </a:rPr>
              <a:t>l</a:t>
            </a:r>
            <a:r>
              <a:rPr lang="en-US" sz="6000" b="1" dirty="0" err="1" smtClean="0">
                <a:latin typeface="VNI-Avo" pitchFamily="2" charset="0"/>
              </a:rPr>
              <a:t>aù</a:t>
            </a: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loát</a:t>
            </a:r>
            <a:endParaRPr lang="en-US" sz="6000" b="1" dirty="0">
              <a:latin typeface="VNI-Avo" pitchFamily="2" charset="0"/>
            </a:endParaRPr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2971800" y="971550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49: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9" name="Picture 8" descr="Lá lốt V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1581150"/>
            <a:ext cx="4419601" cy="25203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4343400" y="5010150"/>
            <a:ext cx="121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90676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505200" y="590550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 dirty="0" err="1">
                <a:latin typeface="VNI-Avo" pitchFamily="2" charset="0"/>
              </a:rPr>
              <a:t>Tieáng</a:t>
            </a:r>
            <a:r>
              <a:rPr lang="en-US" sz="2800" u="sng" dirty="0">
                <a:latin typeface="VNI-Avo" pitchFamily="2" charset="0"/>
              </a:rPr>
              <a:t> </a:t>
            </a:r>
            <a:r>
              <a:rPr lang="en-US" sz="2800" u="sng" dirty="0" err="1">
                <a:latin typeface="VNI-Avo" pitchFamily="2" charset="0"/>
              </a:rPr>
              <a:t>vieät</a:t>
            </a:r>
            <a:endParaRPr lang="en-US" sz="2800" u="sng" dirty="0">
              <a:latin typeface="VNI-Avo" pitchFamily="2" charset="0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286000" y="3346848"/>
            <a:ext cx="114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971800" y="4019550"/>
            <a:ext cx="3886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6000" b="1" dirty="0" err="1">
                <a:latin typeface="VNI-Avo" pitchFamily="2" charset="0"/>
              </a:rPr>
              <a:t>q</a:t>
            </a:r>
            <a:r>
              <a:rPr lang="en-US" sz="6000" b="1" dirty="0" err="1" smtClean="0">
                <a:latin typeface="VNI-Avo" pitchFamily="2" charset="0"/>
              </a:rPr>
              <a:t>uaû</a:t>
            </a: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ôùt</a:t>
            </a:r>
            <a:endParaRPr lang="en-US" sz="6000" b="1" dirty="0">
              <a:latin typeface="VNI-Avo" pitchFamily="2" charset="0"/>
            </a:endParaRPr>
          </a:p>
        </p:txBody>
      </p:sp>
      <p:sp>
        <p:nvSpPr>
          <p:cNvPr id="11271" name="Text Box 3"/>
          <p:cNvSpPr txBox="1">
            <a:spLocks noChangeArrowheads="1"/>
          </p:cNvSpPr>
          <p:nvPr/>
        </p:nvSpPr>
        <p:spPr bwMode="auto">
          <a:xfrm>
            <a:off x="2971800" y="1085850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49: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9" name="Picture 8" descr="Thành phần dược chất của quả ớt có tác dụng gì và cách dùng quả ớ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20850"/>
            <a:ext cx="4724400" cy="22261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4800600" y="4933950"/>
            <a:ext cx="76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2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505200" y="590550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 dirty="0" err="1">
                <a:latin typeface="VNI-Avo" pitchFamily="2" charset="0"/>
              </a:rPr>
              <a:t>Tieáng</a:t>
            </a:r>
            <a:r>
              <a:rPr lang="en-US" sz="2800" u="sng" dirty="0">
                <a:latin typeface="VNI-Avo" pitchFamily="2" charset="0"/>
              </a:rPr>
              <a:t> </a:t>
            </a:r>
            <a:r>
              <a:rPr lang="en-US" sz="2800" u="sng" dirty="0" err="1">
                <a:latin typeface="VNI-Avo" pitchFamily="2" charset="0"/>
              </a:rPr>
              <a:t>vieät</a:t>
            </a:r>
            <a:endParaRPr lang="en-US" sz="2800" u="sng" dirty="0">
              <a:latin typeface="VNI-Avo" pitchFamily="2" charset="0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286000" y="3346848"/>
            <a:ext cx="114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895601" y="3765887"/>
            <a:ext cx="2698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6000" b="1" dirty="0" err="1">
                <a:latin typeface="VNI-Avo" pitchFamily="2" charset="0"/>
              </a:rPr>
              <a:t>q</a:t>
            </a:r>
            <a:r>
              <a:rPr lang="en-US" sz="6000" b="1" dirty="0" err="1" smtClean="0">
                <a:latin typeface="VNI-Avo" pitchFamily="2" charset="0"/>
              </a:rPr>
              <a:t>uaû</a:t>
            </a: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ôùt</a:t>
            </a:r>
            <a:endParaRPr lang="en-US" sz="6000" b="1" dirty="0">
              <a:latin typeface="VNI-Avo" pitchFamily="2" charset="0"/>
            </a:endParaRPr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2895600" y="2724150"/>
            <a:ext cx="3886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6000" b="1" dirty="0" err="1" smtClean="0">
                <a:latin typeface="VNI-Avo" pitchFamily="2" charset="0"/>
              </a:rPr>
              <a:t>laù</a:t>
            </a: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loát</a:t>
            </a:r>
            <a:endParaRPr lang="en-US" sz="6000" b="1" dirty="0">
              <a:latin typeface="VNI-Avo" pitchFamily="2" charset="0"/>
            </a:endParaRPr>
          </a:p>
        </p:txBody>
      </p:sp>
      <p:sp>
        <p:nvSpPr>
          <p:cNvPr id="13319" name="TextBox 4"/>
          <p:cNvSpPr txBox="1">
            <a:spLocks noChangeArrowheads="1"/>
          </p:cNvSpPr>
          <p:nvPr/>
        </p:nvSpPr>
        <p:spPr bwMode="auto">
          <a:xfrm>
            <a:off x="2895601" y="1581150"/>
            <a:ext cx="362471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6000" b="1" dirty="0" err="1">
                <a:latin typeface="VNI-Avo" pitchFamily="2" charset="0"/>
              </a:rPr>
              <a:t>q</a:t>
            </a:r>
            <a:r>
              <a:rPr lang="en-US" sz="6000" b="1" dirty="0" err="1" smtClean="0">
                <a:latin typeface="VNI-Avo" pitchFamily="2" charset="0"/>
              </a:rPr>
              <a:t>uaû</a:t>
            </a: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nhoùt</a:t>
            </a:r>
            <a:endParaRPr lang="en-US" sz="6000" b="1" dirty="0">
              <a:latin typeface="VNI-Avo" pitchFamily="2" charset="0"/>
            </a:endParaRPr>
          </a:p>
        </p:txBody>
      </p:sp>
      <p:sp>
        <p:nvSpPr>
          <p:cNvPr id="13320" name="Text Box 3"/>
          <p:cNvSpPr txBox="1">
            <a:spLocks noChangeArrowheads="1"/>
          </p:cNvSpPr>
          <p:nvPr/>
        </p:nvSpPr>
        <p:spPr bwMode="auto">
          <a:xfrm>
            <a:off x="2667000" y="1085850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49: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58056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971550"/>
            <a:ext cx="990600" cy="5715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.VnAvant" pitchFamily="34" charset="0"/>
              </a:rPr>
              <a:t>§</a:t>
            </a:r>
            <a:r>
              <a:rPr lang="en-US" sz="2800" b="1" dirty="0" err="1">
                <a:latin typeface=".VnAvant" pitchFamily="34" charset="0"/>
              </a:rPr>
              <a:t>äc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1" y="971550"/>
            <a:ext cx="396875" cy="5143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133600" y="1543050"/>
            <a:ext cx="1847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0275" y="2004715"/>
            <a:ext cx="946150" cy="6432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ng</a:t>
            </a:r>
            <a:endParaRPr lang="en-US" sz="44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4676" y="2004715"/>
            <a:ext cx="1177925" cy="6432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ot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70276" y="2667000"/>
            <a:ext cx="2092325" cy="666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 smtClean="0">
                <a:solidFill>
                  <a:schemeClr val="tx1"/>
                </a:solidFill>
                <a:latin typeface="VNI-Avo" pitchFamily="2" charset="0"/>
              </a:rPr>
              <a:t>ng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oùt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393" name="Text Box 3"/>
          <p:cNvSpPr txBox="1">
            <a:spLocks noChangeArrowheads="1"/>
          </p:cNvSpPr>
          <p:nvPr/>
        </p:nvSpPr>
        <p:spPr bwMode="auto">
          <a:xfrm>
            <a:off x="3505200" y="438150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 dirty="0" err="1">
                <a:latin typeface="VNI-Avo" pitchFamily="2" charset="0"/>
              </a:rPr>
              <a:t>Tieáng</a:t>
            </a:r>
            <a:r>
              <a:rPr lang="en-US" sz="2800" u="sng" dirty="0">
                <a:latin typeface="VNI-Avo" pitchFamily="2" charset="0"/>
              </a:rPr>
              <a:t> </a:t>
            </a:r>
            <a:r>
              <a:rPr lang="en-US" sz="2800" u="sng" dirty="0" err="1">
                <a:latin typeface="VNI-Avo" pitchFamily="2" charset="0"/>
              </a:rPr>
              <a:t>vieät</a:t>
            </a:r>
            <a:endParaRPr lang="en-US" sz="2800" u="sng" dirty="0">
              <a:latin typeface="VNI-Avo" pitchFamily="2" charset="0"/>
            </a:endParaRPr>
          </a:p>
        </p:txBody>
      </p:sp>
      <p:sp>
        <p:nvSpPr>
          <p:cNvPr id="16394" name="TextBox 20"/>
          <p:cNvSpPr txBox="1">
            <a:spLocks noChangeArrowheads="1"/>
          </p:cNvSpPr>
          <p:nvPr/>
        </p:nvSpPr>
        <p:spPr bwMode="auto">
          <a:xfrm>
            <a:off x="2497449" y="1276350"/>
            <a:ext cx="7200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395" name="TextBox 22"/>
          <p:cNvSpPr txBox="1">
            <a:spLocks noChangeArrowheads="1"/>
          </p:cNvSpPr>
          <p:nvPr/>
        </p:nvSpPr>
        <p:spPr bwMode="auto">
          <a:xfrm>
            <a:off x="6248401" y="1325166"/>
            <a:ext cx="7200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396" name="TextBox 24"/>
          <p:cNvSpPr txBox="1">
            <a:spLocks noChangeArrowheads="1"/>
          </p:cNvSpPr>
          <p:nvPr/>
        </p:nvSpPr>
        <p:spPr bwMode="auto">
          <a:xfrm>
            <a:off x="4267201" y="1325166"/>
            <a:ext cx="7425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397" name="TextBox 30"/>
          <p:cNvSpPr txBox="1">
            <a:spLocks noChangeArrowheads="1"/>
          </p:cNvSpPr>
          <p:nvPr/>
        </p:nvSpPr>
        <p:spPr bwMode="auto">
          <a:xfrm>
            <a:off x="228600" y="3373219"/>
            <a:ext cx="14622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4400" b="1" dirty="0" err="1" smtClean="0">
                <a:latin typeface="VNI-Avo" pitchFamily="2" charset="0"/>
              </a:rPr>
              <a:t>ngoït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6399" name="TextBox 37"/>
          <p:cNvSpPr txBox="1">
            <a:spLocks noChangeArrowheads="1"/>
          </p:cNvSpPr>
          <p:nvPr/>
        </p:nvSpPr>
        <p:spPr bwMode="auto">
          <a:xfrm>
            <a:off x="2057400" y="3373219"/>
            <a:ext cx="10631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4400" b="1" dirty="0" err="1" smtClean="0">
                <a:latin typeface="VNI-Avo" pitchFamily="2" charset="0"/>
              </a:rPr>
              <a:t>voùt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6400" name="TextBox 21"/>
          <p:cNvSpPr txBox="1">
            <a:spLocks noChangeArrowheads="1"/>
          </p:cNvSpPr>
          <p:nvPr/>
        </p:nvSpPr>
        <p:spPr bwMode="auto">
          <a:xfrm>
            <a:off x="3540204" y="3373219"/>
            <a:ext cx="11079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4400" b="1" dirty="0" err="1" smtClean="0">
                <a:latin typeface="VNI-Avo" pitchFamily="2" charset="0"/>
              </a:rPr>
              <a:t>coät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6402" name="TextBox 25"/>
          <p:cNvSpPr txBox="1">
            <a:spLocks noChangeArrowheads="1"/>
          </p:cNvSpPr>
          <p:nvPr/>
        </p:nvSpPr>
        <p:spPr bwMode="auto">
          <a:xfrm>
            <a:off x="5031171" y="3373219"/>
            <a:ext cx="9124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4400" b="1" dirty="0" err="1" smtClean="0">
                <a:latin typeface="VNI-Avo" pitchFamily="2" charset="0"/>
              </a:rPr>
              <a:t>toát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6403" name="TextBox 26"/>
          <p:cNvSpPr txBox="1">
            <a:spLocks noChangeArrowheads="1"/>
          </p:cNvSpPr>
          <p:nvPr/>
        </p:nvSpPr>
        <p:spPr bwMode="auto">
          <a:xfrm>
            <a:off x="6291534" y="3373219"/>
            <a:ext cx="12522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4400" b="1" dirty="0" err="1" smtClean="0">
                <a:latin typeface="VNI-Avo" pitchFamily="2" charset="0"/>
              </a:rPr>
              <a:t>thôùt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6405" name="TextBox 28"/>
          <p:cNvSpPr txBox="1">
            <a:spLocks noChangeArrowheads="1"/>
          </p:cNvSpPr>
          <p:nvPr/>
        </p:nvSpPr>
        <p:spPr bwMode="auto">
          <a:xfrm>
            <a:off x="7776088" y="3333750"/>
            <a:ext cx="10631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4400" b="1" dirty="0" err="1" smtClean="0">
                <a:latin typeface="VNI-Avo" pitchFamily="2" charset="0"/>
              </a:rPr>
              <a:t>vôït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6406" name="Text Box 3"/>
          <p:cNvSpPr txBox="1">
            <a:spLocks noChangeArrowheads="1"/>
          </p:cNvSpPr>
          <p:nvPr/>
        </p:nvSpPr>
        <p:spPr bwMode="auto">
          <a:xfrm>
            <a:off x="2743200" y="819150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49: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408" name="TextBox 4"/>
          <p:cNvSpPr txBox="1">
            <a:spLocks noChangeArrowheads="1"/>
          </p:cNvSpPr>
          <p:nvPr/>
        </p:nvSpPr>
        <p:spPr bwMode="auto">
          <a:xfrm>
            <a:off x="5847502" y="4171950"/>
            <a:ext cx="20281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4400" b="1" dirty="0" err="1">
                <a:latin typeface="VNI-Avo" pitchFamily="2" charset="0"/>
              </a:rPr>
              <a:t>q</a:t>
            </a:r>
            <a:r>
              <a:rPr lang="en-US" sz="4400" b="1" dirty="0" err="1" smtClean="0">
                <a:latin typeface="VNI-Avo" pitchFamily="2" charset="0"/>
              </a:rPr>
              <a:t>uaû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ôùt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6409" name="TextBox 4"/>
          <p:cNvSpPr txBox="1">
            <a:spLocks noChangeArrowheads="1"/>
          </p:cNvSpPr>
          <p:nvPr/>
        </p:nvSpPr>
        <p:spPr bwMode="auto">
          <a:xfrm>
            <a:off x="3581400" y="4211419"/>
            <a:ext cx="1905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4400" b="1" dirty="0" err="1">
                <a:latin typeface="VNI-Avo" pitchFamily="2" charset="0"/>
              </a:rPr>
              <a:t>l</a:t>
            </a:r>
            <a:r>
              <a:rPr lang="en-US" sz="4400" b="1" dirty="0" err="1" smtClean="0">
                <a:latin typeface="VNI-Avo" pitchFamily="2" charset="0"/>
              </a:rPr>
              <a:t>aù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loát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6410" name="TextBox 4"/>
          <p:cNvSpPr txBox="1">
            <a:spLocks noChangeArrowheads="1"/>
          </p:cNvSpPr>
          <p:nvPr/>
        </p:nvSpPr>
        <p:spPr bwMode="auto">
          <a:xfrm>
            <a:off x="533401" y="4248150"/>
            <a:ext cx="27077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sz="4400" b="1" dirty="0" err="1">
                <a:latin typeface="VNI-Avo" pitchFamily="2" charset="0"/>
              </a:rPr>
              <a:t>q</a:t>
            </a:r>
            <a:r>
              <a:rPr lang="en-US" sz="4400" b="1" dirty="0" err="1" smtClean="0">
                <a:latin typeface="VNI-Avo" pitchFamily="2" charset="0"/>
              </a:rPr>
              <a:t>uaû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nhoùt</a:t>
            </a:r>
            <a:endParaRPr lang="en-US" sz="44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361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0" y="742950"/>
            <a:ext cx="1524000" cy="685800"/>
            <a:chOff x="762000" y="1342572"/>
            <a:chExt cx="1524000" cy="685800"/>
          </a:xfrm>
        </p:grpSpPr>
        <p:sp>
          <p:nvSpPr>
            <p:cNvPr id="13" name="Rounded Rectangle 12">
              <a:hlinkClick r:id="rId2" action="ppaction://hlinkfile"/>
            </p:cNvPr>
            <p:cNvSpPr/>
            <p:nvPr/>
          </p:nvSpPr>
          <p:spPr>
            <a:xfrm>
              <a:off x="1066800" y="1342572"/>
              <a:ext cx="12192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err="1" smtClean="0">
                  <a:solidFill>
                    <a:schemeClr val="bg1"/>
                  </a:solidFill>
                  <a:latin typeface="VNI-Avo" pitchFamily="2" charset="0"/>
                </a:rPr>
                <a:t>Vieát</a:t>
              </a:r>
              <a:endParaRPr lang="en-US" sz="2800" b="1" dirty="0">
                <a:solidFill>
                  <a:schemeClr val="bg1"/>
                </a:solidFill>
                <a:latin typeface="VNI-Avo" pitchFamily="2" charset="0"/>
              </a:endParaRPr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762000" y="1371147"/>
              <a:ext cx="533400" cy="60960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chemeClr val="tx1"/>
                  </a:solidFill>
                  <a:latin typeface="VNI-Avo" pitchFamily="2" charset="0"/>
                </a:rPr>
                <a:t>3</a:t>
              </a:r>
              <a:endParaRPr lang="en-US" sz="2800" b="1" dirty="0">
                <a:solidFill>
                  <a:schemeClr val="tx1"/>
                </a:solidFill>
                <a:latin typeface="VNI-Avo" pitchFamily="2" charset="0"/>
              </a:endParaRPr>
            </a:p>
          </p:txBody>
        </p:sp>
      </p:grpSp>
      <p:sp>
        <p:nvSpPr>
          <p:cNvPr id="2" name="5-Point Star 1">
            <a:hlinkClick r:id="rId3" action="ppaction://hlinkfile"/>
          </p:cNvPr>
          <p:cNvSpPr/>
          <p:nvPr/>
        </p:nvSpPr>
        <p:spPr bwMode="auto">
          <a:xfrm>
            <a:off x="114300" y="1047750"/>
            <a:ext cx="114300" cy="2667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ight Arrow 3">
            <a:hlinkClick r:id="rId4" action="ppaction://hlinkfile"/>
          </p:cNvPr>
          <p:cNvSpPr/>
          <p:nvPr/>
        </p:nvSpPr>
        <p:spPr bwMode="auto">
          <a:xfrm>
            <a:off x="152400" y="1428750"/>
            <a:ext cx="1524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670625"/>
            <a:ext cx="8610600" cy="3339525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05200" y="590550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 dirty="0" err="1">
                <a:latin typeface="VNI-Avo" pitchFamily="2" charset="0"/>
              </a:rPr>
              <a:t>Tieáng</a:t>
            </a:r>
            <a:r>
              <a:rPr lang="en-US" sz="2800" u="sng" dirty="0">
                <a:latin typeface="VNI-Avo" pitchFamily="2" charset="0"/>
              </a:rPr>
              <a:t> </a:t>
            </a:r>
            <a:r>
              <a:rPr lang="en-US" sz="2800" u="sng" dirty="0" err="1">
                <a:latin typeface="VNI-Avo" pitchFamily="2" charset="0"/>
              </a:rPr>
              <a:t>vieät</a:t>
            </a:r>
            <a:endParaRPr lang="en-US" sz="2800" u="sng" dirty="0">
              <a:latin typeface="VNI-Avo" pitchFamily="2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90800" y="1085850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49: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5322&quot;&gt;&lt;property id=&quot;20148&quot; value=&quot;5&quot;/&gt;&lt;property id=&quot;20300&quot; value=&quot;Slide 15&quot;/&gt;&lt;property id=&quot;20307&quot; value=&quot;434&quot;/&gt;&lt;/object&gt;&lt;object type=&quot;3&quot; unique_id=&quot;15323&quot;&gt;&lt;property id=&quot;20148&quot; value=&quot;5&quot;/&gt;&lt;property id=&quot;20300&quot; value=&quot;Slide 16&quot;/&gt;&lt;property id=&quot;20307&quot; value=&quot;490&quot;/&gt;&lt;/object&gt;&lt;object type=&quot;3&quot; unique_id=&quot;15324&quot;&gt;&lt;property id=&quot;20148&quot; value=&quot;5&quot;/&gt;&lt;property id=&quot;20300&quot; value=&quot;Slide 17&quot;/&gt;&lt;property id=&quot;20307&quot; value=&quot;435&quot;/&gt;&lt;/object&gt;&lt;object type=&quot;3&quot; unique_id=&quot;15326&quot;&gt;&lt;property id=&quot;20148&quot; value=&quot;5&quot;/&gt;&lt;property id=&quot;20300&quot; value=&quot;Slide 19&quot;/&gt;&lt;property id=&quot;20307&quot; value=&quot;492&quot;/&gt;&lt;/object&gt;&lt;object type=&quot;3&quot; unique_id=&quot;15942&quot;&gt;&lt;property id=&quot;20148&quot; value=&quot;5&quot;/&gt;&lt;property id=&quot;20300&quot; value=&quot;Slide 1&quot;/&gt;&lt;property id=&quot;20307&quot; value=&quot;493&quot;/&gt;&lt;/object&gt;&lt;object type=&quot;3&quot; unique_id=&quot;15943&quot;&gt;&lt;property id=&quot;20148&quot; value=&quot;5&quot;/&gt;&lt;property id=&quot;20300&quot; value=&quot;Slide 2&quot;/&gt;&lt;property id=&quot;20307&quot; value=&quot;494&quot;/&gt;&lt;/object&gt;&lt;object type=&quot;3&quot; unique_id=&quot;15944&quot;&gt;&lt;property id=&quot;20148&quot; value=&quot;5&quot;/&gt;&lt;property id=&quot;20300&quot; value=&quot;Slide 3&quot;/&gt;&lt;property id=&quot;20307&quot; value=&quot;495&quot;/&gt;&lt;/object&gt;&lt;object type=&quot;3&quot; unique_id=&quot;15945&quot;&gt;&lt;property id=&quot;20148&quot; value=&quot;5&quot;/&gt;&lt;property id=&quot;20300&quot; value=&quot;Slide 4&quot;/&gt;&lt;property id=&quot;20307&quot; value=&quot;496&quot;/&gt;&lt;/object&gt;&lt;object type=&quot;3&quot; unique_id=&quot;15946&quot;&gt;&lt;property id=&quot;20148&quot; value=&quot;5&quot;/&gt;&lt;property id=&quot;20300&quot; value=&quot;Slide 5&quot;/&gt;&lt;property id=&quot;20307&quot; value=&quot;497&quot;/&gt;&lt;/object&gt;&lt;object type=&quot;3&quot; unique_id=&quot;15947&quot;&gt;&lt;property id=&quot;20148&quot; value=&quot;5&quot;/&gt;&lt;property id=&quot;20300&quot; value=&quot;Slide 6&quot;/&gt;&lt;property id=&quot;20307&quot; value=&quot;498&quot;/&gt;&lt;/object&gt;&lt;object type=&quot;3&quot; unique_id=&quot;15948&quot;&gt;&lt;property id=&quot;20148&quot; value=&quot;5&quot;/&gt;&lt;property id=&quot;20300&quot; value=&quot;Slide 7&quot;/&gt;&lt;property id=&quot;20307&quot; value=&quot;499&quot;/&gt;&lt;/object&gt;&lt;object type=&quot;3&quot; unique_id=&quot;15949&quot;&gt;&lt;property id=&quot;20148&quot; value=&quot;5&quot;/&gt;&lt;property id=&quot;20300&quot; value=&quot;Slide 8&quot;/&gt;&lt;property id=&quot;20307&quot; value=&quot;500&quot;/&gt;&lt;/object&gt;&lt;object type=&quot;3&quot; unique_id=&quot;15950&quot;&gt;&lt;property id=&quot;20148&quot; value=&quot;5&quot;/&gt;&lt;property id=&quot;20300&quot; value=&quot;Slide 9&quot;/&gt;&lt;property id=&quot;20307&quot; value=&quot;501&quot;/&gt;&lt;/object&gt;&lt;object type=&quot;3&quot; unique_id=&quot;15951&quot;&gt;&lt;property id=&quot;20148&quot; value=&quot;5&quot;/&gt;&lt;property id=&quot;20300&quot; value=&quot;Slide 10&quot;/&gt;&lt;property id=&quot;20307&quot; value=&quot;502&quot;/&gt;&lt;/object&gt;&lt;object type=&quot;3&quot; unique_id=&quot;15952&quot;&gt;&lt;property id=&quot;20148&quot; value=&quot;5&quot;/&gt;&lt;property id=&quot;20300&quot; value=&quot;Slide 11&quot;/&gt;&lt;property id=&quot;20307&quot; value=&quot;503&quot;/&gt;&lt;/object&gt;&lt;object type=&quot;3&quot; unique_id=&quot;15953&quot;&gt;&lt;property id=&quot;20148&quot; value=&quot;5&quot;/&gt;&lt;property id=&quot;20300&quot; value=&quot;Slide 12&quot;/&gt;&lt;property id=&quot;20307&quot; value=&quot;504&quot;/&gt;&lt;/object&gt;&lt;object type=&quot;3&quot; unique_id=&quot;15954&quot;&gt;&lt;property id=&quot;20148&quot; value=&quot;5&quot;/&gt;&lt;property id=&quot;20300&quot; value=&quot;Slide 14&quot;/&gt;&lt;property id=&quot;20307&quot; value=&quot;505&quot;/&gt;&lt;/object&gt;&lt;object type=&quot;3&quot; unique_id=&quot;16181&quot;&gt;&lt;property id=&quot;20148&quot; value=&quot;5&quot;/&gt;&lt;property id=&quot;20300&quot; value=&quot;Slide 18&quot;/&gt;&lt;property id=&quot;20307&quot; value=&quot;506&quot;/&gt;&lt;/object&gt;&lt;object type=&quot;3&quot; unique_id=&quot;16243&quot;&gt;&lt;property id=&quot;20148&quot; value=&quot;5&quot;/&gt;&lt;property id=&quot;20300&quot; value=&quot;Slide 13&quot;/&gt;&lt;property id=&quot;20307&quot; value=&quot;507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5558</TotalTime>
  <Words>181</Words>
  <Application>Microsoft Office PowerPoint</Application>
  <PresentationFormat>On-screen Show (16:9)</PresentationFormat>
  <Paragraphs>88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VNI-Avo</vt:lpstr>
      <vt:lpstr>Calibri</vt:lpstr>
      <vt:lpstr>.VnAvant</vt:lpstr>
      <vt:lpstr>.VnTime</vt:lpstr>
      <vt:lpstr>.VnAristote</vt:lpstr>
      <vt:lpstr>Times New Roman</vt:lpstr>
      <vt:lpstr>VNI-Coronet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NCC</cp:lastModifiedBy>
  <cp:revision>408</cp:revision>
  <dcterms:created xsi:type="dcterms:W3CDTF">2006-08-16T00:00:00Z</dcterms:created>
  <dcterms:modified xsi:type="dcterms:W3CDTF">2023-11-06T11:13:17Z</dcterms:modified>
</cp:coreProperties>
</file>