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336" r:id="rId4"/>
    <p:sldId id="330" r:id="rId5"/>
    <p:sldId id="257" r:id="rId6"/>
    <p:sldId id="332" r:id="rId7"/>
    <p:sldId id="333" r:id="rId8"/>
    <p:sldId id="256" r:id="rId9"/>
    <p:sldId id="258" r:id="rId10"/>
    <p:sldId id="334" r:id="rId11"/>
    <p:sldId id="335" r:id="rId12"/>
    <p:sldId id="259" r:id="rId13"/>
    <p:sldId id="301" r:id="rId14"/>
    <p:sldId id="260" r:id="rId15"/>
    <p:sldId id="306" r:id="rId16"/>
    <p:sldId id="338" r:id="rId17"/>
    <p:sldId id="339" r:id="rId18"/>
    <p:sldId id="263" r:id="rId19"/>
    <p:sldId id="264" r:id="rId20"/>
    <p:sldId id="282" r:id="rId21"/>
    <p:sldId id="283" r:id="rId22"/>
    <p:sldId id="284" r:id="rId23"/>
    <p:sldId id="265" r:id="rId24"/>
    <p:sldId id="288" r:id="rId25"/>
    <p:sldId id="322" r:id="rId26"/>
    <p:sldId id="267" r:id="rId27"/>
    <p:sldId id="310" r:id="rId28"/>
    <p:sldId id="323" r:id="rId29"/>
    <p:sldId id="324" r:id="rId30"/>
    <p:sldId id="279" r:id="rId31"/>
    <p:sldId id="326" r:id="rId32"/>
    <p:sldId id="325" r:id="rId33"/>
    <p:sldId id="327" r:id="rId34"/>
    <p:sldId id="337" r:id="rId35"/>
    <p:sldId id="277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861" autoAdjust="0"/>
  </p:normalViewPr>
  <p:slideViewPr>
    <p:cSldViewPr>
      <p:cViewPr varScale="1">
        <p:scale>
          <a:sx n="65" d="100"/>
          <a:sy n="65" d="100"/>
        </p:scale>
        <p:origin x="942" y="78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 chuẩn bị bài học tiếp theo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GV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giới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thiệu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le 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là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1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loài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c</a:t>
            </a:r>
            <a:r>
              <a:rPr lang="vi-VN" b="0" i="0" dirty="0">
                <a:solidFill>
                  <a:srgbClr val="000000"/>
                </a:solidFill>
                <a:effectLst/>
                <a:latin typeface="Google Sans"/>
              </a:rPr>
              <a:t>him sống ở nước hình dạng giống vịt nhưng nhỏ con, mỏ nhọn.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Chút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nữa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chúng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ta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sẽ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cùng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xem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những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hình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ảnh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của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 le 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Google Sans"/>
              </a:rPr>
              <a:t>nhé</a:t>
            </a:r>
            <a:r>
              <a:rPr lang="en-US" b="0" i="0" dirty="0">
                <a:solidFill>
                  <a:srgbClr val="000000"/>
                </a:solidFill>
                <a:effectLst/>
                <a:latin typeface="Google San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79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khi chơi trên bờ hồ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khuyến khích hs ăn cá.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lồng ghép giáo dục bảo vệ các loài chim.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06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62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10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80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8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79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6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77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3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96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33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53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78251" y="1228151"/>
            <a:ext cx="6537786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8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46051" y="4490184"/>
            <a:ext cx="4602186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4049" y="445134"/>
            <a:ext cx="11092212" cy="5857033"/>
          </a:xfrm>
          <a:custGeom>
            <a:avLst/>
            <a:gdLst/>
            <a:ahLst/>
            <a:cxnLst/>
            <a:rect l="l" t="t" r="r" b="b"/>
            <a:pathLst>
              <a:path w="255098" h="175711" extrusionOk="0">
                <a:moveTo>
                  <a:pt x="253462" y="1094"/>
                </a:moveTo>
                <a:cubicBezTo>
                  <a:pt x="253723" y="1094"/>
                  <a:pt x="253968" y="1281"/>
                  <a:pt x="253968" y="1540"/>
                </a:cubicBezTo>
                <a:cubicBezTo>
                  <a:pt x="254078" y="2339"/>
                  <a:pt x="253858" y="3028"/>
                  <a:pt x="253169" y="3497"/>
                </a:cubicBezTo>
                <a:cubicBezTo>
                  <a:pt x="252701" y="3717"/>
                  <a:pt x="252232" y="3938"/>
                  <a:pt x="251543" y="3938"/>
                </a:cubicBezTo>
                <a:cubicBezTo>
                  <a:pt x="251543" y="2560"/>
                  <a:pt x="252232" y="1761"/>
                  <a:pt x="253169" y="1182"/>
                </a:cubicBezTo>
                <a:cubicBezTo>
                  <a:pt x="253261" y="1121"/>
                  <a:pt x="253362" y="1094"/>
                  <a:pt x="253462" y="1094"/>
                </a:cubicBezTo>
                <a:close/>
                <a:moveTo>
                  <a:pt x="2286" y="6209"/>
                </a:moveTo>
                <a:cubicBezTo>
                  <a:pt x="2454" y="6209"/>
                  <a:pt x="2608" y="6263"/>
                  <a:pt x="2756" y="6362"/>
                </a:cubicBezTo>
                <a:cubicBezTo>
                  <a:pt x="3555" y="6831"/>
                  <a:pt x="4134" y="7520"/>
                  <a:pt x="4355" y="8649"/>
                </a:cubicBezTo>
                <a:lnTo>
                  <a:pt x="2068" y="8649"/>
                </a:lnTo>
                <a:cubicBezTo>
                  <a:pt x="1599" y="8649"/>
                  <a:pt x="1268" y="8429"/>
                  <a:pt x="1158" y="7960"/>
                </a:cubicBezTo>
                <a:cubicBezTo>
                  <a:pt x="1048" y="7520"/>
                  <a:pt x="1158" y="6831"/>
                  <a:pt x="1599" y="6473"/>
                </a:cubicBezTo>
                <a:cubicBezTo>
                  <a:pt x="1857" y="6291"/>
                  <a:pt x="2081" y="6209"/>
                  <a:pt x="2286" y="6209"/>
                </a:cubicBezTo>
                <a:close/>
                <a:moveTo>
                  <a:pt x="249146" y="169263"/>
                </a:moveTo>
                <a:cubicBezTo>
                  <a:pt x="250166" y="169263"/>
                  <a:pt x="251103" y="169511"/>
                  <a:pt x="251902" y="170090"/>
                </a:cubicBezTo>
                <a:cubicBezTo>
                  <a:pt x="252701" y="170531"/>
                  <a:pt x="252811" y="171908"/>
                  <a:pt x="252232" y="172845"/>
                </a:cubicBezTo>
                <a:cubicBezTo>
                  <a:pt x="252012" y="173065"/>
                  <a:pt x="251791" y="173396"/>
                  <a:pt x="251433" y="173534"/>
                </a:cubicBezTo>
                <a:cubicBezTo>
                  <a:pt x="251142" y="173735"/>
                  <a:pt x="250837" y="173833"/>
                  <a:pt x="250548" y="173833"/>
                </a:cubicBezTo>
                <a:cubicBezTo>
                  <a:pt x="250045" y="173833"/>
                  <a:pt x="249594" y="173533"/>
                  <a:pt x="249367" y="172955"/>
                </a:cubicBezTo>
                <a:cubicBezTo>
                  <a:pt x="249036" y="171798"/>
                  <a:pt x="248788" y="170531"/>
                  <a:pt x="249146" y="169263"/>
                </a:cubicBezTo>
                <a:close/>
                <a:moveTo>
                  <a:pt x="253495" y="0"/>
                </a:moveTo>
                <a:cubicBezTo>
                  <a:pt x="253206" y="0"/>
                  <a:pt x="252897" y="86"/>
                  <a:pt x="252591" y="273"/>
                </a:cubicBezTo>
                <a:cubicBezTo>
                  <a:pt x="251791" y="741"/>
                  <a:pt x="250965" y="1320"/>
                  <a:pt x="250634" y="2229"/>
                </a:cubicBezTo>
                <a:lnTo>
                  <a:pt x="249587" y="4626"/>
                </a:lnTo>
                <a:cubicBezTo>
                  <a:pt x="247410" y="4985"/>
                  <a:pt x="245123" y="5315"/>
                  <a:pt x="242947" y="5563"/>
                </a:cubicBezTo>
                <a:cubicBezTo>
                  <a:pt x="241321" y="5784"/>
                  <a:pt x="239833" y="6004"/>
                  <a:pt x="238345" y="6362"/>
                </a:cubicBezTo>
                <a:cubicBezTo>
                  <a:pt x="236389" y="6693"/>
                  <a:pt x="234432" y="7161"/>
                  <a:pt x="232504" y="7272"/>
                </a:cubicBezTo>
                <a:cubicBezTo>
                  <a:pt x="230768" y="7520"/>
                  <a:pt x="229169" y="7740"/>
                  <a:pt x="227682" y="8208"/>
                </a:cubicBezTo>
                <a:cubicBezTo>
                  <a:pt x="226524" y="8429"/>
                  <a:pt x="225477" y="8429"/>
                  <a:pt x="224347" y="8429"/>
                </a:cubicBezTo>
                <a:lnTo>
                  <a:pt x="214455" y="8429"/>
                </a:lnTo>
                <a:cubicBezTo>
                  <a:pt x="213078" y="8374"/>
                  <a:pt x="211673" y="8374"/>
                  <a:pt x="210253" y="8374"/>
                </a:cubicBezTo>
                <a:cubicBezTo>
                  <a:pt x="208834" y="8374"/>
                  <a:pt x="207402" y="8374"/>
                  <a:pt x="205969" y="8319"/>
                </a:cubicBezTo>
                <a:cubicBezTo>
                  <a:pt x="202304" y="8071"/>
                  <a:pt x="198750" y="7960"/>
                  <a:pt x="195057" y="7960"/>
                </a:cubicBezTo>
                <a:cubicBezTo>
                  <a:pt x="193239" y="7960"/>
                  <a:pt x="191393" y="8071"/>
                  <a:pt x="189546" y="8071"/>
                </a:cubicBezTo>
                <a:cubicBezTo>
                  <a:pt x="184394" y="7960"/>
                  <a:pt x="179214" y="7850"/>
                  <a:pt x="174171" y="7740"/>
                </a:cubicBezTo>
                <a:cubicBezTo>
                  <a:pt x="171746" y="7740"/>
                  <a:pt x="169459" y="7630"/>
                  <a:pt x="167062" y="7382"/>
                </a:cubicBezTo>
                <a:cubicBezTo>
                  <a:pt x="162681" y="6941"/>
                  <a:pt x="158217" y="6583"/>
                  <a:pt x="153836" y="6362"/>
                </a:cubicBezTo>
                <a:cubicBezTo>
                  <a:pt x="151659" y="6362"/>
                  <a:pt x="149483" y="6252"/>
                  <a:pt x="147306" y="6142"/>
                </a:cubicBezTo>
                <a:cubicBezTo>
                  <a:pt x="144661" y="5894"/>
                  <a:pt x="142015" y="5784"/>
                  <a:pt x="139370" y="5673"/>
                </a:cubicBezTo>
                <a:cubicBezTo>
                  <a:pt x="136174" y="5453"/>
                  <a:pt x="132950" y="5315"/>
                  <a:pt x="129726" y="5095"/>
                </a:cubicBezTo>
                <a:cubicBezTo>
                  <a:pt x="128271" y="5002"/>
                  <a:pt x="126795" y="4968"/>
                  <a:pt x="125308" y="4968"/>
                </a:cubicBezTo>
                <a:cubicBezTo>
                  <a:pt x="123277" y="4968"/>
                  <a:pt x="121225" y="5031"/>
                  <a:pt x="119173" y="5095"/>
                </a:cubicBezTo>
                <a:lnTo>
                  <a:pt x="113772" y="5095"/>
                </a:lnTo>
                <a:cubicBezTo>
                  <a:pt x="110108" y="4985"/>
                  <a:pt x="106305" y="4764"/>
                  <a:pt x="102530" y="4626"/>
                </a:cubicBezTo>
                <a:cubicBezTo>
                  <a:pt x="99775" y="4626"/>
                  <a:pt x="97019" y="4764"/>
                  <a:pt x="94154" y="4874"/>
                </a:cubicBezTo>
                <a:lnTo>
                  <a:pt x="83931" y="4874"/>
                </a:lnTo>
                <a:cubicBezTo>
                  <a:pt x="82572" y="4923"/>
                  <a:pt x="81219" y="4971"/>
                  <a:pt x="79856" y="4971"/>
                </a:cubicBezTo>
                <a:cubicBezTo>
                  <a:pt x="78098" y="4971"/>
                  <a:pt x="76324" y="4890"/>
                  <a:pt x="74508" y="4626"/>
                </a:cubicBezTo>
                <a:lnTo>
                  <a:pt x="73819" y="4626"/>
                </a:lnTo>
                <a:cubicBezTo>
                  <a:pt x="73383" y="4612"/>
                  <a:pt x="72949" y="4606"/>
                  <a:pt x="72518" y="4606"/>
                </a:cubicBezTo>
                <a:cubicBezTo>
                  <a:pt x="69647" y="4606"/>
                  <a:pt x="66853" y="4889"/>
                  <a:pt x="63954" y="4985"/>
                </a:cubicBezTo>
                <a:cubicBezTo>
                  <a:pt x="59931" y="5205"/>
                  <a:pt x="56019" y="5673"/>
                  <a:pt x="52023" y="5784"/>
                </a:cubicBezTo>
                <a:cubicBezTo>
                  <a:pt x="48201" y="5967"/>
                  <a:pt x="44378" y="6169"/>
                  <a:pt x="40571" y="6169"/>
                </a:cubicBezTo>
                <a:cubicBezTo>
                  <a:pt x="39796" y="6169"/>
                  <a:pt x="39020" y="6161"/>
                  <a:pt x="38246" y="6142"/>
                </a:cubicBezTo>
                <a:cubicBezTo>
                  <a:pt x="37089" y="6142"/>
                  <a:pt x="36042" y="6142"/>
                  <a:pt x="34912" y="6252"/>
                </a:cubicBezTo>
                <a:cubicBezTo>
                  <a:pt x="31688" y="6362"/>
                  <a:pt x="28602" y="6362"/>
                  <a:pt x="25378" y="6583"/>
                </a:cubicBezTo>
                <a:cubicBezTo>
                  <a:pt x="22843" y="6831"/>
                  <a:pt x="20336" y="6941"/>
                  <a:pt x="17911" y="7382"/>
                </a:cubicBezTo>
                <a:cubicBezTo>
                  <a:pt x="16313" y="7740"/>
                  <a:pt x="14687" y="7960"/>
                  <a:pt x="13199" y="8071"/>
                </a:cubicBezTo>
                <a:cubicBezTo>
                  <a:pt x="11491" y="8208"/>
                  <a:pt x="9755" y="8319"/>
                  <a:pt x="8157" y="8760"/>
                </a:cubicBezTo>
                <a:cubicBezTo>
                  <a:pt x="7746" y="8944"/>
                  <a:pt x="7334" y="9004"/>
                  <a:pt x="6919" y="9004"/>
                </a:cubicBezTo>
                <a:cubicBezTo>
                  <a:pt x="6528" y="9004"/>
                  <a:pt x="6133" y="8951"/>
                  <a:pt x="5732" y="8897"/>
                </a:cubicBezTo>
                <a:lnTo>
                  <a:pt x="5402" y="8208"/>
                </a:lnTo>
                <a:cubicBezTo>
                  <a:pt x="4933" y="7520"/>
                  <a:pt x="4492" y="6693"/>
                  <a:pt x="3803" y="6004"/>
                </a:cubicBezTo>
                <a:cubicBezTo>
                  <a:pt x="3431" y="5572"/>
                  <a:pt x="2890" y="5374"/>
                  <a:pt x="2363" y="5374"/>
                </a:cubicBezTo>
                <a:cubicBezTo>
                  <a:pt x="1914" y="5374"/>
                  <a:pt x="1475" y="5518"/>
                  <a:pt x="1158" y="5784"/>
                </a:cubicBezTo>
                <a:cubicBezTo>
                  <a:pt x="359" y="6362"/>
                  <a:pt x="1" y="7740"/>
                  <a:pt x="469" y="8649"/>
                </a:cubicBezTo>
                <a:cubicBezTo>
                  <a:pt x="690" y="9008"/>
                  <a:pt x="1048" y="9338"/>
                  <a:pt x="1379" y="9338"/>
                </a:cubicBezTo>
                <a:cubicBezTo>
                  <a:pt x="1957" y="9448"/>
                  <a:pt x="2536" y="9448"/>
                  <a:pt x="2977" y="9448"/>
                </a:cubicBezTo>
                <a:cubicBezTo>
                  <a:pt x="3555" y="9448"/>
                  <a:pt x="4134" y="9448"/>
                  <a:pt x="4713" y="9807"/>
                </a:cubicBezTo>
                <a:cubicBezTo>
                  <a:pt x="4823" y="10275"/>
                  <a:pt x="5043" y="10826"/>
                  <a:pt x="5043" y="11295"/>
                </a:cubicBezTo>
                <a:cubicBezTo>
                  <a:pt x="5181" y="12672"/>
                  <a:pt x="5291" y="14050"/>
                  <a:pt x="5291" y="15428"/>
                </a:cubicBezTo>
                <a:cubicBezTo>
                  <a:pt x="5402" y="17384"/>
                  <a:pt x="5291" y="19340"/>
                  <a:pt x="5291" y="21297"/>
                </a:cubicBezTo>
                <a:cubicBezTo>
                  <a:pt x="5181" y="26339"/>
                  <a:pt x="4823" y="31492"/>
                  <a:pt x="4244" y="36562"/>
                </a:cubicBezTo>
                <a:cubicBezTo>
                  <a:pt x="4024" y="38050"/>
                  <a:pt x="3803" y="39427"/>
                  <a:pt x="3666" y="40805"/>
                </a:cubicBezTo>
                <a:cubicBezTo>
                  <a:pt x="3225" y="44470"/>
                  <a:pt x="2756" y="48272"/>
                  <a:pt x="2426" y="51937"/>
                </a:cubicBezTo>
                <a:cubicBezTo>
                  <a:pt x="2068" y="54913"/>
                  <a:pt x="1847" y="57916"/>
                  <a:pt x="1737" y="61002"/>
                </a:cubicBezTo>
                <a:cubicBezTo>
                  <a:pt x="1489" y="63868"/>
                  <a:pt x="1489" y="66871"/>
                  <a:pt x="1379" y="69847"/>
                </a:cubicBezTo>
                <a:cubicBezTo>
                  <a:pt x="1268" y="73181"/>
                  <a:pt x="1158" y="76515"/>
                  <a:pt x="1048" y="79960"/>
                </a:cubicBezTo>
                <a:cubicBezTo>
                  <a:pt x="910" y="84313"/>
                  <a:pt x="910" y="88667"/>
                  <a:pt x="910" y="93048"/>
                </a:cubicBezTo>
                <a:cubicBezTo>
                  <a:pt x="910" y="97760"/>
                  <a:pt x="800" y="102444"/>
                  <a:pt x="469" y="107156"/>
                </a:cubicBezTo>
                <a:cubicBezTo>
                  <a:pt x="221" y="109222"/>
                  <a:pt x="359" y="111289"/>
                  <a:pt x="359" y="113355"/>
                </a:cubicBezTo>
                <a:cubicBezTo>
                  <a:pt x="359" y="113466"/>
                  <a:pt x="469" y="113603"/>
                  <a:pt x="469" y="113714"/>
                </a:cubicBezTo>
                <a:cubicBezTo>
                  <a:pt x="800" y="113934"/>
                  <a:pt x="1048" y="114044"/>
                  <a:pt x="1268" y="114044"/>
                </a:cubicBezTo>
                <a:cubicBezTo>
                  <a:pt x="1847" y="113824"/>
                  <a:pt x="1847" y="113355"/>
                  <a:pt x="1847" y="113025"/>
                </a:cubicBezTo>
                <a:cubicBezTo>
                  <a:pt x="1957" y="111757"/>
                  <a:pt x="1957" y="110490"/>
                  <a:pt x="2068" y="109222"/>
                </a:cubicBezTo>
                <a:cubicBezTo>
                  <a:pt x="2068" y="108313"/>
                  <a:pt x="2178" y="107514"/>
                  <a:pt x="2178" y="106715"/>
                </a:cubicBezTo>
                <a:cubicBezTo>
                  <a:pt x="2288" y="103711"/>
                  <a:pt x="2178" y="100736"/>
                  <a:pt x="2288" y="97760"/>
                </a:cubicBezTo>
                <a:cubicBezTo>
                  <a:pt x="2426" y="91780"/>
                  <a:pt x="2426" y="85911"/>
                  <a:pt x="2288" y="79960"/>
                </a:cubicBezTo>
                <a:cubicBezTo>
                  <a:pt x="2288" y="77315"/>
                  <a:pt x="2178" y="74780"/>
                  <a:pt x="2288" y="72134"/>
                </a:cubicBezTo>
                <a:cubicBezTo>
                  <a:pt x="2426" y="68470"/>
                  <a:pt x="2756" y="64805"/>
                  <a:pt x="2867" y="61113"/>
                </a:cubicBezTo>
                <a:cubicBezTo>
                  <a:pt x="2977" y="61002"/>
                  <a:pt x="2977" y="61002"/>
                  <a:pt x="2977" y="60892"/>
                </a:cubicBezTo>
                <a:cubicBezTo>
                  <a:pt x="3335" y="56759"/>
                  <a:pt x="3666" y="52626"/>
                  <a:pt x="4134" y="48493"/>
                </a:cubicBezTo>
                <a:cubicBezTo>
                  <a:pt x="4492" y="44718"/>
                  <a:pt x="4933" y="41026"/>
                  <a:pt x="5512" y="37361"/>
                </a:cubicBezTo>
                <a:cubicBezTo>
                  <a:pt x="6201" y="32759"/>
                  <a:pt x="6669" y="28296"/>
                  <a:pt x="6669" y="23694"/>
                </a:cubicBezTo>
                <a:lnTo>
                  <a:pt x="6669" y="20470"/>
                </a:lnTo>
                <a:cubicBezTo>
                  <a:pt x="6779" y="17164"/>
                  <a:pt x="6669" y="13719"/>
                  <a:pt x="6090" y="10385"/>
                </a:cubicBezTo>
                <a:cubicBezTo>
                  <a:pt x="5980" y="10275"/>
                  <a:pt x="6090" y="10137"/>
                  <a:pt x="6090" y="10027"/>
                </a:cubicBezTo>
                <a:cubicBezTo>
                  <a:pt x="7248" y="9807"/>
                  <a:pt x="8267" y="9586"/>
                  <a:pt x="9425" y="9338"/>
                </a:cubicBezTo>
                <a:lnTo>
                  <a:pt x="12180" y="9008"/>
                </a:lnTo>
                <a:cubicBezTo>
                  <a:pt x="13778" y="8760"/>
                  <a:pt x="15376" y="8649"/>
                  <a:pt x="16892" y="8429"/>
                </a:cubicBezTo>
                <a:cubicBezTo>
                  <a:pt x="19179" y="8208"/>
                  <a:pt x="21355" y="7740"/>
                  <a:pt x="23532" y="7630"/>
                </a:cubicBezTo>
                <a:cubicBezTo>
                  <a:pt x="25268" y="7630"/>
                  <a:pt x="26977" y="7520"/>
                  <a:pt x="28712" y="7382"/>
                </a:cubicBezTo>
                <a:cubicBezTo>
                  <a:pt x="31110" y="7382"/>
                  <a:pt x="33645" y="7161"/>
                  <a:pt x="36042" y="7051"/>
                </a:cubicBezTo>
                <a:cubicBezTo>
                  <a:pt x="36878" y="7026"/>
                  <a:pt x="37719" y="7018"/>
                  <a:pt x="38563" y="7018"/>
                </a:cubicBezTo>
                <a:cubicBezTo>
                  <a:pt x="40069" y="7018"/>
                  <a:pt x="41587" y="7044"/>
                  <a:pt x="43112" y="7044"/>
                </a:cubicBezTo>
                <a:cubicBezTo>
                  <a:pt x="44506" y="7044"/>
                  <a:pt x="45907" y="7022"/>
                  <a:pt x="47312" y="6941"/>
                </a:cubicBezTo>
                <a:cubicBezTo>
                  <a:pt x="51886" y="6583"/>
                  <a:pt x="56597" y="6473"/>
                  <a:pt x="61309" y="6252"/>
                </a:cubicBezTo>
                <a:cubicBezTo>
                  <a:pt x="63954" y="6004"/>
                  <a:pt x="66600" y="5784"/>
                  <a:pt x="69245" y="5673"/>
                </a:cubicBezTo>
                <a:cubicBezTo>
                  <a:pt x="70154" y="5618"/>
                  <a:pt x="71070" y="5591"/>
                  <a:pt x="71990" y="5591"/>
                </a:cubicBezTo>
                <a:cubicBezTo>
                  <a:pt x="72909" y="5591"/>
                  <a:pt x="73833" y="5618"/>
                  <a:pt x="74756" y="5673"/>
                </a:cubicBezTo>
                <a:cubicBezTo>
                  <a:pt x="76932" y="5894"/>
                  <a:pt x="79109" y="5894"/>
                  <a:pt x="81176" y="5894"/>
                </a:cubicBezTo>
                <a:cubicBezTo>
                  <a:pt x="87706" y="5784"/>
                  <a:pt x="94264" y="5673"/>
                  <a:pt x="100684" y="5673"/>
                </a:cubicBezTo>
                <a:cubicBezTo>
                  <a:pt x="101277" y="5658"/>
                  <a:pt x="101870" y="5651"/>
                  <a:pt x="102463" y="5651"/>
                </a:cubicBezTo>
                <a:cubicBezTo>
                  <a:pt x="106117" y="5651"/>
                  <a:pt x="109775" y="5909"/>
                  <a:pt x="113331" y="6004"/>
                </a:cubicBezTo>
                <a:cubicBezTo>
                  <a:pt x="114094" y="6050"/>
                  <a:pt x="114844" y="6065"/>
                  <a:pt x="115586" y="6065"/>
                </a:cubicBezTo>
                <a:cubicBezTo>
                  <a:pt x="117070" y="6065"/>
                  <a:pt x="118521" y="6004"/>
                  <a:pt x="119972" y="6004"/>
                </a:cubicBezTo>
                <a:cubicBezTo>
                  <a:pt x="121882" y="6004"/>
                  <a:pt x="123805" y="5955"/>
                  <a:pt x="125724" y="5955"/>
                </a:cubicBezTo>
                <a:cubicBezTo>
                  <a:pt x="126683" y="5955"/>
                  <a:pt x="127641" y="5967"/>
                  <a:pt x="128597" y="6004"/>
                </a:cubicBezTo>
                <a:cubicBezTo>
                  <a:pt x="131242" y="6142"/>
                  <a:pt x="133997" y="6362"/>
                  <a:pt x="136753" y="6473"/>
                </a:cubicBezTo>
                <a:cubicBezTo>
                  <a:pt x="139728" y="6693"/>
                  <a:pt x="142704" y="6693"/>
                  <a:pt x="145818" y="6941"/>
                </a:cubicBezTo>
                <a:cubicBezTo>
                  <a:pt x="148573" y="7051"/>
                  <a:pt x="151439" y="7272"/>
                  <a:pt x="154305" y="7382"/>
                </a:cubicBezTo>
                <a:cubicBezTo>
                  <a:pt x="156729" y="7520"/>
                  <a:pt x="159237" y="7630"/>
                  <a:pt x="161772" y="7850"/>
                </a:cubicBezTo>
                <a:cubicBezTo>
                  <a:pt x="163039" y="7960"/>
                  <a:pt x="164417" y="8071"/>
                  <a:pt x="165795" y="8208"/>
                </a:cubicBezTo>
                <a:cubicBezTo>
                  <a:pt x="167861" y="8429"/>
                  <a:pt x="169928" y="8539"/>
                  <a:pt x="171994" y="8649"/>
                </a:cubicBezTo>
                <a:cubicBezTo>
                  <a:pt x="174860" y="8760"/>
                  <a:pt x="177616" y="8760"/>
                  <a:pt x="180481" y="8897"/>
                </a:cubicBezTo>
                <a:cubicBezTo>
                  <a:pt x="184835" y="8897"/>
                  <a:pt x="189106" y="8897"/>
                  <a:pt x="193349" y="9008"/>
                </a:cubicBezTo>
                <a:cubicBezTo>
                  <a:pt x="194874" y="9008"/>
                  <a:pt x="196398" y="8959"/>
                  <a:pt x="197964" y="8959"/>
                </a:cubicBezTo>
                <a:cubicBezTo>
                  <a:pt x="198747" y="8959"/>
                  <a:pt x="199539" y="8971"/>
                  <a:pt x="200348" y="9008"/>
                </a:cubicBezTo>
                <a:cubicBezTo>
                  <a:pt x="203213" y="9118"/>
                  <a:pt x="206189" y="9228"/>
                  <a:pt x="209193" y="9338"/>
                </a:cubicBezTo>
                <a:cubicBezTo>
                  <a:pt x="214125" y="9338"/>
                  <a:pt x="219167" y="9338"/>
                  <a:pt x="224237" y="9448"/>
                </a:cubicBezTo>
                <a:cubicBezTo>
                  <a:pt x="225835" y="9448"/>
                  <a:pt x="227323" y="9338"/>
                  <a:pt x="228921" y="8897"/>
                </a:cubicBezTo>
                <a:cubicBezTo>
                  <a:pt x="229858" y="8649"/>
                  <a:pt x="230768" y="8539"/>
                  <a:pt x="231677" y="8429"/>
                </a:cubicBezTo>
                <a:cubicBezTo>
                  <a:pt x="233633" y="8071"/>
                  <a:pt x="235590" y="7850"/>
                  <a:pt x="237436" y="7520"/>
                </a:cubicBezTo>
                <a:cubicBezTo>
                  <a:pt x="238924" y="7272"/>
                  <a:pt x="240412" y="7051"/>
                  <a:pt x="241789" y="6831"/>
                </a:cubicBezTo>
                <a:cubicBezTo>
                  <a:pt x="242947" y="6583"/>
                  <a:pt x="244076" y="6473"/>
                  <a:pt x="245234" y="6252"/>
                </a:cubicBezTo>
                <a:cubicBezTo>
                  <a:pt x="246722" y="6004"/>
                  <a:pt x="248099" y="5784"/>
                  <a:pt x="249477" y="5673"/>
                </a:cubicBezTo>
                <a:cubicBezTo>
                  <a:pt x="249587" y="5784"/>
                  <a:pt x="249725" y="6004"/>
                  <a:pt x="249725" y="6142"/>
                </a:cubicBezTo>
                <a:cubicBezTo>
                  <a:pt x="249587" y="9448"/>
                  <a:pt x="249587" y="12893"/>
                  <a:pt x="249367" y="16227"/>
                </a:cubicBezTo>
                <a:cubicBezTo>
                  <a:pt x="249036" y="20470"/>
                  <a:pt x="248788" y="24741"/>
                  <a:pt x="248678" y="28984"/>
                </a:cubicBezTo>
                <a:cubicBezTo>
                  <a:pt x="248568" y="33558"/>
                  <a:pt x="248568" y="38160"/>
                  <a:pt x="248457" y="42761"/>
                </a:cubicBezTo>
                <a:lnTo>
                  <a:pt x="248457" y="50229"/>
                </a:lnTo>
                <a:cubicBezTo>
                  <a:pt x="248347" y="54114"/>
                  <a:pt x="248209" y="57916"/>
                  <a:pt x="248209" y="61801"/>
                </a:cubicBezTo>
                <a:cubicBezTo>
                  <a:pt x="248209" y="64226"/>
                  <a:pt x="248099" y="66623"/>
                  <a:pt x="248099" y="69048"/>
                </a:cubicBezTo>
                <a:cubicBezTo>
                  <a:pt x="248209" y="72024"/>
                  <a:pt x="248347" y="75027"/>
                  <a:pt x="248209" y="77893"/>
                </a:cubicBezTo>
                <a:cubicBezTo>
                  <a:pt x="248209" y="80869"/>
                  <a:pt x="248099" y="83983"/>
                  <a:pt x="248099" y="86958"/>
                </a:cubicBezTo>
                <a:cubicBezTo>
                  <a:pt x="247989" y="94536"/>
                  <a:pt x="247989" y="102113"/>
                  <a:pt x="247989" y="109691"/>
                </a:cubicBezTo>
                <a:cubicBezTo>
                  <a:pt x="247989" y="110600"/>
                  <a:pt x="247989" y="111399"/>
                  <a:pt x="247879" y="112226"/>
                </a:cubicBezTo>
                <a:cubicBezTo>
                  <a:pt x="247658" y="120244"/>
                  <a:pt x="247521" y="128290"/>
                  <a:pt x="247658" y="136336"/>
                </a:cubicBezTo>
                <a:cubicBezTo>
                  <a:pt x="247658" y="144933"/>
                  <a:pt x="247658" y="153667"/>
                  <a:pt x="248099" y="162264"/>
                </a:cubicBezTo>
                <a:cubicBezTo>
                  <a:pt x="248099" y="164110"/>
                  <a:pt x="247879" y="165819"/>
                  <a:pt x="247521" y="167665"/>
                </a:cubicBezTo>
                <a:cubicBezTo>
                  <a:pt x="246969" y="167775"/>
                  <a:pt x="246501" y="167885"/>
                  <a:pt x="245922" y="168023"/>
                </a:cubicBezTo>
                <a:cubicBezTo>
                  <a:pt x="244324" y="168243"/>
                  <a:pt x="242588" y="168464"/>
                  <a:pt x="240990" y="168712"/>
                </a:cubicBezTo>
                <a:cubicBezTo>
                  <a:pt x="239723" y="168932"/>
                  <a:pt x="238565" y="169153"/>
                  <a:pt x="237326" y="169263"/>
                </a:cubicBezTo>
                <a:cubicBezTo>
                  <a:pt x="235700" y="169511"/>
                  <a:pt x="234102" y="169621"/>
                  <a:pt x="232504" y="169731"/>
                </a:cubicBezTo>
                <a:cubicBezTo>
                  <a:pt x="230547" y="169842"/>
                  <a:pt x="228591" y="170090"/>
                  <a:pt x="226634" y="170200"/>
                </a:cubicBezTo>
                <a:cubicBezTo>
                  <a:pt x="224347" y="170420"/>
                  <a:pt x="222171" y="170531"/>
                  <a:pt x="219856" y="170641"/>
                </a:cubicBezTo>
                <a:cubicBezTo>
                  <a:pt x="214703" y="170999"/>
                  <a:pt x="209634" y="171330"/>
                  <a:pt x="204481" y="171467"/>
                </a:cubicBezTo>
                <a:cubicBezTo>
                  <a:pt x="202304" y="171578"/>
                  <a:pt x="200238" y="171578"/>
                  <a:pt x="198061" y="171578"/>
                </a:cubicBezTo>
                <a:cubicBezTo>
                  <a:pt x="194727" y="171798"/>
                  <a:pt x="191393" y="172018"/>
                  <a:pt x="188059" y="172156"/>
                </a:cubicBezTo>
                <a:cubicBezTo>
                  <a:pt x="185193" y="172266"/>
                  <a:pt x="182327" y="172377"/>
                  <a:pt x="179572" y="172377"/>
                </a:cubicBezTo>
                <a:cubicBezTo>
                  <a:pt x="173813" y="172487"/>
                  <a:pt x="168192" y="172597"/>
                  <a:pt x="162571" y="172707"/>
                </a:cubicBezTo>
                <a:cubicBezTo>
                  <a:pt x="160504" y="172707"/>
                  <a:pt x="158438" y="172845"/>
                  <a:pt x="156371" y="172845"/>
                </a:cubicBezTo>
                <a:cubicBezTo>
                  <a:pt x="153558" y="173014"/>
                  <a:pt x="150729" y="173248"/>
                  <a:pt x="147908" y="173248"/>
                </a:cubicBezTo>
                <a:cubicBezTo>
                  <a:pt x="147054" y="173248"/>
                  <a:pt x="146201" y="173227"/>
                  <a:pt x="145350" y="173176"/>
                </a:cubicBezTo>
                <a:cubicBezTo>
                  <a:pt x="144263" y="173125"/>
                  <a:pt x="143171" y="173103"/>
                  <a:pt x="142075" y="173103"/>
                </a:cubicBezTo>
                <a:cubicBezTo>
                  <a:pt x="138420" y="173103"/>
                  <a:pt x="134729" y="173343"/>
                  <a:pt x="131104" y="173534"/>
                </a:cubicBezTo>
                <a:cubicBezTo>
                  <a:pt x="127549" y="173644"/>
                  <a:pt x="123995" y="173865"/>
                  <a:pt x="120330" y="174085"/>
                </a:cubicBezTo>
                <a:cubicBezTo>
                  <a:pt x="118016" y="174223"/>
                  <a:pt x="115729" y="174223"/>
                  <a:pt x="113442" y="174443"/>
                </a:cubicBezTo>
                <a:cubicBezTo>
                  <a:pt x="110821" y="174653"/>
                  <a:pt x="108201" y="174730"/>
                  <a:pt x="105581" y="174730"/>
                </a:cubicBezTo>
                <a:cubicBezTo>
                  <a:pt x="104068" y="174730"/>
                  <a:pt x="102555" y="174704"/>
                  <a:pt x="101042" y="174664"/>
                </a:cubicBezTo>
                <a:lnTo>
                  <a:pt x="93685" y="174664"/>
                </a:lnTo>
                <a:cubicBezTo>
                  <a:pt x="92597" y="174664"/>
                  <a:pt x="91509" y="174691"/>
                  <a:pt x="90420" y="174691"/>
                </a:cubicBezTo>
                <a:cubicBezTo>
                  <a:pt x="89332" y="174691"/>
                  <a:pt x="88243" y="174664"/>
                  <a:pt x="87155" y="174553"/>
                </a:cubicBezTo>
                <a:cubicBezTo>
                  <a:pt x="85777" y="174443"/>
                  <a:pt x="84400" y="174333"/>
                  <a:pt x="83022" y="174223"/>
                </a:cubicBezTo>
                <a:lnTo>
                  <a:pt x="83022" y="174223"/>
                </a:lnTo>
                <a:cubicBezTo>
                  <a:pt x="83132" y="174664"/>
                  <a:pt x="83132" y="175022"/>
                  <a:pt x="83242" y="175352"/>
                </a:cubicBezTo>
                <a:lnTo>
                  <a:pt x="85639" y="175352"/>
                </a:lnTo>
                <a:cubicBezTo>
                  <a:pt x="87844" y="175600"/>
                  <a:pt x="90021" y="175600"/>
                  <a:pt x="92087" y="175600"/>
                </a:cubicBezTo>
                <a:cubicBezTo>
                  <a:pt x="95283" y="175600"/>
                  <a:pt x="98507" y="175711"/>
                  <a:pt x="101731" y="175711"/>
                </a:cubicBezTo>
                <a:lnTo>
                  <a:pt x="104239" y="175711"/>
                </a:lnTo>
                <a:cubicBezTo>
                  <a:pt x="108510" y="175711"/>
                  <a:pt x="112753" y="175463"/>
                  <a:pt x="116996" y="175242"/>
                </a:cubicBezTo>
                <a:cubicBezTo>
                  <a:pt x="119283" y="175132"/>
                  <a:pt x="121708" y="175022"/>
                  <a:pt x="124105" y="174912"/>
                </a:cubicBezTo>
                <a:cubicBezTo>
                  <a:pt x="128018" y="174664"/>
                  <a:pt x="131931" y="174443"/>
                  <a:pt x="135816" y="174333"/>
                </a:cubicBezTo>
                <a:cubicBezTo>
                  <a:pt x="137903" y="174183"/>
                  <a:pt x="140031" y="174083"/>
                  <a:pt x="142182" y="174083"/>
                </a:cubicBezTo>
                <a:cubicBezTo>
                  <a:pt x="143579" y="174083"/>
                  <a:pt x="144986" y="174125"/>
                  <a:pt x="146397" y="174223"/>
                </a:cubicBezTo>
                <a:cubicBezTo>
                  <a:pt x="146773" y="174260"/>
                  <a:pt x="147153" y="174272"/>
                  <a:pt x="147534" y="174272"/>
                </a:cubicBezTo>
                <a:cubicBezTo>
                  <a:pt x="148298" y="174272"/>
                  <a:pt x="149069" y="174223"/>
                  <a:pt x="149841" y="174223"/>
                </a:cubicBezTo>
                <a:cubicBezTo>
                  <a:pt x="154663" y="173975"/>
                  <a:pt x="159485" y="173644"/>
                  <a:pt x="164307" y="173644"/>
                </a:cubicBezTo>
                <a:lnTo>
                  <a:pt x="170727" y="173644"/>
                </a:lnTo>
                <a:cubicBezTo>
                  <a:pt x="174860" y="173534"/>
                  <a:pt x="178993" y="173396"/>
                  <a:pt x="183126" y="173286"/>
                </a:cubicBezTo>
                <a:cubicBezTo>
                  <a:pt x="185992" y="173176"/>
                  <a:pt x="188858" y="173065"/>
                  <a:pt x="191723" y="172955"/>
                </a:cubicBezTo>
                <a:cubicBezTo>
                  <a:pt x="194616" y="172845"/>
                  <a:pt x="197372" y="172597"/>
                  <a:pt x="200127" y="172487"/>
                </a:cubicBezTo>
                <a:cubicBezTo>
                  <a:pt x="202414" y="172487"/>
                  <a:pt x="204591" y="172487"/>
                  <a:pt x="206768" y="172377"/>
                </a:cubicBezTo>
                <a:cubicBezTo>
                  <a:pt x="211480" y="172156"/>
                  <a:pt x="216191" y="171798"/>
                  <a:pt x="220903" y="171578"/>
                </a:cubicBezTo>
                <a:cubicBezTo>
                  <a:pt x="225725" y="171330"/>
                  <a:pt x="230657" y="170889"/>
                  <a:pt x="235479" y="170420"/>
                </a:cubicBezTo>
                <a:cubicBezTo>
                  <a:pt x="237656" y="170310"/>
                  <a:pt x="239723" y="169842"/>
                  <a:pt x="241789" y="169511"/>
                </a:cubicBezTo>
                <a:cubicBezTo>
                  <a:pt x="242947" y="169401"/>
                  <a:pt x="244076" y="169153"/>
                  <a:pt x="245234" y="168932"/>
                </a:cubicBezTo>
                <a:cubicBezTo>
                  <a:pt x="245922" y="168932"/>
                  <a:pt x="246611" y="168932"/>
                  <a:pt x="247300" y="169153"/>
                </a:cubicBezTo>
                <a:cubicBezTo>
                  <a:pt x="247410" y="169842"/>
                  <a:pt x="247521" y="170531"/>
                  <a:pt x="247521" y="171109"/>
                </a:cubicBezTo>
                <a:cubicBezTo>
                  <a:pt x="247521" y="172487"/>
                  <a:pt x="248209" y="173286"/>
                  <a:pt x="249146" y="174085"/>
                </a:cubicBezTo>
                <a:cubicBezTo>
                  <a:pt x="249620" y="174483"/>
                  <a:pt x="250145" y="174659"/>
                  <a:pt x="250651" y="174659"/>
                </a:cubicBezTo>
                <a:cubicBezTo>
                  <a:pt x="250881" y="174659"/>
                  <a:pt x="251107" y="174622"/>
                  <a:pt x="251323" y="174553"/>
                </a:cubicBezTo>
                <a:cubicBezTo>
                  <a:pt x="252343" y="174085"/>
                  <a:pt x="253169" y="173396"/>
                  <a:pt x="253390" y="172266"/>
                </a:cubicBezTo>
                <a:cubicBezTo>
                  <a:pt x="253610" y="170999"/>
                  <a:pt x="253279" y="169952"/>
                  <a:pt x="252232" y="169263"/>
                </a:cubicBezTo>
                <a:cubicBezTo>
                  <a:pt x="251654" y="168822"/>
                  <a:pt x="250965" y="168574"/>
                  <a:pt x="250276" y="168243"/>
                </a:cubicBezTo>
                <a:cubicBezTo>
                  <a:pt x="249945" y="168023"/>
                  <a:pt x="249587" y="167885"/>
                  <a:pt x="249256" y="167775"/>
                </a:cubicBezTo>
                <a:cubicBezTo>
                  <a:pt x="249256" y="163532"/>
                  <a:pt x="249146" y="159399"/>
                  <a:pt x="249146" y="155376"/>
                </a:cubicBezTo>
                <a:lnTo>
                  <a:pt x="249146" y="142866"/>
                </a:lnTo>
                <a:cubicBezTo>
                  <a:pt x="249036" y="138733"/>
                  <a:pt x="248898" y="134710"/>
                  <a:pt x="248898" y="130577"/>
                </a:cubicBezTo>
                <a:cubicBezTo>
                  <a:pt x="249036" y="125645"/>
                  <a:pt x="249036" y="120712"/>
                  <a:pt x="249146" y="115780"/>
                </a:cubicBezTo>
                <a:cubicBezTo>
                  <a:pt x="249146" y="114981"/>
                  <a:pt x="249036" y="114155"/>
                  <a:pt x="249036" y="113355"/>
                </a:cubicBezTo>
                <a:cubicBezTo>
                  <a:pt x="249146" y="109581"/>
                  <a:pt x="249146" y="105778"/>
                  <a:pt x="249256" y="102003"/>
                </a:cubicBezTo>
                <a:lnTo>
                  <a:pt x="249256" y="97512"/>
                </a:lnTo>
                <a:lnTo>
                  <a:pt x="249256" y="88116"/>
                </a:lnTo>
                <a:cubicBezTo>
                  <a:pt x="249256" y="86159"/>
                  <a:pt x="249256" y="84203"/>
                  <a:pt x="249367" y="82357"/>
                </a:cubicBezTo>
                <a:cubicBezTo>
                  <a:pt x="249367" y="80070"/>
                  <a:pt x="249477" y="77783"/>
                  <a:pt x="249477" y="75579"/>
                </a:cubicBezTo>
                <a:cubicBezTo>
                  <a:pt x="249587" y="73071"/>
                  <a:pt x="249587" y="70536"/>
                  <a:pt x="249725" y="68001"/>
                </a:cubicBezTo>
                <a:cubicBezTo>
                  <a:pt x="249835" y="63069"/>
                  <a:pt x="249945" y="58137"/>
                  <a:pt x="250056" y="53205"/>
                </a:cubicBezTo>
                <a:cubicBezTo>
                  <a:pt x="250166" y="50449"/>
                  <a:pt x="250166" y="47583"/>
                  <a:pt x="250276" y="44718"/>
                </a:cubicBezTo>
                <a:cubicBezTo>
                  <a:pt x="250414" y="40695"/>
                  <a:pt x="250744" y="36672"/>
                  <a:pt x="250855" y="32649"/>
                </a:cubicBezTo>
                <a:cubicBezTo>
                  <a:pt x="250965" y="30004"/>
                  <a:pt x="251213" y="27248"/>
                  <a:pt x="251213" y="24603"/>
                </a:cubicBezTo>
                <a:cubicBezTo>
                  <a:pt x="251323" y="20828"/>
                  <a:pt x="251433" y="17026"/>
                  <a:pt x="251433" y="13251"/>
                </a:cubicBezTo>
                <a:lnTo>
                  <a:pt x="251433" y="5315"/>
                </a:lnTo>
                <a:cubicBezTo>
                  <a:pt x="252122" y="4985"/>
                  <a:pt x="252811" y="4764"/>
                  <a:pt x="253390" y="4406"/>
                </a:cubicBezTo>
                <a:cubicBezTo>
                  <a:pt x="254547" y="3827"/>
                  <a:pt x="255098" y="2808"/>
                  <a:pt x="254988" y="1540"/>
                </a:cubicBezTo>
                <a:cubicBezTo>
                  <a:pt x="254907" y="617"/>
                  <a:pt x="254271" y="0"/>
                  <a:pt x="2534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2" name="Google Shape;12;p2"/>
          <p:cNvSpPr/>
          <p:nvPr/>
        </p:nvSpPr>
        <p:spPr>
          <a:xfrm>
            <a:off x="515577" y="4778401"/>
            <a:ext cx="1069248" cy="1591033"/>
          </a:xfrm>
          <a:custGeom>
            <a:avLst/>
            <a:gdLst/>
            <a:ahLst/>
            <a:cxnLst/>
            <a:rect l="l" t="t" r="r" b="b"/>
            <a:pathLst>
              <a:path w="32157" h="47731" extrusionOk="0">
                <a:moveTo>
                  <a:pt x="3693" y="42489"/>
                </a:moveTo>
                <a:cubicBezTo>
                  <a:pt x="3803" y="43398"/>
                  <a:pt x="3583" y="44225"/>
                  <a:pt x="3225" y="45134"/>
                </a:cubicBezTo>
                <a:cubicBezTo>
                  <a:pt x="3004" y="45602"/>
                  <a:pt x="2756" y="45713"/>
                  <a:pt x="1957" y="45823"/>
                </a:cubicBezTo>
                <a:cubicBezTo>
                  <a:pt x="1847" y="45465"/>
                  <a:pt x="1737" y="45134"/>
                  <a:pt x="1737" y="44776"/>
                </a:cubicBezTo>
                <a:cubicBezTo>
                  <a:pt x="1626" y="43398"/>
                  <a:pt x="1957" y="42957"/>
                  <a:pt x="3445" y="42489"/>
                </a:cubicBezTo>
                <a:close/>
                <a:moveTo>
                  <a:pt x="2067" y="0"/>
                </a:moveTo>
                <a:cubicBezTo>
                  <a:pt x="1957" y="0"/>
                  <a:pt x="1847" y="248"/>
                  <a:pt x="1847" y="358"/>
                </a:cubicBezTo>
                <a:lnTo>
                  <a:pt x="1847" y="2893"/>
                </a:lnTo>
                <a:cubicBezTo>
                  <a:pt x="1847" y="4492"/>
                  <a:pt x="1737" y="6090"/>
                  <a:pt x="1847" y="7826"/>
                </a:cubicBezTo>
                <a:cubicBezTo>
                  <a:pt x="2067" y="11711"/>
                  <a:pt x="2315" y="15734"/>
                  <a:pt x="2536" y="19757"/>
                </a:cubicBezTo>
                <a:cubicBezTo>
                  <a:pt x="2756" y="22402"/>
                  <a:pt x="2894" y="25047"/>
                  <a:pt x="3225" y="27692"/>
                </a:cubicBezTo>
                <a:cubicBezTo>
                  <a:pt x="3693" y="31688"/>
                  <a:pt x="3803" y="35711"/>
                  <a:pt x="3803" y="39844"/>
                </a:cubicBezTo>
                <a:cubicBezTo>
                  <a:pt x="3803" y="40202"/>
                  <a:pt x="3693" y="40643"/>
                  <a:pt x="3693" y="41111"/>
                </a:cubicBezTo>
                <a:cubicBezTo>
                  <a:pt x="3225" y="41221"/>
                  <a:pt x="2756" y="41332"/>
                  <a:pt x="2315" y="41580"/>
                </a:cubicBezTo>
                <a:cubicBezTo>
                  <a:pt x="1737" y="41800"/>
                  <a:pt x="1158" y="42268"/>
                  <a:pt x="938" y="42957"/>
                </a:cubicBezTo>
                <a:cubicBezTo>
                  <a:pt x="827" y="43288"/>
                  <a:pt x="690" y="43536"/>
                  <a:pt x="469" y="43867"/>
                </a:cubicBezTo>
                <a:cubicBezTo>
                  <a:pt x="1" y="44776"/>
                  <a:pt x="249" y="45823"/>
                  <a:pt x="690" y="46732"/>
                </a:cubicBezTo>
                <a:cubicBezTo>
                  <a:pt x="1102" y="47360"/>
                  <a:pt x="1852" y="47730"/>
                  <a:pt x="2558" y="47730"/>
                </a:cubicBezTo>
                <a:cubicBezTo>
                  <a:pt x="3030" y="47730"/>
                  <a:pt x="3483" y="47565"/>
                  <a:pt x="3803" y="47201"/>
                </a:cubicBezTo>
                <a:cubicBezTo>
                  <a:pt x="4024" y="46980"/>
                  <a:pt x="4272" y="46732"/>
                  <a:pt x="4382" y="46402"/>
                </a:cubicBezTo>
                <a:cubicBezTo>
                  <a:pt x="4712" y="45602"/>
                  <a:pt x="4960" y="44776"/>
                  <a:pt x="5291" y="43867"/>
                </a:cubicBezTo>
                <a:cubicBezTo>
                  <a:pt x="5401" y="43398"/>
                  <a:pt x="5512" y="42957"/>
                  <a:pt x="5649" y="42599"/>
                </a:cubicBezTo>
                <a:lnTo>
                  <a:pt x="9094" y="42599"/>
                </a:lnTo>
                <a:cubicBezTo>
                  <a:pt x="9645" y="42599"/>
                  <a:pt x="10223" y="42709"/>
                  <a:pt x="10802" y="42847"/>
                </a:cubicBezTo>
                <a:cubicBezTo>
                  <a:pt x="12180" y="42957"/>
                  <a:pt x="13557" y="43178"/>
                  <a:pt x="15045" y="43398"/>
                </a:cubicBezTo>
                <a:cubicBezTo>
                  <a:pt x="16423" y="43536"/>
                  <a:pt x="17911" y="43646"/>
                  <a:pt x="19426" y="43867"/>
                </a:cubicBezTo>
                <a:cubicBezTo>
                  <a:pt x="23091" y="44445"/>
                  <a:pt x="26756" y="45024"/>
                  <a:pt x="30558" y="45465"/>
                </a:cubicBezTo>
                <a:cubicBezTo>
                  <a:pt x="30657" y="45506"/>
                  <a:pt x="30759" y="45522"/>
                  <a:pt x="30861" y="45522"/>
                </a:cubicBezTo>
                <a:cubicBezTo>
                  <a:pt x="31101" y="45522"/>
                  <a:pt x="31346" y="45432"/>
                  <a:pt x="31578" y="45354"/>
                </a:cubicBezTo>
                <a:cubicBezTo>
                  <a:pt x="31826" y="45354"/>
                  <a:pt x="32156" y="45244"/>
                  <a:pt x="32046" y="44776"/>
                </a:cubicBezTo>
                <a:cubicBezTo>
                  <a:pt x="31826" y="44776"/>
                  <a:pt x="31688" y="44666"/>
                  <a:pt x="31468" y="44666"/>
                </a:cubicBezTo>
                <a:cubicBezTo>
                  <a:pt x="29759" y="44445"/>
                  <a:pt x="28134" y="44087"/>
                  <a:pt x="26425" y="43867"/>
                </a:cubicBezTo>
                <a:cubicBezTo>
                  <a:pt x="24000" y="43536"/>
                  <a:pt x="21493" y="43178"/>
                  <a:pt x="18958" y="42709"/>
                </a:cubicBezTo>
                <a:cubicBezTo>
                  <a:pt x="17002" y="42379"/>
                  <a:pt x="15045" y="42158"/>
                  <a:pt x="13089" y="41690"/>
                </a:cubicBezTo>
                <a:cubicBezTo>
                  <a:pt x="11270" y="41221"/>
                  <a:pt x="9534" y="41001"/>
                  <a:pt x="7716" y="41001"/>
                </a:cubicBezTo>
                <a:cubicBezTo>
                  <a:pt x="7137" y="41001"/>
                  <a:pt x="6448" y="40891"/>
                  <a:pt x="5649" y="40780"/>
                </a:cubicBezTo>
                <a:lnTo>
                  <a:pt x="5649" y="38714"/>
                </a:lnTo>
                <a:cubicBezTo>
                  <a:pt x="5649" y="35711"/>
                  <a:pt x="5760" y="32735"/>
                  <a:pt x="5291" y="29759"/>
                </a:cubicBezTo>
                <a:cubicBezTo>
                  <a:pt x="5181" y="28381"/>
                  <a:pt x="5071" y="27114"/>
                  <a:pt x="4960" y="25846"/>
                </a:cubicBezTo>
                <a:cubicBezTo>
                  <a:pt x="4823" y="24248"/>
                  <a:pt x="4602" y="22622"/>
                  <a:pt x="4492" y="21134"/>
                </a:cubicBezTo>
                <a:cubicBezTo>
                  <a:pt x="4272" y="19288"/>
                  <a:pt x="3913" y="17470"/>
                  <a:pt x="3803" y="15623"/>
                </a:cubicBezTo>
                <a:cubicBezTo>
                  <a:pt x="3583" y="12400"/>
                  <a:pt x="3445" y="9203"/>
                  <a:pt x="3335" y="5979"/>
                </a:cubicBezTo>
                <a:cubicBezTo>
                  <a:pt x="3335" y="4133"/>
                  <a:pt x="3114" y="2425"/>
                  <a:pt x="2756" y="579"/>
                </a:cubicBezTo>
                <a:cubicBezTo>
                  <a:pt x="2756" y="469"/>
                  <a:pt x="2756" y="248"/>
                  <a:pt x="2646" y="248"/>
                </a:cubicBezTo>
                <a:cubicBezTo>
                  <a:pt x="2425" y="138"/>
                  <a:pt x="2315" y="0"/>
                  <a:pt x="20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2365459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957625" y="2332951"/>
            <a:ext cx="10246588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98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81310" y="3742284"/>
            <a:ext cx="5799218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192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867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7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560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3"/>
            </a:lvl1pPr>
            <a:lvl2pPr marL="1216152" lvl="1" indent="-422275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4228" lvl="2" indent="-422275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2304" lvl="3" indent="-422275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0380" lvl="4" indent="-422275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48456" lvl="5" indent="-422275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6532" lvl="6" indent="-422275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4608" lvl="7" indent="-422275" rtl="0">
              <a:lnSpc>
                <a:spcPct val="115000"/>
              </a:lnSpc>
              <a:spcBef>
                <a:spcPts val="2128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2684" lvl="8" indent="-422275" rtl="0">
              <a:lnSpc>
                <a:spcPct val="115000"/>
              </a:lnSpc>
              <a:spcBef>
                <a:spcPts val="2128"/>
              </a:spcBef>
              <a:spcAft>
                <a:spcPts val="2128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9" name="Google Shape;19;p4"/>
          <p:cNvGrpSpPr/>
          <p:nvPr/>
        </p:nvGrpSpPr>
        <p:grpSpPr>
          <a:xfrm rot="10800000" flipH="1">
            <a:off x="9970973" y="1071306"/>
            <a:ext cx="1695461" cy="4789660"/>
            <a:chOff x="7213226" y="1070179"/>
            <a:chExt cx="1274749" cy="3592245"/>
          </a:xfrm>
        </p:grpSpPr>
        <p:sp>
          <p:nvSpPr>
            <p:cNvPr id="20" name="Google Shape;20;p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1" name="Google Shape;21;p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2" name="Google Shape;22;p4"/>
          <p:cNvGrpSpPr/>
          <p:nvPr/>
        </p:nvGrpSpPr>
        <p:grpSpPr>
          <a:xfrm rot="10800000" flipH="1">
            <a:off x="495400" y="1071306"/>
            <a:ext cx="1530879" cy="4789660"/>
            <a:chOff x="639296" y="1070179"/>
            <a:chExt cx="1151007" cy="3592245"/>
          </a:xfrm>
        </p:grpSpPr>
        <p:sp>
          <p:nvSpPr>
            <p:cNvPr id="23" name="Google Shape;23;p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4" name="Google Shape;24;p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25" name="Google Shape;25;p4"/>
          <p:cNvGrpSpPr/>
          <p:nvPr/>
        </p:nvGrpSpPr>
        <p:grpSpPr>
          <a:xfrm rot="-614926">
            <a:off x="9604211" y="5788293"/>
            <a:ext cx="1876473" cy="1011027"/>
            <a:chOff x="5522156" y="3959976"/>
            <a:chExt cx="1734768" cy="932364"/>
          </a:xfrm>
        </p:grpSpPr>
        <p:sp>
          <p:nvSpPr>
            <p:cNvPr id="26" name="Google Shape;26;p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807125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/>
          <p:nvPr/>
        </p:nvSpPr>
        <p:spPr>
          <a:xfrm flipH="1">
            <a:off x="634095" y="1093059"/>
            <a:ext cx="2380362" cy="41200"/>
          </a:xfrm>
          <a:custGeom>
            <a:avLst/>
            <a:gdLst/>
            <a:ahLst/>
            <a:cxnLst/>
            <a:rect l="l" t="t" r="r" b="b"/>
            <a:pathLst>
              <a:path w="43919" h="1236" extrusionOk="0">
                <a:moveTo>
                  <a:pt x="27110" y="1"/>
                </a:moveTo>
                <a:cubicBezTo>
                  <a:pt x="24215" y="1"/>
                  <a:pt x="21301" y="1"/>
                  <a:pt x="18386" y="80"/>
                </a:cubicBezTo>
                <a:cubicBezTo>
                  <a:pt x="15551" y="260"/>
                  <a:pt x="12816" y="500"/>
                  <a:pt x="9982" y="679"/>
                </a:cubicBezTo>
                <a:cubicBezTo>
                  <a:pt x="8476" y="791"/>
                  <a:pt x="6966" y="868"/>
                  <a:pt x="5464" y="868"/>
                </a:cubicBezTo>
                <a:cubicBezTo>
                  <a:pt x="3740" y="868"/>
                  <a:pt x="2025" y="766"/>
                  <a:pt x="340" y="500"/>
                </a:cubicBezTo>
                <a:cubicBezTo>
                  <a:pt x="80" y="500"/>
                  <a:pt x="0" y="759"/>
                  <a:pt x="260" y="839"/>
                </a:cubicBezTo>
                <a:cubicBezTo>
                  <a:pt x="1991" y="1129"/>
                  <a:pt x="3739" y="1236"/>
                  <a:pt x="5495" y="1236"/>
                </a:cubicBezTo>
                <a:cubicBezTo>
                  <a:pt x="9306" y="1236"/>
                  <a:pt x="13156" y="732"/>
                  <a:pt x="16969" y="500"/>
                </a:cubicBezTo>
                <a:cubicBezTo>
                  <a:pt x="19492" y="355"/>
                  <a:pt x="22036" y="309"/>
                  <a:pt x="24582" y="309"/>
                </a:cubicBezTo>
                <a:cubicBezTo>
                  <a:pt x="27655" y="309"/>
                  <a:pt x="30731" y="376"/>
                  <a:pt x="33778" y="420"/>
                </a:cubicBezTo>
                <a:lnTo>
                  <a:pt x="43679" y="420"/>
                </a:lnTo>
                <a:cubicBezTo>
                  <a:pt x="43919" y="420"/>
                  <a:pt x="43919" y="80"/>
                  <a:pt x="43679" y="80"/>
                </a:cubicBezTo>
                <a:cubicBezTo>
                  <a:pt x="38189" y="80"/>
                  <a:pt x="32600" y="1"/>
                  <a:pt x="2711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56" name="Google Shape;56;p6"/>
          <p:cNvSpPr/>
          <p:nvPr/>
        </p:nvSpPr>
        <p:spPr>
          <a:xfrm flipH="1">
            <a:off x="9147381" y="1093059"/>
            <a:ext cx="2380362" cy="41200"/>
          </a:xfrm>
          <a:custGeom>
            <a:avLst/>
            <a:gdLst/>
            <a:ahLst/>
            <a:cxnLst/>
            <a:rect l="l" t="t" r="r" b="b"/>
            <a:pathLst>
              <a:path w="43919" h="1236" extrusionOk="0">
                <a:moveTo>
                  <a:pt x="27110" y="1"/>
                </a:moveTo>
                <a:cubicBezTo>
                  <a:pt x="24215" y="1"/>
                  <a:pt x="21301" y="1"/>
                  <a:pt x="18386" y="80"/>
                </a:cubicBezTo>
                <a:cubicBezTo>
                  <a:pt x="15551" y="260"/>
                  <a:pt x="12816" y="500"/>
                  <a:pt x="9982" y="679"/>
                </a:cubicBezTo>
                <a:cubicBezTo>
                  <a:pt x="8476" y="791"/>
                  <a:pt x="6966" y="868"/>
                  <a:pt x="5464" y="868"/>
                </a:cubicBezTo>
                <a:cubicBezTo>
                  <a:pt x="3740" y="868"/>
                  <a:pt x="2025" y="766"/>
                  <a:pt x="340" y="500"/>
                </a:cubicBezTo>
                <a:cubicBezTo>
                  <a:pt x="80" y="500"/>
                  <a:pt x="0" y="759"/>
                  <a:pt x="260" y="839"/>
                </a:cubicBezTo>
                <a:cubicBezTo>
                  <a:pt x="1991" y="1129"/>
                  <a:pt x="3739" y="1236"/>
                  <a:pt x="5495" y="1236"/>
                </a:cubicBezTo>
                <a:cubicBezTo>
                  <a:pt x="9306" y="1236"/>
                  <a:pt x="13156" y="732"/>
                  <a:pt x="16969" y="500"/>
                </a:cubicBezTo>
                <a:cubicBezTo>
                  <a:pt x="19492" y="355"/>
                  <a:pt x="22036" y="309"/>
                  <a:pt x="24582" y="309"/>
                </a:cubicBezTo>
                <a:cubicBezTo>
                  <a:pt x="27655" y="309"/>
                  <a:pt x="30731" y="376"/>
                  <a:pt x="33778" y="420"/>
                </a:cubicBezTo>
                <a:lnTo>
                  <a:pt x="43679" y="420"/>
                </a:lnTo>
                <a:cubicBezTo>
                  <a:pt x="43919" y="420"/>
                  <a:pt x="43919" y="80"/>
                  <a:pt x="43679" y="80"/>
                </a:cubicBezTo>
                <a:cubicBezTo>
                  <a:pt x="38189" y="80"/>
                  <a:pt x="32600" y="1"/>
                  <a:pt x="2711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4087399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47315" y="2953400"/>
            <a:ext cx="3867209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593842" y="1376106"/>
            <a:ext cx="1695461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0287" y="1376106"/>
            <a:ext cx="1530879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4042312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46222" y="600200"/>
            <a:ext cx="8469395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4289749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3286" y="2332300"/>
            <a:ext cx="7715266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2741" y="3678133"/>
            <a:ext cx="7436357" cy="6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27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57625" y="2546400"/>
            <a:ext cx="4202777" cy="1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780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1422" y="587258"/>
            <a:ext cx="1043899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07765" y="2077967"/>
            <a:ext cx="8746309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07765" y="4092833"/>
            <a:ext cx="8746309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600"/>
              <a:buNone/>
              <a:defRPr sz="212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240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19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6">
  <p:cSld name="Title and text 16">
    <p:bg>
      <p:bgPr>
        <a:solidFill>
          <a:schemeClr val="accent4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29"/>
          <p:cNvSpPr/>
          <p:nvPr/>
        </p:nvSpPr>
        <p:spPr>
          <a:xfrm>
            <a:off x="889295" y="1146301"/>
            <a:ext cx="10266441" cy="4994476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1434" name="Google Shape;1434;p29"/>
          <p:cNvGrpSpPr/>
          <p:nvPr/>
        </p:nvGrpSpPr>
        <p:grpSpPr>
          <a:xfrm>
            <a:off x="173547" y="421413"/>
            <a:ext cx="682882" cy="774612"/>
            <a:chOff x="130483" y="316059"/>
            <a:chExt cx="513432" cy="580959"/>
          </a:xfrm>
        </p:grpSpPr>
        <p:sp>
          <p:nvSpPr>
            <p:cNvPr id="1435" name="Google Shape;1435;p29"/>
            <p:cNvSpPr/>
            <p:nvPr/>
          </p:nvSpPr>
          <p:spPr>
            <a:xfrm>
              <a:off x="133507" y="385638"/>
              <a:ext cx="81702" cy="127224"/>
            </a:xfrm>
            <a:custGeom>
              <a:avLst/>
              <a:gdLst/>
              <a:ahLst/>
              <a:cxnLst/>
              <a:rect l="l" t="t" r="r" b="b"/>
              <a:pathLst>
                <a:path w="3026" h="4712" extrusionOk="0">
                  <a:moveTo>
                    <a:pt x="1509" y="0"/>
                  </a:moveTo>
                  <a:cubicBezTo>
                    <a:pt x="1205" y="0"/>
                    <a:pt x="883" y="119"/>
                    <a:pt x="589" y="357"/>
                  </a:cubicBezTo>
                  <a:cubicBezTo>
                    <a:pt x="113" y="945"/>
                    <a:pt x="113" y="1645"/>
                    <a:pt x="1" y="2233"/>
                  </a:cubicBezTo>
                  <a:cubicBezTo>
                    <a:pt x="1" y="2933"/>
                    <a:pt x="1" y="3521"/>
                    <a:pt x="337" y="4082"/>
                  </a:cubicBezTo>
                  <a:cubicBezTo>
                    <a:pt x="687" y="4502"/>
                    <a:pt x="1100" y="4712"/>
                    <a:pt x="1499" y="4712"/>
                  </a:cubicBezTo>
                  <a:cubicBezTo>
                    <a:pt x="1898" y="4712"/>
                    <a:pt x="2283" y="4502"/>
                    <a:pt x="2577" y="4082"/>
                  </a:cubicBezTo>
                  <a:cubicBezTo>
                    <a:pt x="3025" y="3521"/>
                    <a:pt x="3025" y="2933"/>
                    <a:pt x="2913" y="2233"/>
                  </a:cubicBezTo>
                  <a:cubicBezTo>
                    <a:pt x="2913" y="1645"/>
                    <a:pt x="2913" y="945"/>
                    <a:pt x="2325" y="357"/>
                  </a:cubicBezTo>
                  <a:cubicBezTo>
                    <a:pt x="2101" y="119"/>
                    <a:pt x="1814" y="0"/>
                    <a:pt x="1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6" name="Google Shape;1436;p29"/>
            <p:cNvSpPr/>
            <p:nvPr/>
          </p:nvSpPr>
          <p:spPr>
            <a:xfrm>
              <a:off x="347482" y="316059"/>
              <a:ext cx="107406" cy="104193"/>
            </a:xfrm>
            <a:custGeom>
              <a:avLst/>
              <a:gdLst/>
              <a:ahLst/>
              <a:cxnLst/>
              <a:rect l="l" t="t" r="r" b="b"/>
              <a:pathLst>
                <a:path w="3978" h="3859" extrusionOk="0">
                  <a:moveTo>
                    <a:pt x="2049" y="1"/>
                  </a:moveTo>
                  <a:cubicBezTo>
                    <a:pt x="1611" y="1"/>
                    <a:pt x="1177" y="204"/>
                    <a:pt x="953" y="610"/>
                  </a:cubicBezTo>
                  <a:cubicBezTo>
                    <a:pt x="813" y="834"/>
                    <a:pt x="701" y="1058"/>
                    <a:pt x="701" y="1310"/>
                  </a:cubicBezTo>
                  <a:lnTo>
                    <a:pt x="589" y="1422"/>
                  </a:lnTo>
                  <a:cubicBezTo>
                    <a:pt x="589" y="1422"/>
                    <a:pt x="589" y="1422"/>
                    <a:pt x="589" y="1422"/>
                  </a:cubicBezTo>
                  <a:lnTo>
                    <a:pt x="589" y="1422"/>
                  </a:lnTo>
                  <a:cubicBezTo>
                    <a:pt x="589" y="1490"/>
                    <a:pt x="547" y="1599"/>
                    <a:pt x="540" y="1599"/>
                  </a:cubicBezTo>
                  <a:cubicBezTo>
                    <a:pt x="535" y="1599"/>
                    <a:pt x="545" y="1554"/>
                    <a:pt x="589" y="1422"/>
                  </a:cubicBezTo>
                  <a:lnTo>
                    <a:pt x="589" y="1422"/>
                  </a:lnTo>
                  <a:cubicBezTo>
                    <a:pt x="1" y="2458"/>
                    <a:pt x="813" y="3858"/>
                    <a:pt x="1989" y="3858"/>
                  </a:cubicBezTo>
                  <a:cubicBezTo>
                    <a:pt x="3277" y="3858"/>
                    <a:pt x="3977" y="2598"/>
                    <a:pt x="3501" y="1534"/>
                  </a:cubicBezTo>
                  <a:cubicBezTo>
                    <a:pt x="3501" y="1422"/>
                    <a:pt x="3389" y="1310"/>
                    <a:pt x="3389" y="1310"/>
                  </a:cubicBezTo>
                  <a:cubicBezTo>
                    <a:pt x="3277" y="1058"/>
                    <a:pt x="3277" y="834"/>
                    <a:pt x="3165" y="610"/>
                  </a:cubicBezTo>
                  <a:cubicBezTo>
                    <a:pt x="2927" y="204"/>
                    <a:pt x="2486" y="1"/>
                    <a:pt x="2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7" name="Google Shape;1437;p29"/>
            <p:cNvSpPr/>
            <p:nvPr/>
          </p:nvSpPr>
          <p:spPr>
            <a:xfrm>
              <a:off x="555409" y="398058"/>
              <a:ext cx="88506" cy="106326"/>
            </a:xfrm>
            <a:custGeom>
              <a:avLst/>
              <a:gdLst/>
              <a:ahLst/>
              <a:cxnLst/>
              <a:rect l="l" t="t" r="r" b="b"/>
              <a:pathLst>
                <a:path w="3278" h="3938" extrusionOk="0">
                  <a:moveTo>
                    <a:pt x="1566" y="1"/>
                  </a:moveTo>
                  <a:cubicBezTo>
                    <a:pt x="1312" y="1"/>
                    <a:pt x="1041" y="103"/>
                    <a:pt x="813" y="261"/>
                  </a:cubicBezTo>
                  <a:cubicBezTo>
                    <a:pt x="477" y="597"/>
                    <a:pt x="365" y="1073"/>
                    <a:pt x="253" y="1521"/>
                  </a:cubicBezTo>
                  <a:cubicBezTo>
                    <a:pt x="113" y="2221"/>
                    <a:pt x="1" y="3061"/>
                    <a:pt x="701" y="3622"/>
                  </a:cubicBezTo>
                  <a:cubicBezTo>
                    <a:pt x="1014" y="3816"/>
                    <a:pt x="1359" y="3938"/>
                    <a:pt x="1703" y="3938"/>
                  </a:cubicBezTo>
                  <a:cubicBezTo>
                    <a:pt x="2003" y="3938"/>
                    <a:pt x="2302" y="3844"/>
                    <a:pt x="2577" y="3622"/>
                  </a:cubicBezTo>
                  <a:cubicBezTo>
                    <a:pt x="3277" y="2921"/>
                    <a:pt x="3165" y="2221"/>
                    <a:pt x="2913" y="1521"/>
                  </a:cubicBezTo>
                  <a:cubicBezTo>
                    <a:pt x="2689" y="961"/>
                    <a:pt x="2577" y="485"/>
                    <a:pt x="1989" y="121"/>
                  </a:cubicBezTo>
                  <a:cubicBezTo>
                    <a:pt x="1863" y="37"/>
                    <a:pt x="1718" y="1"/>
                    <a:pt x="15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8" name="Google Shape;1438;p29"/>
            <p:cNvSpPr/>
            <p:nvPr/>
          </p:nvSpPr>
          <p:spPr>
            <a:xfrm>
              <a:off x="271882" y="546396"/>
              <a:ext cx="88479" cy="126765"/>
            </a:xfrm>
            <a:custGeom>
              <a:avLst/>
              <a:gdLst/>
              <a:ahLst/>
              <a:cxnLst/>
              <a:rect l="l" t="t" r="r" b="b"/>
              <a:pathLst>
                <a:path w="3277" h="4695" extrusionOk="0">
                  <a:moveTo>
                    <a:pt x="1539" y="0"/>
                  </a:moveTo>
                  <a:cubicBezTo>
                    <a:pt x="1219" y="0"/>
                    <a:pt x="865" y="131"/>
                    <a:pt x="700" y="368"/>
                  </a:cubicBezTo>
                  <a:cubicBezTo>
                    <a:pt x="252" y="816"/>
                    <a:pt x="112" y="1404"/>
                    <a:pt x="112" y="1992"/>
                  </a:cubicBezTo>
                  <a:cubicBezTo>
                    <a:pt x="0" y="2580"/>
                    <a:pt x="0" y="3028"/>
                    <a:pt x="252" y="3616"/>
                  </a:cubicBezTo>
                  <a:cubicBezTo>
                    <a:pt x="458" y="4155"/>
                    <a:pt x="875" y="4694"/>
                    <a:pt x="1482" y="4694"/>
                  </a:cubicBezTo>
                  <a:cubicBezTo>
                    <a:pt x="1537" y="4694"/>
                    <a:pt x="1594" y="4690"/>
                    <a:pt x="1653" y="4680"/>
                  </a:cubicBezTo>
                  <a:cubicBezTo>
                    <a:pt x="2213" y="4680"/>
                    <a:pt x="2913" y="4316"/>
                    <a:pt x="3053" y="3616"/>
                  </a:cubicBezTo>
                  <a:cubicBezTo>
                    <a:pt x="3277" y="2468"/>
                    <a:pt x="3053" y="928"/>
                    <a:pt x="1989" y="116"/>
                  </a:cubicBezTo>
                  <a:cubicBezTo>
                    <a:pt x="1872" y="38"/>
                    <a:pt x="1710" y="0"/>
                    <a:pt x="1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39" name="Google Shape;1439;p29"/>
            <p:cNvSpPr/>
            <p:nvPr/>
          </p:nvSpPr>
          <p:spPr>
            <a:xfrm>
              <a:off x="492661" y="594726"/>
              <a:ext cx="91503" cy="125388"/>
            </a:xfrm>
            <a:custGeom>
              <a:avLst/>
              <a:gdLst/>
              <a:ahLst/>
              <a:cxnLst/>
              <a:rect l="l" t="t" r="r" b="b"/>
              <a:pathLst>
                <a:path w="3389" h="4644" extrusionOk="0">
                  <a:moveTo>
                    <a:pt x="1796" y="0"/>
                  </a:moveTo>
                  <a:cubicBezTo>
                    <a:pt x="1671" y="0"/>
                    <a:pt x="1539" y="28"/>
                    <a:pt x="1401" y="90"/>
                  </a:cubicBezTo>
                  <a:cubicBezTo>
                    <a:pt x="0" y="426"/>
                    <a:pt x="224" y="2414"/>
                    <a:pt x="337" y="3590"/>
                  </a:cubicBezTo>
                  <a:cubicBezTo>
                    <a:pt x="462" y="4219"/>
                    <a:pt x="1219" y="4644"/>
                    <a:pt x="1879" y="4644"/>
                  </a:cubicBezTo>
                  <a:cubicBezTo>
                    <a:pt x="1954" y="4644"/>
                    <a:pt x="2029" y="4638"/>
                    <a:pt x="2101" y="4627"/>
                  </a:cubicBezTo>
                  <a:cubicBezTo>
                    <a:pt x="2801" y="4515"/>
                    <a:pt x="3389" y="3927"/>
                    <a:pt x="3389" y="3114"/>
                  </a:cubicBezTo>
                  <a:cubicBezTo>
                    <a:pt x="3277" y="2526"/>
                    <a:pt x="3137" y="1938"/>
                    <a:pt x="3025" y="1238"/>
                  </a:cubicBezTo>
                  <a:cubicBezTo>
                    <a:pt x="2839" y="658"/>
                    <a:pt x="2403" y="0"/>
                    <a:pt x="17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0" name="Google Shape;1440;p29"/>
            <p:cNvSpPr/>
            <p:nvPr/>
          </p:nvSpPr>
          <p:spPr>
            <a:xfrm>
              <a:off x="130483" y="727188"/>
              <a:ext cx="97578" cy="140292"/>
            </a:xfrm>
            <a:custGeom>
              <a:avLst/>
              <a:gdLst/>
              <a:ahLst/>
              <a:cxnLst/>
              <a:rect l="l" t="t" r="r" b="b"/>
              <a:pathLst>
                <a:path w="3614" h="5196" extrusionOk="0">
                  <a:moveTo>
                    <a:pt x="1837" y="0"/>
                  </a:moveTo>
                  <a:cubicBezTo>
                    <a:pt x="1386" y="0"/>
                    <a:pt x="932" y="240"/>
                    <a:pt x="701" y="673"/>
                  </a:cubicBezTo>
                  <a:cubicBezTo>
                    <a:pt x="1" y="1709"/>
                    <a:pt x="1" y="3809"/>
                    <a:pt x="925" y="4733"/>
                  </a:cubicBezTo>
                  <a:cubicBezTo>
                    <a:pt x="1236" y="5045"/>
                    <a:pt x="1619" y="5195"/>
                    <a:pt x="1989" y="5195"/>
                  </a:cubicBezTo>
                  <a:cubicBezTo>
                    <a:pt x="2449" y="5195"/>
                    <a:pt x="2888" y="4960"/>
                    <a:pt x="3137" y="4509"/>
                  </a:cubicBezTo>
                  <a:cubicBezTo>
                    <a:pt x="3613" y="3809"/>
                    <a:pt x="3501" y="3109"/>
                    <a:pt x="3389" y="2297"/>
                  </a:cubicBezTo>
                  <a:cubicBezTo>
                    <a:pt x="3389" y="1821"/>
                    <a:pt x="3249" y="1233"/>
                    <a:pt x="2913" y="673"/>
                  </a:cubicBezTo>
                  <a:cubicBezTo>
                    <a:pt x="2682" y="212"/>
                    <a:pt x="2261" y="0"/>
                    <a:pt x="18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1" name="Google Shape;1441;p29"/>
            <p:cNvSpPr/>
            <p:nvPr/>
          </p:nvSpPr>
          <p:spPr>
            <a:xfrm>
              <a:off x="432937" y="796605"/>
              <a:ext cx="81675" cy="100413"/>
            </a:xfrm>
            <a:custGeom>
              <a:avLst/>
              <a:gdLst/>
              <a:ahLst/>
              <a:cxnLst/>
              <a:rect l="l" t="t" r="r" b="b"/>
              <a:pathLst>
                <a:path w="3025" h="3719" extrusionOk="0">
                  <a:moveTo>
                    <a:pt x="1552" y="1"/>
                  </a:moveTo>
                  <a:cubicBezTo>
                    <a:pt x="1397" y="1"/>
                    <a:pt x="1228" y="25"/>
                    <a:pt x="1036" y="62"/>
                  </a:cubicBezTo>
                  <a:cubicBezTo>
                    <a:pt x="700" y="62"/>
                    <a:pt x="448" y="426"/>
                    <a:pt x="224" y="650"/>
                  </a:cubicBezTo>
                  <a:cubicBezTo>
                    <a:pt x="112" y="902"/>
                    <a:pt x="0" y="1126"/>
                    <a:pt x="0" y="1462"/>
                  </a:cubicBezTo>
                  <a:cubicBezTo>
                    <a:pt x="0" y="1826"/>
                    <a:pt x="0" y="2162"/>
                    <a:pt x="112" y="2638"/>
                  </a:cubicBezTo>
                  <a:cubicBezTo>
                    <a:pt x="314" y="3270"/>
                    <a:pt x="903" y="3719"/>
                    <a:pt x="1531" y="3719"/>
                  </a:cubicBezTo>
                  <a:cubicBezTo>
                    <a:pt x="1599" y="3719"/>
                    <a:pt x="1668" y="3713"/>
                    <a:pt x="1736" y="3702"/>
                  </a:cubicBezTo>
                  <a:cubicBezTo>
                    <a:pt x="2436" y="3562"/>
                    <a:pt x="2913" y="3002"/>
                    <a:pt x="3025" y="2162"/>
                  </a:cubicBezTo>
                  <a:cubicBezTo>
                    <a:pt x="3025" y="1714"/>
                    <a:pt x="3025" y="1350"/>
                    <a:pt x="2801" y="902"/>
                  </a:cubicBezTo>
                  <a:cubicBezTo>
                    <a:pt x="2689" y="650"/>
                    <a:pt x="2549" y="538"/>
                    <a:pt x="2436" y="426"/>
                  </a:cubicBezTo>
                  <a:cubicBezTo>
                    <a:pt x="2135" y="105"/>
                    <a:pt x="1871" y="1"/>
                    <a:pt x="15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42" name="Google Shape;1442;p29"/>
          <p:cNvGrpSpPr/>
          <p:nvPr/>
        </p:nvGrpSpPr>
        <p:grpSpPr>
          <a:xfrm>
            <a:off x="194663" y="3949881"/>
            <a:ext cx="682882" cy="774036"/>
            <a:chOff x="146359" y="2962410"/>
            <a:chExt cx="513432" cy="580527"/>
          </a:xfrm>
        </p:grpSpPr>
        <p:sp>
          <p:nvSpPr>
            <p:cNvPr id="1443" name="Google Shape;1443;p29"/>
            <p:cNvSpPr/>
            <p:nvPr/>
          </p:nvSpPr>
          <p:spPr>
            <a:xfrm>
              <a:off x="149383" y="3031962"/>
              <a:ext cx="81702" cy="126495"/>
            </a:xfrm>
            <a:custGeom>
              <a:avLst/>
              <a:gdLst/>
              <a:ahLst/>
              <a:cxnLst/>
              <a:rect l="l" t="t" r="r" b="b"/>
              <a:pathLst>
                <a:path w="3026" h="4685" extrusionOk="0">
                  <a:moveTo>
                    <a:pt x="1502" y="1"/>
                  </a:moveTo>
                  <a:cubicBezTo>
                    <a:pt x="1184" y="1"/>
                    <a:pt x="869" y="120"/>
                    <a:pt x="589" y="358"/>
                  </a:cubicBezTo>
                  <a:cubicBezTo>
                    <a:pt x="113" y="834"/>
                    <a:pt x="113" y="1534"/>
                    <a:pt x="1" y="2234"/>
                  </a:cubicBezTo>
                  <a:cubicBezTo>
                    <a:pt x="1" y="2934"/>
                    <a:pt x="1" y="3522"/>
                    <a:pt x="337" y="3970"/>
                  </a:cubicBezTo>
                  <a:cubicBezTo>
                    <a:pt x="687" y="4446"/>
                    <a:pt x="1100" y="4684"/>
                    <a:pt x="1513" y="4684"/>
                  </a:cubicBezTo>
                  <a:cubicBezTo>
                    <a:pt x="1926" y="4684"/>
                    <a:pt x="2339" y="4446"/>
                    <a:pt x="2689" y="3970"/>
                  </a:cubicBezTo>
                  <a:cubicBezTo>
                    <a:pt x="3025" y="3522"/>
                    <a:pt x="3025" y="2934"/>
                    <a:pt x="3025" y="2234"/>
                  </a:cubicBezTo>
                  <a:cubicBezTo>
                    <a:pt x="2913" y="1534"/>
                    <a:pt x="2913" y="834"/>
                    <a:pt x="2437" y="358"/>
                  </a:cubicBezTo>
                  <a:cubicBezTo>
                    <a:pt x="2143" y="120"/>
                    <a:pt x="1821" y="1"/>
                    <a:pt x="1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4" name="Google Shape;1444;p29"/>
            <p:cNvSpPr/>
            <p:nvPr/>
          </p:nvSpPr>
          <p:spPr>
            <a:xfrm>
              <a:off x="363547" y="2962410"/>
              <a:ext cx="107217" cy="104166"/>
            </a:xfrm>
            <a:custGeom>
              <a:avLst/>
              <a:gdLst/>
              <a:ahLst/>
              <a:cxnLst/>
              <a:rect l="l" t="t" r="r" b="b"/>
              <a:pathLst>
                <a:path w="3971" h="3858" extrusionOk="0">
                  <a:moveTo>
                    <a:pt x="2038" y="0"/>
                  </a:moveTo>
                  <a:cubicBezTo>
                    <a:pt x="1597" y="0"/>
                    <a:pt x="1156" y="203"/>
                    <a:pt x="918" y="609"/>
                  </a:cubicBezTo>
                  <a:cubicBezTo>
                    <a:pt x="918" y="721"/>
                    <a:pt x="806" y="945"/>
                    <a:pt x="694" y="1197"/>
                  </a:cubicBezTo>
                  <a:cubicBezTo>
                    <a:pt x="694" y="1309"/>
                    <a:pt x="694" y="1422"/>
                    <a:pt x="582" y="1422"/>
                  </a:cubicBezTo>
                  <a:cubicBezTo>
                    <a:pt x="582" y="1490"/>
                    <a:pt x="541" y="1599"/>
                    <a:pt x="558" y="1599"/>
                  </a:cubicBezTo>
                  <a:cubicBezTo>
                    <a:pt x="569" y="1599"/>
                    <a:pt x="603" y="1557"/>
                    <a:pt x="685" y="1435"/>
                  </a:cubicBezTo>
                  <a:lnTo>
                    <a:pt x="685" y="1435"/>
                  </a:lnTo>
                  <a:cubicBezTo>
                    <a:pt x="1" y="2470"/>
                    <a:pt x="812" y="3858"/>
                    <a:pt x="2094" y="3858"/>
                  </a:cubicBezTo>
                  <a:cubicBezTo>
                    <a:pt x="3270" y="3858"/>
                    <a:pt x="3970" y="2598"/>
                    <a:pt x="3494" y="1534"/>
                  </a:cubicBezTo>
                  <a:cubicBezTo>
                    <a:pt x="3494" y="1422"/>
                    <a:pt x="3494" y="1309"/>
                    <a:pt x="3382" y="1197"/>
                  </a:cubicBezTo>
                  <a:cubicBezTo>
                    <a:pt x="3382" y="945"/>
                    <a:pt x="3270" y="721"/>
                    <a:pt x="3158" y="609"/>
                  </a:cubicBezTo>
                  <a:cubicBezTo>
                    <a:pt x="2920" y="203"/>
                    <a:pt x="2479" y="0"/>
                    <a:pt x="20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5" name="Google Shape;1445;p29"/>
            <p:cNvSpPr/>
            <p:nvPr/>
          </p:nvSpPr>
          <p:spPr>
            <a:xfrm>
              <a:off x="571285" y="3044409"/>
              <a:ext cx="88506" cy="105570"/>
            </a:xfrm>
            <a:custGeom>
              <a:avLst/>
              <a:gdLst/>
              <a:ahLst/>
              <a:cxnLst/>
              <a:rect l="l" t="t" r="r" b="b"/>
              <a:pathLst>
                <a:path w="3278" h="3910" extrusionOk="0">
                  <a:moveTo>
                    <a:pt x="1587" y="0"/>
                  </a:moveTo>
                  <a:cubicBezTo>
                    <a:pt x="1317" y="0"/>
                    <a:pt x="1083" y="103"/>
                    <a:pt x="925" y="261"/>
                  </a:cubicBezTo>
                  <a:cubicBezTo>
                    <a:pt x="477" y="597"/>
                    <a:pt x="365" y="1073"/>
                    <a:pt x="365" y="1521"/>
                  </a:cubicBezTo>
                  <a:cubicBezTo>
                    <a:pt x="113" y="2221"/>
                    <a:pt x="1" y="3061"/>
                    <a:pt x="701" y="3509"/>
                  </a:cubicBezTo>
                  <a:cubicBezTo>
                    <a:pt x="1010" y="3760"/>
                    <a:pt x="1382" y="3909"/>
                    <a:pt x="1750" y="3909"/>
                  </a:cubicBezTo>
                  <a:cubicBezTo>
                    <a:pt x="2082" y="3909"/>
                    <a:pt x="2411" y="3788"/>
                    <a:pt x="2689" y="3509"/>
                  </a:cubicBezTo>
                  <a:cubicBezTo>
                    <a:pt x="3277" y="2921"/>
                    <a:pt x="3165" y="2221"/>
                    <a:pt x="2913" y="1409"/>
                  </a:cubicBezTo>
                  <a:cubicBezTo>
                    <a:pt x="2689" y="961"/>
                    <a:pt x="2577" y="485"/>
                    <a:pt x="2101" y="121"/>
                  </a:cubicBezTo>
                  <a:cubicBezTo>
                    <a:pt x="1923" y="37"/>
                    <a:pt x="1749" y="0"/>
                    <a:pt x="1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6" name="Google Shape;1446;p29"/>
            <p:cNvSpPr/>
            <p:nvPr/>
          </p:nvSpPr>
          <p:spPr>
            <a:xfrm>
              <a:off x="287758" y="3192558"/>
              <a:ext cx="88479" cy="126576"/>
            </a:xfrm>
            <a:custGeom>
              <a:avLst/>
              <a:gdLst/>
              <a:ahLst/>
              <a:cxnLst/>
              <a:rect l="l" t="t" r="r" b="b"/>
              <a:pathLst>
                <a:path w="3277" h="4688" extrusionOk="0">
                  <a:moveTo>
                    <a:pt x="1508" y="0"/>
                  </a:moveTo>
                  <a:cubicBezTo>
                    <a:pt x="1225" y="0"/>
                    <a:pt x="926" y="96"/>
                    <a:pt x="701" y="234"/>
                  </a:cubicBezTo>
                  <a:cubicBezTo>
                    <a:pt x="224" y="711"/>
                    <a:pt x="224" y="1411"/>
                    <a:pt x="112" y="1999"/>
                  </a:cubicBezTo>
                  <a:cubicBezTo>
                    <a:pt x="0" y="2587"/>
                    <a:pt x="0" y="3035"/>
                    <a:pt x="224" y="3623"/>
                  </a:cubicBezTo>
                  <a:cubicBezTo>
                    <a:pt x="477" y="4211"/>
                    <a:pt x="925" y="4687"/>
                    <a:pt x="1625" y="4687"/>
                  </a:cubicBezTo>
                  <a:cubicBezTo>
                    <a:pt x="2213" y="4687"/>
                    <a:pt x="2913" y="4211"/>
                    <a:pt x="3025" y="3623"/>
                  </a:cubicBezTo>
                  <a:cubicBezTo>
                    <a:pt x="3277" y="2475"/>
                    <a:pt x="3025" y="823"/>
                    <a:pt x="1989" y="122"/>
                  </a:cubicBezTo>
                  <a:cubicBezTo>
                    <a:pt x="1850" y="37"/>
                    <a:pt x="1682" y="0"/>
                    <a:pt x="1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7" name="Google Shape;1447;p29"/>
            <p:cNvSpPr/>
            <p:nvPr/>
          </p:nvSpPr>
          <p:spPr>
            <a:xfrm>
              <a:off x="508537" y="3239187"/>
              <a:ext cx="91503" cy="126819"/>
            </a:xfrm>
            <a:custGeom>
              <a:avLst/>
              <a:gdLst/>
              <a:ahLst/>
              <a:cxnLst/>
              <a:rect l="l" t="t" r="r" b="b"/>
              <a:pathLst>
                <a:path w="3389" h="4697" extrusionOk="0">
                  <a:moveTo>
                    <a:pt x="1700" y="1"/>
                  </a:moveTo>
                  <a:cubicBezTo>
                    <a:pt x="1604" y="1"/>
                    <a:pt x="1504" y="16"/>
                    <a:pt x="1401" y="48"/>
                  </a:cubicBezTo>
                  <a:cubicBezTo>
                    <a:pt x="1" y="496"/>
                    <a:pt x="225" y="2484"/>
                    <a:pt x="449" y="3548"/>
                  </a:cubicBezTo>
                  <a:cubicBezTo>
                    <a:pt x="589" y="4360"/>
                    <a:pt x="1401" y="4696"/>
                    <a:pt x="2101" y="4696"/>
                  </a:cubicBezTo>
                  <a:cubicBezTo>
                    <a:pt x="2801" y="4584"/>
                    <a:pt x="3389" y="3884"/>
                    <a:pt x="3389" y="3184"/>
                  </a:cubicBezTo>
                  <a:cubicBezTo>
                    <a:pt x="3389" y="2484"/>
                    <a:pt x="3249" y="1896"/>
                    <a:pt x="3025" y="1308"/>
                  </a:cubicBezTo>
                  <a:cubicBezTo>
                    <a:pt x="2829" y="697"/>
                    <a:pt x="2357" y="1"/>
                    <a:pt x="17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8" name="Google Shape;1448;p29"/>
            <p:cNvSpPr/>
            <p:nvPr/>
          </p:nvSpPr>
          <p:spPr>
            <a:xfrm>
              <a:off x="146359" y="3373512"/>
              <a:ext cx="97578" cy="139347"/>
            </a:xfrm>
            <a:custGeom>
              <a:avLst/>
              <a:gdLst/>
              <a:ahLst/>
              <a:cxnLst/>
              <a:rect l="l" t="t" r="r" b="b"/>
              <a:pathLst>
                <a:path w="3614" h="5161" extrusionOk="0">
                  <a:moveTo>
                    <a:pt x="1893" y="1"/>
                  </a:moveTo>
                  <a:cubicBezTo>
                    <a:pt x="1442" y="1"/>
                    <a:pt x="990" y="240"/>
                    <a:pt x="701" y="673"/>
                  </a:cubicBezTo>
                  <a:cubicBezTo>
                    <a:pt x="1" y="1710"/>
                    <a:pt x="1" y="3810"/>
                    <a:pt x="925" y="4734"/>
                  </a:cubicBezTo>
                  <a:cubicBezTo>
                    <a:pt x="1220" y="5029"/>
                    <a:pt x="1576" y="5160"/>
                    <a:pt x="1923" y="5160"/>
                  </a:cubicBezTo>
                  <a:cubicBezTo>
                    <a:pt x="2400" y="5160"/>
                    <a:pt x="2862" y="4915"/>
                    <a:pt x="3137" y="4510"/>
                  </a:cubicBezTo>
                  <a:cubicBezTo>
                    <a:pt x="3613" y="3810"/>
                    <a:pt x="3501" y="3110"/>
                    <a:pt x="3501" y="2298"/>
                  </a:cubicBezTo>
                  <a:cubicBezTo>
                    <a:pt x="3361" y="1710"/>
                    <a:pt x="3249" y="1121"/>
                    <a:pt x="3025" y="673"/>
                  </a:cubicBezTo>
                  <a:cubicBezTo>
                    <a:pt x="2740" y="212"/>
                    <a:pt x="2317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49" name="Google Shape;1449;p29"/>
            <p:cNvSpPr/>
            <p:nvPr/>
          </p:nvSpPr>
          <p:spPr>
            <a:xfrm>
              <a:off x="448813" y="3441579"/>
              <a:ext cx="81675" cy="101358"/>
            </a:xfrm>
            <a:custGeom>
              <a:avLst/>
              <a:gdLst/>
              <a:ahLst/>
              <a:cxnLst/>
              <a:rect l="l" t="t" r="r" b="b"/>
              <a:pathLst>
                <a:path w="3025" h="3754" extrusionOk="0">
                  <a:moveTo>
                    <a:pt x="1036" y="1"/>
                  </a:moveTo>
                  <a:cubicBezTo>
                    <a:pt x="812" y="113"/>
                    <a:pt x="448" y="365"/>
                    <a:pt x="224" y="701"/>
                  </a:cubicBezTo>
                  <a:cubicBezTo>
                    <a:pt x="112" y="953"/>
                    <a:pt x="0" y="1177"/>
                    <a:pt x="0" y="1401"/>
                  </a:cubicBezTo>
                  <a:cubicBezTo>
                    <a:pt x="0" y="1877"/>
                    <a:pt x="0" y="2213"/>
                    <a:pt x="112" y="2689"/>
                  </a:cubicBezTo>
                  <a:cubicBezTo>
                    <a:pt x="336" y="3277"/>
                    <a:pt x="1036" y="3753"/>
                    <a:pt x="1736" y="3753"/>
                  </a:cubicBezTo>
                  <a:cubicBezTo>
                    <a:pt x="2549" y="3613"/>
                    <a:pt x="3025" y="3053"/>
                    <a:pt x="3025" y="2213"/>
                  </a:cubicBezTo>
                  <a:cubicBezTo>
                    <a:pt x="3025" y="1765"/>
                    <a:pt x="3025" y="1289"/>
                    <a:pt x="2801" y="953"/>
                  </a:cubicBezTo>
                  <a:cubicBezTo>
                    <a:pt x="2661" y="701"/>
                    <a:pt x="2549" y="589"/>
                    <a:pt x="2437" y="365"/>
                  </a:cubicBezTo>
                  <a:cubicBezTo>
                    <a:pt x="2101" y="1"/>
                    <a:pt x="1624" y="1"/>
                    <a:pt x="10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50" name="Google Shape;1450;p29"/>
          <p:cNvGrpSpPr/>
          <p:nvPr/>
        </p:nvGrpSpPr>
        <p:grpSpPr>
          <a:xfrm>
            <a:off x="11250883" y="333716"/>
            <a:ext cx="734127" cy="828072"/>
            <a:chOff x="8459089" y="250287"/>
            <a:chExt cx="551961" cy="621054"/>
          </a:xfrm>
        </p:grpSpPr>
        <p:sp>
          <p:nvSpPr>
            <p:cNvPr id="1451" name="Google Shape;1451;p29"/>
            <p:cNvSpPr/>
            <p:nvPr/>
          </p:nvSpPr>
          <p:spPr>
            <a:xfrm>
              <a:off x="8462869" y="326643"/>
              <a:ext cx="87723" cy="135000"/>
            </a:xfrm>
            <a:custGeom>
              <a:avLst/>
              <a:gdLst/>
              <a:ahLst/>
              <a:cxnLst/>
              <a:rect l="l" t="t" r="r" b="b"/>
              <a:pathLst>
                <a:path w="3249" h="5000" extrusionOk="0">
                  <a:moveTo>
                    <a:pt x="1666" y="1"/>
                  </a:moveTo>
                  <a:cubicBezTo>
                    <a:pt x="1330" y="1"/>
                    <a:pt x="980" y="148"/>
                    <a:pt x="700" y="442"/>
                  </a:cubicBezTo>
                  <a:cubicBezTo>
                    <a:pt x="112" y="918"/>
                    <a:pt x="224" y="1730"/>
                    <a:pt x="112" y="2430"/>
                  </a:cubicBezTo>
                  <a:cubicBezTo>
                    <a:pt x="0" y="3130"/>
                    <a:pt x="0" y="3718"/>
                    <a:pt x="448" y="4306"/>
                  </a:cubicBezTo>
                  <a:cubicBezTo>
                    <a:pt x="798" y="4768"/>
                    <a:pt x="1239" y="4999"/>
                    <a:pt x="1680" y="4999"/>
                  </a:cubicBezTo>
                  <a:cubicBezTo>
                    <a:pt x="2121" y="4999"/>
                    <a:pt x="2562" y="4768"/>
                    <a:pt x="2912" y="4306"/>
                  </a:cubicBezTo>
                  <a:cubicBezTo>
                    <a:pt x="3249" y="3718"/>
                    <a:pt x="3249" y="3130"/>
                    <a:pt x="3249" y="2430"/>
                  </a:cubicBezTo>
                  <a:cubicBezTo>
                    <a:pt x="3136" y="1730"/>
                    <a:pt x="3136" y="918"/>
                    <a:pt x="2548" y="442"/>
                  </a:cubicBezTo>
                  <a:cubicBezTo>
                    <a:pt x="2324" y="148"/>
                    <a:pt x="2002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2" name="Google Shape;1452;p29"/>
            <p:cNvSpPr/>
            <p:nvPr/>
          </p:nvSpPr>
          <p:spPr>
            <a:xfrm>
              <a:off x="8695744" y="250287"/>
              <a:ext cx="113427" cy="113238"/>
            </a:xfrm>
            <a:custGeom>
              <a:avLst/>
              <a:gdLst/>
              <a:ahLst/>
              <a:cxnLst/>
              <a:rect l="l" t="t" r="r" b="b"/>
              <a:pathLst>
                <a:path w="4201" h="4194" extrusionOk="0">
                  <a:moveTo>
                    <a:pt x="2101" y="0"/>
                  </a:moveTo>
                  <a:cubicBezTo>
                    <a:pt x="1631" y="0"/>
                    <a:pt x="1162" y="231"/>
                    <a:pt x="924" y="693"/>
                  </a:cubicBezTo>
                  <a:cubicBezTo>
                    <a:pt x="812" y="946"/>
                    <a:pt x="700" y="1170"/>
                    <a:pt x="700" y="1394"/>
                  </a:cubicBezTo>
                  <a:cubicBezTo>
                    <a:pt x="588" y="1394"/>
                    <a:pt x="588" y="1534"/>
                    <a:pt x="588" y="1646"/>
                  </a:cubicBezTo>
                  <a:cubicBezTo>
                    <a:pt x="588" y="1646"/>
                    <a:pt x="588" y="1646"/>
                    <a:pt x="588" y="1646"/>
                  </a:cubicBezTo>
                  <a:lnTo>
                    <a:pt x="588" y="1646"/>
                  </a:lnTo>
                  <a:cubicBezTo>
                    <a:pt x="588" y="1710"/>
                    <a:pt x="551" y="1775"/>
                    <a:pt x="541" y="1775"/>
                  </a:cubicBezTo>
                  <a:cubicBezTo>
                    <a:pt x="534" y="1775"/>
                    <a:pt x="541" y="1740"/>
                    <a:pt x="588" y="1646"/>
                  </a:cubicBezTo>
                  <a:lnTo>
                    <a:pt x="588" y="1646"/>
                  </a:lnTo>
                  <a:cubicBezTo>
                    <a:pt x="0" y="2682"/>
                    <a:pt x="812" y="4194"/>
                    <a:pt x="2101" y="4194"/>
                  </a:cubicBezTo>
                  <a:cubicBezTo>
                    <a:pt x="3389" y="4194"/>
                    <a:pt x="4201" y="2794"/>
                    <a:pt x="3613" y="1758"/>
                  </a:cubicBezTo>
                  <a:lnTo>
                    <a:pt x="3613" y="1646"/>
                  </a:lnTo>
                  <a:cubicBezTo>
                    <a:pt x="3613" y="1534"/>
                    <a:pt x="3613" y="1534"/>
                    <a:pt x="3501" y="1394"/>
                  </a:cubicBezTo>
                  <a:cubicBezTo>
                    <a:pt x="3501" y="1170"/>
                    <a:pt x="3389" y="946"/>
                    <a:pt x="3277" y="693"/>
                  </a:cubicBezTo>
                  <a:cubicBezTo>
                    <a:pt x="3039" y="231"/>
                    <a:pt x="2570" y="0"/>
                    <a:pt x="2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3" name="Google Shape;1453;p29"/>
            <p:cNvSpPr/>
            <p:nvPr/>
          </p:nvSpPr>
          <p:spPr>
            <a:xfrm>
              <a:off x="8916523" y="338469"/>
              <a:ext cx="94527" cy="114696"/>
            </a:xfrm>
            <a:custGeom>
              <a:avLst/>
              <a:gdLst/>
              <a:ahLst/>
              <a:cxnLst/>
              <a:rect l="l" t="t" r="r" b="b"/>
              <a:pathLst>
                <a:path w="3501" h="4248" extrusionOk="0">
                  <a:moveTo>
                    <a:pt x="1721" y="0"/>
                  </a:moveTo>
                  <a:cubicBezTo>
                    <a:pt x="1422" y="0"/>
                    <a:pt x="1143" y="131"/>
                    <a:pt x="924" y="368"/>
                  </a:cubicBezTo>
                  <a:cubicBezTo>
                    <a:pt x="448" y="704"/>
                    <a:pt x="336" y="1180"/>
                    <a:pt x="336" y="1628"/>
                  </a:cubicBezTo>
                  <a:cubicBezTo>
                    <a:pt x="112" y="2468"/>
                    <a:pt x="0" y="3280"/>
                    <a:pt x="700" y="3868"/>
                  </a:cubicBezTo>
                  <a:cubicBezTo>
                    <a:pt x="1070" y="4105"/>
                    <a:pt x="1470" y="4248"/>
                    <a:pt x="1853" y="4248"/>
                  </a:cubicBezTo>
                  <a:cubicBezTo>
                    <a:pt x="2195" y="4248"/>
                    <a:pt x="2523" y="4133"/>
                    <a:pt x="2801" y="3868"/>
                  </a:cubicBezTo>
                  <a:cubicBezTo>
                    <a:pt x="3501" y="3168"/>
                    <a:pt x="3361" y="2468"/>
                    <a:pt x="3137" y="1628"/>
                  </a:cubicBezTo>
                  <a:cubicBezTo>
                    <a:pt x="2913" y="1068"/>
                    <a:pt x="2661" y="480"/>
                    <a:pt x="2213" y="116"/>
                  </a:cubicBezTo>
                  <a:cubicBezTo>
                    <a:pt x="2047" y="38"/>
                    <a:pt x="1881" y="0"/>
                    <a:pt x="17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4" name="Google Shape;1454;p29"/>
            <p:cNvSpPr/>
            <p:nvPr/>
          </p:nvSpPr>
          <p:spPr>
            <a:xfrm>
              <a:off x="8614069" y="496608"/>
              <a:ext cx="90774" cy="138375"/>
            </a:xfrm>
            <a:custGeom>
              <a:avLst/>
              <a:gdLst/>
              <a:ahLst/>
              <a:cxnLst/>
              <a:rect l="l" t="t" r="r" b="b"/>
              <a:pathLst>
                <a:path w="3362" h="5125" extrusionOk="0">
                  <a:moveTo>
                    <a:pt x="1509" y="0"/>
                  </a:moveTo>
                  <a:cubicBezTo>
                    <a:pt x="1208" y="0"/>
                    <a:pt x="894" y="126"/>
                    <a:pt x="701" y="336"/>
                  </a:cubicBezTo>
                  <a:cubicBezTo>
                    <a:pt x="225" y="924"/>
                    <a:pt x="113" y="1512"/>
                    <a:pt x="113" y="2212"/>
                  </a:cubicBezTo>
                  <a:cubicBezTo>
                    <a:pt x="1" y="2772"/>
                    <a:pt x="1" y="3360"/>
                    <a:pt x="225" y="3948"/>
                  </a:cubicBezTo>
                  <a:cubicBezTo>
                    <a:pt x="449" y="4536"/>
                    <a:pt x="1037" y="5124"/>
                    <a:pt x="1737" y="5124"/>
                  </a:cubicBezTo>
                  <a:cubicBezTo>
                    <a:pt x="2325" y="5012"/>
                    <a:pt x="3137" y="4648"/>
                    <a:pt x="3249" y="3948"/>
                  </a:cubicBezTo>
                  <a:cubicBezTo>
                    <a:pt x="3361" y="2660"/>
                    <a:pt x="3137" y="1036"/>
                    <a:pt x="2101" y="224"/>
                  </a:cubicBezTo>
                  <a:cubicBezTo>
                    <a:pt x="1946" y="69"/>
                    <a:pt x="1731" y="0"/>
                    <a:pt x="1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8849968" y="548502"/>
              <a:ext cx="97578" cy="133812"/>
            </a:xfrm>
            <a:custGeom>
              <a:avLst/>
              <a:gdLst/>
              <a:ahLst/>
              <a:cxnLst/>
              <a:rect l="l" t="t" r="r" b="b"/>
              <a:pathLst>
                <a:path w="3614" h="4956" extrusionOk="0">
                  <a:moveTo>
                    <a:pt x="1706" y="0"/>
                  </a:moveTo>
                  <a:cubicBezTo>
                    <a:pt x="1609" y="0"/>
                    <a:pt x="1507" y="12"/>
                    <a:pt x="1401" y="38"/>
                  </a:cubicBezTo>
                  <a:cubicBezTo>
                    <a:pt x="1" y="514"/>
                    <a:pt x="225" y="2614"/>
                    <a:pt x="365" y="3790"/>
                  </a:cubicBezTo>
                  <a:cubicBezTo>
                    <a:pt x="466" y="4520"/>
                    <a:pt x="1221" y="4955"/>
                    <a:pt x="1882" y="4955"/>
                  </a:cubicBezTo>
                  <a:cubicBezTo>
                    <a:pt x="1956" y="4955"/>
                    <a:pt x="2030" y="4950"/>
                    <a:pt x="2101" y="4938"/>
                  </a:cubicBezTo>
                  <a:cubicBezTo>
                    <a:pt x="2913" y="4826"/>
                    <a:pt x="3613" y="4126"/>
                    <a:pt x="3501" y="3426"/>
                  </a:cubicBezTo>
                  <a:cubicBezTo>
                    <a:pt x="3501" y="2726"/>
                    <a:pt x="3389" y="2026"/>
                    <a:pt x="3165" y="1438"/>
                  </a:cubicBezTo>
                  <a:cubicBezTo>
                    <a:pt x="2942" y="719"/>
                    <a:pt x="2456" y="0"/>
                    <a:pt x="17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6" name="Google Shape;1456;p29"/>
            <p:cNvSpPr/>
            <p:nvPr/>
          </p:nvSpPr>
          <p:spPr>
            <a:xfrm>
              <a:off x="8459089" y="691278"/>
              <a:ext cx="107379" cy="150066"/>
            </a:xfrm>
            <a:custGeom>
              <a:avLst/>
              <a:gdLst/>
              <a:ahLst/>
              <a:cxnLst/>
              <a:rect l="l" t="t" r="r" b="b"/>
              <a:pathLst>
                <a:path w="3977" h="5558" extrusionOk="0">
                  <a:moveTo>
                    <a:pt x="2048" y="0"/>
                  </a:moveTo>
                  <a:cubicBezTo>
                    <a:pt x="1582" y="0"/>
                    <a:pt x="1120" y="239"/>
                    <a:pt x="840" y="715"/>
                  </a:cubicBezTo>
                  <a:cubicBezTo>
                    <a:pt x="140" y="1863"/>
                    <a:pt x="0" y="4103"/>
                    <a:pt x="1064" y="5139"/>
                  </a:cubicBezTo>
                  <a:cubicBezTo>
                    <a:pt x="1397" y="5426"/>
                    <a:pt x="1771" y="5557"/>
                    <a:pt x="2136" y="5557"/>
                  </a:cubicBezTo>
                  <a:cubicBezTo>
                    <a:pt x="2663" y="5557"/>
                    <a:pt x="3170" y="5283"/>
                    <a:pt x="3501" y="4803"/>
                  </a:cubicBezTo>
                  <a:cubicBezTo>
                    <a:pt x="3977" y="4103"/>
                    <a:pt x="3865" y="3263"/>
                    <a:pt x="3753" y="2451"/>
                  </a:cubicBezTo>
                  <a:cubicBezTo>
                    <a:pt x="3641" y="1863"/>
                    <a:pt x="3641" y="1303"/>
                    <a:pt x="3276" y="715"/>
                  </a:cubicBezTo>
                  <a:cubicBezTo>
                    <a:pt x="2982" y="239"/>
                    <a:pt x="2513" y="0"/>
                    <a:pt x="20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57" name="Google Shape;1457;p29"/>
            <p:cNvSpPr/>
            <p:nvPr/>
          </p:nvSpPr>
          <p:spPr>
            <a:xfrm>
              <a:off x="8784196" y="765582"/>
              <a:ext cx="87750" cy="105759"/>
            </a:xfrm>
            <a:custGeom>
              <a:avLst/>
              <a:gdLst/>
              <a:ahLst/>
              <a:cxnLst/>
              <a:rect l="l" t="t" r="r" b="b"/>
              <a:pathLst>
                <a:path w="3250" h="3917" extrusionOk="0">
                  <a:moveTo>
                    <a:pt x="1699" y="1"/>
                  </a:moveTo>
                  <a:cubicBezTo>
                    <a:pt x="1528" y="1"/>
                    <a:pt x="1345" y="26"/>
                    <a:pt x="1149" y="63"/>
                  </a:cubicBezTo>
                  <a:cubicBezTo>
                    <a:pt x="813" y="63"/>
                    <a:pt x="449" y="399"/>
                    <a:pt x="225" y="651"/>
                  </a:cubicBezTo>
                  <a:cubicBezTo>
                    <a:pt x="113" y="987"/>
                    <a:pt x="113" y="1211"/>
                    <a:pt x="1" y="1463"/>
                  </a:cubicBezTo>
                  <a:cubicBezTo>
                    <a:pt x="1" y="1911"/>
                    <a:pt x="1" y="2387"/>
                    <a:pt x="225" y="2751"/>
                  </a:cubicBezTo>
                  <a:cubicBezTo>
                    <a:pt x="426" y="3481"/>
                    <a:pt x="921" y="3916"/>
                    <a:pt x="1608" y="3916"/>
                  </a:cubicBezTo>
                  <a:cubicBezTo>
                    <a:pt x="1686" y="3916"/>
                    <a:pt x="1766" y="3911"/>
                    <a:pt x="1849" y="3899"/>
                  </a:cubicBezTo>
                  <a:cubicBezTo>
                    <a:pt x="2661" y="3787"/>
                    <a:pt x="3137" y="3087"/>
                    <a:pt x="3249" y="2387"/>
                  </a:cubicBezTo>
                  <a:cubicBezTo>
                    <a:pt x="3249" y="1799"/>
                    <a:pt x="3249" y="1351"/>
                    <a:pt x="3025" y="875"/>
                  </a:cubicBezTo>
                  <a:cubicBezTo>
                    <a:pt x="2913" y="763"/>
                    <a:pt x="2801" y="511"/>
                    <a:pt x="2549" y="399"/>
                  </a:cubicBezTo>
                  <a:cubicBezTo>
                    <a:pt x="2325" y="100"/>
                    <a:pt x="2039" y="1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58" name="Google Shape;1458;p29"/>
          <p:cNvGrpSpPr/>
          <p:nvPr/>
        </p:nvGrpSpPr>
        <p:grpSpPr>
          <a:xfrm>
            <a:off x="1161689" y="6104841"/>
            <a:ext cx="573749" cy="321804"/>
            <a:chOff x="873427" y="4578630"/>
            <a:chExt cx="431379" cy="241353"/>
          </a:xfrm>
        </p:grpSpPr>
        <p:sp>
          <p:nvSpPr>
            <p:cNvPr id="1459" name="Google Shape;1459;p29"/>
            <p:cNvSpPr/>
            <p:nvPr/>
          </p:nvSpPr>
          <p:spPr>
            <a:xfrm>
              <a:off x="873508" y="4578630"/>
              <a:ext cx="430974" cy="110997"/>
            </a:xfrm>
            <a:custGeom>
              <a:avLst/>
              <a:gdLst/>
              <a:ahLst/>
              <a:cxnLst/>
              <a:rect l="l" t="t" r="r" b="b"/>
              <a:pathLst>
                <a:path w="15962" h="4111" extrusionOk="0">
                  <a:moveTo>
                    <a:pt x="13464" y="1"/>
                  </a:moveTo>
                  <a:cubicBezTo>
                    <a:pt x="13437" y="1"/>
                    <a:pt x="13409" y="2"/>
                    <a:pt x="13382" y="5"/>
                  </a:cubicBezTo>
                  <a:cubicBezTo>
                    <a:pt x="12934" y="145"/>
                    <a:pt x="12570" y="593"/>
                    <a:pt x="12234" y="957"/>
                  </a:cubicBezTo>
                  <a:cubicBezTo>
                    <a:pt x="11646" y="1545"/>
                    <a:pt x="10945" y="1993"/>
                    <a:pt x="10357" y="2581"/>
                  </a:cubicBezTo>
                  <a:cubicBezTo>
                    <a:pt x="9881" y="1993"/>
                    <a:pt x="9433" y="1405"/>
                    <a:pt x="8957" y="957"/>
                  </a:cubicBezTo>
                  <a:cubicBezTo>
                    <a:pt x="8733" y="593"/>
                    <a:pt x="8481" y="369"/>
                    <a:pt x="8033" y="369"/>
                  </a:cubicBezTo>
                  <a:cubicBezTo>
                    <a:pt x="7557" y="481"/>
                    <a:pt x="7081" y="1069"/>
                    <a:pt x="6633" y="1405"/>
                  </a:cubicBezTo>
                  <a:cubicBezTo>
                    <a:pt x="6045" y="1881"/>
                    <a:pt x="5457" y="2469"/>
                    <a:pt x="4869" y="2945"/>
                  </a:cubicBezTo>
                  <a:cubicBezTo>
                    <a:pt x="4421" y="2357"/>
                    <a:pt x="3832" y="1881"/>
                    <a:pt x="3356" y="1293"/>
                  </a:cubicBezTo>
                  <a:cubicBezTo>
                    <a:pt x="3132" y="1069"/>
                    <a:pt x="2768" y="705"/>
                    <a:pt x="2320" y="705"/>
                  </a:cubicBezTo>
                  <a:cubicBezTo>
                    <a:pt x="1956" y="705"/>
                    <a:pt x="1732" y="1069"/>
                    <a:pt x="1480" y="1293"/>
                  </a:cubicBezTo>
                  <a:cubicBezTo>
                    <a:pt x="1032" y="1993"/>
                    <a:pt x="556" y="2693"/>
                    <a:pt x="80" y="3393"/>
                  </a:cubicBezTo>
                  <a:cubicBezTo>
                    <a:pt x="0" y="3573"/>
                    <a:pt x="161" y="3738"/>
                    <a:pt x="301" y="3738"/>
                  </a:cubicBezTo>
                  <a:cubicBezTo>
                    <a:pt x="358" y="3738"/>
                    <a:pt x="412" y="3710"/>
                    <a:pt x="444" y="3645"/>
                  </a:cubicBezTo>
                  <a:cubicBezTo>
                    <a:pt x="780" y="3393"/>
                    <a:pt x="2320" y="1769"/>
                    <a:pt x="2432" y="1769"/>
                  </a:cubicBezTo>
                  <a:cubicBezTo>
                    <a:pt x="2432" y="1769"/>
                    <a:pt x="3132" y="2581"/>
                    <a:pt x="3244" y="2693"/>
                  </a:cubicBezTo>
                  <a:cubicBezTo>
                    <a:pt x="3580" y="3169"/>
                    <a:pt x="4057" y="3505"/>
                    <a:pt x="4421" y="3982"/>
                  </a:cubicBezTo>
                  <a:cubicBezTo>
                    <a:pt x="4515" y="4076"/>
                    <a:pt x="4630" y="4111"/>
                    <a:pt x="4750" y="4111"/>
                  </a:cubicBezTo>
                  <a:cubicBezTo>
                    <a:pt x="4914" y="4111"/>
                    <a:pt x="5087" y="4046"/>
                    <a:pt x="5233" y="3982"/>
                  </a:cubicBezTo>
                  <a:cubicBezTo>
                    <a:pt x="6045" y="3281"/>
                    <a:pt x="6969" y="2581"/>
                    <a:pt x="7781" y="1769"/>
                  </a:cubicBezTo>
                  <a:cubicBezTo>
                    <a:pt x="7994" y="1638"/>
                    <a:pt x="8044" y="1584"/>
                    <a:pt x="8094" y="1584"/>
                  </a:cubicBezTo>
                  <a:cubicBezTo>
                    <a:pt x="8129" y="1584"/>
                    <a:pt x="8164" y="1611"/>
                    <a:pt x="8257" y="1657"/>
                  </a:cubicBezTo>
                  <a:cubicBezTo>
                    <a:pt x="8481" y="1657"/>
                    <a:pt x="8733" y="2105"/>
                    <a:pt x="8845" y="2245"/>
                  </a:cubicBezTo>
                  <a:cubicBezTo>
                    <a:pt x="9181" y="2693"/>
                    <a:pt x="9657" y="3169"/>
                    <a:pt x="10021" y="3645"/>
                  </a:cubicBezTo>
                  <a:cubicBezTo>
                    <a:pt x="10077" y="3758"/>
                    <a:pt x="10189" y="3814"/>
                    <a:pt x="10319" y="3814"/>
                  </a:cubicBezTo>
                  <a:cubicBezTo>
                    <a:pt x="10448" y="3814"/>
                    <a:pt x="10595" y="3758"/>
                    <a:pt x="10721" y="3645"/>
                  </a:cubicBezTo>
                  <a:cubicBezTo>
                    <a:pt x="11533" y="2945"/>
                    <a:pt x="12234" y="2245"/>
                    <a:pt x="13046" y="1545"/>
                  </a:cubicBezTo>
                  <a:lnTo>
                    <a:pt x="13522" y="1069"/>
                  </a:lnTo>
                  <a:cubicBezTo>
                    <a:pt x="13634" y="1293"/>
                    <a:pt x="13746" y="1545"/>
                    <a:pt x="13970" y="1769"/>
                  </a:cubicBezTo>
                  <a:cubicBezTo>
                    <a:pt x="14334" y="2245"/>
                    <a:pt x="14558" y="2693"/>
                    <a:pt x="14922" y="3169"/>
                  </a:cubicBezTo>
                  <a:cubicBezTo>
                    <a:pt x="15030" y="3359"/>
                    <a:pt x="15189" y="3438"/>
                    <a:pt x="15342" y="3438"/>
                  </a:cubicBezTo>
                  <a:cubicBezTo>
                    <a:pt x="15663" y="3438"/>
                    <a:pt x="15962" y="3092"/>
                    <a:pt x="15734" y="2693"/>
                  </a:cubicBezTo>
                  <a:cubicBezTo>
                    <a:pt x="15379" y="2011"/>
                    <a:pt x="14493" y="1"/>
                    <a:pt x="13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0" name="Google Shape;1460;p29"/>
            <p:cNvSpPr/>
            <p:nvPr/>
          </p:nvSpPr>
          <p:spPr>
            <a:xfrm>
              <a:off x="873427" y="4710633"/>
              <a:ext cx="431379" cy="109350"/>
            </a:xfrm>
            <a:custGeom>
              <a:avLst/>
              <a:gdLst/>
              <a:ahLst/>
              <a:cxnLst/>
              <a:rect l="l" t="t" r="r" b="b"/>
              <a:pathLst>
                <a:path w="15977" h="4050" extrusionOk="0">
                  <a:moveTo>
                    <a:pt x="13537" y="1"/>
                  </a:moveTo>
                  <a:cubicBezTo>
                    <a:pt x="13486" y="1"/>
                    <a:pt x="13436" y="6"/>
                    <a:pt x="13385" y="17"/>
                  </a:cubicBezTo>
                  <a:cubicBezTo>
                    <a:pt x="12937" y="17"/>
                    <a:pt x="12573" y="605"/>
                    <a:pt x="12237" y="857"/>
                  </a:cubicBezTo>
                  <a:cubicBezTo>
                    <a:pt x="11649" y="1417"/>
                    <a:pt x="10948" y="2005"/>
                    <a:pt x="10360" y="2593"/>
                  </a:cubicBezTo>
                  <a:cubicBezTo>
                    <a:pt x="9884" y="2005"/>
                    <a:pt x="9436" y="1417"/>
                    <a:pt x="8960" y="857"/>
                  </a:cubicBezTo>
                  <a:cubicBezTo>
                    <a:pt x="8767" y="639"/>
                    <a:pt x="8552" y="359"/>
                    <a:pt x="8208" y="359"/>
                  </a:cubicBezTo>
                  <a:cubicBezTo>
                    <a:pt x="8154" y="359"/>
                    <a:pt x="8097" y="365"/>
                    <a:pt x="8036" y="381"/>
                  </a:cubicBezTo>
                  <a:cubicBezTo>
                    <a:pt x="7560" y="493"/>
                    <a:pt x="7084" y="1081"/>
                    <a:pt x="6636" y="1417"/>
                  </a:cubicBezTo>
                  <a:cubicBezTo>
                    <a:pt x="6048" y="1893"/>
                    <a:pt x="5460" y="2369"/>
                    <a:pt x="4872" y="2817"/>
                  </a:cubicBezTo>
                  <a:cubicBezTo>
                    <a:pt x="4424" y="2369"/>
                    <a:pt x="3835" y="1781"/>
                    <a:pt x="3359" y="1305"/>
                  </a:cubicBezTo>
                  <a:cubicBezTo>
                    <a:pt x="3135" y="969"/>
                    <a:pt x="2771" y="605"/>
                    <a:pt x="2323" y="605"/>
                  </a:cubicBezTo>
                  <a:cubicBezTo>
                    <a:pt x="1959" y="717"/>
                    <a:pt x="1735" y="969"/>
                    <a:pt x="1483" y="1305"/>
                  </a:cubicBezTo>
                  <a:cubicBezTo>
                    <a:pt x="1035" y="1893"/>
                    <a:pt x="559" y="2593"/>
                    <a:pt x="83" y="3405"/>
                  </a:cubicBezTo>
                  <a:cubicBezTo>
                    <a:pt x="0" y="3591"/>
                    <a:pt x="176" y="3701"/>
                    <a:pt x="320" y="3701"/>
                  </a:cubicBezTo>
                  <a:cubicBezTo>
                    <a:pt x="371" y="3701"/>
                    <a:pt x="418" y="3687"/>
                    <a:pt x="447" y="3657"/>
                  </a:cubicBezTo>
                  <a:cubicBezTo>
                    <a:pt x="783" y="3405"/>
                    <a:pt x="2323" y="1669"/>
                    <a:pt x="2435" y="1669"/>
                  </a:cubicBezTo>
                  <a:cubicBezTo>
                    <a:pt x="2435" y="1781"/>
                    <a:pt x="3135" y="2481"/>
                    <a:pt x="3247" y="2705"/>
                  </a:cubicBezTo>
                  <a:cubicBezTo>
                    <a:pt x="3583" y="3069"/>
                    <a:pt x="4060" y="3517"/>
                    <a:pt x="4424" y="3881"/>
                  </a:cubicBezTo>
                  <a:cubicBezTo>
                    <a:pt x="4536" y="3993"/>
                    <a:pt x="4676" y="4049"/>
                    <a:pt x="4819" y="4049"/>
                  </a:cubicBezTo>
                  <a:cubicBezTo>
                    <a:pt x="4963" y="4049"/>
                    <a:pt x="5110" y="3993"/>
                    <a:pt x="5236" y="3881"/>
                  </a:cubicBezTo>
                  <a:cubicBezTo>
                    <a:pt x="6048" y="3181"/>
                    <a:pt x="6972" y="2481"/>
                    <a:pt x="7784" y="1669"/>
                  </a:cubicBezTo>
                  <a:cubicBezTo>
                    <a:pt x="7993" y="1524"/>
                    <a:pt x="8045" y="1463"/>
                    <a:pt x="8094" y="1463"/>
                  </a:cubicBezTo>
                  <a:cubicBezTo>
                    <a:pt x="8130" y="1463"/>
                    <a:pt x="8164" y="1497"/>
                    <a:pt x="8260" y="1557"/>
                  </a:cubicBezTo>
                  <a:cubicBezTo>
                    <a:pt x="8484" y="1669"/>
                    <a:pt x="8736" y="2005"/>
                    <a:pt x="8848" y="2257"/>
                  </a:cubicBezTo>
                  <a:cubicBezTo>
                    <a:pt x="9184" y="2705"/>
                    <a:pt x="9660" y="3181"/>
                    <a:pt x="10024" y="3657"/>
                  </a:cubicBezTo>
                  <a:cubicBezTo>
                    <a:pt x="10072" y="3752"/>
                    <a:pt x="10159" y="3786"/>
                    <a:pt x="10263" y="3786"/>
                  </a:cubicBezTo>
                  <a:cubicBezTo>
                    <a:pt x="10405" y="3786"/>
                    <a:pt x="10579" y="3722"/>
                    <a:pt x="10724" y="3657"/>
                  </a:cubicBezTo>
                  <a:cubicBezTo>
                    <a:pt x="11536" y="2957"/>
                    <a:pt x="12237" y="2257"/>
                    <a:pt x="13049" y="1417"/>
                  </a:cubicBezTo>
                  <a:cubicBezTo>
                    <a:pt x="13161" y="1305"/>
                    <a:pt x="13385" y="1193"/>
                    <a:pt x="13525" y="1081"/>
                  </a:cubicBezTo>
                  <a:cubicBezTo>
                    <a:pt x="13637" y="1305"/>
                    <a:pt x="13749" y="1557"/>
                    <a:pt x="13973" y="1781"/>
                  </a:cubicBezTo>
                  <a:cubicBezTo>
                    <a:pt x="14337" y="2257"/>
                    <a:pt x="14561" y="2705"/>
                    <a:pt x="14925" y="3181"/>
                  </a:cubicBezTo>
                  <a:cubicBezTo>
                    <a:pt x="15021" y="3317"/>
                    <a:pt x="15156" y="3376"/>
                    <a:pt x="15292" y="3376"/>
                  </a:cubicBezTo>
                  <a:cubicBezTo>
                    <a:pt x="15632" y="3376"/>
                    <a:pt x="15977" y="3013"/>
                    <a:pt x="15737" y="2593"/>
                  </a:cubicBezTo>
                  <a:cubicBezTo>
                    <a:pt x="15390" y="2033"/>
                    <a:pt x="14536" y="1"/>
                    <a:pt x="135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61" name="Google Shape;1461;p29"/>
          <p:cNvGrpSpPr/>
          <p:nvPr/>
        </p:nvGrpSpPr>
        <p:grpSpPr>
          <a:xfrm>
            <a:off x="10073455" y="6245112"/>
            <a:ext cx="573749" cy="320544"/>
            <a:chOff x="7726228" y="4531434"/>
            <a:chExt cx="431379" cy="240408"/>
          </a:xfrm>
        </p:grpSpPr>
        <p:sp>
          <p:nvSpPr>
            <p:cNvPr id="1462" name="Google Shape;1462;p29"/>
            <p:cNvSpPr/>
            <p:nvPr/>
          </p:nvSpPr>
          <p:spPr>
            <a:xfrm>
              <a:off x="7726228" y="4531434"/>
              <a:ext cx="431379" cy="109161"/>
            </a:xfrm>
            <a:custGeom>
              <a:avLst/>
              <a:gdLst/>
              <a:ahLst/>
              <a:cxnLst/>
              <a:rect l="l" t="t" r="r" b="b"/>
              <a:pathLst>
                <a:path w="15977" h="4043" extrusionOk="0">
                  <a:moveTo>
                    <a:pt x="13541" y="1"/>
                  </a:moveTo>
                  <a:cubicBezTo>
                    <a:pt x="13492" y="1"/>
                    <a:pt x="13443" y="6"/>
                    <a:pt x="13393" y="17"/>
                  </a:cubicBezTo>
                  <a:cubicBezTo>
                    <a:pt x="12917" y="17"/>
                    <a:pt x="12441" y="605"/>
                    <a:pt x="12105" y="829"/>
                  </a:cubicBezTo>
                  <a:cubicBezTo>
                    <a:pt x="11517" y="1417"/>
                    <a:pt x="10929" y="2005"/>
                    <a:pt x="10341" y="2593"/>
                  </a:cubicBezTo>
                  <a:cubicBezTo>
                    <a:pt x="9893" y="2005"/>
                    <a:pt x="9417" y="1417"/>
                    <a:pt x="8941" y="829"/>
                  </a:cubicBezTo>
                  <a:cubicBezTo>
                    <a:pt x="8753" y="548"/>
                    <a:pt x="8566" y="326"/>
                    <a:pt x="8232" y="326"/>
                  </a:cubicBezTo>
                  <a:cubicBezTo>
                    <a:pt x="8166" y="326"/>
                    <a:pt x="8095" y="334"/>
                    <a:pt x="8017" y="353"/>
                  </a:cubicBezTo>
                  <a:cubicBezTo>
                    <a:pt x="7540" y="353"/>
                    <a:pt x="6980" y="1053"/>
                    <a:pt x="6616" y="1417"/>
                  </a:cubicBezTo>
                  <a:cubicBezTo>
                    <a:pt x="6028" y="1893"/>
                    <a:pt x="5440" y="2341"/>
                    <a:pt x="4880" y="2817"/>
                  </a:cubicBezTo>
                  <a:cubicBezTo>
                    <a:pt x="4292" y="2341"/>
                    <a:pt x="3816" y="1753"/>
                    <a:pt x="3340" y="1305"/>
                  </a:cubicBezTo>
                  <a:cubicBezTo>
                    <a:pt x="3004" y="941"/>
                    <a:pt x="2780" y="605"/>
                    <a:pt x="2304" y="605"/>
                  </a:cubicBezTo>
                  <a:cubicBezTo>
                    <a:pt x="1940" y="717"/>
                    <a:pt x="1716" y="941"/>
                    <a:pt x="1492" y="1305"/>
                  </a:cubicBezTo>
                  <a:cubicBezTo>
                    <a:pt x="1016" y="1893"/>
                    <a:pt x="540" y="2593"/>
                    <a:pt x="91" y="3405"/>
                  </a:cubicBezTo>
                  <a:cubicBezTo>
                    <a:pt x="1" y="3496"/>
                    <a:pt x="130" y="3660"/>
                    <a:pt x="301" y="3660"/>
                  </a:cubicBezTo>
                  <a:cubicBezTo>
                    <a:pt x="342" y="3660"/>
                    <a:pt x="385" y="3651"/>
                    <a:pt x="428" y="3629"/>
                  </a:cubicBezTo>
                  <a:cubicBezTo>
                    <a:pt x="680" y="3405"/>
                    <a:pt x="2192" y="1641"/>
                    <a:pt x="2304" y="1641"/>
                  </a:cubicBezTo>
                  <a:cubicBezTo>
                    <a:pt x="2416" y="1641"/>
                    <a:pt x="3004" y="2453"/>
                    <a:pt x="3228" y="2593"/>
                  </a:cubicBezTo>
                  <a:cubicBezTo>
                    <a:pt x="3592" y="3041"/>
                    <a:pt x="4040" y="3517"/>
                    <a:pt x="4404" y="3853"/>
                  </a:cubicBezTo>
                  <a:cubicBezTo>
                    <a:pt x="4516" y="3979"/>
                    <a:pt x="4663" y="4042"/>
                    <a:pt x="4796" y="4042"/>
                  </a:cubicBezTo>
                  <a:cubicBezTo>
                    <a:pt x="4929" y="4042"/>
                    <a:pt x="5048" y="3979"/>
                    <a:pt x="5104" y="3853"/>
                  </a:cubicBezTo>
                  <a:cubicBezTo>
                    <a:pt x="6028" y="3153"/>
                    <a:pt x="6980" y="2453"/>
                    <a:pt x="7792" y="1641"/>
                  </a:cubicBezTo>
                  <a:cubicBezTo>
                    <a:pt x="7989" y="1510"/>
                    <a:pt x="8032" y="1455"/>
                    <a:pt x="8079" y="1455"/>
                  </a:cubicBezTo>
                  <a:cubicBezTo>
                    <a:pt x="8113" y="1455"/>
                    <a:pt x="8148" y="1483"/>
                    <a:pt x="8241" y="1529"/>
                  </a:cubicBezTo>
                  <a:cubicBezTo>
                    <a:pt x="8493" y="1641"/>
                    <a:pt x="8605" y="2005"/>
                    <a:pt x="8829" y="2117"/>
                  </a:cubicBezTo>
                  <a:cubicBezTo>
                    <a:pt x="9193" y="2705"/>
                    <a:pt x="9529" y="3153"/>
                    <a:pt x="10005" y="3629"/>
                  </a:cubicBezTo>
                  <a:cubicBezTo>
                    <a:pt x="10052" y="3724"/>
                    <a:pt x="10144" y="3759"/>
                    <a:pt x="10252" y="3759"/>
                  </a:cubicBezTo>
                  <a:cubicBezTo>
                    <a:pt x="10400" y="3759"/>
                    <a:pt x="10576" y="3694"/>
                    <a:pt x="10705" y="3629"/>
                  </a:cubicBezTo>
                  <a:cubicBezTo>
                    <a:pt x="11405" y="2929"/>
                    <a:pt x="12217" y="2117"/>
                    <a:pt x="13029" y="1417"/>
                  </a:cubicBezTo>
                  <a:cubicBezTo>
                    <a:pt x="13141" y="1305"/>
                    <a:pt x="13393" y="1193"/>
                    <a:pt x="13505" y="1053"/>
                  </a:cubicBezTo>
                  <a:cubicBezTo>
                    <a:pt x="13617" y="1305"/>
                    <a:pt x="13729" y="1529"/>
                    <a:pt x="13981" y="1641"/>
                  </a:cubicBezTo>
                  <a:cubicBezTo>
                    <a:pt x="14205" y="2229"/>
                    <a:pt x="14541" y="2705"/>
                    <a:pt x="14905" y="3153"/>
                  </a:cubicBezTo>
                  <a:cubicBezTo>
                    <a:pt x="15002" y="3290"/>
                    <a:pt x="15141" y="3348"/>
                    <a:pt x="15280" y="3348"/>
                  </a:cubicBezTo>
                  <a:cubicBezTo>
                    <a:pt x="15625" y="3348"/>
                    <a:pt x="15977" y="2992"/>
                    <a:pt x="15718" y="2593"/>
                  </a:cubicBezTo>
                  <a:cubicBezTo>
                    <a:pt x="15264" y="2033"/>
                    <a:pt x="14506" y="1"/>
                    <a:pt x="135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7726552" y="4661061"/>
              <a:ext cx="430947" cy="110781"/>
            </a:xfrm>
            <a:custGeom>
              <a:avLst/>
              <a:gdLst/>
              <a:ahLst/>
              <a:cxnLst/>
              <a:rect l="l" t="t" r="r" b="b"/>
              <a:pathLst>
                <a:path w="15961" h="4103" extrusionOk="0">
                  <a:moveTo>
                    <a:pt x="13461" y="0"/>
                  </a:moveTo>
                  <a:cubicBezTo>
                    <a:pt x="13435" y="0"/>
                    <a:pt x="13408" y="2"/>
                    <a:pt x="13381" y="4"/>
                  </a:cubicBezTo>
                  <a:cubicBezTo>
                    <a:pt x="12905" y="116"/>
                    <a:pt x="12429" y="592"/>
                    <a:pt x="12093" y="929"/>
                  </a:cubicBezTo>
                  <a:cubicBezTo>
                    <a:pt x="11505" y="1517"/>
                    <a:pt x="10917" y="1993"/>
                    <a:pt x="10329" y="2553"/>
                  </a:cubicBezTo>
                  <a:cubicBezTo>
                    <a:pt x="9881" y="1993"/>
                    <a:pt x="9405" y="1405"/>
                    <a:pt x="8929" y="817"/>
                  </a:cubicBezTo>
                  <a:cubicBezTo>
                    <a:pt x="8705" y="592"/>
                    <a:pt x="8481" y="340"/>
                    <a:pt x="8005" y="340"/>
                  </a:cubicBezTo>
                  <a:cubicBezTo>
                    <a:pt x="7528" y="452"/>
                    <a:pt x="6968" y="1041"/>
                    <a:pt x="6604" y="1405"/>
                  </a:cubicBezTo>
                  <a:cubicBezTo>
                    <a:pt x="6016" y="1853"/>
                    <a:pt x="5428" y="2329"/>
                    <a:pt x="4868" y="2917"/>
                  </a:cubicBezTo>
                  <a:cubicBezTo>
                    <a:pt x="4280" y="2329"/>
                    <a:pt x="3804" y="1853"/>
                    <a:pt x="3328" y="1293"/>
                  </a:cubicBezTo>
                  <a:cubicBezTo>
                    <a:pt x="3028" y="1068"/>
                    <a:pt x="2817" y="687"/>
                    <a:pt x="2437" y="687"/>
                  </a:cubicBezTo>
                  <a:cubicBezTo>
                    <a:pt x="2392" y="687"/>
                    <a:pt x="2343" y="692"/>
                    <a:pt x="2292" y="705"/>
                  </a:cubicBezTo>
                  <a:cubicBezTo>
                    <a:pt x="1928" y="705"/>
                    <a:pt x="1704" y="1041"/>
                    <a:pt x="1480" y="1293"/>
                  </a:cubicBezTo>
                  <a:cubicBezTo>
                    <a:pt x="1004" y="1993"/>
                    <a:pt x="528" y="2693"/>
                    <a:pt x="79" y="3393"/>
                  </a:cubicBezTo>
                  <a:cubicBezTo>
                    <a:pt x="0" y="3551"/>
                    <a:pt x="89" y="3710"/>
                    <a:pt x="227" y="3710"/>
                  </a:cubicBezTo>
                  <a:cubicBezTo>
                    <a:pt x="284" y="3710"/>
                    <a:pt x="350" y="3683"/>
                    <a:pt x="416" y="3617"/>
                  </a:cubicBezTo>
                  <a:cubicBezTo>
                    <a:pt x="668" y="3393"/>
                    <a:pt x="2180" y="1741"/>
                    <a:pt x="2292" y="1741"/>
                  </a:cubicBezTo>
                  <a:cubicBezTo>
                    <a:pt x="2404" y="1741"/>
                    <a:pt x="2992" y="2441"/>
                    <a:pt x="3216" y="2693"/>
                  </a:cubicBezTo>
                  <a:cubicBezTo>
                    <a:pt x="3580" y="3141"/>
                    <a:pt x="4028" y="3505"/>
                    <a:pt x="4392" y="3953"/>
                  </a:cubicBezTo>
                  <a:cubicBezTo>
                    <a:pt x="4489" y="4062"/>
                    <a:pt x="4612" y="4103"/>
                    <a:pt x="4730" y="4103"/>
                  </a:cubicBezTo>
                  <a:cubicBezTo>
                    <a:pt x="4884" y="4103"/>
                    <a:pt x="5029" y="4032"/>
                    <a:pt x="5092" y="3953"/>
                  </a:cubicBezTo>
                  <a:cubicBezTo>
                    <a:pt x="6016" y="3253"/>
                    <a:pt x="6968" y="2553"/>
                    <a:pt x="7780" y="1741"/>
                  </a:cubicBezTo>
                  <a:cubicBezTo>
                    <a:pt x="7994" y="1528"/>
                    <a:pt x="8026" y="1450"/>
                    <a:pt x="8079" y="1450"/>
                  </a:cubicBezTo>
                  <a:cubicBezTo>
                    <a:pt x="8110" y="1450"/>
                    <a:pt x="8147" y="1476"/>
                    <a:pt x="8229" y="1517"/>
                  </a:cubicBezTo>
                  <a:cubicBezTo>
                    <a:pt x="8481" y="1629"/>
                    <a:pt x="8593" y="2105"/>
                    <a:pt x="8817" y="2217"/>
                  </a:cubicBezTo>
                  <a:cubicBezTo>
                    <a:pt x="9181" y="2693"/>
                    <a:pt x="9517" y="3141"/>
                    <a:pt x="9993" y="3617"/>
                  </a:cubicBezTo>
                  <a:cubicBezTo>
                    <a:pt x="10049" y="3729"/>
                    <a:pt x="10168" y="3785"/>
                    <a:pt x="10301" y="3785"/>
                  </a:cubicBezTo>
                  <a:cubicBezTo>
                    <a:pt x="10434" y="3785"/>
                    <a:pt x="10581" y="3729"/>
                    <a:pt x="10693" y="3617"/>
                  </a:cubicBezTo>
                  <a:cubicBezTo>
                    <a:pt x="11393" y="2917"/>
                    <a:pt x="12205" y="2217"/>
                    <a:pt x="13017" y="1517"/>
                  </a:cubicBezTo>
                  <a:lnTo>
                    <a:pt x="13493" y="1041"/>
                  </a:lnTo>
                  <a:cubicBezTo>
                    <a:pt x="13605" y="1293"/>
                    <a:pt x="13717" y="1517"/>
                    <a:pt x="13969" y="1741"/>
                  </a:cubicBezTo>
                  <a:cubicBezTo>
                    <a:pt x="14193" y="2217"/>
                    <a:pt x="14529" y="2693"/>
                    <a:pt x="14893" y="3141"/>
                  </a:cubicBezTo>
                  <a:cubicBezTo>
                    <a:pt x="14994" y="3318"/>
                    <a:pt x="15141" y="3388"/>
                    <a:pt x="15287" y="3388"/>
                  </a:cubicBezTo>
                  <a:cubicBezTo>
                    <a:pt x="15626" y="3388"/>
                    <a:pt x="15960" y="3006"/>
                    <a:pt x="15706" y="2693"/>
                  </a:cubicBezTo>
                  <a:cubicBezTo>
                    <a:pt x="15242" y="2011"/>
                    <a:pt x="14459" y="0"/>
                    <a:pt x="134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64" name="Google Shape;1464;p29"/>
          <p:cNvGrpSpPr/>
          <p:nvPr/>
        </p:nvGrpSpPr>
        <p:grpSpPr>
          <a:xfrm>
            <a:off x="11523411" y="4131068"/>
            <a:ext cx="456572" cy="301104"/>
            <a:chOff x="8663992" y="3098301"/>
            <a:chExt cx="343278" cy="225828"/>
          </a:xfrm>
        </p:grpSpPr>
        <p:sp>
          <p:nvSpPr>
            <p:cNvPr id="1465" name="Google Shape;1465;p29"/>
            <p:cNvSpPr/>
            <p:nvPr/>
          </p:nvSpPr>
          <p:spPr>
            <a:xfrm>
              <a:off x="8663992" y="3111180"/>
              <a:ext cx="113427" cy="98739"/>
            </a:xfrm>
            <a:custGeom>
              <a:avLst/>
              <a:gdLst/>
              <a:ahLst/>
              <a:cxnLst/>
              <a:rect l="l" t="t" r="r" b="b"/>
              <a:pathLst>
                <a:path w="4201" h="3657" extrusionOk="0">
                  <a:moveTo>
                    <a:pt x="2100" y="1036"/>
                  </a:moveTo>
                  <a:cubicBezTo>
                    <a:pt x="2464" y="1624"/>
                    <a:pt x="2912" y="2212"/>
                    <a:pt x="3277" y="2688"/>
                  </a:cubicBezTo>
                  <a:cubicBezTo>
                    <a:pt x="2912" y="2800"/>
                    <a:pt x="2576" y="2800"/>
                    <a:pt x="2212" y="2800"/>
                  </a:cubicBezTo>
                  <a:cubicBezTo>
                    <a:pt x="2100" y="2800"/>
                    <a:pt x="1400" y="2912"/>
                    <a:pt x="952" y="2912"/>
                  </a:cubicBezTo>
                  <a:cubicBezTo>
                    <a:pt x="1176" y="2548"/>
                    <a:pt x="1400" y="2212"/>
                    <a:pt x="1512" y="1988"/>
                  </a:cubicBezTo>
                  <a:cubicBezTo>
                    <a:pt x="1764" y="1624"/>
                    <a:pt x="1876" y="1400"/>
                    <a:pt x="2100" y="1036"/>
                  </a:cubicBezTo>
                  <a:close/>
                  <a:moveTo>
                    <a:pt x="2100" y="0"/>
                  </a:moveTo>
                  <a:cubicBezTo>
                    <a:pt x="1652" y="0"/>
                    <a:pt x="1512" y="700"/>
                    <a:pt x="1288" y="924"/>
                  </a:cubicBezTo>
                  <a:cubicBezTo>
                    <a:pt x="1176" y="1036"/>
                    <a:pt x="1176" y="1288"/>
                    <a:pt x="1064" y="1400"/>
                  </a:cubicBezTo>
                  <a:cubicBezTo>
                    <a:pt x="952" y="1624"/>
                    <a:pt x="812" y="1848"/>
                    <a:pt x="700" y="2100"/>
                  </a:cubicBezTo>
                  <a:cubicBezTo>
                    <a:pt x="476" y="2436"/>
                    <a:pt x="0" y="3024"/>
                    <a:pt x="252" y="3388"/>
                  </a:cubicBezTo>
                  <a:cubicBezTo>
                    <a:pt x="354" y="3591"/>
                    <a:pt x="553" y="3657"/>
                    <a:pt x="785" y="3657"/>
                  </a:cubicBezTo>
                  <a:cubicBezTo>
                    <a:pt x="1065" y="3657"/>
                    <a:pt x="1392" y="3562"/>
                    <a:pt x="1652" y="3500"/>
                  </a:cubicBezTo>
                  <a:cubicBezTo>
                    <a:pt x="2352" y="3500"/>
                    <a:pt x="3052" y="3388"/>
                    <a:pt x="3865" y="3388"/>
                  </a:cubicBezTo>
                  <a:cubicBezTo>
                    <a:pt x="4089" y="3388"/>
                    <a:pt x="4201" y="3136"/>
                    <a:pt x="4201" y="2912"/>
                  </a:cubicBezTo>
                  <a:cubicBezTo>
                    <a:pt x="4201" y="2800"/>
                    <a:pt x="4089" y="2688"/>
                    <a:pt x="4089" y="2688"/>
                  </a:cubicBezTo>
                  <a:lnTo>
                    <a:pt x="3977" y="2548"/>
                  </a:lnTo>
                  <a:cubicBezTo>
                    <a:pt x="3753" y="1988"/>
                    <a:pt x="3389" y="1512"/>
                    <a:pt x="3052" y="924"/>
                  </a:cubicBezTo>
                  <a:cubicBezTo>
                    <a:pt x="2800" y="700"/>
                    <a:pt x="2576" y="0"/>
                    <a:pt x="2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8803096" y="3098301"/>
              <a:ext cx="116478" cy="99063"/>
            </a:xfrm>
            <a:custGeom>
              <a:avLst/>
              <a:gdLst/>
              <a:ahLst/>
              <a:cxnLst/>
              <a:rect l="l" t="t" r="r" b="b"/>
              <a:pathLst>
                <a:path w="4314" h="3669" extrusionOk="0">
                  <a:moveTo>
                    <a:pt x="2101" y="1065"/>
                  </a:moveTo>
                  <a:cubicBezTo>
                    <a:pt x="2437" y="1625"/>
                    <a:pt x="2913" y="2213"/>
                    <a:pt x="3249" y="2689"/>
                  </a:cubicBezTo>
                  <a:cubicBezTo>
                    <a:pt x="2913" y="2801"/>
                    <a:pt x="2549" y="2801"/>
                    <a:pt x="2213" y="2801"/>
                  </a:cubicBezTo>
                  <a:cubicBezTo>
                    <a:pt x="2101" y="2801"/>
                    <a:pt x="1401" y="2913"/>
                    <a:pt x="1037" y="2913"/>
                  </a:cubicBezTo>
                  <a:cubicBezTo>
                    <a:pt x="1149" y="2577"/>
                    <a:pt x="1401" y="2213"/>
                    <a:pt x="1625" y="1989"/>
                  </a:cubicBezTo>
                  <a:cubicBezTo>
                    <a:pt x="1737" y="1625"/>
                    <a:pt x="1849" y="1401"/>
                    <a:pt x="2101" y="1065"/>
                  </a:cubicBezTo>
                  <a:close/>
                  <a:moveTo>
                    <a:pt x="2101" y="1"/>
                  </a:moveTo>
                  <a:cubicBezTo>
                    <a:pt x="1737" y="1"/>
                    <a:pt x="1513" y="701"/>
                    <a:pt x="1261" y="925"/>
                  </a:cubicBezTo>
                  <a:cubicBezTo>
                    <a:pt x="1261" y="1177"/>
                    <a:pt x="1149" y="1289"/>
                    <a:pt x="1037" y="1401"/>
                  </a:cubicBezTo>
                  <a:cubicBezTo>
                    <a:pt x="925" y="1625"/>
                    <a:pt x="813" y="1877"/>
                    <a:pt x="701" y="2101"/>
                  </a:cubicBezTo>
                  <a:cubicBezTo>
                    <a:pt x="449" y="2465"/>
                    <a:pt x="1" y="3025"/>
                    <a:pt x="225" y="3389"/>
                  </a:cubicBezTo>
                  <a:cubicBezTo>
                    <a:pt x="374" y="3601"/>
                    <a:pt x="596" y="3669"/>
                    <a:pt x="828" y="3669"/>
                  </a:cubicBezTo>
                  <a:cubicBezTo>
                    <a:pt x="1117" y="3669"/>
                    <a:pt x="1423" y="3564"/>
                    <a:pt x="1625" y="3501"/>
                  </a:cubicBezTo>
                  <a:cubicBezTo>
                    <a:pt x="2325" y="3501"/>
                    <a:pt x="3137" y="3501"/>
                    <a:pt x="3837" y="3389"/>
                  </a:cubicBezTo>
                  <a:cubicBezTo>
                    <a:pt x="4061" y="3389"/>
                    <a:pt x="4313" y="3165"/>
                    <a:pt x="4201" y="2913"/>
                  </a:cubicBezTo>
                  <a:cubicBezTo>
                    <a:pt x="4201" y="2801"/>
                    <a:pt x="4201" y="2801"/>
                    <a:pt x="4061" y="2689"/>
                  </a:cubicBezTo>
                  <a:cubicBezTo>
                    <a:pt x="4061" y="2689"/>
                    <a:pt x="4061" y="2577"/>
                    <a:pt x="3949" y="2577"/>
                  </a:cubicBezTo>
                  <a:cubicBezTo>
                    <a:pt x="3725" y="1989"/>
                    <a:pt x="3361" y="1513"/>
                    <a:pt x="3025" y="925"/>
                  </a:cubicBezTo>
                  <a:cubicBezTo>
                    <a:pt x="2913" y="701"/>
                    <a:pt x="2549" y="1"/>
                    <a:pt x="2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8733544" y="3227604"/>
              <a:ext cx="116451" cy="96525"/>
            </a:xfrm>
            <a:custGeom>
              <a:avLst/>
              <a:gdLst/>
              <a:ahLst/>
              <a:cxnLst/>
              <a:rect l="l" t="t" r="r" b="b"/>
              <a:pathLst>
                <a:path w="4313" h="3575" extrusionOk="0">
                  <a:moveTo>
                    <a:pt x="2101" y="1037"/>
                  </a:moveTo>
                  <a:cubicBezTo>
                    <a:pt x="2437" y="1513"/>
                    <a:pt x="2913" y="2101"/>
                    <a:pt x="3277" y="2689"/>
                  </a:cubicBezTo>
                  <a:lnTo>
                    <a:pt x="2213" y="2689"/>
                  </a:lnTo>
                  <a:cubicBezTo>
                    <a:pt x="2101" y="2689"/>
                    <a:pt x="1401" y="2801"/>
                    <a:pt x="1037" y="2913"/>
                  </a:cubicBezTo>
                  <a:cubicBezTo>
                    <a:pt x="1177" y="2577"/>
                    <a:pt x="1401" y="2213"/>
                    <a:pt x="1625" y="1877"/>
                  </a:cubicBezTo>
                  <a:cubicBezTo>
                    <a:pt x="1737" y="1513"/>
                    <a:pt x="1877" y="1289"/>
                    <a:pt x="2101" y="1037"/>
                  </a:cubicBezTo>
                  <a:close/>
                  <a:moveTo>
                    <a:pt x="2101" y="1"/>
                  </a:moveTo>
                  <a:cubicBezTo>
                    <a:pt x="1737" y="1"/>
                    <a:pt x="1513" y="589"/>
                    <a:pt x="1289" y="925"/>
                  </a:cubicBezTo>
                  <a:cubicBezTo>
                    <a:pt x="1289" y="1037"/>
                    <a:pt x="1177" y="1177"/>
                    <a:pt x="1037" y="1289"/>
                  </a:cubicBezTo>
                  <a:cubicBezTo>
                    <a:pt x="925" y="1513"/>
                    <a:pt x="813" y="1877"/>
                    <a:pt x="701" y="2101"/>
                  </a:cubicBezTo>
                  <a:cubicBezTo>
                    <a:pt x="476" y="2325"/>
                    <a:pt x="0" y="2913"/>
                    <a:pt x="224" y="3389"/>
                  </a:cubicBezTo>
                  <a:cubicBezTo>
                    <a:pt x="332" y="3533"/>
                    <a:pt x="543" y="3574"/>
                    <a:pt x="776" y="3574"/>
                  </a:cubicBezTo>
                  <a:cubicBezTo>
                    <a:pt x="1085" y="3574"/>
                    <a:pt x="1433" y="3501"/>
                    <a:pt x="1625" y="3501"/>
                  </a:cubicBezTo>
                  <a:cubicBezTo>
                    <a:pt x="2325" y="3389"/>
                    <a:pt x="3137" y="3389"/>
                    <a:pt x="3837" y="3277"/>
                  </a:cubicBezTo>
                  <a:cubicBezTo>
                    <a:pt x="4089" y="3277"/>
                    <a:pt x="4313" y="3025"/>
                    <a:pt x="4201" y="2801"/>
                  </a:cubicBezTo>
                  <a:cubicBezTo>
                    <a:pt x="4201" y="2801"/>
                    <a:pt x="4089" y="2689"/>
                    <a:pt x="4089" y="2577"/>
                  </a:cubicBezTo>
                  <a:lnTo>
                    <a:pt x="3977" y="2437"/>
                  </a:lnTo>
                  <a:cubicBezTo>
                    <a:pt x="3725" y="1989"/>
                    <a:pt x="3389" y="1401"/>
                    <a:pt x="3025" y="925"/>
                  </a:cubicBezTo>
                  <a:cubicBezTo>
                    <a:pt x="2913" y="589"/>
                    <a:pt x="2577" y="1"/>
                    <a:pt x="2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8893843" y="3227604"/>
              <a:ext cx="113427" cy="96525"/>
            </a:xfrm>
            <a:custGeom>
              <a:avLst/>
              <a:gdLst/>
              <a:ahLst/>
              <a:cxnLst/>
              <a:rect l="l" t="t" r="r" b="b"/>
              <a:pathLst>
                <a:path w="4201" h="3575" extrusionOk="0">
                  <a:moveTo>
                    <a:pt x="2100" y="1037"/>
                  </a:moveTo>
                  <a:cubicBezTo>
                    <a:pt x="2465" y="1513"/>
                    <a:pt x="2801" y="2101"/>
                    <a:pt x="3277" y="2689"/>
                  </a:cubicBezTo>
                  <a:lnTo>
                    <a:pt x="2241" y="2689"/>
                  </a:lnTo>
                  <a:cubicBezTo>
                    <a:pt x="2100" y="2689"/>
                    <a:pt x="1288" y="2801"/>
                    <a:pt x="952" y="2913"/>
                  </a:cubicBezTo>
                  <a:cubicBezTo>
                    <a:pt x="1176" y="2577"/>
                    <a:pt x="1400" y="2213"/>
                    <a:pt x="1540" y="1877"/>
                  </a:cubicBezTo>
                  <a:cubicBezTo>
                    <a:pt x="1764" y="1513"/>
                    <a:pt x="1876" y="1289"/>
                    <a:pt x="2100" y="1037"/>
                  </a:cubicBezTo>
                  <a:close/>
                  <a:moveTo>
                    <a:pt x="2100" y="1"/>
                  </a:moveTo>
                  <a:cubicBezTo>
                    <a:pt x="1652" y="1"/>
                    <a:pt x="1400" y="589"/>
                    <a:pt x="1288" y="925"/>
                  </a:cubicBezTo>
                  <a:cubicBezTo>
                    <a:pt x="1176" y="1037"/>
                    <a:pt x="1176" y="1177"/>
                    <a:pt x="1064" y="1289"/>
                  </a:cubicBezTo>
                  <a:cubicBezTo>
                    <a:pt x="952" y="1513"/>
                    <a:pt x="840" y="1877"/>
                    <a:pt x="700" y="2101"/>
                  </a:cubicBezTo>
                  <a:cubicBezTo>
                    <a:pt x="476" y="2325"/>
                    <a:pt x="0" y="2913"/>
                    <a:pt x="252" y="3389"/>
                  </a:cubicBezTo>
                  <a:cubicBezTo>
                    <a:pt x="348" y="3533"/>
                    <a:pt x="532" y="3574"/>
                    <a:pt x="739" y="3574"/>
                  </a:cubicBezTo>
                  <a:cubicBezTo>
                    <a:pt x="1015" y="3574"/>
                    <a:pt x="1332" y="3501"/>
                    <a:pt x="1540" y="3501"/>
                  </a:cubicBezTo>
                  <a:cubicBezTo>
                    <a:pt x="2353" y="3389"/>
                    <a:pt x="3053" y="3389"/>
                    <a:pt x="3865" y="3277"/>
                  </a:cubicBezTo>
                  <a:cubicBezTo>
                    <a:pt x="4089" y="3277"/>
                    <a:pt x="4201" y="3025"/>
                    <a:pt x="4089" y="2801"/>
                  </a:cubicBezTo>
                  <a:lnTo>
                    <a:pt x="4089" y="2577"/>
                  </a:lnTo>
                  <a:cubicBezTo>
                    <a:pt x="4089" y="2577"/>
                    <a:pt x="3977" y="2577"/>
                    <a:pt x="3977" y="2437"/>
                  </a:cubicBezTo>
                  <a:cubicBezTo>
                    <a:pt x="3753" y="1989"/>
                    <a:pt x="3389" y="1401"/>
                    <a:pt x="3053" y="925"/>
                  </a:cubicBezTo>
                  <a:cubicBezTo>
                    <a:pt x="2801" y="589"/>
                    <a:pt x="2577" y="1"/>
                    <a:pt x="2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69" name="Google Shape;1469;p29"/>
          <p:cNvGrpSpPr/>
          <p:nvPr/>
        </p:nvGrpSpPr>
        <p:grpSpPr>
          <a:xfrm>
            <a:off x="9468671" y="400305"/>
            <a:ext cx="460630" cy="298764"/>
            <a:chOff x="7119115" y="300228"/>
            <a:chExt cx="346329" cy="224073"/>
          </a:xfrm>
        </p:grpSpPr>
        <p:sp>
          <p:nvSpPr>
            <p:cNvPr id="1470" name="Google Shape;1470;p29"/>
            <p:cNvSpPr/>
            <p:nvPr/>
          </p:nvSpPr>
          <p:spPr>
            <a:xfrm>
              <a:off x="7119115" y="313080"/>
              <a:ext cx="116451" cy="96525"/>
            </a:xfrm>
            <a:custGeom>
              <a:avLst/>
              <a:gdLst/>
              <a:ahLst/>
              <a:cxnLst/>
              <a:rect l="l" t="t" r="r" b="b"/>
              <a:pathLst>
                <a:path w="4313" h="3575" extrusionOk="0">
                  <a:moveTo>
                    <a:pt x="2101" y="1037"/>
                  </a:moveTo>
                  <a:cubicBezTo>
                    <a:pt x="2437" y="1513"/>
                    <a:pt x="2913" y="2101"/>
                    <a:pt x="3277" y="2689"/>
                  </a:cubicBezTo>
                  <a:lnTo>
                    <a:pt x="2213" y="2689"/>
                  </a:lnTo>
                  <a:cubicBezTo>
                    <a:pt x="2101" y="2689"/>
                    <a:pt x="1401" y="2801"/>
                    <a:pt x="1036" y="2913"/>
                  </a:cubicBezTo>
                  <a:cubicBezTo>
                    <a:pt x="1176" y="2577"/>
                    <a:pt x="1401" y="2213"/>
                    <a:pt x="1625" y="1877"/>
                  </a:cubicBezTo>
                  <a:cubicBezTo>
                    <a:pt x="1737" y="1513"/>
                    <a:pt x="1877" y="1289"/>
                    <a:pt x="2101" y="1037"/>
                  </a:cubicBezTo>
                  <a:close/>
                  <a:moveTo>
                    <a:pt x="2101" y="1"/>
                  </a:moveTo>
                  <a:cubicBezTo>
                    <a:pt x="1737" y="1"/>
                    <a:pt x="1513" y="589"/>
                    <a:pt x="1288" y="925"/>
                  </a:cubicBezTo>
                  <a:cubicBezTo>
                    <a:pt x="1288" y="1037"/>
                    <a:pt x="1176" y="1177"/>
                    <a:pt x="1036" y="1289"/>
                  </a:cubicBezTo>
                  <a:cubicBezTo>
                    <a:pt x="924" y="1513"/>
                    <a:pt x="812" y="1877"/>
                    <a:pt x="700" y="2101"/>
                  </a:cubicBezTo>
                  <a:cubicBezTo>
                    <a:pt x="476" y="2325"/>
                    <a:pt x="0" y="2913"/>
                    <a:pt x="224" y="3389"/>
                  </a:cubicBezTo>
                  <a:cubicBezTo>
                    <a:pt x="380" y="3533"/>
                    <a:pt x="598" y="3574"/>
                    <a:pt x="822" y="3574"/>
                  </a:cubicBezTo>
                  <a:cubicBezTo>
                    <a:pt x="1122" y="3574"/>
                    <a:pt x="1433" y="3501"/>
                    <a:pt x="1625" y="3501"/>
                  </a:cubicBezTo>
                  <a:cubicBezTo>
                    <a:pt x="2325" y="3389"/>
                    <a:pt x="3137" y="3389"/>
                    <a:pt x="3837" y="3277"/>
                  </a:cubicBezTo>
                  <a:cubicBezTo>
                    <a:pt x="4089" y="3277"/>
                    <a:pt x="4313" y="3025"/>
                    <a:pt x="4201" y="2801"/>
                  </a:cubicBezTo>
                  <a:cubicBezTo>
                    <a:pt x="4201" y="2689"/>
                    <a:pt x="4201" y="2689"/>
                    <a:pt x="4089" y="2577"/>
                  </a:cubicBezTo>
                  <a:lnTo>
                    <a:pt x="3977" y="2437"/>
                  </a:lnTo>
                  <a:cubicBezTo>
                    <a:pt x="3725" y="1989"/>
                    <a:pt x="3389" y="1401"/>
                    <a:pt x="3025" y="925"/>
                  </a:cubicBezTo>
                  <a:cubicBezTo>
                    <a:pt x="2913" y="589"/>
                    <a:pt x="2577" y="1"/>
                    <a:pt x="2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1" name="Google Shape;1471;p29"/>
            <p:cNvSpPr/>
            <p:nvPr/>
          </p:nvSpPr>
          <p:spPr>
            <a:xfrm>
              <a:off x="7260514" y="300228"/>
              <a:ext cx="113427" cy="96849"/>
            </a:xfrm>
            <a:custGeom>
              <a:avLst/>
              <a:gdLst/>
              <a:ahLst/>
              <a:cxnLst/>
              <a:rect l="l" t="t" r="r" b="b"/>
              <a:pathLst>
                <a:path w="4201" h="3587" extrusionOk="0">
                  <a:moveTo>
                    <a:pt x="1988" y="1065"/>
                  </a:moveTo>
                  <a:cubicBezTo>
                    <a:pt x="2464" y="1513"/>
                    <a:pt x="2800" y="2101"/>
                    <a:pt x="3164" y="2689"/>
                  </a:cubicBezTo>
                  <a:lnTo>
                    <a:pt x="2100" y="2689"/>
                  </a:lnTo>
                  <a:cubicBezTo>
                    <a:pt x="2100" y="2801"/>
                    <a:pt x="1288" y="2801"/>
                    <a:pt x="952" y="2913"/>
                  </a:cubicBezTo>
                  <a:cubicBezTo>
                    <a:pt x="1064" y="2577"/>
                    <a:pt x="1288" y="2213"/>
                    <a:pt x="1540" y="1877"/>
                  </a:cubicBezTo>
                  <a:cubicBezTo>
                    <a:pt x="1652" y="1653"/>
                    <a:pt x="1876" y="1289"/>
                    <a:pt x="1988" y="1065"/>
                  </a:cubicBezTo>
                  <a:close/>
                  <a:moveTo>
                    <a:pt x="2100" y="1"/>
                  </a:moveTo>
                  <a:cubicBezTo>
                    <a:pt x="1652" y="1"/>
                    <a:pt x="1400" y="589"/>
                    <a:pt x="1288" y="953"/>
                  </a:cubicBezTo>
                  <a:cubicBezTo>
                    <a:pt x="1176" y="1065"/>
                    <a:pt x="1064" y="1177"/>
                    <a:pt x="1064" y="1289"/>
                  </a:cubicBezTo>
                  <a:cubicBezTo>
                    <a:pt x="840" y="1653"/>
                    <a:pt x="700" y="1877"/>
                    <a:pt x="588" y="2101"/>
                  </a:cubicBezTo>
                  <a:cubicBezTo>
                    <a:pt x="476" y="2353"/>
                    <a:pt x="0" y="3053"/>
                    <a:pt x="252" y="3389"/>
                  </a:cubicBezTo>
                  <a:cubicBezTo>
                    <a:pt x="346" y="3542"/>
                    <a:pt x="524" y="3586"/>
                    <a:pt x="725" y="3586"/>
                  </a:cubicBezTo>
                  <a:cubicBezTo>
                    <a:pt x="1004" y="3586"/>
                    <a:pt x="1329" y="3501"/>
                    <a:pt x="1540" y="3501"/>
                  </a:cubicBezTo>
                  <a:cubicBezTo>
                    <a:pt x="2240" y="3389"/>
                    <a:pt x="3052" y="3389"/>
                    <a:pt x="3753" y="3389"/>
                  </a:cubicBezTo>
                  <a:cubicBezTo>
                    <a:pt x="4089" y="3277"/>
                    <a:pt x="4201" y="3053"/>
                    <a:pt x="4089" y="2801"/>
                  </a:cubicBezTo>
                  <a:cubicBezTo>
                    <a:pt x="4089" y="2801"/>
                    <a:pt x="4089" y="2689"/>
                    <a:pt x="3977" y="2577"/>
                  </a:cubicBezTo>
                  <a:lnTo>
                    <a:pt x="3977" y="2465"/>
                  </a:lnTo>
                  <a:cubicBezTo>
                    <a:pt x="3641" y="1989"/>
                    <a:pt x="3388" y="1401"/>
                    <a:pt x="3052" y="953"/>
                  </a:cubicBezTo>
                  <a:cubicBezTo>
                    <a:pt x="2800" y="589"/>
                    <a:pt x="2464" y="1"/>
                    <a:pt x="2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7188667" y="426507"/>
              <a:ext cx="116478" cy="97794"/>
            </a:xfrm>
            <a:custGeom>
              <a:avLst/>
              <a:gdLst/>
              <a:ahLst/>
              <a:cxnLst/>
              <a:rect l="l" t="t" r="r" b="b"/>
              <a:pathLst>
                <a:path w="4314" h="3622" extrusionOk="0">
                  <a:moveTo>
                    <a:pt x="2101" y="1037"/>
                  </a:moveTo>
                  <a:cubicBezTo>
                    <a:pt x="2437" y="1625"/>
                    <a:pt x="2913" y="2213"/>
                    <a:pt x="3249" y="2689"/>
                  </a:cubicBezTo>
                  <a:cubicBezTo>
                    <a:pt x="2913" y="2689"/>
                    <a:pt x="2549" y="2801"/>
                    <a:pt x="2213" y="2801"/>
                  </a:cubicBezTo>
                  <a:cubicBezTo>
                    <a:pt x="2101" y="2801"/>
                    <a:pt x="1401" y="2913"/>
                    <a:pt x="1037" y="2913"/>
                  </a:cubicBezTo>
                  <a:cubicBezTo>
                    <a:pt x="1149" y="2577"/>
                    <a:pt x="1401" y="2213"/>
                    <a:pt x="1625" y="1877"/>
                  </a:cubicBezTo>
                  <a:cubicBezTo>
                    <a:pt x="1737" y="1625"/>
                    <a:pt x="1961" y="1289"/>
                    <a:pt x="2101" y="1037"/>
                  </a:cubicBezTo>
                  <a:close/>
                  <a:moveTo>
                    <a:pt x="2213" y="0"/>
                  </a:moveTo>
                  <a:cubicBezTo>
                    <a:pt x="1737" y="0"/>
                    <a:pt x="1513" y="588"/>
                    <a:pt x="1401" y="925"/>
                  </a:cubicBezTo>
                  <a:cubicBezTo>
                    <a:pt x="1261" y="1037"/>
                    <a:pt x="1149" y="1289"/>
                    <a:pt x="1149" y="1401"/>
                  </a:cubicBezTo>
                  <a:cubicBezTo>
                    <a:pt x="925" y="1625"/>
                    <a:pt x="813" y="1877"/>
                    <a:pt x="701" y="2101"/>
                  </a:cubicBezTo>
                  <a:cubicBezTo>
                    <a:pt x="561" y="2437"/>
                    <a:pt x="1" y="3025"/>
                    <a:pt x="337" y="3389"/>
                  </a:cubicBezTo>
                  <a:cubicBezTo>
                    <a:pt x="426" y="3568"/>
                    <a:pt x="592" y="3622"/>
                    <a:pt x="782" y="3622"/>
                  </a:cubicBezTo>
                  <a:cubicBezTo>
                    <a:pt x="1067" y="3622"/>
                    <a:pt x="1406" y="3501"/>
                    <a:pt x="1625" y="3501"/>
                  </a:cubicBezTo>
                  <a:cubicBezTo>
                    <a:pt x="2325" y="3501"/>
                    <a:pt x="3137" y="3389"/>
                    <a:pt x="3837" y="3389"/>
                  </a:cubicBezTo>
                  <a:cubicBezTo>
                    <a:pt x="4201" y="3389"/>
                    <a:pt x="4313" y="3137"/>
                    <a:pt x="4201" y="2913"/>
                  </a:cubicBezTo>
                  <a:cubicBezTo>
                    <a:pt x="4201" y="2801"/>
                    <a:pt x="4201" y="2689"/>
                    <a:pt x="4061" y="2689"/>
                  </a:cubicBezTo>
                  <a:lnTo>
                    <a:pt x="4061" y="2577"/>
                  </a:lnTo>
                  <a:cubicBezTo>
                    <a:pt x="3725" y="1989"/>
                    <a:pt x="3361" y="1401"/>
                    <a:pt x="3025" y="925"/>
                  </a:cubicBezTo>
                  <a:cubicBezTo>
                    <a:pt x="2913" y="701"/>
                    <a:pt x="2549" y="0"/>
                    <a:pt x="22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7348966" y="426507"/>
              <a:ext cx="116478" cy="97794"/>
            </a:xfrm>
            <a:custGeom>
              <a:avLst/>
              <a:gdLst/>
              <a:ahLst/>
              <a:cxnLst/>
              <a:rect l="l" t="t" r="r" b="b"/>
              <a:pathLst>
                <a:path w="4314" h="3622" extrusionOk="0">
                  <a:moveTo>
                    <a:pt x="2101" y="1037"/>
                  </a:moveTo>
                  <a:cubicBezTo>
                    <a:pt x="2465" y="1625"/>
                    <a:pt x="2913" y="2213"/>
                    <a:pt x="3277" y="2689"/>
                  </a:cubicBezTo>
                  <a:cubicBezTo>
                    <a:pt x="2913" y="2689"/>
                    <a:pt x="2577" y="2801"/>
                    <a:pt x="2213" y="2801"/>
                  </a:cubicBezTo>
                  <a:cubicBezTo>
                    <a:pt x="2101" y="2801"/>
                    <a:pt x="1401" y="2913"/>
                    <a:pt x="925" y="2913"/>
                  </a:cubicBezTo>
                  <a:cubicBezTo>
                    <a:pt x="1177" y="2577"/>
                    <a:pt x="1401" y="2213"/>
                    <a:pt x="1513" y="1877"/>
                  </a:cubicBezTo>
                  <a:cubicBezTo>
                    <a:pt x="1765" y="1625"/>
                    <a:pt x="1877" y="1289"/>
                    <a:pt x="2101" y="1037"/>
                  </a:cubicBezTo>
                  <a:close/>
                  <a:moveTo>
                    <a:pt x="2101" y="0"/>
                  </a:moveTo>
                  <a:cubicBezTo>
                    <a:pt x="1765" y="0"/>
                    <a:pt x="1513" y="588"/>
                    <a:pt x="1289" y="925"/>
                  </a:cubicBezTo>
                  <a:cubicBezTo>
                    <a:pt x="1289" y="1037"/>
                    <a:pt x="1177" y="1289"/>
                    <a:pt x="1065" y="1401"/>
                  </a:cubicBezTo>
                  <a:cubicBezTo>
                    <a:pt x="925" y="1625"/>
                    <a:pt x="813" y="1877"/>
                    <a:pt x="701" y="2101"/>
                  </a:cubicBezTo>
                  <a:cubicBezTo>
                    <a:pt x="477" y="2437"/>
                    <a:pt x="0" y="3025"/>
                    <a:pt x="224" y="3389"/>
                  </a:cubicBezTo>
                  <a:cubicBezTo>
                    <a:pt x="325" y="3568"/>
                    <a:pt x="516" y="3622"/>
                    <a:pt x="729" y="3622"/>
                  </a:cubicBezTo>
                  <a:cubicBezTo>
                    <a:pt x="1050" y="3622"/>
                    <a:pt x="1423" y="3501"/>
                    <a:pt x="1625" y="3501"/>
                  </a:cubicBezTo>
                  <a:cubicBezTo>
                    <a:pt x="2325" y="3501"/>
                    <a:pt x="3165" y="3389"/>
                    <a:pt x="3865" y="3389"/>
                  </a:cubicBezTo>
                  <a:cubicBezTo>
                    <a:pt x="4089" y="3389"/>
                    <a:pt x="4313" y="3137"/>
                    <a:pt x="4201" y="2913"/>
                  </a:cubicBezTo>
                  <a:cubicBezTo>
                    <a:pt x="4201" y="2801"/>
                    <a:pt x="4089" y="2689"/>
                    <a:pt x="4089" y="2689"/>
                  </a:cubicBezTo>
                  <a:cubicBezTo>
                    <a:pt x="4089" y="2577"/>
                    <a:pt x="4089" y="2577"/>
                    <a:pt x="3977" y="2577"/>
                  </a:cubicBezTo>
                  <a:cubicBezTo>
                    <a:pt x="3725" y="1989"/>
                    <a:pt x="3389" y="1401"/>
                    <a:pt x="3025" y="925"/>
                  </a:cubicBezTo>
                  <a:cubicBezTo>
                    <a:pt x="2913" y="701"/>
                    <a:pt x="2577" y="0"/>
                    <a:pt x="2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74" name="Google Shape;1474;p29"/>
          <p:cNvGrpSpPr/>
          <p:nvPr/>
        </p:nvGrpSpPr>
        <p:grpSpPr>
          <a:xfrm>
            <a:off x="3579663" y="6336936"/>
            <a:ext cx="456572" cy="300888"/>
            <a:chOff x="2691406" y="4600302"/>
            <a:chExt cx="343278" cy="225666"/>
          </a:xfrm>
        </p:grpSpPr>
        <p:sp>
          <p:nvSpPr>
            <p:cNvPr id="1475" name="Google Shape;1475;p29"/>
            <p:cNvSpPr/>
            <p:nvPr/>
          </p:nvSpPr>
          <p:spPr>
            <a:xfrm>
              <a:off x="2691406" y="4612398"/>
              <a:ext cx="113427" cy="96822"/>
            </a:xfrm>
            <a:custGeom>
              <a:avLst/>
              <a:gdLst/>
              <a:ahLst/>
              <a:cxnLst/>
              <a:rect l="l" t="t" r="r" b="b"/>
              <a:pathLst>
                <a:path w="4201" h="3586" extrusionOk="0">
                  <a:moveTo>
                    <a:pt x="1989" y="1065"/>
                  </a:moveTo>
                  <a:cubicBezTo>
                    <a:pt x="2353" y="1653"/>
                    <a:pt x="2801" y="2101"/>
                    <a:pt x="3165" y="2689"/>
                  </a:cubicBezTo>
                  <a:cubicBezTo>
                    <a:pt x="2801" y="2689"/>
                    <a:pt x="2465" y="2801"/>
                    <a:pt x="2101" y="2801"/>
                  </a:cubicBezTo>
                  <a:cubicBezTo>
                    <a:pt x="2101" y="2801"/>
                    <a:pt x="1288" y="2941"/>
                    <a:pt x="952" y="2941"/>
                  </a:cubicBezTo>
                  <a:cubicBezTo>
                    <a:pt x="1064" y="2577"/>
                    <a:pt x="1288" y="2241"/>
                    <a:pt x="1512" y="1877"/>
                  </a:cubicBezTo>
                  <a:cubicBezTo>
                    <a:pt x="1653" y="1653"/>
                    <a:pt x="1877" y="1289"/>
                    <a:pt x="1989" y="1065"/>
                  </a:cubicBezTo>
                  <a:close/>
                  <a:moveTo>
                    <a:pt x="2101" y="0"/>
                  </a:moveTo>
                  <a:cubicBezTo>
                    <a:pt x="1653" y="0"/>
                    <a:pt x="1400" y="589"/>
                    <a:pt x="1288" y="953"/>
                  </a:cubicBezTo>
                  <a:cubicBezTo>
                    <a:pt x="1176" y="1065"/>
                    <a:pt x="1064" y="1289"/>
                    <a:pt x="1064" y="1401"/>
                  </a:cubicBezTo>
                  <a:cubicBezTo>
                    <a:pt x="812" y="1653"/>
                    <a:pt x="700" y="1877"/>
                    <a:pt x="588" y="2101"/>
                  </a:cubicBezTo>
                  <a:cubicBezTo>
                    <a:pt x="476" y="2465"/>
                    <a:pt x="0" y="3053"/>
                    <a:pt x="252" y="3389"/>
                  </a:cubicBezTo>
                  <a:cubicBezTo>
                    <a:pt x="346" y="3542"/>
                    <a:pt x="524" y="3586"/>
                    <a:pt x="723" y="3586"/>
                  </a:cubicBezTo>
                  <a:cubicBezTo>
                    <a:pt x="1000" y="3586"/>
                    <a:pt x="1317" y="3501"/>
                    <a:pt x="1512" y="3501"/>
                  </a:cubicBezTo>
                  <a:cubicBezTo>
                    <a:pt x="2213" y="3501"/>
                    <a:pt x="3053" y="3389"/>
                    <a:pt x="3753" y="3389"/>
                  </a:cubicBezTo>
                  <a:cubicBezTo>
                    <a:pt x="4089" y="3389"/>
                    <a:pt x="4201" y="3165"/>
                    <a:pt x="4089" y="2801"/>
                  </a:cubicBezTo>
                  <a:cubicBezTo>
                    <a:pt x="4089" y="2801"/>
                    <a:pt x="4089" y="2689"/>
                    <a:pt x="3977" y="2689"/>
                  </a:cubicBezTo>
                  <a:lnTo>
                    <a:pt x="3977" y="2577"/>
                  </a:lnTo>
                  <a:cubicBezTo>
                    <a:pt x="3613" y="1989"/>
                    <a:pt x="3389" y="1401"/>
                    <a:pt x="3053" y="953"/>
                  </a:cubicBezTo>
                  <a:cubicBezTo>
                    <a:pt x="2801" y="701"/>
                    <a:pt x="2465" y="0"/>
                    <a:pt x="2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2830510" y="4600302"/>
              <a:ext cx="113454" cy="98739"/>
            </a:xfrm>
            <a:custGeom>
              <a:avLst/>
              <a:gdLst/>
              <a:ahLst/>
              <a:cxnLst/>
              <a:rect l="l" t="t" r="r" b="b"/>
              <a:pathLst>
                <a:path w="4202" h="3657" extrusionOk="0">
                  <a:moveTo>
                    <a:pt x="1961" y="1037"/>
                  </a:moveTo>
                  <a:cubicBezTo>
                    <a:pt x="2437" y="1625"/>
                    <a:pt x="2801" y="2213"/>
                    <a:pt x="3249" y="2689"/>
                  </a:cubicBezTo>
                  <a:cubicBezTo>
                    <a:pt x="2913" y="2689"/>
                    <a:pt x="2549" y="2801"/>
                    <a:pt x="2213" y="2801"/>
                  </a:cubicBezTo>
                  <a:cubicBezTo>
                    <a:pt x="2101" y="2801"/>
                    <a:pt x="1261" y="2913"/>
                    <a:pt x="925" y="2913"/>
                  </a:cubicBezTo>
                  <a:cubicBezTo>
                    <a:pt x="1037" y="2549"/>
                    <a:pt x="1401" y="2213"/>
                    <a:pt x="1513" y="1849"/>
                  </a:cubicBezTo>
                  <a:cubicBezTo>
                    <a:pt x="1625" y="1625"/>
                    <a:pt x="1849" y="1401"/>
                    <a:pt x="1961" y="1037"/>
                  </a:cubicBezTo>
                  <a:close/>
                  <a:moveTo>
                    <a:pt x="2101" y="0"/>
                  </a:moveTo>
                  <a:cubicBezTo>
                    <a:pt x="1625" y="0"/>
                    <a:pt x="1401" y="701"/>
                    <a:pt x="1261" y="925"/>
                  </a:cubicBezTo>
                  <a:cubicBezTo>
                    <a:pt x="1149" y="1037"/>
                    <a:pt x="1037" y="1289"/>
                    <a:pt x="1037" y="1401"/>
                  </a:cubicBezTo>
                  <a:cubicBezTo>
                    <a:pt x="925" y="1625"/>
                    <a:pt x="701" y="1849"/>
                    <a:pt x="561" y="2101"/>
                  </a:cubicBezTo>
                  <a:cubicBezTo>
                    <a:pt x="449" y="2437"/>
                    <a:pt x="1" y="3025"/>
                    <a:pt x="225" y="3389"/>
                  </a:cubicBezTo>
                  <a:cubicBezTo>
                    <a:pt x="327" y="3592"/>
                    <a:pt x="526" y="3657"/>
                    <a:pt x="747" y="3657"/>
                  </a:cubicBezTo>
                  <a:cubicBezTo>
                    <a:pt x="1014" y="3657"/>
                    <a:pt x="1314" y="3562"/>
                    <a:pt x="1513" y="3501"/>
                  </a:cubicBezTo>
                  <a:cubicBezTo>
                    <a:pt x="2325" y="3501"/>
                    <a:pt x="3025" y="3389"/>
                    <a:pt x="3837" y="3389"/>
                  </a:cubicBezTo>
                  <a:cubicBezTo>
                    <a:pt x="4062" y="3389"/>
                    <a:pt x="4202" y="3137"/>
                    <a:pt x="4062" y="2913"/>
                  </a:cubicBezTo>
                  <a:lnTo>
                    <a:pt x="4062" y="2689"/>
                  </a:lnTo>
                  <a:lnTo>
                    <a:pt x="3950" y="2549"/>
                  </a:lnTo>
                  <a:cubicBezTo>
                    <a:pt x="3613" y="1989"/>
                    <a:pt x="3361" y="1513"/>
                    <a:pt x="3025" y="925"/>
                  </a:cubicBezTo>
                  <a:cubicBezTo>
                    <a:pt x="2801" y="701"/>
                    <a:pt x="2437" y="0"/>
                    <a:pt x="2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2760958" y="4729605"/>
              <a:ext cx="113454" cy="96363"/>
            </a:xfrm>
            <a:custGeom>
              <a:avLst/>
              <a:gdLst/>
              <a:ahLst/>
              <a:cxnLst/>
              <a:rect l="l" t="t" r="r" b="b"/>
              <a:pathLst>
                <a:path w="4202" h="3569" extrusionOk="0">
                  <a:moveTo>
                    <a:pt x="1989" y="924"/>
                  </a:moveTo>
                  <a:cubicBezTo>
                    <a:pt x="2437" y="1512"/>
                    <a:pt x="2801" y="2100"/>
                    <a:pt x="3277" y="2660"/>
                  </a:cubicBezTo>
                  <a:lnTo>
                    <a:pt x="2101" y="2660"/>
                  </a:lnTo>
                  <a:cubicBezTo>
                    <a:pt x="2101" y="2660"/>
                    <a:pt x="1289" y="2800"/>
                    <a:pt x="925" y="2912"/>
                  </a:cubicBezTo>
                  <a:cubicBezTo>
                    <a:pt x="1037" y="2436"/>
                    <a:pt x="1289" y="2100"/>
                    <a:pt x="1513" y="1848"/>
                  </a:cubicBezTo>
                  <a:cubicBezTo>
                    <a:pt x="1625" y="1512"/>
                    <a:pt x="1877" y="1260"/>
                    <a:pt x="1989" y="924"/>
                  </a:cubicBezTo>
                  <a:close/>
                  <a:moveTo>
                    <a:pt x="2101" y="0"/>
                  </a:moveTo>
                  <a:cubicBezTo>
                    <a:pt x="1625" y="0"/>
                    <a:pt x="1401" y="560"/>
                    <a:pt x="1289" y="812"/>
                  </a:cubicBezTo>
                  <a:cubicBezTo>
                    <a:pt x="1177" y="1036"/>
                    <a:pt x="1037" y="1148"/>
                    <a:pt x="1037" y="1260"/>
                  </a:cubicBezTo>
                  <a:cubicBezTo>
                    <a:pt x="925" y="1512"/>
                    <a:pt x="701" y="1736"/>
                    <a:pt x="589" y="2100"/>
                  </a:cubicBezTo>
                  <a:cubicBezTo>
                    <a:pt x="477" y="2324"/>
                    <a:pt x="1" y="2912"/>
                    <a:pt x="225" y="3360"/>
                  </a:cubicBezTo>
                  <a:cubicBezTo>
                    <a:pt x="338" y="3524"/>
                    <a:pt x="541" y="3569"/>
                    <a:pt x="761" y="3569"/>
                  </a:cubicBezTo>
                  <a:cubicBezTo>
                    <a:pt x="1031" y="3569"/>
                    <a:pt x="1327" y="3500"/>
                    <a:pt x="1513" y="3500"/>
                  </a:cubicBezTo>
                  <a:cubicBezTo>
                    <a:pt x="2325" y="3360"/>
                    <a:pt x="3025" y="3360"/>
                    <a:pt x="3725" y="3248"/>
                  </a:cubicBezTo>
                  <a:cubicBezTo>
                    <a:pt x="4089" y="3248"/>
                    <a:pt x="4201" y="3024"/>
                    <a:pt x="4089" y="2800"/>
                  </a:cubicBezTo>
                  <a:cubicBezTo>
                    <a:pt x="4089" y="2660"/>
                    <a:pt x="4089" y="2660"/>
                    <a:pt x="3977" y="2548"/>
                  </a:cubicBezTo>
                  <a:lnTo>
                    <a:pt x="3977" y="2436"/>
                  </a:lnTo>
                  <a:cubicBezTo>
                    <a:pt x="3613" y="1848"/>
                    <a:pt x="3389" y="1400"/>
                    <a:pt x="3025" y="924"/>
                  </a:cubicBezTo>
                  <a:cubicBezTo>
                    <a:pt x="2801" y="560"/>
                    <a:pt x="2437" y="0"/>
                    <a:pt x="2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2918233" y="4729605"/>
              <a:ext cx="116451" cy="96363"/>
            </a:xfrm>
            <a:custGeom>
              <a:avLst/>
              <a:gdLst/>
              <a:ahLst/>
              <a:cxnLst/>
              <a:rect l="l" t="t" r="r" b="b"/>
              <a:pathLst>
                <a:path w="4313" h="3569" extrusionOk="0">
                  <a:moveTo>
                    <a:pt x="2101" y="924"/>
                  </a:moveTo>
                  <a:cubicBezTo>
                    <a:pt x="2465" y="1512"/>
                    <a:pt x="2913" y="2100"/>
                    <a:pt x="3277" y="2660"/>
                  </a:cubicBezTo>
                  <a:lnTo>
                    <a:pt x="2213" y="2660"/>
                  </a:lnTo>
                  <a:cubicBezTo>
                    <a:pt x="2101" y="2660"/>
                    <a:pt x="1401" y="2800"/>
                    <a:pt x="1065" y="2912"/>
                  </a:cubicBezTo>
                  <a:cubicBezTo>
                    <a:pt x="1177" y="2436"/>
                    <a:pt x="1401" y="2100"/>
                    <a:pt x="1653" y="1848"/>
                  </a:cubicBezTo>
                  <a:cubicBezTo>
                    <a:pt x="1765" y="1512"/>
                    <a:pt x="1989" y="1260"/>
                    <a:pt x="2101" y="924"/>
                  </a:cubicBezTo>
                  <a:close/>
                  <a:moveTo>
                    <a:pt x="2101" y="0"/>
                  </a:moveTo>
                  <a:cubicBezTo>
                    <a:pt x="1765" y="0"/>
                    <a:pt x="1513" y="560"/>
                    <a:pt x="1289" y="812"/>
                  </a:cubicBezTo>
                  <a:cubicBezTo>
                    <a:pt x="1289" y="1036"/>
                    <a:pt x="1177" y="1148"/>
                    <a:pt x="1065" y="1260"/>
                  </a:cubicBezTo>
                  <a:cubicBezTo>
                    <a:pt x="953" y="1512"/>
                    <a:pt x="813" y="1736"/>
                    <a:pt x="701" y="2100"/>
                  </a:cubicBezTo>
                  <a:cubicBezTo>
                    <a:pt x="476" y="2324"/>
                    <a:pt x="0" y="2912"/>
                    <a:pt x="364" y="3360"/>
                  </a:cubicBezTo>
                  <a:cubicBezTo>
                    <a:pt x="465" y="3524"/>
                    <a:pt x="661" y="3569"/>
                    <a:pt x="880" y="3569"/>
                  </a:cubicBezTo>
                  <a:cubicBezTo>
                    <a:pt x="1149" y="3569"/>
                    <a:pt x="1452" y="3500"/>
                    <a:pt x="1653" y="3500"/>
                  </a:cubicBezTo>
                  <a:cubicBezTo>
                    <a:pt x="2353" y="3360"/>
                    <a:pt x="3165" y="3360"/>
                    <a:pt x="3865" y="3248"/>
                  </a:cubicBezTo>
                  <a:cubicBezTo>
                    <a:pt x="4089" y="3248"/>
                    <a:pt x="4313" y="3024"/>
                    <a:pt x="4201" y="2800"/>
                  </a:cubicBezTo>
                  <a:cubicBezTo>
                    <a:pt x="4201" y="2660"/>
                    <a:pt x="4201" y="2660"/>
                    <a:pt x="4089" y="2548"/>
                  </a:cubicBezTo>
                  <a:cubicBezTo>
                    <a:pt x="4089" y="2548"/>
                    <a:pt x="4089" y="2436"/>
                    <a:pt x="3977" y="2436"/>
                  </a:cubicBezTo>
                  <a:cubicBezTo>
                    <a:pt x="3753" y="1848"/>
                    <a:pt x="3389" y="1400"/>
                    <a:pt x="3053" y="924"/>
                  </a:cubicBezTo>
                  <a:cubicBezTo>
                    <a:pt x="2913" y="560"/>
                    <a:pt x="2577" y="0"/>
                    <a:pt x="2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1479" name="Google Shape;1479;p29"/>
          <p:cNvSpPr txBox="1">
            <a:spLocks noGrp="1"/>
          </p:cNvSpPr>
          <p:nvPr>
            <p:ph type="subTitle" idx="1"/>
          </p:nvPr>
        </p:nvSpPr>
        <p:spPr>
          <a:xfrm>
            <a:off x="3181310" y="2560451"/>
            <a:ext cx="5799218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5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0" name="Google Shape;1480;p29"/>
          <p:cNvSpPr txBox="1">
            <a:spLocks noGrp="1"/>
          </p:cNvSpPr>
          <p:nvPr>
            <p:ph type="subTitle" idx="2"/>
          </p:nvPr>
        </p:nvSpPr>
        <p:spPr>
          <a:xfrm>
            <a:off x="3181310" y="1912757"/>
            <a:ext cx="5799218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1481" name="Google Shape;1481;p29"/>
          <p:cNvSpPr txBox="1">
            <a:spLocks noGrp="1"/>
          </p:cNvSpPr>
          <p:nvPr>
            <p:ph type="subTitle" idx="3"/>
          </p:nvPr>
        </p:nvSpPr>
        <p:spPr>
          <a:xfrm>
            <a:off x="2672971" y="5011567"/>
            <a:ext cx="2863299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1482" name="Google Shape;1482;p29"/>
          <p:cNvSpPr txBox="1">
            <a:spLocks noGrp="1"/>
          </p:cNvSpPr>
          <p:nvPr>
            <p:ph type="subTitle" idx="4"/>
          </p:nvPr>
        </p:nvSpPr>
        <p:spPr>
          <a:xfrm>
            <a:off x="6625568" y="5011567"/>
            <a:ext cx="2863299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302F2F"/>
              </a:buClr>
              <a:buSzPts val="1200"/>
              <a:buNone/>
              <a:defRPr sz="1596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1483" name="Google Shape;1483;p29"/>
          <p:cNvSpPr txBox="1">
            <a:spLocks noGrp="1"/>
          </p:cNvSpPr>
          <p:nvPr>
            <p:ph type="subTitle" idx="5"/>
          </p:nvPr>
        </p:nvSpPr>
        <p:spPr>
          <a:xfrm>
            <a:off x="3181310" y="3589151"/>
            <a:ext cx="5799218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2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484" name="Google Shape;1484;p29"/>
          <p:cNvGrpSpPr/>
          <p:nvPr/>
        </p:nvGrpSpPr>
        <p:grpSpPr>
          <a:xfrm>
            <a:off x="1200889" y="2552468"/>
            <a:ext cx="411613" cy="536833"/>
            <a:chOff x="788600" y="1971500"/>
            <a:chExt cx="309475" cy="402625"/>
          </a:xfrm>
        </p:grpSpPr>
        <p:sp>
          <p:nvSpPr>
            <p:cNvPr id="1485" name="Google Shape;1485;p29"/>
            <p:cNvSpPr/>
            <p:nvPr/>
          </p:nvSpPr>
          <p:spPr>
            <a:xfrm>
              <a:off x="808900" y="1995275"/>
              <a:ext cx="266075" cy="353975"/>
            </a:xfrm>
            <a:custGeom>
              <a:avLst/>
              <a:gdLst/>
              <a:ahLst/>
              <a:cxnLst/>
              <a:rect l="l" t="t" r="r" b="b"/>
              <a:pathLst>
                <a:path w="10643" h="14159" extrusionOk="0">
                  <a:moveTo>
                    <a:pt x="2465" y="2509"/>
                  </a:moveTo>
                  <a:cubicBezTo>
                    <a:pt x="3165" y="2733"/>
                    <a:pt x="3865" y="3657"/>
                    <a:pt x="4341" y="4133"/>
                  </a:cubicBezTo>
                  <a:cubicBezTo>
                    <a:pt x="4789" y="4609"/>
                    <a:pt x="5742" y="5309"/>
                    <a:pt x="6078" y="6121"/>
                  </a:cubicBezTo>
                  <a:cubicBezTo>
                    <a:pt x="6078" y="6233"/>
                    <a:pt x="6078" y="6345"/>
                    <a:pt x="5966" y="6569"/>
                  </a:cubicBezTo>
                  <a:cubicBezTo>
                    <a:pt x="5378" y="7270"/>
                    <a:pt x="4089" y="7858"/>
                    <a:pt x="3165" y="8222"/>
                  </a:cubicBezTo>
                  <a:cubicBezTo>
                    <a:pt x="3125" y="8262"/>
                    <a:pt x="3053" y="8287"/>
                    <a:pt x="2977" y="8287"/>
                  </a:cubicBezTo>
                  <a:cubicBezTo>
                    <a:pt x="2840" y="8287"/>
                    <a:pt x="2689" y="8204"/>
                    <a:pt x="2689" y="7970"/>
                  </a:cubicBezTo>
                  <a:cubicBezTo>
                    <a:pt x="2465" y="6933"/>
                    <a:pt x="2241" y="5757"/>
                    <a:pt x="2101" y="4721"/>
                  </a:cubicBezTo>
                  <a:cubicBezTo>
                    <a:pt x="1989" y="4133"/>
                    <a:pt x="1653" y="2957"/>
                    <a:pt x="2241" y="2621"/>
                  </a:cubicBezTo>
                  <a:cubicBezTo>
                    <a:pt x="2353" y="2509"/>
                    <a:pt x="2353" y="2509"/>
                    <a:pt x="2465" y="2509"/>
                  </a:cubicBezTo>
                  <a:close/>
                  <a:moveTo>
                    <a:pt x="2127" y="0"/>
                  </a:moveTo>
                  <a:cubicBezTo>
                    <a:pt x="1994" y="0"/>
                    <a:pt x="1854" y="56"/>
                    <a:pt x="1653" y="157"/>
                  </a:cubicBezTo>
                  <a:cubicBezTo>
                    <a:pt x="1065" y="409"/>
                    <a:pt x="477" y="857"/>
                    <a:pt x="1" y="1221"/>
                  </a:cubicBezTo>
                  <a:cubicBezTo>
                    <a:pt x="1" y="1669"/>
                    <a:pt x="141" y="2033"/>
                    <a:pt x="141" y="2509"/>
                  </a:cubicBezTo>
                  <a:cubicBezTo>
                    <a:pt x="589" y="4245"/>
                    <a:pt x="953" y="6121"/>
                    <a:pt x="1289" y="7858"/>
                  </a:cubicBezTo>
                  <a:cubicBezTo>
                    <a:pt x="1653" y="9958"/>
                    <a:pt x="1877" y="12058"/>
                    <a:pt x="2465" y="14158"/>
                  </a:cubicBezTo>
                  <a:cubicBezTo>
                    <a:pt x="3165" y="13822"/>
                    <a:pt x="3865" y="13346"/>
                    <a:pt x="4453" y="13010"/>
                  </a:cubicBezTo>
                  <a:cubicBezTo>
                    <a:pt x="4341" y="12170"/>
                    <a:pt x="4201" y="11358"/>
                    <a:pt x="3977" y="10546"/>
                  </a:cubicBezTo>
                  <a:cubicBezTo>
                    <a:pt x="3977" y="10434"/>
                    <a:pt x="3977" y="10322"/>
                    <a:pt x="4089" y="10210"/>
                  </a:cubicBezTo>
                  <a:cubicBezTo>
                    <a:pt x="4902" y="9734"/>
                    <a:pt x="5602" y="9258"/>
                    <a:pt x="6302" y="8922"/>
                  </a:cubicBezTo>
                  <a:cubicBezTo>
                    <a:pt x="6428" y="8866"/>
                    <a:pt x="6519" y="8838"/>
                    <a:pt x="6592" y="8838"/>
                  </a:cubicBezTo>
                  <a:cubicBezTo>
                    <a:pt x="6666" y="8838"/>
                    <a:pt x="6722" y="8866"/>
                    <a:pt x="6778" y="8922"/>
                  </a:cubicBezTo>
                  <a:cubicBezTo>
                    <a:pt x="7366" y="9370"/>
                    <a:pt x="7954" y="9846"/>
                    <a:pt x="8542" y="10322"/>
                  </a:cubicBezTo>
                  <a:cubicBezTo>
                    <a:pt x="8878" y="9958"/>
                    <a:pt x="9466" y="9734"/>
                    <a:pt x="9942" y="9510"/>
                  </a:cubicBezTo>
                  <a:cubicBezTo>
                    <a:pt x="10390" y="9258"/>
                    <a:pt x="10642" y="9146"/>
                    <a:pt x="10502" y="8810"/>
                  </a:cubicBezTo>
                  <a:cubicBezTo>
                    <a:pt x="10278" y="8446"/>
                    <a:pt x="9942" y="8110"/>
                    <a:pt x="9690" y="7858"/>
                  </a:cubicBezTo>
                  <a:cubicBezTo>
                    <a:pt x="8654" y="6709"/>
                    <a:pt x="7590" y="5533"/>
                    <a:pt x="6666" y="4357"/>
                  </a:cubicBezTo>
                  <a:cubicBezTo>
                    <a:pt x="5742" y="3321"/>
                    <a:pt x="4677" y="2257"/>
                    <a:pt x="3641" y="1221"/>
                  </a:cubicBezTo>
                  <a:cubicBezTo>
                    <a:pt x="3389" y="857"/>
                    <a:pt x="3053" y="521"/>
                    <a:pt x="2689" y="269"/>
                  </a:cubicBezTo>
                  <a:cubicBezTo>
                    <a:pt x="2443" y="84"/>
                    <a:pt x="2289" y="0"/>
                    <a:pt x="2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788600" y="1971500"/>
              <a:ext cx="309475" cy="402625"/>
            </a:xfrm>
            <a:custGeom>
              <a:avLst/>
              <a:gdLst/>
              <a:ahLst/>
              <a:cxnLst/>
              <a:rect l="l" t="t" r="r" b="b"/>
              <a:pathLst>
                <a:path w="12379" h="16105" extrusionOk="0">
                  <a:moveTo>
                    <a:pt x="2939" y="951"/>
                  </a:moveTo>
                  <a:cubicBezTo>
                    <a:pt x="3101" y="951"/>
                    <a:pt x="3255" y="1035"/>
                    <a:pt x="3501" y="1220"/>
                  </a:cubicBezTo>
                  <a:cubicBezTo>
                    <a:pt x="3865" y="1472"/>
                    <a:pt x="4201" y="1808"/>
                    <a:pt x="4453" y="2172"/>
                  </a:cubicBezTo>
                  <a:cubicBezTo>
                    <a:pt x="5489" y="3208"/>
                    <a:pt x="6554" y="4272"/>
                    <a:pt x="7478" y="5308"/>
                  </a:cubicBezTo>
                  <a:cubicBezTo>
                    <a:pt x="8402" y="6484"/>
                    <a:pt x="9466" y="7660"/>
                    <a:pt x="10502" y="8809"/>
                  </a:cubicBezTo>
                  <a:cubicBezTo>
                    <a:pt x="10754" y="9061"/>
                    <a:pt x="11090" y="9397"/>
                    <a:pt x="11314" y="9761"/>
                  </a:cubicBezTo>
                  <a:cubicBezTo>
                    <a:pt x="11454" y="10097"/>
                    <a:pt x="11202" y="10209"/>
                    <a:pt x="10754" y="10461"/>
                  </a:cubicBezTo>
                  <a:cubicBezTo>
                    <a:pt x="10278" y="10685"/>
                    <a:pt x="9690" y="10909"/>
                    <a:pt x="9354" y="11273"/>
                  </a:cubicBezTo>
                  <a:cubicBezTo>
                    <a:pt x="8766" y="10797"/>
                    <a:pt x="8178" y="10321"/>
                    <a:pt x="7590" y="9873"/>
                  </a:cubicBezTo>
                  <a:cubicBezTo>
                    <a:pt x="7534" y="9817"/>
                    <a:pt x="7478" y="9789"/>
                    <a:pt x="7404" y="9789"/>
                  </a:cubicBezTo>
                  <a:cubicBezTo>
                    <a:pt x="7331" y="9789"/>
                    <a:pt x="7240" y="9817"/>
                    <a:pt x="7114" y="9873"/>
                  </a:cubicBezTo>
                  <a:cubicBezTo>
                    <a:pt x="6414" y="10209"/>
                    <a:pt x="5714" y="10685"/>
                    <a:pt x="4901" y="11161"/>
                  </a:cubicBezTo>
                  <a:cubicBezTo>
                    <a:pt x="4789" y="11273"/>
                    <a:pt x="4789" y="11385"/>
                    <a:pt x="4789" y="11497"/>
                  </a:cubicBezTo>
                  <a:cubicBezTo>
                    <a:pt x="5013" y="12309"/>
                    <a:pt x="5153" y="13121"/>
                    <a:pt x="5265" y="13961"/>
                  </a:cubicBezTo>
                  <a:cubicBezTo>
                    <a:pt x="4677" y="14297"/>
                    <a:pt x="3977" y="14773"/>
                    <a:pt x="3277" y="15109"/>
                  </a:cubicBezTo>
                  <a:cubicBezTo>
                    <a:pt x="2689" y="13009"/>
                    <a:pt x="2465" y="10909"/>
                    <a:pt x="2101" y="8809"/>
                  </a:cubicBezTo>
                  <a:cubicBezTo>
                    <a:pt x="1765" y="7072"/>
                    <a:pt x="1401" y="5196"/>
                    <a:pt x="953" y="3460"/>
                  </a:cubicBezTo>
                  <a:cubicBezTo>
                    <a:pt x="953" y="2984"/>
                    <a:pt x="813" y="2620"/>
                    <a:pt x="813" y="2172"/>
                  </a:cubicBezTo>
                  <a:cubicBezTo>
                    <a:pt x="1289" y="1808"/>
                    <a:pt x="1877" y="1360"/>
                    <a:pt x="2465" y="1108"/>
                  </a:cubicBezTo>
                  <a:cubicBezTo>
                    <a:pt x="2666" y="1007"/>
                    <a:pt x="2806" y="951"/>
                    <a:pt x="2939" y="951"/>
                  </a:cubicBezTo>
                  <a:close/>
                  <a:moveTo>
                    <a:pt x="3006" y="1"/>
                  </a:moveTo>
                  <a:cubicBezTo>
                    <a:pt x="2909" y="1"/>
                    <a:pt x="2804" y="22"/>
                    <a:pt x="2689" y="71"/>
                  </a:cubicBezTo>
                  <a:cubicBezTo>
                    <a:pt x="1765" y="407"/>
                    <a:pt x="953" y="1108"/>
                    <a:pt x="113" y="1696"/>
                  </a:cubicBezTo>
                  <a:cubicBezTo>
                    <a:pt x="113" y="1696"/>
                    <a:pt x="1" y="1808"/>
                    <a:pt x="1" y="1920"/>
                  </a:cubicBezTo>
                  <a:cubicBezTo>
                    <a:pt x="113" y="2872"/>
                    <a:pt x="253" y="3684"/>
                    <a:pt x="477" y="4608"/>
                  </a:cubicBezTo>
                  <a:cubicBezTo>
                    <a:pt x="701" y="6008"/>
                    <a:pt x="1065" y="7520"/>
                    <a:pt x="1289" y="9061"/>
                  </a:cubicBezTo>
                  <a:cubicBezTo>
                    <a:pt x="1765" y="11273"/>
                    <a:pt x="1877" y="13597"/>
                    <a:pt x="2689" y="15809"/>
                  </a:cubicBezTo>
                  <a:cubicBezTo>
                    <a:pt x="2689" y="15995"/>
                    <a:pt x="2887" y="16105"/>
                    <a:pt x="3081" y="16105"/>
                  </a:cubicBezTo>
                  <a:cubicBezTo>
                    <a:pt x="3150" y="16105"/>
                    <a:pt x="3218" y="16091"/>
                    <a:pt x="3277" y="16062"/>
                  </a:cubicBezTo>
                  <a:cubicBezTo>
                    <a:pt x="4089" y="15585"/>
                    <a:pt x="5013" y="14997"/>
                    <a:pt x="5854" y="14409"/>
                  </a:cubicBezTo>
                  <a:cubicBezTo>
                    <a:pt x="5966" y="14297"/>
                    <a:pt x="6078" y="14185"/>
                    <a:pt x="6078" y="14073"/>
                  </a:cubicBezTo>
                  <a:cubicBezTo>
                    <a:pt x="5854" y="13261"/>
                    <a:pt x="5714" y="12421"/>
                    <a:pt x="5489" y="11609"/>
                  </a:cubicBezTo>
                  <a:cubicBezTo>
                    <a:pt x="6078" y="11273"/>
                    <a:pt x="6778" y="10909"/>
                    <a:pt x="7366" y="10573"/>
                  </a:cubicBezTo>
                  <a:cubicBezTo>
                    <a:pt x="7954" y="11021"/>
                    <a:pt x="8402" y="11609"/>
                    <a:pt x="8990" y="12085"/>
                  </a:cubicBezTo>
                  <a:cubicBezTo>
                    <a:pt x="9102" y="12141"/>
                    <a:pt x="9221" y="12169"/>
                    <a:pt x="9326" y="12169"/>
                  </a:cubicBezTo>
                  <a:cubicBezTo>
                    <a:pt x="9431" y="12169"/>
                    <a:pt x="9522" y="12141"/>
                    <a:pt x="9578" y="12085"/>
                  </a:cubicBezTo>
                  <a:cubicBezTo>
                    <a:pt x="10278" y="11385"/>
                    <a:pt x="11314" y="11161"/>
                    <a:pt x="12014" y="10461"/>
                  </a:cubicBezTo>
                  <a:cubicBezTo>
                    <a:pt x="12378" y="10209"/>
                    <a:pt x="12378" y="9985"/>
                    <a:pt x="12154" y="9621"/>
                  </a:cubicBezTo>
                  <a:cubicBezTo>
                    <a:pt x="11678" y="8809"/>
                    <a:pt x="10754" y="8108"/>
                    <a:pt x="10166" y="7296"/>
                  </a:cubicBezTo>
                  <a:cubicBezTo>
                    <a:pt x="9466" y="6484"/>
                    <a:pt x="8766" y="5784"/>
                    <a:pt x="8066" y="4972"/>
                  </a:cubicBezTo>
                  <a:cubicBezTo>
                    <a:pt x="6778" y="3460"/>
                    <a:pt x="5489" y="2060"/>
                    <a:pt x="3977" y="660"/>
                  </a:cubicBezTo>
                  <a:cubicBezTo>
                    <a:pt x="3684" y="366"/>
                    <a:pt x="3409" y="1"/>
                    <a:pt x="3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850225" y="2057975"/>
              <a:ext cx="110625" cy="144500"/>
            </a:xfrm>
            <a:custGeom>
              <a:avLst/>
              <a:gdLst/>
              <a:ahLst/>
              <a:cxnLst/>
              <a:rect l="l" t="t" r="r" b="b"/>
              <a:pathLst>
                <a:path w="4425" h="5780" extrusionOk="0">
                  <a:moveTo>
                    <a:pt x="1036" y="925"/>
                  </a:moveTo>
                  <a:cubicBezTo>
                    <a:pt x="1148" y="1149"/>
                    <a:pt x="1288" y="1261"/>
                    <a:pt x="1400" y="1401"/>
                  </a:cubicBezTo>
                  <a:cubicBezTo>
                    <a:pt x="1624" y="1625"/>
                    <a:pt x="1848" y="1849"/>
                    <a:pt x="2100" y="2101"/>
                  </a:cubicBezTo>
                  <a:cubicBezTo>
                    <a:pt x="2548" y="2549"/>
                    <a:pt x="3249" y="3137"/>
                    <a:pt x="3613" y="3725"/>
                  </a:cubicBezTo>
                  <a:cubicBezTo>
                    <a:pt x="3136" y="4201"/>
                    <a:pt x="2324" y="4649"/>
                    <a:pt x="1624" y="4902"/>
                  </a:cubicBezTo>
                  <a:lnTo>
                    <a:pt x="1288" y="2801"/>
                  </a:lnTo>
                  <a:cubicBezTo>
                    <a:pt x="1148" y="2213"/>
                    <a:pt x="1148" y="1737"/>
                    <a:pt x="1036" y="1149"/>
                  </a:cubicBezTo>
                  <a:lnTo>
                    <a:pt x="1036" y="925"/>
                  </a:lnTo>
                  <a:close/>
                  <a:moveTo>
                    <a:pt x="812" y="1"/>
                  </a:moveTo>
                  <a:cubicBezTo>
                    <a:pt x="700" y="1"/>
                    <a:pt x="700" y="1"/>
                    <a:pt x="588" y="113"/>
                  </a:cubicBezTo>
                  <a:cubicBezTo>
                    <a:pt x="0" y="449"/>
                    <a:pt x="336" y="1625"/>
                    <a:pt x="448" y="2213"/>
                  </a:cubicBezTo>
                  <a:cubicBezTo>
                    <a:pt x="588" y="3249"/>
                    <a:pt x="812" y="4425"/>
                    <a:pt x="1036" y="5462"/>
                  </a:cubicBezTo>
                  <a:cubicBezTo>
                    <a:pt x="1036" y="5696"/>
                    <a:pt x="1187" y="5779"/>
                    <a:pt x="1324" y="5779"/>
                  </a:cubicBezTo>
                  <a:cubicBezTo>
                    <a:pt x="1400" y="5779"/>
                    <a:pt x="1472" y="5754"/>
                    <a:pt x="1512" y="5714"/>
                  </a:cubicBezTo>
                  <a:cubicBezTo>
                    <a:pt x="2436" y="5350"/>
                    <a:pt x="3725" y="4762"/>
                    <a:pt x="4313" y="4061"/>
                  </a:cubicBezTo>
                  <a:cubicBezTo>
                    <a:pt x="4425" y="3837"/>
                    <a:pt x="4425" y="3725"/>
                    <a:pt x="4425" y="3613"/>
                  </a:cubicBezTo>
                  <a:cubicBezTo>
                    <a:pt x="4089" y="2801"/>
                    <a:pt x="3136" y="2101"/>
                    <a:pt x="2688" y="1625"/>
                  </a:cubicBezTo>
                  <a:cubicBezTo>
                    <a:pt x="2212" y="1149"/>
                    <a:pt x="1512" y="225"/>
                    <a:pt x="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88" name="Google Shape;1488;p29"/>
          <p:cNvGrpSpPr/>
          <p:nvPr/>
        </p:nvGrpSpPr>
        <p:grpSpPr>
          <a:xfrm>
            <a:off x="10321470" y="1370468"/>
            <a:ext cx="395785" cy="502033"/>
            <a:chOff x="5806650" y="1132625"/>
            <a:chExt cx="297575" cy="376525"/>
          </a:xfrm>
        </p:grpSpPr>
        <p:sp>
          <p:nvSpPr>
            <p:cNvPr id="1489" name="Google Shape;1489;p29"/>
            <p:cNvSpPr/>
            <p:nvPr/>
          </p:nvSpPr>
          <p:spPr>
            <a:xfrm>
              <a:off x="5826950" y="1151825"/>
              <a:ext cx="256975" cy="337000"/>
            </a:xfrm>
            <a:custGeom>
              <a:avLst/>
              <a:gdLst/>
              <a:ahLst/>
              <a:cxnLst/>
              <a:rect l="l" t="t" r="r" b="b"/>
              <a:pathLst>
                <a:path w="10279" h="13480" extrusionOk="0">
                  <a:moveTo>
                    <a:pt x="3252" y="1362"/>
                  </a:moveTo>
                  <a:cubicBezTo>
                    <a:pt x="3515" y="1362"/>
                    <a:pt x="3767" y="1399"/>
                    <a:pt x="3977" y="1466"/>
                  </a:cubicBezTo>
                  <a:cubicBezTo>
                    <a:pt x="4789" y="1690"/>
                    <a:pt x="5041" y="2643"/>
                    <a:pt x="4789" y="3343"/>
                  </a:cubicBezTo>
                  <a:cubicBezTo>
                    <a:pt x="4565" y="4155"/>
                    <a:pt x="3501" y="4855"/>
                    <a:pt x="2689" y="4967"/>
                  </a:cubicBezTo>
                  <a:lnTo>
                    <a:pt x="2577" y="4967"/>
                  </a:lnTo>
                  <a:cubicBezTo>
                    <a:pt x="2577" y="4967"/>
                    <a:pt x="2465" y="4967"/>
                    <a:pt x="2465" y="4855"/>
                  </a:cubicBezTo>
                  <a:cubicBezTo>
                    <a:pt x="2241" y="4603"/>
                    <a:pt x="2241" y="4379"/>
                    <a:pt x="2101" y="4155"/>
                  </a:cubicBezTo>
                  <a:cubicBezTo>
                    <a:pt x="1989" y="3791"/>
                    <a:pt x="1877" y="3567"/>
                    <a:pt x="1765" y="3203"/>
                  </a:cubicBezTo>
                  <a:cubicBezTo>
                    <a:pt x="1653" y="2867"/>
                    <a:pt x="1401" y="2391"/>
                    <a:pt x="1653" y="2054"/>
                  </a:cubicBezTo>
                  <a:cubicBezTo>
                    <a:pt x="1967" y="1564"/>
                    <a:pt x="2638" y="1362"/>
                    <a:pt x="3252" y="1362"/>
                  </a:cubicBezTo>
                  <a:close/>
                  <a:moveTo>
                    <a:pt x="6269" y="7664"/>
                  </a:moveTo>
                  <a:cubicBezTo>
                    <a:pt x="6635" y="7664"/>
                    <a:pt x="6978" y="7754"/>
                    <a:pt x="7254" y="7991"/>
                  </a:cubicBezTo>
                  <a:cubicBezTo>
                    <a:pt x="7954" y="8467"/>
                    <a:pt x="8066" y="9643"/>
                    <a:pt x="7590" y="10344"/>
                  </a:cubicBezTo>
                  <a:cubicBezTo>
                    <a:pt x="7366" y="10680"/>
                    <a:pt x="6890" y="11044"/>
                    <a:pt x="6442" y="11156"/>
                  </a:cubicBezTo>
                  <a:cubicBezTo>
                    <a:pt x="6165" y="11326"/>
                    <a:pt x="5823" y="11577"/>
                    <a:pt x="5479" y="11577"/>
                  </a:cubicBezTo>
                  <a:cubicBezTo>
                    <a:pt x="5370" y="11577"/>
                    <a:pt x="5261" y="11552"/>
                    <a:pt x="5153" y="11492"/>
                  </a:cubicBezTo>
                  <a:cubicBezTo>
                    <a:pt x="4677" y="11380"/>
                    <a:pt x="4677" y="10680"/>
                    <a:pt x="4453" y="10344"/>
                  </a:cubicBezTo>
                  <a:cubicBezTo>
                    <a:pt x="4341" y="9755"/>
                    <a:pt x="4089" y="9167"/>
                    <a:pt x="3977" y="8579"/>
                  </a:cubicBezTo>
                  <a:cubicBezTo>
                    <a:pt x="3977" y="8467"/>
                    <a:pt x="3977" y="8467"/>
                    <a:pt x="4089" y="8355"/>
                  </a:cubicBezTo>
                  <a:lnTo>
                    <a:pt x="4201" y="8243"/>
                  </a:lnTo>
                  <a:cubicBezTo>
                    <a:pt x="4756" y="8003"/>
                    <a:pt x="5556" y="7664"/>
                    <a:pt x="6269" y="7664"/>
                  </a:cubicBezTo>
                  <a:close/>
                  <a:moveTo>
                    <a:pt x="3887" y="0"/>
                  </a:moveTo>
                  <a:cubicBezTo>
                    <a:pt x="2532" y="0"/>
                    <a:pt x="1119" y="826"/>
                    <a:pt x="1" y="1578"/>
                  </a:cubicBezTo>
                  <a:cubicBezTo>
                    <a:pt x="253" y="2167"/>
                    <a:pt x="477" y="2755"/>
                    <a:pt x="701" y="3343"/>
                  </a:cubicBezTo>
                  <a:cubicBezTo>
                    <a:pt x="841" y="3791"/>
                    <a:pt x="953" y="4155"/>
                    <a:pt x="1065" y="4491"/>
                  </a:cubicBezTo>
                  <a:cubicBezTo>
                    <a:pt x="2241" y="7403"/>
                    <a:pt x="3053" y="10568"/>
                    <a:pt x="4453" y="13480"/>
                  </a:cubicBezTo>
                  <a:cubicBezTo>
                    <a:pt x="6442" y="12892"/>
                    <a:pt x="9942" y="12444"/>
                    <a:pt x="10166" y="9980"/>
                  </a:cubicBezTo>
                  <a:cubicBezTo>
                    <a:pt x="10278" y="8691"/>
                    <a:pt x="9690" y="7403"/>
                    <a:pt x="8878" y="6479"/>
                  </a:cubicBezTo>
                  <a:cubicBezTo>
                    <a:pt x="8292" y="5812"/>
                    <a:pt x="7575" y="5568"/>
                    <a:pt x="6789" y="5568"/>
                  </a:cubicBezTo>
                  <a:cubicBezTo>
                    <a:pt x="6486" y="5568"/>
                    <a:pt x="6173" y="5605"/>
                    <a:pt x="5854" y="5667"/>
                  </a:cubicBezTo>
                  <a:lnTo>
                    <a:pt x="5742" y="5779"/>
                  </a:lnTo>
                  <a:cubicBezTo>
                    <a:pt x="5615" y="5835"/>
                    <a:pt x="5524" y="5863"/>
                    <a:pt x="5451" y="5863"/>
                  </a:cubicBezTo>
                  <a:cubicBezTo>
                    <a:pt x="5377" y="5863"/>
                    <a:pt x="5321" y="5835"/>
                    <a:pt x="5265" y="5779"/>
                  </a:cubicBezTo>
                  <a:cubicBezTo>
                    <a:pt x="5041" y="5779"/>
                    <a:pt x="4901" y="5443"/>
                    <a:pt x="5153" y="5303"/>
                  </a:cubicBezTo>
                  <a:cubicBezTo>
                    <a:pt x="5153" y="5191"/>
                    <a:pt x="5153" y="5191"/>
                    <a:pt x="5265" y="5191"/>
                  </a:cubicBezTo>
                  <a:cubicBezTo>
                    <a:pt x="7002" y="4155"/>
                    <a:pt x="7254" y="1578"/>
                    <a:pt x="5377" y="402"/>
                  </a:cubicBezTo>
                  <a:cubicBezTo>
                    <a:pt x="4902" y="118"/>
                    <a:pt x="4398" y="0"/>
                    <a:pt x="3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5806650" y="1132625"/>
              <a:ext cx="297575" cy="376525"/>
            </a:xfrm>
            <a:custGeom>
              <a:avLst/>
              <a:gdLst/>
              <a:ahLst/>
              <a:cxnLst/>
              <a:rect l="l" t="t" r="r" b="b"/>
              <a:pathLst>
                <a:path w="11903" h="15061" extrusionOk="0">
                  <a:moveTo>
                    <a:pt x="4699" y="768"/>
                  </a:moveTo>
                  <a:cubicBezTo>
                    <a:pt x="5210" y="768"/>
                    <a:pt x="5714" y="886"/>
                    <a:pt x="6189" y="1170"/>
                  </a:cubicBezTo>
                  <a:cubicBezTo>
                    <a:pt x="8066" y="2346"/>
                    <a:pt x="7814" y="4923"/>
                    <a:pt x="6077" y="5959"/>
                  </a:cubicBezTo>
                  <a:cubicBezTo>
                    <a:pt x="5965" y="5959"/>
                    <a:pt x="5965" y="5959"/>
                    <a:pt x="5965" y="6071"/>
                  </a:cubicBezTo>
                  <a:cubicBezTo>
                    <a:pt x="5713" y="6211"/>
                    <a:pt x="5853" y="6547"/>
                    <a:pt x="6077" y="6547"/>
                  </a:cubicBezTo>
                  <a:cubicBezTo>
                    <a:pt x="6133" y="6603"/>
                    <a:pt x="6189" y="6631"/>
                    <a:pt x="6263" y="6631"/>
                  </a:cubicBezTo>
                  <a:cubicBezTo>
                    <a:pt x="6336" y="6631"/>
                    <a:pt x="6427" y="6603"/>
                    <a:pt x="6554" y="6547"/>
                  </a:cubicBezTo>
                  <a:lnTo>
                    <a:pt x="6666" y="6435"/>
                  </a:lnTo>
                  <a:cubicBezTo>
                    <a:pt x="6985" y="6373"/>
                    <a:pt x="7298" y="6336"/>
                    <a:pt x="7601" y="6336"/>
                  </a:cubicBezTo>
                  <a:cubicBezTo>
                    <a:pt x="8387" y="6336"/>
                    <a:pt x="9104" y="6580"/>
                    <a:pt x="9690" y="7247"/>
                  </a:cubicBezTo>
                  <a:cubicBezTo>
                    <a:pt x="10502" y="8171"/>
                    <a:pt x="11090" y="9459"/>
                    <a:pt x="10978" y="10748"/>
                  </a:cubicBezTo>
                  <a:cubicBezTo>
                    <a:pt x="10754" y="13212"/>
                    <a:pt x="7254" y="13660"/>
                    <a:pt x="5265" y="14248"/>
                  </a:cubicBezTo>
                  <a:cubicBezTo>
                    <a:pt x="3865" y="11336"/>
                    <a:pt x="3053" y="8171"/>
                    <a:pt x="1877" y="5259"/>
                  </a:cubicBezTo>
                  <a:cubicBezTo>
                    <a:pt x="1765" y="4923"/>
                    <a:pt x="1653" y="4559"/>
                    <a:pt x="1513" y="4111"/>
                  </a:cubicBezTo>
                  <a:cubicBezTo>
                    <a:pt x="1289" y="3523"/>
                    <a:pt x="1065" y="2935"/>
                    <a:pt x="813" y="2346"/>
                  </a:cubicBezTo>
                  <a:cubicBezTo>
                    <a:pt x="1931" y="1594"/>
                    <a:pt x="3344" y="768"/>
                    <a:pt x="4699" y="768"/>
                  </a:cubicBezTo>
                  <a:close/>
                  <a:moveTo>
                    <a:pt x="4688" y="0"/>
                  </a:moveTo>
                  <a:cubicBezTo>
                    <a:pt x="4058" y="0"/>
                    <a:pt x="3417" y="144"/>
                    <a:pt x="2801" y="358"/>
                  </a:cubicBezTo>
                  <a:cubicBezTo>
                    <a:pt x="2213" y="610"/>
                    <a:pt x="365" y="1170"/>
                    <a:pt x="113" y="2010"/>
                  </a:cubicBezTo>
                  <a:cubicBezTo>
                    <a:pt x="1" y="2122"/>
                    <a:pt x="1" y="2234"/>
                    <a:pt x="1" y="2346"/>
                  </a:cubicBezTo>
                  <a:cubicBezTo>
                    <a:pt x="253" y="3047"/>
                    <a:pt x="589" y="3859"/>
                    <a:pt x="953" y="4559"/>
                  </a:cubicBezTo>
                  <a:cubicBezTo>
                    <a:pt x="953" y="4811"/>
                    <a:pt x="1065" y="5147"/>
                    <a:pt x="1177" y="5371"/>
                  </a:cubicBezTo>
                  <a:cubicBezTo>
                    <a:pt x="2213" y="8535"/>
                    <a:pt x="4677" y="15060"/>
                    <a:pt x="4901" y="15060"/>
                  </a:cubicBezTo>
                  <a:cubicBezTo>
                    <a:pt x="5013" y="15060"/>
                    <a:pt x="5153" y="15060"/>
                    <a:pt x="5265" y="14948"/>
                  </a:cubicBezTo>
                  <a:cubicBezTo>
                    <a:pt x="6890" y="14724"/>
                    <a:pt x="8654" y="14248"/>
                    <a:pt x="10054" y="13436"/>
                  </a:cubicBezTo>
                  <a:cubicBezTo>
                    <a:pt x="11202" y="12624"/>
                    <a:pt x="11902" y="11448"/>
                    <a:pt x="11790" y="10047"/>
                  </a:cubicBezTo>
                  <a:cubicBezTo>
                    <a:pt x="11678" y="8535"/>
                    <a:pt x="10866" y="7135"/>
                    <a:pt x="9802" y="6211"/>
                  </a:cubicBezTo>
                  <a:cubicBezTo>
                    <a:pt x="9214" y="5847"/>
                    <a:pt x="8402" y="5511"/>
                    <a:pt x="7590" y="5511"/>
                  </a:cubicBezTo>
                  <a:cubicBezTo>
                    <a:pt x="8654" y="3971"/>
                    <a:pt x="8402" y="1758"/>
                    <a:pt x="6666" y="610"/>
                  </a:cubicBezTo>
                  <a:cubicBezTo>
                    <a:pt x="6052" y="172"/>
                    <a:pt x="5377" y="0"/>
                    <a:pt x="46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5861950" y="1185875"/>
              <a:ext cx="91050" cy="90125"/>
            </a:xfrm>
            <a:custGeom>
              <a:avLst/>
              <a:gdLst/>
              <a:ahLst/>
              <a:cxnLst/>
              <a:rect l="l" t="t" r="r" b="b"/>
              <a:pathLst>
                <a:path w="3642" h="3605" extrusionOk="0">
                  <a:moveTo>
                    <a:pt x="1877" y="692"/>
                  </a:moveTo>
                  <a:cubicBezTo>
                    <a:pt x="2577" y="692"/>
                    <a:pt x="3053" y="1141"/>
                    <a:pt x="2689" y="1841"/>
                  </a:cubicBezTo>
                  <a:cubicBezTo>
                    <a:pt x="2465" y="2205"/>
                    <a:pt x="1989" y="2681"/>
                    <a:pt x="1541" y="2905"/>
                  </a:cubicBezTo>
                  <a:cubicBezTo>
                    <a:pt x="1289" y="2541"/>
                    <a:pt x="1177" y="2205"/>
                    <a:pt x="1065" y="1841"/>
                  </a:cubicBezTo>
                  <a:cubicBezTo>
                    <a:pt x="1065" y="1841"/>
                    <a:pt x="1065" y="1729"/>
                    <a:pt x="953" y="1729"/>
                  </a:cubicBezTo>
                  <a:lnTo>
                    <a:pt x="953" y="1505"/>
                  </a:lnTo>
                  <a:lnTo>
                    <a:pt x="841" y="1141"/>
                  </a:lnTo>
                  <a:cubicBezTo>
                    <a:pt x="841" y="1029"/>
                    <a:pt x="953" y="917"/>
                    <a:pt x="1177" y="917"/>
                  </a:cubicBezTo>
                  <a:cubicBezTo>
                    <a:pt x="1401" y="805"/>
                    <a:pt x="1653" y="692"/>
                    <a:pt x="1877" y="692"/>
                  </a:cubicBezTo>
                  <a:close/>
                  <a:moveTo>
                    <a:pt x="1852" y="0"/>
                  </a:moveTo>
                  <a:cubicBezTo>
                    <a:pt x="1238" y="0"/>
                    <a:pt x="567" y="202"/>
                    <a:pt x="253" y="692"/>
                  </a:cubicBezTo>
                  <a:cubicBezTo>
                    <a:pt x="1" y="1029"/>
                    <a:pt x="253" y="1505"/>
                    <a:pt x="365" y="1841"/>
                  </a:cubicBezTo>
                  <a:cubicBezTo>
                    <a:pt x="477" y="2205"/>
                    <a:pt x="589" y="2429"/>
                    <a:pt x="701" y="2793"/>
                  </a:cubicBezTo>
                  <a:cubicBezTo>
                    <a:pt x="841" y="3017"/>
                    <a:pt x="841" y="3241"/>
                    <a:pt x="1065" y="3493"/>
                  </a:cubicBezTo>
                  <a:cubicBezTo>
                    <a:pt x="1065" y="3605"/>
                    <a:pt x="1177" y="3605"/>
                    <a:pt x="1177" y="3605"/>
                  </a:cubicBezTo>
                  <a:lnTo>
                    <a:pt x="1289" y="3605"/>
                  </a:lnTo>
                  <a:cubicBezTo>
                    <a:pt x="2101" y="3493"/>
                    <a:pt x="3165" y="2793"/>
                    <a:pt x="3389" y="1981"/>
                  </a:cubicBezTo>
                  <a:cubicBezTo>
                    <a:pt x="3641" y="1281"/>
                    <a:pt x="3389" y="328"/>
                    <a:pt x="2577" y="104"/>
                  </a:cubicBezTo>
                  <a:cubicBezTo>
                    <a:pt x="2367" y="37"/>
                    <a:pt x="2115" y="0"/>
                    <a:pt x="1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5926375" y="1343425"/>
              <a:ext cx="102225" cy="97850"/>
            </a:xfrm>
            <a:custGeom>
              <a:avLst/>
              <a:gdLst/>
              <a:ahLst/>
              <a:cxnLst/>
              <a:rect l="l" t="t" r="r" b="b"/>
              <a:pathLst>
                <a:path w="4089" h="3914" extrusionOk="0">
                  <a:moveTo>
                    <a:pt x="2244" y="774"/>
                  </a:moveTo>
                  <a:cubicBezTo>
                    <a:pt x="2357" y="774"/>
                    <a:pt x="2469" y="783"/>
                    <a:pt x="2577" y="803"/>
                  </a:cubicBezTo>
                  <a:cubicBezTo>
                    <a:pt x="2913" y="803"/>
                    <a:pt x="3165" y="1279"/>
                    <a:pt x="3165" y="1615"/>
                  </a:cubicBezTo>
                  <a:cubicBezTo>
                    <a:pt x="3165" y="2091"/>
                    <a:pt x="3025" y="2316"/>
                    <a:pt x="2689" y="2540"/>
                  </a:cubicBezTo>
                  <a:cubicBezTo>
                    <a:pt x="2325" y="2792"/>
                    <a:pt x="1989" y="2904"/>
                    <a:pt x="1765" y="3016"/>
                  </a:cubicBezTo>
                  <a:lnTo>
                    <a:pt x="1512" y="3128"/>
                  </a:lnTo>
                  <a:cubicBezTo>
                    <a:pt x="1512" y="3016"/>
                    <a:pt x="1400" y="2792"/>
                    <a:pt x="1400" y="2680"/>
                  </a:cubicBezTo>
                  <a:cubicBezTo>
                    <a:pt x="1176" y="2203"/>
                    <a:pt x="1064" y="1615"/>
                    <a:pt x="812" y="1139"/>
                  </a:cubicBezTo>
                  <a:cubicBezTo>
                    <a:pt x="1201" y="956"/>
                    <a:pt x="1739" y="774"/>
                    <a:pt x="2244" y="774"/>
                  </a:cubicBezTo>
                  <a:close/>
                  <a:moveTo>
                    <a:pt x="2292" y="0"/>
                  </a:moveTo>
                  <a:cubicBezTo>
                    <a:pt x="1579" y="0"/>
                    <a:pt x="779" y="339"/>
                    <a:pt x="224" y="579"/>
                  </a:cubicBezTo>
                  <a:lnTo>
                    <a:pt x="112" y="691"/>
                  </a:lnTo>
                  <a:cubicBezTo>
                    <a:pt x="0" y="803"/>
                    <a:pt x="0" y="803"/>
                    <a:pt x="0" y="915"/>
                  </a:cubicBezTo>
                  <a:cubicBezTo>
                    <a:pt x="112" y="1503"/>
                    <a:pt x="364" y="2091"/>
                    <a:pt x="476" y="2680"/>
                  </a:cubicBezTo>
                  <a:cubicBezTo>
                    <a:pt x="700" y="3016"/>
                    <a:pt x="700" y="3716"/>
                    <a:pt x="1176" y="3828"/>
                  </a:cubicBezTo>
                  <a:cubicBezTo>
                    <a:pt x="1284" y="3888"/>
                    <a:pt x="1393" y="3913"/>
                    <a:pt x="1502" y="3913"/>
                  </a:cubicBezTo>
                  <a:cubicBezTo>
                    <a:pt x="1846" y="3913"/>
                    <a:pt x="2188" y="3662"/>
                    <a:pt x="2465" y="3492"/>
                  </a:cubicBezTo>
                  <a:cubicBezTo>
                    <a:pt x="2913" y="3380"/>
                    <a:pt x="3389" y="3016"/>
                    <a:pt x="3613" y="2680"/>
                  </a:cubicBezTo>
                  <a:cubicBezTo>
                    <a:pt x="4089" y="1979"/>
                    <a:pt x="3977" y="803"/>
                    <a:pt x="3277" y="327"/>
                  </a:cubicBezTo>
                  <a:cubicBezTo>
                    <a:pt x="3001" y="90"/>
                    <a:pt x="2658" y="0"/>
                    <a:pt x="22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493" name="Google Shape;1493;p29"/>
          <p:cNvGrpSpPr/>
          <p:nvPr/>
        </p:nvGrpSpPr>
        <p:grpSpPr>
          <a:xfrm>
            <a:off x="2025643" y="5391234"/>
            <a:ext cx="399476" cy="501167"/>
            <a:chOff x="3485150" y="4586350"/>
            <a:chExt cx="300350" cy="375875"/>
          </a:xfrm>
        </p:grpSpPr>
        <p:sp>
          <p:nvSpPr>
            <p:cNvPr id="1494" name="Google Shape;1494;p29"/>
            <p:cNvSpPr/>
            <p:nvPr/>
          </p:nvSpPr>
          <p:spPr>
            <a:xfrm>
              <a:off x="3505450" y="4607125"/>
              <a:ext cx="256250" cy="335250"/>
            </a:xfrm>
            <a:custGeom>
              <a:avLst/>
              <a:gdLst/>
              <a:ahLst/>
              <a:cxnLst/>
              <a:rect l="l" t="t" r="r" b="b"/>
              <a:pathLst>
                <a:path w="10250" h="13410" extrusionOk="0">
                  <a:moveTo>
                    <a:pt x="6805" y="0"/>
                  </a:moveTo>
                  <a:cubicBezTo>
                    <a:pt x="5780" y="0"/>
                    <a:pt x="4771" y="209"/>
                    <a:pt x="3837" y="696"/>
                  </a:cubicBezTo>
                  <a:cubicBezTo>
                    <a:pt x="1737" y="1872"/>
                    <a:pt x="700" y="4309"/>
                    <a:pt x="224" y="6549"/>
                  </a:cubicBezTo>
                  <a:cubicBezTo>
                    <a:pt x="112" y="7585"/>
                    <a:pt x="0" y="8761"/>
                    <a:pt x="336" y="9797"/>
                  </a:cubicBezTo>
                  <a:cubicBezTo>
                    <a:pt x="700" y="10973"/>
                    <a:pt x="1625" y="11674"/>
                    <a:pt x="2801" y="12150"/>
                  </a:cubicBezTo>
                  <a:cubicBezTo>
                    <a:pt x="3725" y="12486"/>
                    <a:pt x="4901" y="12850"/>
                    <a:pt x="5825" y="13074"/>
                  </a:cubicBezTo>
                  <a:cubicBezTo>
                    <a:pt x="6189" y="13186"/>
                    <a:pt x="7001" y="13410"/>
                    <a:pt x="7337" y="13410"/>
                  </a:cubicBezTo>
                  <a:lnTo>
                    <a:pt x="7337" y="13298"/>
                  </a:lnTo>
                  <a:cubicBezTo>
                    <a:pt x="7589" y="12374"/>
                    <a:pt x="7813" y="11449"/>
                    <a:pt x="8037" y="10497"/>
                  </a:cubicBezTo>
                  <a:cubicBezTo>
                    <a:pt x="6637" y="10497"/>
                    <a:pt x="5013" y="10273"/>
                    <a:pt x="3949" y="9349"/>
                  </a:cubicBezTo>
                  <a:cubicBezTo>
                    <a:pt x="2913" y="8397"/>
                    <a:pt x="2549" y="7109"/>
                    <a:pt x="2913" y="5709"/>
                  </a:cubicBezTo>
                  <a:cubicBezTo>
                    <a:pt x="3542" y="3454"/>
                    <a:pt x="5715" y="2105"/>
                    <a:pt x="7912" y="2105"/>
                  </a:cubicBezTo>
                  <a:cubicBezTo>
                    <a:pt x="8552" y="2105"/>
                    <a:pt x="9195" y="2220"/>
                    <a:pt x="9802" y="2460"/>
                  </a:cubicBezTo>
                  <a:cubicBezTo>
                    <a:pt x="9914" y="2096"/>
                    <a:pt x="10026" y="1648"/>
                    <a:pt x="10138" y="1284"/>
                  </a:cubicBezTo>
                  <a:cubicBezTo>
                    <a:pt x="10250" y="1060"/>
                    <a:pt x="10250" y="948"/>
                    <a:pt x="10250" y="696"/>
                  </a:cubicBezTo>
                  <a:cubicBezTo>
                    <a:pt x="9137" y="266"/>
                    <a:pt x="7961" y="0"/>
                    <a:pt x="68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3485150" y="4586350"/>
              <a:ext cx="300350" cy="375875"/>
            </a:xfrm>
            <a:custGeom>
              <a:avLst/>
              <a:gdLst/>
              <a:ahLst/>
              <a:cxnLst/>
              <a:rect l="l" t="t" r="r" b="b"/>
              <a:pathLst>
                <a:path w="12014" h="15035" extrusionOk="0">
                  <a:moveTo>
                    <a:pt x="7617" y="831"/>
                  </a:moveTo>
                  <a:cubicBezTo>
                    <a:pt x="8773" y="831"/>
                    <a:pt x="9949" y="1097"/>
                    <a:pt x="11062" y="1527"/>
                  </a:cubicBezTo>
                  <a:cubicBezTo>
                    <a:pt x="11062" y="1779"/>
                    <a:pt x="11062" y="1891"/>
                    <a:pt x="10950" y="2115"/>
                  </a:cubicBezTo>
                  <a:cubicBezTo>
                    <a:pt x="10838" y="2479"/>
                    <a:pt x="10726" y="2927"/>
                    <a:pt x="10614" y="3291"/>
                  </a:cubicBezTo>
                  <a:cubicBezTo>
                    <a:pt x="10007" y="3051"/>
                    <a:pt x="9364" y="2936"/>
                    <a:pt x="8724" y="2936"/>
                  </a:cubicBezTo>
                  <a:cubicBezTo>
                    <a:pt x="6527" y="2936"/>
                    <a:pt x="4354" y="4285"/>
                    <a:pt x="3725" y="6540"/>
                  </a:cubicBezTo>
                  <a:cubicBezTo>
                    <a:pt x="3361" y="7940"/>
                    <a:pt x="3725" y="9228"/>
                    <a:pt x="4761" y="10180"/>
                  </a:cubicBezTo>
                  <a:cubicBezTo>
                    <a:pt x="5825" y="11104"/>
                    <a:pt x="7449" y="11328"/>
                    <a:pt x="8849" y="11328"/>
                  </a:cubicBezTo>
                  <a:cubicBezTo>
                    <a:pt x="8625" y="12280"/>
                    <a:pt x="8401" y="13205"/>
                    <a:pt x="8149" y="14129"/>
                  </a:cubicBezTo>
                  <a:lnTo>
                    <a:pt x="8149" y="14241"/>
                  </a:lnTo>
                  <a:cubicBezTo>
                    <a:pt x="7813" y="14241"/>
                    <a:pt x="7001" y="14017"/>
                    <a:pt x="6637" y="13905"/>
                  </a:cubicBezTo>
                  <a:cubicBezTo>
                    <a:pt x="5713" y="13681"/>
                    <a:pt x="4537" y="13317"/>
                    <a:pt x="3613" y="12981"/>
                  </a:cubicBezTo>
                  <a:cubicBezTo>
                    <a:pt x="2437" y="12505"/>
                    <a:pt x="1512" y="11804"/>
                    <a:pt x="1148" y="10628"/>
                  </a:cubicBezTo>
                  <a:cubicBezTo>
                    <a:pt x="812" y="9592"/>
                    <a:pt x="924" y="8416"/>
                    <a:pt x="1036" y="7380"/>
                  </a:cubicBezTo>
                  <a:cubicBezTo>
                    <a:pt x="1512" y="5140"/>
                    <a:pt x="2549" y="2703"/>
                    <a:pt x="4649" y="1527"/>
                  </a:cubicBezTo>
                  <a:cubicBezTo>
                    <a:pt x="5583" y="1040"/>
                    <a:pt x="6592" y="831"/>
                    <a:pt x="7617" y="831"/>
                  </a:cubicBezTo>
                  <a:close/>
                  <a:moveTo>
                    <a:pt x="7725" y="0"/>
                  </a:moveTo>
                  <a:cubicBezTo>
                    <a:pt x="6384" y="0"/>
                    <a:pt x="5043" y="325"/>
                    <a:pt x="3837" y="1079"/>
                  </a:cubicBezTo>
                  <a:cubicBezTo>
                    <a:pt x="1512" y="2591"/>
                    <a:pt x="336" y="5616"/>
                    <a:pt x="112" y="8304"/>
                  </a:cubicBezTo>
                  <a:cubicBezTo>
                    <a:pt x="0" y="9480"/>
                    <a:pt x="224" y="10740"/>
                    <a:pt x="812" y="11804"/>
                  </a:cubicBezTo>
                  <a:cubicBezTo>
                    <a:pt x="1400" y="12841"/>
                    <a:pt x="2437" y="13429"/>
                    <a:pt x="3613" y="13905"/>
                  </a:cubicBezTo>
                  <a:cubicBezTo>
                    <a:pt x="5013" y="14381"/>
                    <a:pt x="6525" y="14829"/>
                    <a:pt x="7925" y="14941"/>
                  </a:cubicBezTo>
                  <a:cubicBezTo>
                    <a:pt x="8069" y="15001"/>
                    <a:pt x="8197" y="15035"/>
                    <a:pt x="8314" y="15035"/>
                  </a:cubicBezTo>
                  <a:cubicBezTo>
                    <a:pt x="8472" y="15035"/>
                    <a:pt x="8609" y="14973"/>
                    <a:pt x="8737" y="14829"/>
                  </a:cubicBezTo>
                  <a:cubicBezTo>
                    <a:pt x="8961" y="14605"/>
                    <a:pt x="9101" y="14129"/>
                    <a:pt x="9214" y="13793"/>
                  </a:cubicBezTo>
                  <a:cubicBezTo>
                    <a:pt x="9438" y="12841"/>
                    <a:pt x="9662" y="11916"/>
                    <a:pt x="9662" y="10992"/>
                  </a:cubicBezTo>
                  <a:lnTo>
                    <a:pt x="9662" y="10740"/>
                  </a:lnTo>
                  <a:cubicBezTo>
                    <a:pt x="9550" y="10628"/>
                    <a:pt x="9438" y="10516"/>
                    <a:pt x="9326" y="10516"/>
                  </a:cubicBezTo>
                  <a:cubicBezTo>
                    <a:pt x="8037" y="10516"/>
                    <a:pt x="6749" y="10516"/>
                    <a:pt x="5713" y="9816"/>
                  </a:cubicBezTo>
                  <a:cubicBezTo>
                    <a:pt x="4649" y="9116"/>
                    <a:pt x="4201" y="7940"/>
                    <a:pt x="4537" y="6792"/>
                  </a:cubicBezTo>
                  <a:cubicBezTo>
                    <a:pt x="5052" y="4896"/>
                    <a:pt x="6902" y="3758"/>
                    <a:pt x="8769" y="3758"/>
                  </a:cubicBezTo>
                  <a:cubicBezTo>
                    <a:pt x="9439" y="3758"/>
                    <a:pt x="10112" y="3905"/>
                    <a:pt x="10726" y="4215"/>
                  </a:cubicBezTo>
                  <a:cubicBezTo>
                    <a:pt x="10786" y="4245"/>
                    <a:pt x="10848" y="4259"/>
                    <a:pt x="10909" y="4259"/>
                  </a:cubicBezTo>
                  <a:cubicBezTo>
                    <a:pt x="11075" y="4259"/>
                    <a:pt x="11232" y="4155"/>
                    <a:pt x="11314" y="3991"/>
                  </a:cubicBezTo>
                  <a:cubicBezTo>
                    <a:pt x="11426" y="3403"/>
                    <a:pt x="11762" y="1779"/>
                    <a:pt x="11902" y="1415"/>
                  </a:cubicBezTo>
                  <a:cubicBezTo>
                    <a:pt x="12014" y="1303"/>
                    <a:pt x="11902" y="1079"/>
                    <a:pt x="11762" y="939"/>
                  </a:cubicBezTo>
                  <a:cubicBezTo>
                    <a:pt x="10518" y="353"/>
                    <a:pt x="9122" y="0"/>
                    <a:pt x="77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1496" name="Google Shape;1496;p29"/>
          <p:cNvSpPr/>
          <p:nvPr/>
        </p:nvSpPr>
        <p:spPr>
          <a:xfrm>
            <a:off x="836559" y="1103767"/>
            <a:ext cx="10352278" cy="50668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1497" name="Google Shape;1497;p29"/>
          <p:cNvGrpSpPr/>
          <p:nvPr/>
        </p:nvGrpSpPr>
        <p:grpSpPr>
          <a:xfrm>
            <a:off x="10615739" y="4835833"/>
            <a:ext cx="1244979" cy="1716467"/>
            <a:chOff x="5847950" y="3626875"/>
            <a:chExt cx="936050" cy="1287350"/>
          </a:xfrm>
        </p:grpSpPr>
        <p:sp>
          <p:nvSpPr>
            <p:cNvPr id="1498" name="Google Shape;1498;p29"/>
            <p:cNvSpPr/>
            <p:nvPr/>
          </p:nvSpPr>
          <p:spPr>
            <a:xfrm>
              <a:off x="6317025" y="3793500"/>
              <a:ext cx="280050" cy="327925"/>
            </a:xfrm>
            <a:custGeom>
              <a:avLst/>
              <a:gdLst/>
              <a:ahLst/>
              <a:cxnLst/>
              <a:rect l="l" t="t" r="r" b="b"/>
              <a:pathLst>
                <a:path w="11202" h="13117" extrusionOk="0">
                  <a:moveTo>
                    <a:pt x="3165" y="1"/>
                  </a:moveTo>
                  <a:cubicBezTo>
                    <a:pt x="3277" y="1037"/>
                    <a:pt x="2689" y="2325"/>
                    <a:pt x="2101" y="3025"/>
                  </a:cubicBezTo>
                  <a:cubicBezTo>
                    <a:pt x="1289" y="4201"/>
                    <a:pt x="0" y="5125"/>
                    <a:pt x="0" y="6638"/>
                  </a:cubicBezTo>
                  <a:cubicBezTo>
                    <a:pt x="0" y="8514"/>
                    <a:pt x="1653" y="8038"/>
                    <a:pt x="2801" y="8626"/>
                  </a:cubicBezTo>
                  <a:cubicBezTo>
                    <a:pt x="3753" y="9102"/>
                    <a:pt x="3977" y="9914"/>
                    <a:pt x="4089" y="10838"/>
                  </a:cubicBezTo>
                  <a:cubicBezTo>
                    <a:pt x="4341" y="11902"/>
                    <a:pt x="4453" y="12714"/>
                    <a:pt x="5489" y="13051"/>
                  </a:cubicBezTo>
                  <a:cubicBezTo>
                    <a:pt x="5677" y="13095"/>
                    <a:pt x="5854" y="13117"/>
                    <a:pt x="6018" y="13117"/>
                  </a:cubicBezTo>
                  <a:cubicBezTo>
                    <a:pt x="6782" y="13117"/>
                    <a:pt x="7273" y="12643"/>
                    <a:pt x="7365" y="11790"/>
                  </a:cubicBezTo>
                  <a:cubicBezTo>
                    <a:pt x="7589" y="10726"/>
                    <a:pt x="7589" y="9438"/>
                    <a:pt x="8878" y="8850"/>
                  </a:cubicBezTo>
                  <a:cubicBezTo>
                    <a:pt x="9060" y="8794"/>
                    <a:pt x="9263" y="8766"/>
                    <a:pt x="9466" y="8766"/>
                  </a:cubicBezTo>
                  <a:cubicBezTo>
                    <a:pt x="9669" y="8766"/>
                    <a:pt x="9872" y="8794"/>
                    <a:pt x="10054" y="8850"/>
                  </a:cubicBezTo>
                  <a:cubicBezTo>
                    <a:pt x="10278" y="8990"/>
                    <a:pt x="10754" y="9690"/>
                    <a:pt x="11202" y="9914"/>
                  </a:cubicBezTo>
                  <a:cubicBezTo>
                    <a:pt x="11090" y="9438"/>
                    <a:pt x="10866" y="8990"/>
                    <a:pt x="10754" y="8514"/>
                  </a:cubicBezTo>
                  <a:cubicBezTo>
                    <a:pt x="9466" y="4649"/>
                    <a:pt x="6665" y="1625"/>
                    <a:pt x="3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5984475" y="4196500"/>
              <a:ext cx="507600" cy="306275"/>
            </a:xfrm>
            <a:custGeom>
              <a:avLst/>
              <a:gdLst/>
              <a:ahLst/>
              <a:cxnLst/>
              <a:rect l="l" t="t" r="r" b="b"/>
              <a:pathLst>
                <a:path w="20304" h="12251" extrusionOk="0">
                  <a:moveTo>
                    <a:pt x="9346" y="0"/>
                  </a:moveTo>
                  <a:cubicBezTo>
                    <a:pt x="8808" y="0"/>
                    <a:pt x="8261" y="242"/>
                    <a:pt x="7842" y="795"/>
                  </a:cubicBezTo>
                  <a:cubicBezTo>
                    <a:pt x="7142" y="1719"/>
                    <a:pt x="6889" y="3119"/>
                    <a:pt x="5965" y="4071"/>
                  </a:cubicBezTo>
                  <a:cubicBezTo>
                    <a:pt x="4901" y="5108"/>
                    <a:pt x="3501" y="4884"/>
                    <a:pt x="2241" y="5220"/>
                  </a:cubicBezTo>
                  <a:cubicBezTo>
                    <a:pt x="589" y="5808"/>
                    <a:pt x="1" y="7320"/>
                    <a:pt x="477" y="8832"/>
                  </a:cubicBezTo>
                  <a:cubicBezTo>
                    <a:pt x="2941" y="11184"/>
                    <a:pt x="6189" y="11996"/>
                    <a:pt x="9690" y="12220"/>
                  </a:cubicBezTo>
                  <a:cubicBezTo>
                    <a:pt x="10238" y="12239"/>
                    <a:pt x="10789" y="12251"/>
                    <a:pt x="11340" y="12251"/>
                  </a:cubicBezTo>
                  <a:cubicBezTo>
                    <a:pt x="14195" y="12251"/>
                    <a:pt x="17050" y="11922"/>
                    <a:pt x="19491" y="10372"/>
                  </a:cubicBezTo>
                  <a:cubicBezTo>
                    <a:pt x="19743" y="10232"/>
                    <a:pt x="19967" y="10008"/>
                    <a:pt x="20191" y="9784"/>
                  </a:cubicBezTo>
                  <a:cubicBezTo>
                    <a:pt x="20303" y="8132"/>
                    <a:pt x="20079" y="6172"/>
                    <a:pt x="18567" y="5108"/>
                  </a:cubicBezTo>
                  <a:cubicBezTo>
                    <a:pt x="18144" y="4905"/>
                    <a:pt x="17640" y="4733"/>
                    <a:pt x="17153" y="4733"/>
                  </a:cubicBezTo>
                  <a:cubicBezTo>
                    <a:pt x="16833" y="4733"/>
                    <a:pt x="16520" y="4807"/>
                    <a:pt x="16243" y="4996"/>
                  </a:cubicBezTo>
                  <a:cubicBezTo>
                    <a:pt x="15655" y="5332"/>
                    <a:pt x="15403" y="5920"/>
                    <a:pt x="14843" y="6284"/>
                  </a:cubicBezTo>
                  <a:cubicBezTo>
                    <a:pt x="14471" y="6557"/>
                    <a:pt x="14070" y="6685"/>
                    <a:pt x="13677" y="6685"/>
                  </a:cubicBezTo>
                  <a:cubicBezTo>
                    <a:pt x="13063" y="6685"/>
                    <a:pt x="12469" y="6371"/>
                    <a:pt x="12042" y="5808"/>
                  </a:cubicBezTo>
                  <a:cubicBezTo>
                    <a:pt x="11090" y="4519"/>
                    <a:pt x="11454" y="3231"/>
                    <a:pt x="11342" y="1831"/>
                  </a:cubicBezTo>
                  <a:cubicBezTo>
                    <a:pt x="11182" y="730"/>
                    <a:pt x="10278" y="0"/>
                    <a:pt x="9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6241400" y="3656300"/>
              <a:ext cx="26650" cy="75625"/>
            </a:xfrm>
            <a:custGeom>
              <a:avLst/>
              <a:gdLst/>
              <a:ahLst/>
              <a:cxnLst/>
              <a:rect l="l" t="t" r="r" b="b"/>
              <a:pathLst>
                <a:path w="1066" h="3025" extrusionOk="0">
                  <a:moveTo>
                    <a:pt x="113" y="0"/>
                  </a:moveTo>
                  <a:cubicBezTo>
                    <a:pt x="1" y="588"/>
                    <a:pt x="1" y="1288"/>
                    <a:pt x="1" y="1876"/>
                  </a:cubicBezTo>
                  <a:lnTo>
                    <a:pt x="1" y="3025"/>
                  </a:lnTo>
                  <a:cubicBezTo>
                    <a:pt x="365" y="2912"/>
                    <a:pt x="701" y="2912"/>
                    <a:pt x="1065" y="2912"/>
                  </a:cubicBezTo>
                  <a:cubicBezTo>
                    <a:pt x="1065" y="2436"/>
                    <a:pt x="1065" y="1988"/>
                    <a:pt x="925" y="1400"/>
                  </a:cubicBezTo>
                  <a:cubicBezTo>
                    <a:pt x="925" y="924"/>
                    <a:pt x="1065" y="476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5896975" y="3758600"/>
              <a:ext cx="729500" cy="658725"/>
            </a:xfrm>
            <a:custGeom>
              <a:avLst/>
              <a:gdLst/>
              <a:ahLst/>
              <a:cxnLst/>
              <a:rect l="l" t="t" r="r" b="b"/>
              <a:pathLst>
                <a:path w="29180" h="26349" extrusionOk="0">
                  <a:moveTo>
                    <a:pt x="13825" y="1"/>
                  </a:moveTo>
                  <a:cubicBezTo>
                    <a:pt x="12760" y="1"/>
                    <a:pt x="11693" y="140"/>
                    <a:pt x="10642" y="445"/>
                  </a:cubicBezTo>
                  <a:cubicBezTo>
                    <a:pt x="11090" y="809"/>
                    <a:pt x="11454" y="1509"/>
                    <a:pt x="11566" y="2209"/>
                  </a:cubicBezTo>
                  <a:cubicBezTo>
                    <a:pt x="11678" y="3245"/>
                    <a:pt x="11090" y="4197"/>
                    <a:pt x="10277" y="4897"/>
                  </a:cubicBezTo>
                  <a:cubicBezTo>
                    <a:pt x="9801" y="5233"/>
                    <a:pt x="9101" y="5597"/>
                    <a:pt x="8877" y="6185"/>
                  </a:cubicBezTo>
                  <a:cubicBezTo>
                    <a:pt x="8541" y="6886"/>
                    <a:pt x="9241" y="7586"/>
                    <a:pt x="9689" y="8034"/>
                  </a:cubicBezTo>
                  <a:cubicBezTo>
                    <a:pt x="10389" y="9098"/>
                    <a:pt x="10754" y="10134"/>
                    <a:pt x="10277" y="11310"/>
                  </a:cubicBezTo>
                  <a:cubicBezTo>
                    <a:pt x="9801" y="12486"/>
                    <a:pt x="8765" y="13046"/>
                    <a:pt x="7589" y="13298"/>
                  </a:cubicBezTo>
                  <a:cubicBezTo>
                    <a:pt x="7472" y="13314"/>
                    <a:pt x="7353" y="13322"/>
                    <a:pt x="7232" y="13322"/>
                  </a:cubicBezTo>
                  <a:cubicBezTo>
                    <a:pt x="6300" y="13322"/>
                    <a:pt x="5254" y="12901"/>
                    <a:pt x="4329" y="12901"/>
                  </a:cubicBezTo>
                  <a:cubicBezTo>
                    <a:pt x="3702" y="12901"/>
                    <a:pt x="3130" y="13095"/>
                    <a:pt x="2688" y="13746"/>
                  </a:cubicBezTo>
                  <a:cubicBezTo>
                    <a:pt x="2100" y="14699"/>
                    <a:pt x="1764" y="16099"/>
                    <a:pt x="476" y="16323"/>
                  </a:cubicBezTo>
                  <a:cubicBezTo>
                    <a:pt x="364" y="16435"/>
                    <a:pt x="140" y="16435"/>
                    <a:pt x="0" y="16435"/>
                  </a:cubicBezTo>
                  <a:cubicBezTo>
                    <a:pt x="140" y="19487"/>
                    <a:pt x="1064" y="22400"/>
                    <a:pt x="2688" y="24836"/>
                  </a:cubicBezTo>
                  <a:cubicBezTo>
                    <a:pt x="2800" y="24948"/>
                    <a:pt x="2941" y="25088"/>
                    <a:pt x="2941" y="25200"/>
                  </a:cubicBezTo>
                  <a:cubicBezTo>
                    <a:pt x="3053" y="23688"/>
                    <a:pt x="4089" y="22147"/>
                    <a:pt x="5741" y="21699"/>
                  </a:cubicBezTo>
                  <a:cubicBezTo>
                    <a:pt x="6553" y="21587"/>
                    <a:pt x="7477" y="21587"/>
                    <a:pt x="8289" y="21111"/>
                  </a:cubicBezTo>
                  <a:cubicBezTo>
                    <a:pt x="8877" y="20747"/>
                    <a:pt x="9101" y="20187"/>
                    <a:pt x="9465" y="19599"/>
                  </a:cubicBezTo>
                  <a:cubicBezTo>
                    <a:pt x="9941" y="18535"/>
                    <a:pt x="10277" y="17387"/>
                    <a:pt x="11342" y="16799"/>
                  </a:cubicBezTo>
                  <a:cubicBezTo>
                    <a:pt x="11804" y="16505"/>
                    <a:pt x="12329" y="16358"/>
                    <a:pt x="12854" y="16358"/>
                  </a:cubicBezTo>
                  <a:cubicBezTo>
                    <a:pt x="13379" y="16358"/>
                    <a:pt x="13904" y="16505"/>
                    <a:pt x="14366" y="16799"/>
                  </a:cubicBezTo>
                  <a:cubicBezTo>
                    <a:pt x="15542" y="17387"/>
                    <a:pt x="15878" y="18535"/>
                    <a:pt x="15878" y="19823"/>
                  </a:cubicBezTo>
                  <a:cubicBezTo>
                    <a:pt x="15990" y="20635"/>
                    <a:pt x="15878" y="21587"/>
                    <a:pt x="16354" y="22400"/>
                  </a:cubicBezTo>
                  <a:cubicBezTo>
                    <a:pt x="16563" y="22830"/>
                    <a:pt x="16827" y="23011"/>
                    <a:pt x="17119" y="23011"/>
                  </a:cubicBezTo>
                  <a:cubicBezTo>
                    <a:pt x="17455" y="23011"/>
                    <a:pt x="17829" y="22773"/>
                    <a:pt x="18203" y="22400"/>
                  </a:cubicBezTo>
                  <a:cubicBezTo>
                    <a:pt x="18900" y="21610"/>
                    <a:pt x="19654" y="21167"/>
                    <a:pt x="20627" y="21167"/>
                  </a:cubicBezTo>
                  <a:cubicBezTo>
                    <a:pt x="20827" y="21167"/>
                    <a:pt x="21036" y="21185"/>
                    <a:pt x="21255" y="21223"/>
                  </a:cubicBezTo>
                  <a:cubicBezTo>
                    <a:pt x="23803" y="21699"/>
                    <a:pt x="24755" y="24136"/>
                    <a:pt x="24867" y="26348"/>
                  </a:cubicBezTo>
                  <a:cubicBezTo>
                    <a:pt x="28368" y="22848"/>
                    <a:pt x="29180" y="17387"/>
                    <a:pt x="28256" y="12486"/>
                  </a:cubicBezTo>
                  <a:cubicBezTo>
                    <a:pt x="28004" y="12486"/>
                    <a:pt x="27780" y="12346"/>
                    <a:pt x="27556" y="12234"/>
                  </a:cubicBezTo>
                  <a:cubicBezTo>
                    <a:pt x="27304" y="12122"/>
                    <a:pt x="27192" y="12010"/>
                    <a:pt x="26968" y="11786"/>
                  </a:cubicBezTo>
                  <a:cubicBezTo>
                    <a:pt x="26809" y="11528"/>
                    <a:pt x="26523" y="11284"/>
                    <a:pt x="26160" y="11284"/>
                  </a:cubicBezTo>
                  <a:cubicBezTo>
                    <a:pt x="26012" y="11284"/>
                    <a:pt x="25850" y="11325"/>
                    <a:pt x="25680" y="11422"/>
                  </a:cubicBezTo>
                  <a:cubicBezTo>
                    <a:pt x="25091" y="11646"/>
                    <a:pt x="25203" y="13186"/>
                    <a:pt x="25091" y="13746"/>
                  </a:cubicBezTo>
                  <a:cubicBezTo>
                    <a:pt x="24979" y="14222"/>
                    <a:pt x="24755" y="14699"/>
                    <a:pt x="24279" y="15035"/>
                  </a:cubicBezTo>
                  <a:cubicBezTo>
                    <a:pt x="23899" y="15369"/>
                    <a:pt x="23457" y="15509"/>
                    <a:pt x="23004" y="15509"/>
                  </a:cubicBezTo>
                  <a:cubicBezTo>
                    <a:pt x="22357" y="15509"/>
                    <a:pt x="21687" y="15223"/>
                    <a:pt x="21143" y="14811"/>
                  </a:cubicBezTo>
                  <a:cubicBezTo>
                    <a:pt x="20079" y="14110"/>
                    <a:pt x="20191" y="12934"/>
                    <a:pt x="19967" y="11898"/>
                  </a:cubicBezTo>
                  <a:cubicBezTo>
                    <a:pt x="19603" y="10246"/>
                    <a:pt x="17754" y="10946"/>
                    <a:pt x="16690" y="10022"/>
                  </a:cubicBezTo>
                  <a:cubicBezTo>
                    <a:pt x="15990" y="9434"/>
                    <a:pt x="15878" y="8398"/>
                    <a:pt x="15990" y="7446"/>
                  </a:cubicBezTo>
                  <a:cubicBezTo>
                    <a:pt x="16242" y="6185"/>
                    <a:pt x="17166" y="5233"/>
                    <a:pt x="17978" y="4309"/>
                  </a:cubicBezTo>
                  <a:cubicBezTo>
                    <a:pt x="18679" y="3497"/>
                    <a:pt x="19491" y="2097"/>
                    <a:pt x="19043" y="1033"/>
                  </a:cubicBezTo>
                  <a:cubicBezTo>
                    <a:pt x="17364" y="386"/>
                    <a:pt x="15597" y="1"/>
                    <a:pt x="138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2" name="Google Shape;1502;p29"/>
            <p:cNvSpPr/>
            <p:nvPr/>
          </p:nvSpPr>
          <p:spPr>
            <a:xfrm>
              <a:off x="5896975" y="3781600"/>
              <a:ext cx="268850" cy="364775"/>
            </a:xfrm>
            <a:custGeom>
              <a:avLst/>
              <a:gdLst/>
              <a:ahLst/>
              <a:cxnLst/>
              <a:rect l="l" t="t" r="r" b="b"/>
              <a:pathLst>
                <a:path w="10754" h="14591" extrusionOk="0">
                  <a:moveTo>
                    <a:pt x="9101" y="1"/>
                  </a:moveTo>
                  <a:cubicBezTo>
                    <a:pt x="8653" y="225"/>
                    <a:pt x="8065" y="477"/>
                    <a:pt x="7477" y="813"/>
                  </a:cubicBezTo>
                  <a:cubicBezTo>
                    <a:pt x="2688" y="3501"/>
                    <a:pt x="140" y="9102"/>
                    <a:pt x="0" y="14591"/>
                  </a:cubicBezTo>
                  <a:cubicBezTo>
                    <a:pt x="364" y="14479"/>
                    <a:pt x="840" y="14115"/>
                    <a:pt x="952" y="14003"/>
                  </a:cubicBezTo>
                  <a:cubicBezTo>
                    <a:pt x="1288" y="13527"/>
                    <a:pt x="1400" y="13078"/>
                    <a:pt x="1652" y="12602"/>
                  </a:cubicBezTo>
                  <a:cubicBezTo>
                    <a:pt x="2100" y="11902"/>
                    <a:pt x="2688" y="11202"/>
                    <a:pt x="3501" y="10978"/>
                  </a:cubicBezTo>
                  <a:cubicBezTo>
                    <a:pt x="3708" y="10934"/>
                    <a:pt x="3912" y="10915"/>
                    <a:pt x="4113" y="10915"/>
                  </a:cubicBezTo>
                  <a:cubicBezTo>
                    <a:pt x="5051" y="10915"/>
                    <a:pt x="5924" y="11314"/>
                    <a:pt x="6777" y="11314"/>
                  </a:cubicBezTo>
                  <a:cubicBezTo>
                    <a:pt x="6854" y="11320"/>
                    <a:pt x="6930" y="11323"/>
                    <a:pt x="7007" y="11323"/>
                  </a:cubicBezTo>
                  <a:cubicBezTo>
                    <a:pt x="8326" y="11323"/>
                    <a:pt x="9571" y="10419"/>
                    <a:pt x="9465" y="8990"/>
                  </a:cubicBezTo>
                  <a:cubicBezTo>
                    <a:pt x="9353" y="7926"/>
                    <a:pt x="8289" y="7366"/>
                    <a:pt x="7841" y="6414"/>
                  </a:cubicBezTo>
                  <a:cubicBezTo>
                    <a:pt x="7589" y="5713"/>
                    <a:pt x="7701" y="4901"/>
                    <a:pt x="8177" y="4313"/>
                  </a:cubicBezTo>
                  <a:cubicBezTo>
                    <a:pt x="8653" y="3613"/>
                    <a:pt x="9465" y="3277"/>
                    <a:pt x="10053" y="2689"/>
                  </a:cubicBezTo>
                  <a:cubicBezTo>
                    <a:pt x="10754" y="1765"/>
                    <a:pt x="10502" y="365"/>
                    <a:pt x="9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3" name="Google Shape;1503;p29"/>
            <p:cNvSpPr/>
            <p:nvPr/>
          </p:nvSpPr>
          <p:spPr>
            <a:xfrm>
              <a:off x="6098600" y="4688875"/>
              <a:ext cx="323450" cy="195925"/>
            </a:xfrm>
            <a:custGeom>
              <a:avLst/>
              <a:gdLst/>
              <a:ahLst/>
              <a:cxnLst/>
              <a:rect l="l" t="t" r="r" b="b"/>
              <a:pathLst>
                <a:path w="12938" h="7837" extrusionOk="0">
                  <a:moveTo>
                    <a:pt x="6806" y="0"/>
                  </a:moveTo>
                  <a:cubicBezTo>
                    <a:pt x="6750" y="0"/>
                    <a:pt x="6694" y="1"/>
                    <a:pt x="6637" y="2"/>
                  </a:cubicBezTo>
                  <a:cubicBezTo>
                    <a:pt x="4901" y="114"/>
                    <a:pt x="3277" y="1179"/>
                    <a:pt x="2100" y="2579"/>
                  </a:cubicBezTo>
                  <a:cubicBezTo>
                    <a:pt x="1512" y="3391"/>
                    <a:pt x="1036" y="4203"/>
                    <a:pt x="700" y="5239"/>
                  </a:cubicBezTo>
                  <a:cubicBezTo>
                    <a:pt x="476" y="5939"/>
                    <a:pt x="336" y="6779"/>
                    <a:pt x="112" y="7479"/>
                  </a:cubicBezTo>
                  <a:cubicBezTo>
                    <a:pt x="0" y="7591"/>
                    <a:pt x="0" y="7591"/>
                    <a:pt x="0" y="7703"/>
                  </a:cubicBezTo>
                  <a:cubicBezTo>
                    <a:pt x="1558" y="7784"/>
                    <a:pt x="3131" y="7836"/>
                    <a:pt x="4703" y="7836"/>
                  </a:cubicBezTo>
                  <a:cubicBezTo>
                    <a:pt x="7481" y="7836"/>
                    <a:pt x="10255" y="7675"/>
                    <a:pt x="12938" y="7227"/>
                  </a:cubicBezTo>
                  <a:cubicBezTo>
                    <a:pt x="12386" y="3886"/>
                    <a:pt x="10771" y="0"/>
                    <a:pt x="6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6256125" y="4546100"/>
              <a:ext cx="29425" cy="113450"/>
            </a:xfrm>
            <a:custGeom>
              <a:avLst/>
              <a:gdLst/>
              <a:ahLst/>
              <a:cxnLst/>
              <a:rect l="l" t="t" r="r" b="b"/>
              <a:pathLst>
                <a:path w="1177" h="4538" extrusionOk="0">
                  <a:moveTo>
                    <a:pt x="0" y="1"/>
                  </a:moveTo>
                  <a:lnTo>
                    <a:pt x="0" y="1289"/>
                  </a:lnTo>
                  <a:cubicBezTo>
                    <a:pt x="0" y="2325"/>
                    <a:pt x="0" y="3501"/>
                    <a:pt x="112" y="4537"/>
                  </a:cubicBezTo>
                  <a:lnTo>
                    <a:pt x="1176" y="4537"/>
                  </a:lnTo>
                  <a:cubicBezTo>
                    <a:pt x="924" y="3725"/>
                    <a:pt x="1036" y="2689"/>
                    <a:pt x="924" y="1849"/>
                  </a:cubicBezTo>
                  <a:cubicBezTo>
                    <a:pt x="924" y="1289"/>
                    <a:pt x="812" y="589"/>
                    <a:pt x="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5" name="Google Shape;1505;p29"/>
            <p:cNvSpPr/>
            <p:nvPr/>
          </p:nvSpPr>
          <p:spPr>
            <a:xfrm>
              <a:off x="6293925" y="3661900"/>
              <a:ext cx="464175" cy="954250"/>
            </a:xfrm>
            <a:custGeom>
              <a:avLst/>
              <a:gdLst/>
              <a:ahLst/>
              <a:cxnLst/>
              <a:rect l="l" t="t" r="r" b="b"/>
              <a:pathLst>
                <a:path w="18567" h="38170" extrusionOk="0">
                  <a:moveTo>
                    <a:pt x="0" y="0"/>
                  </a:moveTo>
                  <a:lnTo>
                    <a:pt x="0" y="952"/>
                  </a:lnTo>
                  <a:cubicBezTo>
                    <a:pt x="240" y="932"/>
                    <a:pt x="479" y="922"/>
                    <a:pt x="719" y="922"/>
                  </a:cubicBezTo>
                  <a:cubicBezTo>
                    <a:pt x="2106" y="922"/>
                    <a:pt x="3483" y="1246"/>
                    <a:pt x="4677" y="1652"/>
                  </a:cubicBezTo>
                  <a:cubicBezTo>
                    <a:pt x="6665" y="2212"/>
                    <a:pt x="8513" y="3053"/>
                    <a:pt x="10166" y="4313"/>
                  </a:cubicBezTo>
                  <a:cubicBezTo>
                    <a:pt x="13190" y="6553"/>
                    <a:pt x="15178" y="9577"/>
                    <a:pt x="16102" y="13302"/>
                  </a:cubicBezTo>
                  <a:cubicBezTo>
                    <a:pt x="17026" y="17054"/>
                    <a:pt x="17026" y="21003"/>
                    <a:pt x="16214" y="24867"/>
                  </a:cubicBezTo>
                  <a:cubicBezTo>
                    <a:pt x="15766" y="26716"/>
                    <a:pt x="15178" y="28704"/>
                    <a:pt x="14226" y="30356"/>
                  </a:cubicBezTo>
                  <a:cubicBezTo>
                    <a:pt x="13302" y="31980"/>
                    <a:pt x="11902" y="33156"/>
                    <a:pt x="10390" y="34081"/>
                  </a:cubicBezTo>
                  <a:cubicBezTo>
                    <a:pt x="7477" y="35957"/>
                    <a:pt x="3977" y="37105"/>
                    <a:pt x="588" y="37105"/>
                  </a:cubicBezTo>
                  <a:lnTo>
                    <a:pt x="588" y="38169"/>
                  </a:lnTo>
                  <a:cubicBezTo>
                    <a:pt x="4677" y="37917"/>
                    <a:pt x="9802" y="36769"/>
                    <a:pt x="12966" y="34193"/>
                  </a:cubicBezTo>
                  <a:cubicBezTo>
                    <a:pt x="16102" y="31756"/>
                    <a:pt x="17279" y="27556"/>
                    <a:pt x="17979" y="23467"/>
                  </a:cubicBezTo>
                  <a:cubicBezTo>
                    <a:pt x="18567" y="19491"/>
                    <a:pt x="18203" y="15290"/>
                    <a:pt x="17167" y="11314"/>
                  </a:cubicBezTo>
                  <a:cubicBezTo>
                    <a:pt x="15990" y="7477"/>
                    <a:pt x="13526" y="4453"/>
                    <a:pt x="10390" y="2352"/>
                  </a:cubicBezTo>
                  <a:cubicBezTo>
                    <a:pt x="8877" y="1400"/>
                    <a:pt x="7225" y="700"/>
                    <a:pt x="5601" y="252"/>
                  </a:cubicBezTo>
                  <a:cubicBezTo>
                    <a:pt x="4857" y="59"/>
                    <a:pt x="3820" y="31"/>
                    <a:pt x="2747" y="31"/>
                  </a:cubicBezTo>
                  <a:cubicBezTo>
                    <a:pt x="2324" y="31"/>
                    <a:pt x="1894" y="36"/>
                    <a:pt x="1475" y="36"/>
                  </a:cubicBezTo>
                  <a:cubicBezTo>
                    <a:pt x="958" y="36"/>
                    <a:pt x="457" y="2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6" name="Google Shape;1506;p29"/>
            <p:cNvSpPr/>
            <p:nvPr/>
          </p:nvSpPr>
          <p:spPr>
            <a:xfrm>
              <a:off x="5847950" y="3626875"/>
              <a:ext cx="936050" cy="1287350"/>
            </a:xfrm>
            <a:custGeom>
              <a:avLst/>
              <a:gdLst/>
              <a:ahLst/>
              <a:cxnLst/>
              <a:rect l="l" t="t" r="r" b="b"/>
              <a:pathLst>
                <a:path w="37442" h="51494" extrusionOk="0">
                  <a:moveTo>
                    <a:pt x="16803" y="1177"/>
                  </a:moveTo>
                  <a:cubicBezTo>
                    <a:pt x="16803" y="1653"/>
                    <a:pt x="16663" y="2101"/>
                    <a:pt x="16663" y="2577"/>
                  </a:cubicBezTo>
                  <a:cubicBezTo>
                    <a:pt x="16803" y="3165"/>
                    <a:pt x="16803" y="3613"/>
                    <a:pt x="16803" y="4089"/>
                  </a:cubicBezTo>
                  <a:cubicBezTo>
                    <a:pt x="16439" y="4089"/>
                    <a:pt x="16103" y="4089"/>
                    <a:pt x="15739" y="4202"/>
                  </a:cubicBezTo>
                  <a:lnTo>
                    <a:pt x="15739" y="3053"/>
                  </a:lnTo>
                  <a:cubicBezTo>
                    <a:pt x="15739" y="2465"/>
                    <a:pt x="15739" y="1765"/>
                    <a:pt x="15851" y="1177"/>
                  </a:cubicBezTo>
                  <a:close/>
                  <a:moveTo>
                    <a:pt x="21928" y="6666"/>
                  </a:moveTo>
                  <a:cubicBezTo>
                    <a:pt x="25428" y="8290"/>
                    <a:pt x="28229" y="11314"/>
                    <a:pt x="29517" y="15179"/>
                  </a:cubicBezTo>
                  <a:cubicBezTo>
                    <a:pt x="29629" y="15655"/>
                    <a:pt x="29853" y="16103"/>
                    <a:pt x="29965" y="16579"/>
                  </a:cubicBezTo>
                  <a:cubicBezTo>
                    <a:pt x="29517" y="16355"/>
                    <a:pt x="29041" y="15655"/>
                    <a:pt x="28817" y="15515"/>
                  </a:cubicBezTo>
                  <a:cubicBezTo>
                    <a:pt x="28635" y="15459"/>
                    <a:pt x="28432" y="15431"/>
                    <a:pt x="28229" y="15431"/>
                  </a:cubicBezTo>
                  <a:cubicBezTo>
                    <a:pt x="28026" y="15431"/>
                    <a:pt x="27823" y="15459"/>
                    <a:pt x="27641" y="15515"/>
                  </a:cubicBezTo>
                  <a:cubicBezTo>
                    <a:pt x="26352" y="16103"/>
                    <a:pt x="26352" y="17391"/>
                    <a:pt x="26128" y="18455"/>
                  </a:cubicBezTo>
                  <a:cubicBezTo>
                    <a:pt x="26036" y="19308"/>
                    <a:pt x="25545" y="19782"/>
                    <a:pt x="24781" y="19782"/>
                  </a:cubicBezTo>
                  <a:cubicBezTo>
                    <a:pt x="24617" y="19782"/>
                    <a:pt x="24440" y="19760"/>
                    <a:pt x="24252" y="19716"/>
                  </a:cubicBezTo>
                  <a:cubicBezTo>
                    <a:pt x="23216" y="19379"/>
                    <a:pt x="23104" y="18567"/>
                    <a:pt x="22852" y="17503"/>
                  </a:cubicBezTo>
                  <a:cubicBezTo>
                    <a:pt x="22740" y="16579"/>
                    <a:pt x="22516" y="15767"/>
                    <a:pt x="21564" y="15291"/>
                  </a:cubicBezTo>
                  <a:cubicBezTo>
                    <a:pt x="20416" y="14703"/>
                    <a:pt x="18763" y="15179"/>
                    <a:pt x="18763" y="13303"/>
                  </a:cubicBezTo>
                  <a:cubicBezTo>
                    <a:pt x="18763" y="11790"/>
                    <a:pt x="20052" y="10866"/>
                    <a:pt x="20864" y="9690"/>
                  </a:cubicBezTo>
                  <a:cubicBezTo>
                    <a:pt x="21452" y="8990"/>
                    <a:pt x="22040" y="7702"/>
                    <a:pt x="21928" y="6666"/>
                  </a:cubicBezTo>
                  <a:close/>
                  <a:moveTo>
                    <a:pt x="11314" y="6190"/>
                  </a:moveTo>
                  <a:cubicBezTo>
                    <a:pt x="12463" y="6554"/>
                    <a:pt x="12715" y="7954"/>
                    <a:pt x="12014" y="8878"/>
                  </a:cubicBezTo>
                  <a:cubicBezTo>
                    <a:pt x="11426" y="9466"/>
                    <a:pt x="10614" y="9802"/>
                    <a:pt x="10138" y="10502"/>
                  </a:cubicBezTo>
                  <a:cubicBezTo>
                    <a:pt x="9662" y="11090"/>
                    <a:pt x="9550" y="11902"/>
                    <a:pt x="9802" y="12603"/>
                  </a:cubicBezTo>
                  <a:cubicBezTo>
                    <a:pt x="10250" y="13555"/>
                    <a:pt x="11314" y="14115"/>
                    <a:pt x="11426" y="15179"/>
                  </a:cubicBezTo>
                  <a:cubicBezTo>
                    <a:pt x="11532" y="16608"/>
                    <a:pt x="10287" y="17512"/>
                    <a:pt x="8968" y="17512"/>
                  </a:cubicBezTo>
                  <a:cubicBezTo>
                    <a:pt x="8891" y="17512"/>
                    <a:pt x="8815" y="17509"/>
                    <a:pt x="8738" y="17503"/>
                  </a:cubicBezTo>
                  <a:cubicBezTo>
                    <a:pt x="7885" y="17503"/>
                    <a:pt x="7012" y="17104"/>
                    <a:pt x="6074" y="17104"/>
                  </a:cubicBezTo>
                  <a:cubicBezTo>
                    <a:pt x="5873" y="17104"/>
                    <a:pt x="5669" y="17123"/>
                    <a:pt x="5462" y="17167"/>
                  </a:cubicBezTo>
                  <a:cubicBezTo>
                    <a:pt x="4649" y="17391"/>
                    <a:pt x="4061" y="18091"/>
                    <a:pt x="3613" y="18791"/>
                  </a:cubicBezTo>
                  <a:cubicBezTo>
                    <a:pt x="3361" y="19267"/>
                    <a:pt x="3249" y="19716"/>
                    <a:pt x="2913" y="20192"/>
                  </a:cubicBezTo>
                  <a:cubicBezTo>
                    <a:pt x="2801" y="20304"/>
                    <a:pt x="2325" y="20668"/>
                    <a:pt x="1961" y="20780"/>
                  </a:cubicBezTo>
                  <a:cubicBezTo>
                    <a:pt x="2101" y="15291"/>
                    <a:pt x="4649" y="9690"/>
                    <a:pt x="9438" y="7002"/>
                  </a:cubicBezTo>
                  <a:cubicBezTo>
                    <a:pt x="10026" y="6666"/>
                    <a:pt x="10614" y="6414"/>
                    <a:pt x="11062" y="6190"/>
                  </a:cubicBezTo>
                  <a:close/>
                  <a:moveTo>
                    <a:pt x="15786" y="5270"/>
                  </a:moveTo>
                  <a:cubicBezTo>
                    <a:pt x="17558" y="5270"/>
                    <a:pt x="19325" y="5655"/>
                    <a:pt x="21004" y="6302"/>
                  </a:cubicBezTo>
                  <a:cubicBezTo>
                    <a:pt x="21452" y="7366"/>
                    <a:pt x="20640" y="8766"/>
                    <a:pt x="19939" y="9578"/>
                  </a:cubicBezTo>
                  <a:cubicBezTo>
                    <a:pt x="19127" y="10502"/>
                    <a:pt x="18203" y="11454"/>
                    <a:pt x="17951" y="12715"/>
                  </a:cubicBezTo>
                  <a:cubicBezTo>
                    <a:pt x="17839" y="13667"/>
                    <a:pt x="17951" y="14703"/>
                    <a:pt x="18651" y="15291"/>
                  </a:cubicBezTo>
                  <a:cubicBezTo>
                    <a:pt x="19715" y="16215"/>
                    <a:pt x="21564" y="15515"/>
                    <a:pt x="21928" y="17167"/>
                  </a:cubicBezTo>
                  <a:cubicBezTo>
                    <a:pt x="22152" y="18203"/>
                    <a:pt x="22040" y="19379"/>
                    <a:pt x="23104" y="20080"/>
                  </a:cubicBezTo>
                  <a:cubicBezTo>
                    <a:pt x="23648" y="20492"/>
                    <a:pt x="24318" y="20778"/>
                    <a:pt x="24965" y="20778"/>
                  </a:cubicBezTo>
                  <a:cubicBezTo>
                    <a:pt x="25418" y="20778"/>
                    <a:pt x="25860" y="20638"/>
                    <a:pt x="26240" y="20304"/>
                  </a:cubicBezTo>
                  <a:cubicBezTo>
                    <a:pt x="26716" y="19968"/>
                    <a:pt x="26940" y="19491"/>
                    <a:pt x="27052" y="19015"/>
                  </a:cubicBezTo>
                  <a:cubicBezTo>
                    <a:pt x="27164" y="18455"/>
                    <a:pt x="27052" y="16915"/>
                    <a:pt x="27641" y="16691"/>
                  </a:cubicBezTo>
                  <a:cubicBezTo>
                    <a:pt x="27811" y="16594"/>
                    <a:pt x="27973" y="16553"/>
                    <a:pt x="28121" y="16553"/>
                  </a:cubicBezTo>
                  <a:cubicBezTo>
                    <a:pt x="28484" y="16553"/>
                    <a:pt x="28770" y="16797"/>
                    <a:pt x="28929" y="17055"/>
                  </a:cubicBezTo>
                  <a:cubicBezTo>
                    <a:pt x="29153" y="17279"/>
                    <a:pt x="29265" y="17391"/>
                    <a:pt x="29517" y="17503"/>
                  </a:cubicBezTo>
                  <a:cubicBezTo>
                    <a:pt x="29741" y="17615"/>
                    <a:pt x="29965" y="17755"/>
                    <a:pt x="30217" y="17755"/>
                  </a:cubicBezTo>
                  <a:cubicBezTo>
                    <a:pt x="31141" y="22656"/>
                    <a:pt x="30329" y="28117"/>
                    <a:pt x="26828" y="31617"/>
                  </a:cubicBezTo>
                  <a:cubicBezTo>
                    <a:pt x="26716" y="29405"/>
                    <a:pt x="25764" y="26968"/>
                    <a:pt x="23216" y="26492"/>
                  </a:cubicBezTo>
                  <a:cubicBezTo>
                    <a:pt x="22997" y="26454"/>
                    <a:pt x="22788" y="26436"/>
                    <a:pt x="22588" y="26436"/>
                  </a:cubicBezTo>
                  <a:cubicBezTo>
                    <a:pt x="21615" y="26436"/>
                    <a:pt x="20861" y="26879"/>
                    <a:pt x="20164" y="27669"/>
                  </a:cubicBezTo>
                  <a:cubicBezTo>
                    <a:pt x="19790" y="28042"/>
                    <a:pt x="19416" y="28280"/>
                    <a:pt x="19080" y="28280"/>
                  </a:cubicBezTo>
                  <a:cubicBezTo>
                    <a:pt x="18788" y="28280"/>
                    <a:pt x="18524" y="28099"/>
                    <a:pt x="18315" y="27669"/>
                  </a:cubicBezTo>
                  <a:cubicBezTo>
                    <a:pt x="17839" y="26856"/>
                    <a:pt x="17951" y="25904"/>
                    <a:pt x="17839" y="25092"/>
                  </a:cubicBezTo>
                  <a:cubicBezTo>
                    <a:pt x="17839" y="23804"/>
                    <a:pt x="17503" y="22656"/>
                    <a:pt x="16327" y="22068"/>
                  </a:cubicBezTo>
                  <a:cubicBezTo>
                    <a:pt x="15865" y="21774"/>
                    <a:pt x="15340" y="21627"/>
                    <a:pt x="14815" y="21627"/>
                  </a:cubicBezTo>
                  <a:cubicBezTo>
                    <a:pt x="14290" y="21627"/>
                    <a:pt x="13765" y="21774"/>
                    <a:pt x="13303" y="22068"/>
                  </a:cubicBezTo>
                  <a:cubicBezTo>
                    <a:pt x="12238" y="22656"/>
                    <a:pt x="11902" y="23804"/>
                    <a:pt x="11426" y="24868"/>
                  </a:cubicBezTo>
                  <a:cubicBezTo>
                    <a:pt x="11062" y="25456"/>
                    <a:pt x="10838" y="26016"/>
                    <a:pt x="10250" y="26380"/>
                  </a:cubicBezTo>
                  <a:cubicBezTo>
                    <a:pt x="9438" y="26856"/>
                    <a:pt x="8514" y="26856"/>
                    <a:pt x="7702" y="26968"/>
                  </a:cubicBezTo>
                  <a:cubicBezTo>
                    <a:pt x="6050" y="27416"/>
                    <a:pt x="5014" y="28957"/>
                    <a:pt x="4902" y="30469"/>
                  </a:cubicBezTo>
                  <a:cubicBezTo>
                    <a:pt x="4902" y="30357"/>
                    <a:pt x="4761" y="30217"/>
                    <a:pt x="4649" y="30105"/>
                  </a:cubicBezTo>
                  <a:cubicBezTo>
                    <a:pt x="3025" y="27669"/>
                    <a:pt x="2101" y="24756"/>
                    <a:pt x="1961" y="21704"/>
                  </a:cubicBezTo>
                  <a:cubicBezTo>
                    <a:pt x="2101" y="21704"/>
                    <a:pt x="2325" y="21704"/>
                    <a:pt x="2437" y="21592"/>
                  </a:cubicBezTo>
                  <a:cubicBezTo>
                    <a:pt x="3725" y="21368"/>
                    <a:pt x="4061" y="19968"/>
                    <a:pt x="4649" y="19015"/>
                  </a:cubicBezTo>
                  <a:cubicBezTo>
                    <a:pt x="5091" y="18364"/>
                    <a:pt x="5663" y="18170"/>
                    <a:pt x="6290" y="18170"/>
                  </a:cubicBezTo>
                  <a:cubicBezTo>
                    <a:pt x="7215" y="18170"/>
                    <a:pt x="8261" y="18591"/>
                    <a:pt x="9193" y="18591"/>
                  </a:cubicBezTo>
                  <a:cubicBezTo>
                    <a:pt x="9314" y="18591"/>
                    <a:pt x="9433" y="18583"/>
                    <a:pt x="9550" y="18567"/>
                  </a:cubicBezTo>
                  <a:cubicBezTo>
                    <a:pt x="10726" y="18315"/>
                    <a:pt x="11762" y="17755"/>
                    <a:pt x="12238" y="16579"/>
                  </a:cubicBezTo>
                  <a:cubicBezTo>
                    <a:pt x="12715" y="15403"/>
                    <a:pt x="12350" y="14367"/>
                    <a:pt x="11650" y="13303"/>
                  </a:cubicBezTo>
                  <a:cubicBezTo>
                    <a:pt x="11202" y="12855"/>
                    <a:pt x="10502" y="12155"/>
                    <a:pt x="10838" y="11454"/>
                  </a:cubicBezTo>
                  <a:cubicBezTo>
                    <a:pt x="11062" y="10866"/>
                    <a:pt x="11762" y="10502"/>
                    <a:pt x="12238" y="10166"/>
                  </a:cubicBezTo>
                  <a:cubicBezTo>
                    <a:pt x="13051" y="9466"/>
                    <a:pt x="13639" y="8514"/>
                    <a:pt x="13527" y="7478"/>
                  </a:cubicBezTo>
                  <a:cubicBezTo>
                    <a:pt x="13415" y="6778"/>
                    <a:pt x="13051" y="6078"/>
                    <a:pt x="12603" y="5714"/>
                  </a:cubicBezTo>
                  <a:cubicBezTo>
                    <a:pt x="13654" y="5409"/>
                    <a:pt x="14721" y="5270"/>
                    <a:pt x="15786" y="5270"/>
                  </a:cubicBezTo>
                  <a:close/>
                  <a:moveTo>
                    <a:pt x="14807" y="22785"/>
                  </a:moveTo>
                  <a:cubicBezTo>
                    <a:pt x="15739" y="22785"/>
                    <a:pt x="16643" y="23515"/>
                    <a:pt x="16803" y="24616"/>
                  </a:cubicBezTo>
                  <a:cubicBezTo>
                    <a:pt x="16915" y="26016"/>
                    <a:pt x="16551" y="27304"/>
                    <a:pt x="17503" y="28593"/>
                  </a:cubicBezTo>
                  <a:cubicBezTo>
                    <a:pt x="17930" y="29156"/>
                    <a:pt x="18524" y="29470"/>
                    <a:pt x="19138" y="29470"/>
                  </a:cubicBezTo>
                  <a:cubicBezTo>
                    <a:pt x="19531" y="29470"/>
                    <a:pt x="19932" y="29342"/>
                    <a:pt x="20304" y="29069"/>
                  </a:cubicBezTo>
                  <a:cubicBezTo>
                    <a:pt x="20864" y="28705"/>
                    <a:pt x="21116" y="28117"/>
                    <a:pt x="21704" y="27781"/>
                  </a:cubicBezTo>
                  <a:cubicBezTo>
                    <a:pt x="21981" y="27592"/>
                    <a:pt x="22294" y="27518"/>
                    <a:pt x="22614" y="27518"/>
                  </a:cubicBezTo>
                  <a:cubicBezTo>
                    <a:pt x="23101" y="27518"/>
                    <a:pt x="23605" y="27690"/>
                    <a:pt x="24028" y="27893"/>
                  </a:cubicBezTo>
                  <a:cubicBezTo>
                    <a:pt x="25540" y="28957"/>
                    <a:pt x="25764" y="30917"/>
                    <a:pt x="25652" y="32569"/>
                  </a:cubicBezTo>
                  <a:cubicBezTo>
                    <a:pt x="25428" y="32793"/>
                    <a:pt x="25204" y="33017"/>
                    <a:pt x="24952" y="33157"/>
                  </a:cubicBezTo>
                  <a:cubicBezTo>
                    <a:pt x="22511" y="34707"/>
                    <a:pt x="19656" y="35036"/>
                    <a:pt x="16801" y="35036"/>
                  </a:cubicBezTo>
                  <a:cubicBezTo>
                    <a:pt x="16250" y="35036"/>
                    <a:pt x="15699" y="35024"/>
                    <a:pt x="15151" y="35005"/>
                  </a:cubicBezTo>
                  <a:cubicBezTo>
                    <a:pt x="11650" y="34781"/>
                    <a:pt x="8402" y="33969"/>
                    <a:pt x="5938" y="31617"/>
                  </a:cubicBezTo>
                  <a:cubicBezTo>
                    <a:pt x="5462" y="30105"/>
                    <a:pt x="6050" y="28593"/>
                    <a:pt x="7702" y="28005"/>
                  </a:cubicBezTo>
                  <a:cubicBezTo>
                    <a:pt x="8962" y="27669"/>
                    <a:pt x="10362" y="27893"/>
                    <a:pt x="11426" y="26856"/>
                  </a:cubicBezTo>
                  <a:cubicBezTo>
                    <a:pt x="12350" y="25904"/>
                    <a:pt x="12603" y="24504"/>
                    <a:pt x="13303" y="23580"/>
                  </a:cubicBezTo>
                  <a:cubicBezTo>
                    <a:pt x="13722" y="23027"/>
                    <a:pt x="14269" y="22785"/>
                    <a:pt x="14807" y="22785"/>
                  </a:cubicBezTo>
                  <a:close/>
                  <a:moveTo>
                    <a:pt x="17951" y="3389"/>
                  </a:moveTo>
                  <a:cubicBezTo>
                    <a:pt x="19015" y="3501"/>
                    <a:pt x="20164" y="3501"/>
                    <a:pt x="21340" y="3865"/>
                  </a:cubicBezTo>
                  <a:cubicBezTo>
                    <a:pt x="22964" y="4202"/>
                    <a:pt x="24504" y="4902"/>
                    <a:pt x="26016" y="5714"/>
                  </a:cubicBezTo>
                  <a:cubicBezTo>
                    <a:pt x="29041" y="7478"/>
                    <a:pt x="31365" y="10166"/>
                    <a:pt x="32541" y="13667"/>
                  </a:cubicBezTo>
                  <a:cubicBezTo>
                    <a:pt x="33605" y="17167"/>
                    <a:pt x="33829" y="20892"/>
                    <a:pt x="33241" y="24392"/>
                  </a:cubicBezTo>
                  <a:cubicBezTo>
                    <a:pt x="32653" y="28005"/>
                    <a:pt x="31505" y="31757"/>
                    <a:pt x="28453" y="33969"/>
                  </a:cubicBezTo>
                  <a:cubicBezTo>
                    <a:pt x="25540" y="36182"/>
                    <a:pt x="21928" y="37218"/>
                    <a:pt x="18315" y="37358"/>
                  </a:cubicBezTo>
                  <a:cubicBezTo>
                    <a:pt x="18315" y="37106"/>
                    <a:pt x="18315" y="36882"/>
                    <a:pt x="18203" y="36770"/>
                  </a:cubicBezTo>
                  <a:cubicBezTo>
                    <a:pt x="20052" y="36658"/>
                    <a:pt x="21816" y="36294"/>
                    <a:pt x="23552" y="35706"/>
                  </a:cubicBezTo>
                  <a:cubicBezTo>
                    <a:pt x="26716" y="34557"/>
                    <a:pt x="29153" y="32093"/>
                    <a:pt x="30665" y="29069"/>
                  </a:cubicBezTo>
                  <a:cubicBezTo>
                    <a:pt x="32429" y="25456"/>
                    <a:pt x="32653" y="21480"/>
                    <a:pt x="31953" y="17615"/>
                  </a:cubicBezTo>
                  <a:cubicBezTo>
                    <a:pt x="31253" y="14003"/>
                    <a:pt x="29741" y="10390"/>
                    <a:pt x="26828" y="7814"/>
                  </a:cubicBezTo>
                  <a:cubicBezTo>
                    <a:pt x="24364" y="5714"/>
                    <a:pt x="21228" y="4454"/>
                    <a:pt x="17839" y="4202"/>
                  </a:cubicBezTo>
                  <a:cubicBezTo>
                    <a:pt x="17951" y="3865"/>
                    <a:pt x="17951" y="3613"/>
                    <a:pt x="17951" y="3389"/>
                  </a:cubicBezTo>
                  <a:close/>
                  <a:moveTo>
                    <a:pt x="17839" y="1401"/>
                  </a:moveTo>
                  <a:cubicBezTo>
                    <a:pt x="18296" y="1430"/>
                    <a:pt x="18797" y="1437"/>
                    <a:pt x="19314" y="1437"/>
                  </a:cubicBezTo>
                  <a:cubicBezTo>
                    <a:pt x="19733" y="1437"/>
                    <a:pt x="20163" y="1432"/>
                    <a:pt x="20586" y="1432"/>
                  </a:cubicBezTo>
                  <a:cubicBezTo>
                    <a:pt x="21659" y="1432"/>
                    <a:pt x="22696" y="1460"/>
                    <a:pt x="23440" y="1653"/>
                  </a:cubicBezTo>
                  <a:cubicBezTo>
                    <a:pt x="25064" y="2101"/>
                    <a:pt x="26716" y="2801"/>
                    <a:pt x="28229" y="3753"/>
                  </a:cubicBezTo>
                  <a:cubicBezTo>
                    <a:pt x="31365" y="5854"/>
                    <a:pt x="33829" y="8878"/>
                    <a:pt x="35006" y="12715"/>
                  </a:cubicBezTo>
                  <a:cubicBezTo>
                    <a:pt x="36042" y="16691"/>
                    <a:pt x="36406" y="20892"/>
                    <a:pt x="35818" y="24868"/>
                  </a:cubicBezTo>
                  <a:cubicBezTo>
                    <a:pt x="35118" y="28957"/>
                    <a:pt x="33941" y="33157"/>
                    <a:pt x="30805" y="35594"/>
                  </a:cubicBezTo>
                  <a:cubicBezTo>
                    <a:pt x="27641" y="38170"/>
                    <a:pt x="22516" y="39318"/>
                    <a:pt x="18427" y="39570"/>
                  </a:cubicBezTo>
                  <a:lnTo>
                    <a:pt x="18427" y="38506"/>
                  </a:lnTo>
                  <a:cubicBezTo>
                    <a:pt x="21816" y="38506"/>
                    <a:pt x="25316" y="37358"/>
                    <a:pt x="28229" y="35482"/>
                  </a:cubicBezTo>
                  <a:cubicBezTo>
                    <a:pt x="29741" y="34557"/>
                    <a:pt x="31141" y="33381"/>
                    <a:pt x="32065" y="31757"/>
                  </a:cubicBezTo>
                  <a:cubicBezTo>
                    <a:pt x="33017" y="30105"/>
                    <a:pt x="33605" y="28117"/>
                    <a:pt x="34053" y="26268"/>
                  </a:cubicBezTo>
                  <a:cubicBezTo>
                    <a:pt x="34865" y="22404"/>
                    <a:pt x="34865" y="18455"/>
                    <a:pt x="33941" y="14703"/>
                  </a:cubicBezTo>
                  <a:cubicBezTo>
                    <a:pt x="33017" y="10978"/>
                    <a:pt x="31029" y="7954"/>
                    <a:pt x="28005" y="5714"/>
                  </a:cubicBezTo>
                  <a:cubicBezTo>
                    <a:pt x="26352" y="4454"/>
                    <a:pt x="24504" y="3613"/>
                    <a:pt x="22516" y="3053"/>
                  </a:cubicBezTo>
                  <a:cubicBezTo>
                    <a:pt x="21322" y="2647"/>
                    <a:pt x="19945" y="2323"/>
                    <a:pt x="18558" y="2323"/>
                  </a:cubicBezTo>
                  <a:cubicBezTo>
                    <a:pt x="18318" y="2323"/>
                    <a:pt x="18079" y="2333"/>
                    <a:pt x="17839" y="2353"/>
                  </a:cubicBezTo>
                  <a:lnTo>
                    <a:pt x="17839" y="1401"/>
                  </a:lnTo>
                  <a:close/>
                  <a:moveTo>
                    <a:pt x="17251" y="36770"/>
                  </a:moveTo>
                  <a:cubicBezTo>
                    <a:pt x="17139" y="37358"/>
                    <a:pt x="17251" y="38058"/>
                    <a:pt x="17251" y="38618"/>
                  </a:cubicBezTo>
                  <a:cubicBezTo>
                    <a:pt x="17363" y="39458"/>
                    <a:pt x="17251" y="40494"/>
                    <a:pt x="17503" y="41306"/>
                  </a:cubicBezTo>
                  <a:lnTo>
                    <a:pt x="16439" y="41306"/>
                  </a:lnTo>
                  <a:cubicBezTo>
                    <a:pt x="16327" y="40270"/>
                    <a:pt x="16327" y="39094"/>
                    <a:pt x="16327" y="38058"/>
                  </a:cubicBezTo>
                  <a:lnTo>
                    <a:pt x="16327" y="36770"/>
                  </a:lnTo>
                  <a:close/>
                  <a:moveTo>
                    <a:pt x="16832" y="42480"/>
                  </a:moveTo>
                  <a:cubicBezTo>
                    <a:pt x="20797" y="42480"/>
                    <a:pt x="22412" y="46366"/>
                    <a:pt x="22964" y="49707"/>
                  </a:cubicBezTo>
                  <a:cubicBezTo>
                    <a:pt x="20281" y="50155"/>
                    <a:pt x="17507" y="50316"/>
                    <a:pt x="14729" y="50316"/>
                  </a:cubicBezTo>
                  <a:cubicBezTo>
                    <a:pt x="13157" y="50316"/>
                    <a:pt x="11584" y="50264"/>
                    <a:pt x="10026" y="50183"/>
                  </a:cubicBezTo>
                  <a:cubicBezTo>
                    <a:pt x="10026" y="50071"/>
                    <a:pt x="10026" y="50071"/>
                    <a:pt x="10138" y="49959"/>
                  </a:cubicBezTo>
                  <a:cubicBezTo>
                    <a:pt x="10362" y="49259"/>
                    <a:pt x="10502" y="48419"/>
                    <a:pt x="10726" y="47719"/>
                  </a:cubicBezTo>
                  <a:cubicBezTo>
                    <a:pt x="11062" y="46683"/>
                    <a:pt x="11538" y="45871"/>
                    <a:pt x="12126" y="45059"/>
                  </a:cubicBezTo>
                  <a:cubicBezTo>
                    <a:pt x="13303" y="43659"/>
                    <a:pt x="14927" y="42594"/>
                    <a:pt x="16663" y="42482"/>
                  </a:cubicBezTo>
                  <a:cubicBezTo>
                    <a:pt x="16720" y="42481"/>
                    <a:pt x="16776" y="42480"/>
                    <a:pt x="16832" y="42480"/>
                  </a:cubicBezTo>
                  <a:close/>
                  <a:moveTo>
                    <a:pt x="17363" y="1"/>
                  </a:moveTo>
                  <a:cubicBezTo>
                    <a:pt x="16803" y="1"/>
                    <a:pt x="16103" y="1"/>
                    <a:pt x="15515" y="113"/>
                  </a:cubicBezTo>
                  <a:cubicBezTo>
                    <a:pt x="15151" y="253"/>
                    <a:pt x="14927" y="365"/>
                    <a:pt x="14815" y="813"/>
                  </a:cubicBezTo>
                  <a:cubicBezTo>
                    <a:pt x="14703" y="1401"/>
                    <a:pt x="14703" y="2213"/>
                    <a:pt x="14703" y="2913"/>
                  </a:cubicBezTo>
                  <a:cubicBezTo>
                    <a:pt x="14703" y="3389"/>
                    <a:pt x="14703" y="3753"/>
                    <a:pt x="14815" y="4202"/>
                  </a:cubicBezTo>
                  <a:cubicBezTo>
                    <a:pt x="11314" y="4566"/>
                    <a:pt x="8150" y="6078"/>
                    <a:pt x="5462" y="8402"/>
                  </a:cubicBezTo>
                  <a:cubicBezTo>
                    <a:pt x="2101" y="11202"/>
                    <a:pt x="337" y="16215"/>
                    <a:pt x="225" y="20416"/>
                  </a:cubicBezTo>
                  <a:cubicBezTo>
                    <a:pt x="1" y="24756"/>
                    <a:pt x="1513" y="29069"/>
                    <a:pt x="4425" y="32093"/>
                  </a:cubicBezTo>
                  <a:cubicBezTo>
                    <a:pt x="6638" y="34557"/>
                    <a:pt x="9662" y="36070"/>
                    <a:pt x="12939" y="36518"/>
                  </a:cubicBezTo>
                  <a:cubicBezTo>
                    <a:pt x="13751" y="36518"/>
                    <a:pt x="14451" y="36658"/>
                    <a:pt x="15263" y="36658"/>
                  </a:cubicBezTo>
                  <a:cubicBezTo>
                    <a:pt x="15151" y="37106"/>
                    <a:pt x="15263" y="37582"/>
                    <a:pt x="15263" y="38058"/>
                  </a:cubicBezTo>
                  <a:cubicBezTo>
                    <a:pt x="15151" y="39206"/>
                    <a:pt x="15263" y="40382"/>
                    <a:pt x="15263" y="41558"/>
                  </a:cubicBezTo>
                  <a:cubicBezTo>
                    <a:pt x="13639" y="42006"/>
                    <a:pt x="12238" y="42958"/>
                    <a:pt x="11314" y="44107"/>
                  </a:cubicBezTo>
                  <a:cubicBezTo>
                    <a:pt x="9662" y="45871"/>
                    <a:pt x="9214" y="48195"/>
                    <a:pt x="8738" y="50519"/>
                  </a:cubicBezTo>
                  <a:cubicBezTo>
                    <a:pt x="8626" y="50884"/>
                    <a:pt x="8850" y="51220"/>
                    <a:pt x="9326" y="51360"/>
                  </a:cubicBezTo>
                  <a:cubicBezTo>
                    <a:pt x="10666" y="51451"/>
                    <a:pt x="11989" y="51493"/>
                    <a:pt x="13304" y="51493"/>
                  </a:cubicBezTo>
                  <a:cubicBezTo>
                    <a:pt x="16800" y="51493"/>
                    <a:pt x="20243" y="51199"/>
                    <a:pt x="23804" y="50772"/>
                  </a:cubicBezTo>
                  <a:cubicBezTo>
                    <a:pt x="24028" y="50659"/>
                    <a:pt x="24140" y="50295"/>
                    <a:pt x="24140" y="50071"/>
                  </a:cubicBezTo>
                  <a:cubicBezTo>
                    <a:pt x="23804" y="47859"/>
                    <a:pt x="23104" y="45395"/>
                    <a:pt x="21816" y="43659"/>
                  </a:cubicBezTo>
                  <a:cubicBezTo>
                    <a:pt x="20864" y="42594"/>
                    <a:pt x="19715" y="41782"/>
                    <a:pt x="18427" y="41558"/>
                  </a:cubicBezTo>
                  <a:cubicBezTo>
                    <a:pt x="18427" y="41306"/>
                    <a:pt x="18427" y="41082"/>
                    <a:pt x="18539" y="40858"/>
                  </a:cubicBezTo>
                  <a:cubicBezTo>
                    <a:pt x="22264" y="40858"/>
                    <a:pt x="27529" y="39570"/>
                    <a:pt x="30553" y="37358"/>
                  </a:cubicBezTo>
                  <a:cubicBezTo>
                    <a:pt x="32205" y="36294"/>
                    <a:pt x="33605" y="34893"/>
                    <a:pt x="34529" y="33157"/>
                  </a:cubicBezTo>
                  <a:cubicBezTo>
                    <a:pt x="35454" y="31281"/>
                    <a:pt x="36154" y="29069"/>
                    <a:pt x="36518" y="26968"/>
                  </a:cubicBezTo>
                  <a:cubicBezTo>
                    <a:pt x="37442" y="22656"/>
                    <a:pt x="37442" y="18091"/>
                    <a:pt x="36406" y="13891"/>
                  </a:cubicBezTo>
                  <a:cubicBezTo>
                    <a:pt x="35454" y="9690"/>
                    <a:pt x="33465" y="6302"/>
                    <a:pt x="30217" y="3753"/>
                  </a:cubicBezTo>
                  <a:cubicBezTo>
                    <a:pt x="28565" y="2353"/>
                    <a:pt x="26716" y="1401"/>
                    <a:pt x="24616" y="701"/>
                  </a:cubicBezTo>
                  <a:cubicBezTo>
                    <a:pt x="23591" y="423"/>
                    <a:pt x="21995" y="221"/>
                    <a:pt x="20456" y="221"/>
                  </a:cubicBezTo>
                  <a:cubicBezTo>
                    <a:pt x="19514" y="221"/>
                    <a:pt x="18594" y="296"/>
                    <a:pt x="17839" y="477"/>
                  </a:cubicBezTo>
                  <a:lnTo>
                    <a:pt x="17727" y="477"/>
                  </a:lnTo>
                  <a:cubicBezTo>
                    <a:pt x="17727" y="253"/>
                    <a:pt x="17615" y="113"/>
                    <a:pt x="173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507" name="Google Shape;1507;p29"/>
          <p:cNvGrpSpPr/>
          <p:nvPr/>
        </p:nvGrpSpPr>
        <p:grpSpPr>
          <a:xfrm>
            <a:off x="10549338" y="2943967"/>
            <a:ext cx="1047569" cy="1147533"/>
            <a:chOff x="6083900" y="2207975"/>
            <a:chExt cx="787625" cy="860650"/>
          </a:xfrm>
        </p:grpSpPr>
        <p:sp>
          <p:nvSpPr>
            <p:cNvPr id="1508" name="Google Shape;1508;p29"/>
            <p:cNvSpPr/>
            <p:nvPr/>
          </p:nvSpPr>
          <p:spPr>
            <a:xfrm>
              <a:off x="6393325" y="2641150"/>
              <a:ext cx="93150" cy="218475"/>
            </a:xfrm>
            <a:custGeom>
              <a:avLst/>
              <a:gdLst/>
              <a:ahLst/>
              <a:cxnLst/>
              <a:rect l="l" t="t" r="r" b="b"/>
              <a:pathLst>
                <a:path w="3726" h="8739" extrusionOk="0">
                  <a:moveTo>
                    <a:pt x="2213" y="1"/>
                  </a:moveTo>
                  <a:cubicBezTo>
                    <a:pt x="1989" y="1177"/>
                    <a:pt x="1625" y="2325"/>
                    <a:pt x="1289" y="3389"/>
                  </a:cubicBezTo>
                  <a:cubicBezTo>
                    <a:pt x="813" y="5014"/>
                    <a:pt x="449" y="6638"/>
                    <a:pt x="1" y="8290"/>
                  </a:cubicBezTo>
                  <a:cubicBezTo>
                    <a:pt x="113" y="8402"/>
                    <a:pt x="225" y="8402"/>
                    <a:pt x="449" y="8402"/>
                  </a:cubicBezTo>
                  <a:lnTo>
                    <a:pt x="1513" y="8738"/>
                  </a:lnTo>
                  <a:cubicBezTo>
                    <a:pt x="1989" y="6778"/>
                    <a:pt x="2437" y="4902"/>
                    <a:pt x="3025" y="2913"/>
                  </a:cubicBezTo>
                  <a:cubicBezTo>
                    <a:pt x="3249" y="2101"/>
                    <a:pt x="3501" y="1289"/>
                    <a:pt x="3725" y="477"/>
                  </a:cubicBezTo>
                  <a:cubicBezTo>
                    <a:pt x="3249" y="337"/>
                    <a:pt x="2689" y="225"/>
                    <a:pt x="2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09" name="Google Shape;1509;p29"/>
            <p:cNvSpPr/>
            <p:nvPr/>
          </p:nvSpPr>
          <p:spPr>
            <a:xfrm>
              <a:off x="6258925" y="2356450"/>
              <a:ext cx="470025" cy="520675"/>
            </a:xfrm>
            <a:custGeom>
              <a:avLst/>
              <a:gdLst/>
              <a:ahLst/>
              <a:cxnLst/>
              <a:rect l="l" t="t" r="r" b="b"/>
              <a:pathLst>
                <a:path w="18801" h="20827" extrusionOk="0">
                  <a:moveTo>
                    <a:pt x="9365" y="0"/>
                  </a:moveTo>
                  <a:cubicBezTo>
                    <a:pt x="8628" y="0"/>
                    <a:pt x="7873" y="96"/>
                    <a:pt x="7113" y="299"/>
                  </a:cubicBezTo>
                  <a:cubicBezTo>
                    <a:pt x="4089" y="1112"/>
                    <a:pt x="1624" y="3576"/>
                    <a:pt x="812" y="6600"/>
                  </a:cubicBezTo>
                  <a:cubicBezTo>
                    <a:pt x="0" y="9513"/>
                    <a:pt x="812" y="13013"/>
                    <a:pt x="3725" y="14525"/>
                  </a:cubicBezTo>
                  <a:cubicBezTo>
                    <a:pt x="3865" y="14525"/>
                    <a:pt x="3865" y="14665"/>
                    <a:pt x="3977" y="14777"/>
                  </a:cubicBezTo>
                  <a:lnTo>
                    <a:pt x="3977" y="15113"/>
                  </a:lnTo>
                  <a:cubicBezTo>
                    <a:pt x="3613" y="16514"/>
                    <a:pt x="3388" y="17802"/>
                    <a:pt x="3024" y="19090"/>
                  </a:cubicBezTo>
                  <a:cubicBezTo>
                    <a:pt x="3613" y="19202"/>
                    <a:pt x="4201" y="19314"/>
                    <a:pt x="4789" y="19566"/>
                  </a:cubicBezTo>
                  <a:cubicBezTo>
                    <a:pt x="5377" y="17326"/>
                    <a:pt x="5965" y="15113"/>
                    <a:pt x="6525" y="12901"/>
                  </a:cubicBezTo>
                  <a:cubicBezTo>
                    <a:pt x="6777" y="12425"/>
                    <a:pt x="6889" y="11865"/>
                    <a:pt x="7113" y="11165"/>
                  </a:cubicBezTo>
                  <a:cubicBezTo>
                    <a:pt x="6189" y="10801"/>
                    <a:pt x="5265" y="10325"/>
                    <a:pt x="5265" y="9401"/>
                  </a:cubicBezTo>
                  <a:cubicBezTo>
                    <a:pt x="5125" y="8589"/>
                    <a:pt x="5601" y="7776"/>
                    <a:pt x="6413" y="7776"/>
                  </a:cubicBezTo>
                  <a:cubicBezTo>
                    <a:pt x="7477" y="7776"/>
                    <a:pt x="7813" y="9177"/>
                    <a:pt x="7813" y="9989"/>
                  </a:cubicBezTo>
                  <a:cubicBezTo>
                    <a:pt x="7813" y="10213"/>
                    <a:pt x="7701" y="10577"/>
                    <a:pt x="7701" y="10801"/>
                  </a:cubicBezTo>
                  <a:cubicBezTo>
                    <a:pt x="7813" y="10913"/>
                    <a:pt x="8065" y="10913"/>
                    <a:pt x="8177" y="10913"/>
                  </a:cubicBezTo>
                  <a:cubicBezTo>
                    <a:pt x="8513" y="11025"/>
                    <a:pt x="8877" y="11277"/>
                    <a:pt x="9325" y="11277"/>
                  </a:cubicBezTo>
                  <a:cubicBezTo>
                    <a:pt x="9577" y="10689"/>
                    <a:pt x="9689" y="10101"/>
                    <a:pt x="10165" y="9765"/>
                  </a:cubicBezTo>
                  <a:cubicBezTo>
                    <a:pt x="10419" y="9550"/>
                    <a:pt x="10752" y="9432"/>
                    <a:pt x="11072" y="9432"/>
                  </a:cubicBezTo>
                  <a:cubicBezTo>
                    <a:pt x="11460" y="9432"/>
                    <a:pt x="11829" y="9605"/>
                    <a:pt x="12014" y="9989"/>
                  </a:cubicBezTo>
                  <a:cubicBezTo>
                    <a:pt x="12490" y="10801"/>
                    <a:pt x="11902" y="11613"/>
                    <a:pt x="11090" y="11865"/>
                  </a:cubicBezTo>
                  <a:cubicBezTo>
                    <a:pt x="10876" y="11996"/>
                    <a:pt x="10634" y="12051"/>
                    <a:pt x="10352" y="12051"/>
                  </a:cubicBezTo>
                  <a:cubicBezTo>
                    <a:pt x="10152" y="12051"/>
                    <a:pt x="9933" y="12023"/>
                    <a:pt x="9689" y="11977"/>
                  </a:cubicBezTo>
                  <a:cubicBezTo>
                    <a:pt x="9577" y="12565"/>
                    <a:pt x="9325" y="13125"/>
                    <a:pt x="9213" y="13713"/>
                  </a:cubicBezTo>
                  <a:cubicBezTo>
                    <a:pt x="8625" y="15925"/>
                    <a:pt x="8065" y="18026"/>
                    <a:pt x="7477" y="20266"/>
                  </a:cubicBezTo>
                  <a:lnTo>
                    <a:pt x="8765" y="20602"/>
                  </a:lnTo>
                  <a:cubicBezTo>
                    <a:pt x="8821" y="20546"/>
                    <a:pt x="8877" y="20518"/>
                    <a:pt x="8933" y="20518"/>
                  </a:cubicBezTo>
                  <a:cubicBezTo>
                    <a:pt x="8989" y="20518"/>
                    <a:pt x="9045" y="20546"/>
                    <a:pt x="9101" y="20602"/>
                  </a:cubicBezTo>
                  <a:cubicBezTo>
                    <a:pt x="9213" y="20602"/>
                    <a:pt x="9465" y="20714"/>
                    <a:pt x="9689" y="20714"/>
                  </a:cubicBezTo>
                  <a:lnTo>
                    <a:pt x="9801" y="20826"/>
                  </a:lnTo>
                  <a:cubicBezTo>
                    <a:pt x="10165" y="19678"/>
                    <a:pt x="10501" y="18614"/>
                    <a:pt x="10725" y="17466"/>
                  </a:cubicBezTo>
                  <a:cubicBezTo>
                    <a:pt x="10865" y="17102"/>
                    <a:pt x="11090" y="17102"/>
                    <a:pt x="11426" y="17102"/>
                  </a:cubicBezTo>
                  <a:lnTo>
                    <a:pt x="11566" y="17102"/>
                  </a:lnTo>
                  <a:cubicBezTo>
                    <a:pt x="11878" y="17179"/>
                    <a:pt x="12181" y="17216"/>
                    <a:pt x="12474" y="17216"/>
                  </a:cubicBezTo>
                  <a:cubicBezTo>
                    <a:pt x="15667" y="17216"/>
                    <a:pt x="17654" y="12871"/>
                    <a:pt x="18090" y="10101"/>
                  </a:cubicBezTo>
                  <a:cubicBezTo>
                    <a:pt x="18801" y="4686"/>
                    <a:pt x="14517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0" name="Google Shape;1510;p29"/>
            <p:cNvSpPr/>
            <p:nvPr/>
          </p:nvSpPr>
          <p:spPr>
            <a:xfrm>
              <a:off x="6317025" y="2976500"/>
              <a:ext cx="128850" cy="68350"/>
            </a:xfrm>
            <a:custGeom>
              <a:avLst/>
              <a:gdLst/>
              <a:ahLst/>
              <a:cxnLst/>
              <a:rect l="l" t="t" r="r" b="b"/>
              <a:pathLst>
                <a:path w="5154" h="2734" extrusionOk="0">
                  <a:moveTo>
                    <a:pt x="140" y="1"/>
                  </a:moveTo>
                  <a:cubicBezTo>
                    <a:pt x="0" y="1177"/>
                    <a:pt x="364" y="2213"/>
                    <a:pt x="1765" y="2577"/>
                  </a:cubicBezTo>
                  <a:cubicBezTo>
                    <a:pt x="2102" y="2673"/>
                    <a:pt x="2496" y="2733"/>
                    <a:pt x="2894" y="2733"/>
                  </a:cubicBezTo>
                  <a:cubicBezTo>
                    <a:pt x="3880" y="2733"/>
                    <a:pt x="4894" y="2367"/>
                    <a:pt x="5153" y="1289"/>
                  </a:cubicBezTo>
                  <a:cubicBezTo>
                    <a:pt x="4089" y="1177"/>
                    <a:pt x="3165" y="925"/>
                    <a:pt x="2465" y="701"/>
                  </a:cubicBezTo>
                  <a:cubicBezTo>
                    <a:pt x="1653" y="477"/>
                    <a:pt x="840" y="225"/>
                    <a:pt x="1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1" name="Google Shape;1511;p29"/>
            <p:cNvSpPr/>
            <p:nvPr/>
          </p:nvSpPr>
          <p:spPr>
            <a:xfrm>
              <a:off x="6288325" y="2856275"/>
              <a:ext cx="235950" cy="129350"/>
            </a:xfrm>
            <a:custGeom>
              <a:avLst/>
              <a:gdLst/>
              <a:ahLst/>
              <a:cxnLst/>
              <a:rect l="l" t="t" r="r" b="b"/>
              <a:pathLst>
                <a:path w="9438" h="5174" extrusionOk="0">
                  <a:moveTo>
                    <a:pt x="1981" y="1771"/>
                  </a:moveTo>
                  <a:cubicBezTo>
                    <a:pt x="2018" y="1771"/>
                    <a:pt x="2058" y="1775"/>
                    <a:pt x="2100" y="1785"/>
                  </a:cubicBezTo>
                  <a:cubicBezTo>
                    <a:pt x="3725" y="2233"/>
                    <a:pt x="5489" y="2709"/>
                    <a:pt x="7225" y="2933"/>
                  </a:cubicBezTo>
                  <a:cubicBezTo>
                    <a:pt x="7658" y="3061"/>
                    <a:pt x="7489" y="3536"/>
                    <a:pt x="7201" y="3536"/>
                  </a:cubicBezTo>
                  <a:cubicBezTo>
                    <a:pt x="7173" y="3536"/>
                    <a:pt x="7143" y="3532"/>
                    <a:pt x="7113" y="3521"/>
                  </a:cubicBezTo>
                  <a:cubicBezTo>
                    <a:pt x="5349" y="3297"/>
                    <a:pt x="3613" y="2821"/>
                    <a:pt x="1848" y="2373"/>
                  </a:cubicBezTo>
                  <a:cubicBezTo>
                    <a:pt x="1543" y="2246"/>
                    <a:pt x="1608" y="1771"/>
                    <a:pt x="1981" y="1771"/>
                  </a:cubicBezTo>
                  <a:close/>
                  <a:moveTo>
                    <a:pt x="960" y="1"/>
                  </a:moveTo>
                  <a:cubicBezTo>
                    <a:pt x="530" y="1"/>
                    <a:pt x="323" y="357"/>
                    <a:pt x="224" y="973"/>
                  </a:cubicBezTo>
                  <a:cubicBezTo>
                    <a:pt x="336" y="1085"/>
                    <a:pt x="700" y="1197"/>
                    <a:pt x="812" y="1309"/>
                  </a:cubicBezTo>
                  <a:lnTo>
                    <a:pt x="924" y="1309"/>
                  </a:lnTo>
                  <a:cubicBezTo>
                    <a:pt x="924" y="1309"/>
                    <a:pt x="924" y="1421"/>
                    <a:pt x="1036" y="1421"/>
                  </a:cubicBezTo>
                  <a:cubicBezTo>
                    <a:pt x="1482" y="1657"/>
                    <a:pt x="1191" y="2384"/>
                    <a:pt x="693" y="2384"/>
                  </a:cubicBezTo>
                  <a:cubicBezTo>
                    <a:pt x="659" y="2384"/>
                    <a:pt x="624" y="2380"/>
                    <a:pt x="588" y="2373"/>
                  </a:cubicBezTo>
                  <a:lnTo>
                    <a:pt x="588" y="2373"/>
                  </a:lnTo>
                  <a:cubicBezTo>
                    <a:pt x="0" y="2933"/>
                    <a:pt x="0" y="3297"/>
                    <a:pt x="700" y="3521"/>
                  </a:cubicBezTo>
                  <a:lnTo>
                    <a:pt x="924" y="3521"/>
                  </a:lnTo>
                  <a:cubicBezTo>
                    <a:pt x="1288" y="3773"/>
                    <a:pt x="1624" y="3885"/>
                    <a:pt x="1988" y="3998"/>
                  </a:cubicBezTo>
                  <a:cubicBezTo>
                    <a:pt x="2689" y="4222"/>
                    <a:pt x="3389" y="4474"/>
                    <a:pt x="4089" y="4586"/>
                  </a:cubicBezTo>
                  <a:cubicBezTo>
                    <a:pt x="4789" y="4810"/>
                    <a:pt x="5601" y="4922"/>
                    <a:pt x="6413" y="5034"/>
                  </a:cubicBezTo>
                  <a:cubicBezTo>
                    <a:pt x="6637" y="5034"/>
                    <a:pt x="7001" y="5174"/>
                    <a:pt x="7337" y="5174"/>
                  </a:cubicBezTo>
                  <a:cubicBezTo>
                    <a:pt x="7589" y="5174"/>
                    <a:pt x="7813" y="5034"/>
                    <a:pt x="8037" y="5034"/>
                  </a:cubicBezTo>
                  <a:cubicBezTo>
                    <a:pt x="8401" y="4922"/>
                    <a:pt x="8513" y="4586"/>
                    <a:pt x="8149" y="3998"/>
                  </a:cubicBezTo>
                  <a:cubicBezTo>
                    <a:pt x="7589" y="3773"/>
                    <a:pt x="7813" y="2933"/>
                    <a:pt x="8401" y="2933"/>
                  </a:cubicBezTo>
                  <a:cubicBezTo>
                    <a:pt x="8849" y="2933"/>
                    <a:pt x="9437" y="2821"/>
                    <a:pt x="8989" y="2121"/>
                  </a:cubicBezTo>
                  <a:cubicBezTo>
                    <a:pt x="8849" y="2009"/>
                    <a:pt x="8625" y="1897"/>
                    <a:pt x="8401" y="1785"/>
                  </a:cubicBezTo>
                  <a:lnTo>
                    <a:pt x="4089" y="721"/>
                  </a:lnTo>
                  <a:cubicBezTo>
                    <a:pt x="3389" y="609"/>
                    <a:pt x="2549" y="385"/>
                    <a:pt x="1736" y="133"/>
                  </a:cubicBezTo>
                  <a:cubicBezTo>
                    <a:pt x="1512" y="133"/>
                    <a:pt x="1400" y="133"/>
                    <a:pt x="1148" y="21"/>
                  </a:cubicBezTo>
                  <a:cubicBezTo>
                    <a:pt x="1081" y="8"/>
                    <a:pt x="1019" y="1"/>
                    <a:pt x="9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2" name="Google Shape;1512;p29"/>
            <p:cNvSpPr/>
            <p:nvPr/>
          </p:nvSpPr>
          <p:spPr>
            <a:xfrm>
              <a:off x="6506750" y="2611750"/>
              <a:ext cx="46925" cy="29425"/>
            </a:xfrm>
            <a:custGeom>
              <a:avLst/>
              <a:gdLst/>
              <a:ahLst/>
              <a:cxnLst/>
              <a:rect l="l" t="t" r="r" b="b"/>
              <a:pathLst>
                <a:path w="1877" h="1177" extrusionOk="0">
                  <a:moveTo>
                    <a:pt x="588" y="1"/>
                  </a:moveTo>
                  <a:cubicBezTo>
                    <a:pt x="364" y="253"/>
                    <a:pt x="112" y="701"/>
                    <a:pt x="0" y="1177"/>
                  </a:cubicBezTo>
                  <a:cubicBezTo>
                    <a:pt x="364" y="1177"/>
                    <a:pt x="588" y="1177"/>
                    <a:pt x="812" y="1065"/>
                  </a:cubicBezTo>
                  <a:cubicBezTo>
                    <a:pt x="1177" y="1065"/>
                    <a:pt x="1289" y="953"/>
                    <a:pt x="1401" y="701"/>
                  </a:cubicBezTo>
                  <a:cubicBezTo>
                    <a:pt x="1877" y="365"/>
                    <a:pt x="1653" y="113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3" name="Google Shape;1513;p29"/>
            <p:cNvSpPr/>
            <p:nvPr/>
          </p:nvSpPr>
          <p:spPr>
            <a:xfrm>
              <a:off x="6403075" y="2573050"/>
              <a:ext cx="36475" cy="47825"/>
            </a:xfrm>
            <a:custGeom>
              <a:avLst/>
              <a:gdLst/>
              <a:ahLst/>
              <a:cxnLst/>
              <a:rect l="l" t="t" r="r" b="b"/>
              <a:pathLst>
                <a:path w="1459" h="1913" extrusionOk="0">
                  <a:moveTo>
                    <a:pt x="552" y="1"/>
                  </a:moveTo>
                  <a:cubicBezTo>
                    <a:pt x="259" y="1"/>
                    <a:pt x="1" y="204"/>
                    <a:pt x="59" y="625"/>
                  </a:cubicBezTo>
                  <a:cubicBezTo>
                    <a:pt x="59" y="961"/>
                    <a:pt x="535" y="1437"/>
                    <a:pt x="759" y="1549"/>
                  </a:cubicBezTo>
                  <a:cubicBezTo>
                    <a:pt x="1011" y="1801"/>
                    <a:pt x="1235" y="1801"/>
                    <a:pt x="1347" y="1913"/>
                  </a:cubicBezTo>
                  <a:cubicBezTo>
                    <a:pt x="1459" y="1437"/>
                    <a:pt x="1459" y="849"/>
                    <a:pt x="1235" y="513"/>
                  </a:cubicBezTo>
                  <a:cubicBezTo>
                    <a:pt x="1127" y="176"/>
                    <a:pt x="825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4" name="Google Shape;1514;p29"/>
            <p:cNvSpPr/>
            <p:nvPr/>
          </p:nvSpPr>
          <p:spPr>
            <a:xfrm>
              <a:off x="6226700" y="2332850"/>
              <a:ext cx="525100" cy="735775"/>
            </a:xfrm>
            <a:custGeom>
              <a:avLst/>
              <a:gdLst/>
              <a:ahLst/>
              <a:cxnLst/>
              <a:rect l="l" t="t" r="r" b="b"/>
              <a:pathLst>
                <a:path w="21004" h="29431" extrusionOk="0">
                  <a:moveTo>
                    <a:pt x="7607" y="9609"/>
                  </a:moveTo>
                  <a:cubicBezTo>
                    <a:pt x="7880" y="9609"/>
                    <a:pt x="8182" y="9784"/>
                    <a:pt x="8290" y="10121"/>
                  </a:cubicBezTo>
                  <a:cubicBezTo>
                    <a:pt x="8514" y="10457"/>
                    <a:pt x="8514" y="11045"/>
                    <a:pt x="8402" y="11521"/>
                  </a:cubicBezTo>
                  <a:cubicBezTo>
                    <a:pt x="8290" y="11409"/>
                    <a:pt x="8066" y="11409"/>
                    <a:pt x="7814" y="11157"/>
                  </a:cubicBezTo>
                  <a:cubicBezTo>
                    <a:pt x="7590" y="11045"/>
                    <a:pt x="7114" y="10569"/>
                    <a:pt x="7114" y="10233"/>
                  </a:cubicBezTo>
                  <a:cubicBezTo>
                    <a:pt x="7056" y="9812"/>
                    <a:pt x="7314" y="9609"/>
                    <a:pt x="7607" y="9609"/>
                  </a:cubicBezTo>
                  <a:close/>
                  <a:moveTo>
                    <a:pt x="11790" y="11157"/>
                  </a:moveTo>
                  <a:cubicBezTo>
                    <a:pt x="12855" y="11269"/>
                    <a:pt x="13079" y="11521"/>
                    <a:pt x="12603" y="11857"/>
                  </a:cubicBezTo>
                  <a:cubicBezTo>
                    <a:pt x="12491" y="12109"/>
                    <a:pt x="12379" y="12221"/>
                    <a:pt x="12014" y="12221"/>
                  </a:cubicBezTo>
                  <a:cubicBezTo>
                    <a:pt x="11790" y="12333"/>
                    <a:pt x="11566" y="12333"/>
                    <a:pt x="11202" y="12333"/>
                  </a:cubicBezTo>
                  <a:cubicBezTo>
                    <a:pt x="11314" y="11857"/>
                    <a:pt x="11566" y="11409"/>
                    <a:pt x="11790" y="11157"/>
                  </a:cubicBezTo>
                  <a:close/>
                  <a:moveTo>
                    <a:pt x="8878" y="12333"/>
                  </a:moveTo>
                  <a:cubicBezTo>
                    <a:pt x="9354" y="12557"/>
                    <a:pt x="9914" y="12669"/>
                    <a:pt x="10390" y="12809"/>
                  </a:cubicBezTo>
                  <a:cubicBezTo>
                    <a:pt x="10166" y="13621"/>
                    <a:pt x="9914" y="14433"/>
                    <a:pt x="9690" y="15245"/>
                  </a:cubicBezTo>
                  <a:cubicBezTo>
                    <a:pt x="9102" y="17234"/>
                    <a:pt x="8654" y="19110"/>
                    <a:pt x="8178" y="21070"/>
                  </a:cubicBezTo>
                  <a:lnTo>
                    <a:pt x="7114" y="20734"/>
                  </a:lnTo>
                  <a:cubicBezTo>
                    <a:pt x="6890" y="20734"/>
                    <a:pt x="6778" y="20734"/>
                    <a:pt x="6666" y="20622"/>
                  </a:cubicBezTo>
                  <a:cubicBezTo>
                    <a:pt x="7114" y="18970"/>
                    <a:pt x="7478" y="17346"/>
                    <a:pt x="7954" y="15721"/>
                  </a:cubicBezTo>
                  <a:cubicBezTo>
                    <a:pt x="8290" y="14657"/>
                    <a:pt x="8654" y="13509"/>
                    <a:pt x="8878" y="12333"/>
                  </a:cubicBezTo>
                  <a:close/>
                  <a:moveTo>
                    <a:pt x="10654" y="944"/>
                  </a:moveTo>
                  <a:cubicBezTo>
                    <a:pt x="15806" y="944"/>
                    <a:pt x="20090" y="5630"/>
                    <a:pt x="19379" y="11045"/>
                  </a:cubicBezTo>
                  <a:cubicBezTo>
                    <a:pt x="18943" y="13815"/>
                    <a:pt x="16956" y="18160"/>
                    <a:pt x="13763" y="18160"/>
                  </a:cubicBezTo>
                  <a:cubicBezTo>
                    <a:pt x="13470" y="18160"/>
                    <a:pt x="13167" y="18123"/>
                    <a:pt x="12855" y="18046"/>
                  </a:cubicBezTo>
                  <a:lnTo>
                    <a:pt x="12715" y="18046"/>
                  </a:lnTo>
                  <a:cubicBezTo>
                    <a:pt x="12379" y="18046"/>
                    <a:pt x="12154" y="18046"/>
                    <a:pt x="12014" y="18410"/>
                  </a:cubicBezTo>
                  <a:cubicBezTo>
                    <a:pt x="11790" y="19558"/>
                    <a:pt x="11454" y="20622"/>
                    <a:pt x="11090" y="21770"/>
                  </a:cubicBezTo>
                  <a:lnTo>
                    <a:pt x="10978" y="21658"/>
                  </a:lnTo>
                  <a:cubicBezTo>
                    <a:pt x="10754" y="21658"/>
                    <a:pt x="10502" y="21546"/>
                    <a:pt x="10390" y="21546"/>
                  </a:cubicBezTo>
                  <a:cubicBezTo>
                    <a:pt x="10334" y="21490"/>
                    <a:pt x="10278" y="21462"/>
                    <a:pt x="10222" y="21462"/>
                  </a:cubicBezTo>
                  <a:cubicBezTo>
                    <a:pt x="10166" y="21462"/>
                    <a:pt x="10110" y="21490"/>
                    <a:pt x="10054" y="21546"/>
                  </a:cubicBezTo>
                  <a:lnTo>
                    <a:pt x="8766" y="21210"/>
                  </a:lnTo>
                  <a:cubicBezTo>
                    <a:pt x="9354" y="18970"/>
                    <a:pt x="9914" y="16869"/>
                    <a:pt x="10502" y="14657"/>
                  </a:cubicBezTo>
                  <a:cubicBezTo>
                    <a:pt x="10614" y="14069"/>
                    <a:pt x="10866" y="13509"/>
                    <a:pt x="10978" y="12921"/>
                  </a:cubicBezTo>
                  <a:cubicBezTo>
                    <a:pt x="11222" y="12967"/>
                    <a:pt x="11441" y="12995"/>
                    <a:pt x="11641" y="12995"/>
                  </a:cubicBezTo>
                  <a:cubicBezTo>
                    <a:pt x="11923" y="12995"/>
                    <a:pt x="12165" y="12940"/>
                    <a:pt x="12379" y="12809"/>
                  </a:cubicBezTo>
                  <a:cubicBezTo>
                    <a:pt x="13191" y="12557"/>
                    <a:pt x="13779" y="11745"/>
                    <a:pt x="13303" y="10933"/>
                  </a:cubicBezTo>
                  <a:cubicBezTo>
                    <a:pt x="13118" y="10549"/>
                    <a:pt x="12749" y="10376"/>
                    <a:pt x="12361" y="10376"/>
                  </a:cubicBezTo>
                  <a:cubicBezTo>
                    <a:pt x="12041" y="10376"/>
                    <a:pt x="11708" y="10494"/>
                    <a:pt x="11454" y="10709"/>
                  </a:cubicBezTo>
                  <a:cubicBezTo>
                    <a:pt x="10978" y="11045"/>
                    <a:pt x="10866" y="11633"/>
                    <a:pt x="10614" y="12221"/>
                  </a:cubicBezTo>
                  <a:cubicBezTo>
                    <a:pt x="10166" y="12221"/>
                    <a:pt x="9802" y="11969"/>
                    <a:pt x="9466" y="11857"/>
                  </a:cubicBezTo>
                  <a:cubicBezTo>
                    <a:pt x="9354" y="11857"/>
                    <a:pt x="9102" y="11857"/>
                    <a:pt x="8990" y="11745"/>
                  </a:cubicBezTo>
                  <a:cubicBezTo>
                    <a:pt x="8990" y="11521"/>
                    <a:pt x="9102" y="11157"/>
                    <a:pt x="9102" y="10933"/>
                  </a:cubicBezTo>
                  <a:cubicBezTo>
                    <a:pt x="9102" y="10121"/>
                    <a:pt x="8766" y="8720"/>
                    <a:pt x="7702" y="8720"/>
                  </a:cubicBezTo>
                  <a:cubicBezTo>
                    <a:pt x="6890" y="8720"/>
                    <a:pt x="6414" y="9533"/>
                    <a:pt x="6554" y="10345"/>
                  </a:cubicBezTo>
                  <a:cubicBezTo>
                    <a:pt x="6554" y="11269"/>
                    <a:pt x="7478" y="11745"/>
                    <a:pt x="8402" y="12109"/>
                  </a:cubicBezTo>
                  <a:cubicBezTo>
                    <a:pt x="8178" y="12809"/>
                    <a:pt x="8066" y="13369"/>
                    <a:pt x="7814" y="13845"/>
                  </a:cubicBezTo>
                  <a:cubicBezTo>
                    <a:pt x="7254" y="16057"/>
                    <a:pt x="6666" y="18270"/>
                    <a:pt x="6078" y="20510"/>
                  </a:cubicBezTo>
                  <a:cubicBezTo>
                    <a:pt x="5490" y="20258"/>
                    <a:pt x="4902" y="20146"/>
                    <a:pt x="4313" y="20034"/>
                  </a:cubicBezTo>
                  <a:cubicBezTo>
                    <a:pt x="4677" y="18746"/>
                    <a:pt x="4902" y="17458"/>
                    <a:pt x="5266" y="16057"/>
                  </a:cubicBezTo>
                  <a:lnTo>
                    <a:pt x="5266" y="15721"/>
                  </a:lnTo>
                  <a:cubicBezTo>
                    <a:pt x="5154" y="15609"/>
                    <a:pt x="5154" y="15469"/>
                    <a:pt x="5014" y="15469"/>
                  </a:cubicBezTo>
                  <a:cubicBezTo>
                    <a:pt x="2101" y="13957"/>
                    <a:pt x="1289" y="10457"/>
                    <a:pt x="2101" y="7544"/>
                  </a:cubicBezTo>
                  <a:cubicBezTo>
                    <a:pt x="2913" y="4520"/>
                    <a:pt x="5378" y="2056"/>
                    <a:pt x="8402" y="1243"/>
                  </a:cubicBezTo>
                  <a:cubicBezTo>
                    <a:pt x="9162" y="1040"/>
                    <a:pt x="9917" y="944"/>
                    <a:pt x="10654" y="944"/>
                  </a:cubicBezTo>
                  <a:close/>
                  <a:moveTo>
                    <a:pt x="3425" y="20938"/>
                  </a:moveTo>
                  <a:cubicBezTo>
                    <a:pt x="3484" y="20938"/>
                    <a:pt x="3546" y="20945"/>
                    <a:pt x="3613" y="20958"/>
                  </a:cubicBezTo>
                  <a:cubicBezTo>
                    <a:pt x="3865" y="21070"/>
                    <a:pt x="3977" y="21070"/>
                    <a:pt x="4201" y="21070"/>
                  </a:cubicBezTo>
                  <a:cubicBezTo>
                    <a:pt x="5014" y="21322"/>
                    <a:pt x="5854" y="21546"/>
                    <a:pt x="6554" y="21658"/>
                  </a:cubicBezTo>
                  <a:lnTo>
                    <a:pt x="10866" y="22722"/>
                  </a:lnTo>
                  <a:cubicBezTo>
                    <a:pt x="11090" y="22834"/>
                    <a:pt x="11314" y="22946"/>
                    <a:pt x="11454" y="23058"/>
                  </a:cubicBezTo>
                  <a:cubicBezTo>
                    <a:pt x="11902" y="23758"/>
                    <a:pt x="11314" y="23870"/>
                    <a:pt x="10866" y="23870"/>
                  </a:cubicBezTo>
                  <a:cubicBezTo>
                    <a:pt x="10278" y="23870"/>
                    <a:pt x="10054" y="24710"/>
                    <a:pt x="10614" y="24935"/>
                  </a:cubicBezTo>
                  <a:cubicBezTo>
                    <a:pt x="10978" y="25523"/>
                    <a:pt x="10866" y="25859"/>
                    <a:pt x="10502" y="25971"/>
                  </a:cubicBezTo>
                  <a:cubicBezTo>
                    <a:pt x="10278" y="25971"/>
                    <a:pt x="10054" y="26111"/>
                    <a:pt x="9802" y="26111"/>
                  </a:cubicBezTo>
                  <a:cubicBezTo>
                    <a:pt x="9466" y="26111"/>
                    <a:pt x="9102" y="25971"/>
                    <a:pt x="8878" y="25971"/>
                  </a:cubicBezTo>
                  <a:cubicBezTo>
                    <a:pt x="8066" y="25859"/>
                    <a:pt x="7254" y="25747"/>
                    <a:pt x="6554" y="25523"/>
                  </a:cubicBezTo>
                  <a:cubicBezTo>
                    <a:pt x="5854" y="25411"/>
                    <a:pt x="5154" y="25159"/>
                    <a:pt x="4453" y="24935"/>
                  </a:cubicBezTo>
                  <a:cubicBezTo>
                    <a:pt x="4089" y="24822"/>
                    <a:pt x="3753" y="24710"/>
                    <a:pt x="3389" y="24458"/>
                  </a:cubicBezTo>
                  <a:lnTo>
                    <a:pt x="3165" y="24458"/>
                  </a:lnTo>
                  <a:cubicBezTo>
                    <a:pt x="2465" y="24234"/>
                    <a:pt x="2465" y="23870"/>
                    <a:pt x="3053" y="23310"/>
                  </a:cubicBezTo>
                  <a:lnTo>
                    <a:pt x="3053" y="23310"/>
                  </a:lnTo>
                  <a:cubicBezTo>
                    <a:pt x="3089" y="23317"/>
                    <a:pt x="3124" y="23321"/>
                    <a:pt x="3158" y="23321"/>
                  </a:cubicBezTo>
                  <a:cubicBezTo>
                    <a:pt x="3656" y="23321"/>
                    <a:pt x="3947" y="22594"/>
                    <a:pt x="3501" y="22358"/>
                  </a:cubicBezTo>
                  <a:cubicBezTo>
                    <a:pt x="3389" y="22358"/>
                    <a:pt x="3389" y="22246"/>
                    <a:pt x="3389" y="22246"/>
                  </a:cubicBezTo>
                  <a:lnTo>
                    <a:pt x="3277" y="22246"/>
                  </a:lnTo>
                  <a:cubicBezTo>
                    <a:pt x="3165" y="22134"/>
                    <a:pt x="2801" y="22022"/>
                    <a:pt x="2689" y="21910"/>
                  </a:cubicBezTo>
                  <a:cubicBezTo>
                    <a:pt x="2788" y="21294"/>
                    <a:pt x="2995" y="20938"/>
                    <a:pt x="3425" y="20938"/>
                  </a:cubicBezTo>
                  <a:close/>
                  <a:moveTo>
                    <a:pt x="3753" y="25747"/>
                  </a:moveTo>
                  <a:cubicBezTo>
                    <a:pt x="4453" y="25971"/>
                    <a:pt x="5266" y="26223"/>
                    <a:pt x="6078" y="26447"/>
                  </a:cubicBezTo>
                  <a:cubicBezTo>
                    <a:pt x="6778" y="26671"/>
                    <a:pt x="7702" y="26923"/>
                    <a:pt x="8766" y="27035"/>
                  </a:cubicBezTo>
                  <a:cubicBezTo>
                    <a:pt x="8507" y="28113"/>
                    <a:pt x="7493" y="28479"/>
                    <a:pt x="6507" y="28479"/>
                  </a:cubicBezTo>
                  <a:cubicBezTo>
                    <a:pt x="6109" y="28479"/>
                    <a:pt x="5715" y="28419"/>
                    <a:pt x="5378" y="28323"/>
                  </a:cubicBezTo>
                  <a:cubicBezTo>
                    <a:pt x="3977" y="27959"/>
                    <a:pt x="3613" y="26923"/>
                    <a:pt x="3753" y="25747"/>
                  </a:cubicBezTo>
                  <a:close/>
                  <a:moveTo>
                    <a:pt x="10844" y="0"/>
                  </a:moveTo>
                  <a:cubicBezTo>
                    <a:pt x="6994" y="0"/>
                    <a:pt x="3143" y="2199"/>
                    <a:pt x="1513" y="6144"/>
                  </a:cubicBezTo>
                  <a:cubicBezTo>
                    <a:pt x="1" y="9645"/>
                    <a:pt x="701" y="14209"/>
                    <a:pt x="4201" y="16169"/>
                  </a:cubicBezTo>
                  <a:cubicBezTo>
                    <a:pt x="3865" y="17458"/>
                    <a:pt x="3613" y="18746"/>
                    <a:pt x="3277" y="19922"/>
                  </a:cubicBezTo>
                  <a:cubicBezTo>
                    <a:pt x="3165" y="19922"/>
                    <a:pt x="3053" y="19922"/>
                    <a:pt x="2913" y="20034"/>
                  </a:cubicBezTo>
                  <a:cubicBezTo>
                    <a:pt x="2213" y="20146"/>
                    <a:pt x="1513" y="20622"/>
                    <a:pt x="1513" y="21434"/>
                  </a:cubicBezTo>
                  <a:cubicBezTo>
                    <a:pt x="1401" y="21770"/>
                    <a:pt x="1653" y="22134"/>
                    <a:pt x="1877" y="22470"/>
                  </a:cubicBezTo>
                  <a:cubicBezTo>
                    <a:pt x="1289" y="22834"/>
                    <a:pt x="1065" y="23534"/>
                    <a:pt x="1401" y="24346"/>
                  </a:cubicBezTo>
                  <a:cubicBezTo>
                    <a:pt x="1653" y="24822"/>
                    <a:pt x="2213" y="25159"/>
                    <a:pt x="2801" y="25411"/>
                  </a:cubicBezTo>
                  <a:cubicBezTo>
                    <a:pt x="2577" y="27259"/>
                    <a:pt x="3053" y="28771"/>
                    <a:pt x="5154" y="29247"/>
                  </a:cubicBezTo>
                  <a:cubicBezTo>
                    <a:pt x="5582" y="29365"/>
                    <a:pt x="6062" y="29431"/>
                    <a:pt x="6545" y="29431"/>
                  </a:cubicBezTo>
                  <a:cubicBezTo>
                    <a:pt x="8018" y="29431"/>
                    <a:pt x="9521" y="28813"/>
                    <a:pt x="9690" y="27147"/>
                  </a:cubicBezTo>
                  <a:cubicBezTo>
                    <a:pt x="10278" y="27147"/>
                    <a:pt x="10754" y="27035"/>
                    <a:pt x="11202" y="26811"/>
                  </a:cubicBezTo>
                  <a:cubicBezTo>
                    <a:pt x="11902" y="26335"/>
                    <a:pt x="12266" y="25411"/>
                    <a:pt x="11902" y="24710"/>
                  </a:cubicBezTo>
                  <a:cubicBezTo>
                    <a:pt x="12491" y="24458"/>
                    <a:pt x="12855" y="24122"/>
                    <a:pt x="12855" y="23534"/>
                  </a:cubicBezTo>
                  <a:cubicBezTo>
                    <a:pt x="12855" y="22946"/>
                    <a:pt x="12491" y="22470"/>
                    <a:pt x="12014" y="22246"/>
                  </a:cubicBezTo>
                  <a:cubicBezTo>
                    <a:pt x="12379" y="21210"/>
                    <a:pt x="12715" y="20146"/>
                    <a:pt x="12967" y="19222"/>
                  </a:cubicBezTo>
                  <a:cubicBezTo>
                    <a:pt x="13179" y="19250"/>
                    <a:pt x="13388" y="19263"/>
                    <a:pt x="13592" y="19263"/>
                  </a:cubicBezTo>
                  <a:cubicBezTo>
                    <a:pt x="16642" y="19263"/>
                    <a:pt x="18744" y="16239"/>
                    <a:pt x="19715" y="13509"/>
                  </a:cubicBezTo>
                  <a:cubicBezTo>
                    <a:pt x="21004" y="10121"/>
                    <a:pt x="20668" y="6368"/>
                    <a:pt x="18315" y="3568"/>
                  </a:cubicBezTo>
                  <a:cubicBezTo>
                    <a:pt x="16373" y="1134"/>
                    <a:pt x="13608" y="0"/>
                    <a:pt x="10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5" name="Google Shape;1515;p29"/>
            <p:cNvSpPr/>
            <p:nvPr/>
          </p:nvSpPr>
          <p:spPr>
            <a:xfrm>
              <a:off x="6326875" y="2900525"/>
              <a:ext cx="152925" cy="44175"/>
            </a:xfrm>
            <a:custGeom>
              <a:avLst/>
              <a:gdLst/>
              <a:ahLst/>
              <a:cxnLst/>
              <a:rect l="l" t="t" r="r" b="b"/>
              <a:pathLst>
                <a:path w="6117" h="1767" extrusionOk="0">
                  <a:moveTo>
                    <a:pt x="439" y="1"/>
                  </a:moveTo>
                  <a:cubicBezTo>
                    <a:pt x="66" y="1"/>
                    <a:pt x="1" y="476"/>
                    <a:pt x="306" y="603"/>
                  </a:cubicBezTo>
                  <a:cubicBezTo>
                    <a:pt x="2071" y="1051"/>
                    <a:pt x="3807" y="1527"/>
                    <a:pt x="5571" y="1751"/>
                  </a:cubicBezTo>
                  <a:cubicBezTo>
                    <a:pt x="5601" y="1762"/>
                    <a:pt x="5631" y="1766"/>
                    <a:pt x="5659" y="1766"/>
                  </a:cubicBezTo>
                  <a:cubicBezTo>
                    <a:pt x="5947" y="1766"/>
                    <a:pt x="6116" y="1291"/>
                    <a:pt x="5683" y="1163"/>
                  </a:cubicBezTo>
                  <a:cubicBezTo>
                    <a:pt x="3947" y="939"/>
                    <a:pt x="2183" y="463"/>
                    <a:pt x="558" y="15"/>
                  </a:cubicBezTo>
                  <a:cubicBezTo>
                    <a:pt x="516" y="5"/>
                    <a:pt x="476" y="1"/>
                    <a:pt x="4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6" name="Google Shape;1516;p29"/>
            <p:cNvSpPr/>
            <p:nvPr/>
          </p:nvSpPr>
          <p:spPr>
            <a:xfrm>
              <a:off x="6565550" y="2207975"/>
              <a:ext cx="37825" cy="100750"/>
            </a:xfrm>
            <a:custGeom>
              <a:avLst/>
              <a:gdLst/>
              <a:ahLst/>
              <a:cxnLst/>
              <a:rect l="l" t="t" r="r" b="b"/>
              <a:pathLst>
                <a:path w="1513" h="4030" extrusionOk="0">
                  <a:moveTo>
                    <a:pt x="915" y="1"/>
                  </a:moveTo>
                  <a:cubicBezTo>
                    <a:pt x="776" y="1"/>
                    <a:pt x="644" y="51"/>
                    <a:pt x="561" y="162"/>
                  </a:cubicBezTo>
                  <a:cubicBezTo>
                    <a:pt x="337" y="750"/>
                    <a:pt x="337" y="1338"/>
                    <a:pt x="225" y="1926"/>
                  </a:cubicBezTo>
                  <a:cubicBezTo>
                    <a:pt x="113" y="2514"/>
                    <a:pt x="1" y="3102"/>
                    <a:pt x="1" y="3662"/>
                  </a:cubicBezTo>
                  <a:cubicBezTo>
                    <a:pt x="1" y="3899"/>
                    <a:pt x="143" y="4030"/>
                    <a:pt x="274" y="4030"/>
                  </a:cubicBezTo>
                  <a:cubicBezTo>
                    <a:pt x="343" y="4030"/>
                    <a:pt x="410" y="3992"/>
                    <a:pt x="449" y="3914"/>
                  </a:cubicBezTo>
                  <a:cubicBezTo>
                    <a:pt x="1037" y="2962"/>
                    <a:pt x="1513" y="1562"/>
                    <a:pt x="1513" y="526"/>
                  </a:cubicBezTo>
                  <a:cubicBezTo>
                    <a:pt x="1513" y="207"/>
                    <a:pt x="1199" y="1"/>
                    <a:pt x="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7" name="Google Shape;1517;p29"/>
            <p:cNvSpPr/>
            <p:nvPr/>
          </p:nvSpPr>
          <p:spPr>
            <a:xfrm>
              <a:off x="6083900" y="2468950"/>
              <a:ext cx="107825" cy="40625"/>
            </a:xfrm>
            <a:custGeom>
              <a:avLst/>
              <a:gdLst/>
              <a:ahLst/>
              <a:cxnLst/>
              <a:rect l="l" t="t" r="r" b="b"/>
              <a:pathLst>
                <a:path w="4313" h="1625" extrusionOk="0">
                  <a:moveTo>
                    <a:pt x="700" y="0"/>
                  </a:moveTo>
                  <a:cubicBezTo>
                    <a:pt x="224" y="0"/>
                    <a:pt x="0" y="700"/>
                    <a:pt x="476" y="924"/>
                  </a:cubicBezTo>
                  <a:cubicBezTo>
                    <a:pt x="1064" y="1176"/>
                    <a:pt x="1624" y="1288"/>
                    <a:pt x="2212" y="1400"/>
                  </a:cubicBezTo>
                  <a:cubicBezTo>
                    <a:pt x="2800" y="1512"/>
                    <a:pt x="3389" y="1624"/>
                    <a:pt x="3977" y="1624"/>
                  </a:cubicBezTo>
                  <a:cubicBezTo>
                    <a:pt x="4201" y="1624"/>
                    <a:pt x="4313" y="1176"/>
                    <a:pt x="4089" y="1064"/>
                  </a:cubicBezTo>
                  <a:cubicBezTo>
                    <a:pt x="3277" y="476"/>
                    <a:pt x="1764" y="0"/>
                    <a:pt x="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6763675" y="2661450"/>
              <a:ext cx="107850" cy="37850"/>
            </a:xfrm>
            <a:custGeom>
              <a:avLst/>
              <a:gdLst/>
              <a:ahLst/>
              <a:cxnLst/>
              <a:rect l="l" t="t" r="r" b="b"/>
              <a:pathLst>
                <a:path w="4314" h="1514" extrusionOk="0">
                  <a:moveTo>
                    <a:pt x="337" y="1"/>
                  </a:moveTo>
                  <a:cubicBezTo>
                    <a:pt x="113" y="1"/>
                    <a:pt x="1" y="365"/>
                    <a:pt x="225" y="477"/>
                  </a:cubicBezTo>
                  <a:cubicBezTo>
                    <a:pt x="1037" y="1065"/>
                    <a:pt x="2577" y="1513"/>
                    <a:pt x="3613" y="1513"/>
                  </a:cubicBezTo>
                  <a:cubicBezTo>
                    <a:pt x="3977" y="1513"/>
                    <a:pt x="4313" y="813"/>
                    <a:pt x="3837" y="701"/>
                  </a:cubicBezTo>
                  <a:cubicBezTo>
                    <a:pt x="3277" y="477"/>
                    <a:pt x="2689" y="365"/>
                    <a:pt x="2101" y="225"/>
                  </a:cubicBezTo>
                  <a:cubicBezTo>
                    <a:pt x="1513" y="113"/>
                    <a:pt x="925" y="1"/>
                    <a:pt x="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6266175" y="2236425"/>
              <a:ext cx="67575" cy="89225"/>
            </a:xfrm>
            <a:custGeom>
              <a:avLst/>
              <a:gdLst/>
              <a:ahLst/>
              <a:cxnLst/>
              <a:rect l="l" t="t" r="r" b="b"/>
              <a:pathLst>
                <a:path w="2703" h="3569" extrusionOk="0">
                  <a:moveTo>
                    <a:pt x="661" y="0"/>
                  </a:moveTo>
                  <a:cubicBezTo>
                    <a:pt x="330" y="0"/>
                    <a:pt x="1" y="214"/>
                    <a:pt x="186" y="564"/>
                  </a:cubicBezTo>
                  <a:cubicBezTo>
                    <a:pt x="410" y="1124"/>
                    <a:pt x="774" y="1600"/>
                    <a:pt x="1110" y="2076"/>
                  </a:cubicBezTo>
                  <a:cubicBezTo>
                    <a:pt x="1474" y="2524"/>
                    <a:pt x="1810" y="3112"/>
                    <a:pt x="2174" y="3476"/>
                  </a:cubicBezTo>
                  <a:cubicBezTo>
                    <a:pt x="2239" y="3541"/>
                    <a:pt x="2313" y="3568"/>
                    <a:pt x="2383" y="3568"/>
                  </a:cubicBezTo>
                  <a:cubicBezTo>
                    <a:pt x="2555" y="3568"/>
                    <a:pt x="2702" y="3403"/>
                    <a:pt x="2622" y="3224"/>
                  </a:cubicBezTo>
                  <a:cubicBezTo>
                    <a:pt x="2398" y="2188"/>
                    <a:pt x="1698" y="900"/>
                    <a:pt x="998" y="88"/>
                  </a:cubicBezTo>
                  <a:cubicBezTo>
                    <a:pt x="902" y="28"/>
                    <a:pt x="781" y="0"/>
                    <a:pt x="6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6621700" y="2842950"/>
              <a:ext cx="67400" cy="90400"/>
            </a:xfrm>
            <a:custGeom>
              <a:avLst/>
              <a:gdLst/>
              <a:ahLst/>
              <a:cxnLst/>
              <a:rect l="l" t="t" r="r" b="b"/>
              <a:pathLst>
                <a:path w="2696" h="3616" extrusionOk="0">
                  <a:moveTo>
                    <a:pt x="323" y="1"/>
                  </a:moveTo>
                  <a:cubicBezTo>
                    <a:pt x="143" y="1"/>
                    <a:pt x="0" y="172"/>
                    <a:pt x="79" y="330"/>
                  </a:cubicBezTo>
                  <a:cubicBezTo>
                    <a:pt x="303" y="1366"/>
                    <a:pt x="1003" y="2766"/>
                    <a:pt x="1703" y="3466"/>
                  </a:cubicBezTo>
                  <a:cubicBezTo>
                    <a:pt x="1807" y="3571"/>
                    <a:pt x="1939" y="3615"/>
                    <a:pt x="2068" y="3615"/>
                  </a:cubicBezTo>
                  <a:cubicBezTo>
                    <a:pt x="2390" y="3615"/>
                    <a:pt x="2695" y="3338"/>
                    <a:pt x="2515" y="3018"/>
                  </a:cubicBezTo>
                  <a:cubicBezTo>
                    <a:pt x="2291" y="2430"/>
                    <a:pt x="1955" y="1954"/>
                    <a:pt x="1591" y="1506"/>
                  </a:cubicBezTo>
                  <a:cubicBezTo>
                    <a:pt x="1255" y="1030"/>
                    <a:pt x="891" y="554"/>
                    <a:pt x="555" y="106"/>
                  </a:cubicBezTo>
                  <a:cubicBezTo>
                    <a:pt x="480" y="31"/>
                    <a:pt x="398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6122150" y="2725325"/>
              <a:ext cx="95800" cy="61775"/>
            </a:xfrm>
            <a:custGeom>
              <a:avLst/>
              <a:gdLst/>
              <a:ahLst/>
              <a:cxnLst/>
              <a:rect l="l" t="t" r="r" b="b"/>
              <a:pathLst>
                <a:path w="3832" h="2471" extrusionOk="0">
                  <a:moveTo>
                    <a:pt x="3506" y="0"/>
                  </a:moveTo>
                  <a:cubicBezTo>
                    <a:pt x="3466" y="0"/>
                    <a:pt x="3421" y="7"/>
                    <a:pt x="3371" y="22"/>
                  </a:cubicBezTo>
                  <a:cubicBezTo>
                    <a:pt x="2447" y="246"/>
                    <a:pt x="1046" y="834"/>
                    <a:pt x="234" y="1647"/>
                  </a:cubicBezTo>
                  <a:cubicBezTo>
                    <a:pt x="1" y="1854"/>
                    <a:pt x="200" y="2471"/>
                    <a:pt x="587" y="2471"/>
                  </a:cubicBezTo>
                  <a:cubicBezTo>
                    <a:pt x="618" y="2471"/>
                    <a:pt x="650" y="2467"/>
                    <a:pt x="682" y="2459"/>
                  </a:cubicBezTo>
                  <a:cubicBezTo>
                    <a:pt x="1270" y="2235"/>
                    <a:pt x="1747" y="1871"/>
                    <a:pt x="2195" y="1535"/>
                  </a:cubicBezTo>
                  <a:cubicBezTo>
                    <a:pt x="2783" y="1170"/>
                    <a:pt x="3259" y="834"/>
                    <a:pt x="3735" y="470"/>
                  </a:cubicBezTo>
                  <a:cubicBezTo>
                    <a:pt x="3832" y="277"/>
                    <a:pt x="3761" y="0"/>
                    <a:pt x="3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6737075" y="2383150"/>
              <a:ext cx="95900" cy="62700"/>
            </a:xfrm>
            <a:custGeom>
              <a:avLst/>
              <a:gdLst/>
              <a:ahLst/>
              <a:cxnLst/>
              <a:rect l="l" t="t" r="r" b="b"/>
              <a:pathLst>
                <a:path w="3836" h="2508" extrusionOk="0">
                  <a:moveTo>
                    <a:pt x="3342" y="0"/>
                  </a:moveTo>
                  <a:cubicBezTo>
                    <a:pt x="3288" y="0"/>
                    <a:pt x="3229" y="14"/>
                    <a:pt x="3165" y="44"/>
                  </a:cubicBezTo>
                  <a:cubicBezTo>
                    <a:pt x="2577" y="296"/>
                    <a:pt x="2101" y="632"/>
                    <a:pt x="1653" y="996"/>
                  </a:cubicBezTo>
                  <a:cubicBezTo>
                    <a:pt x="1065" y="1220"/>
                    <a:pt x="589" y="1556"/>
                    <a:pt x="141" y="2032"/>
                  </a:cubicBezTo>
                  <a:cubicBezTo>
                    <a:pt x="1" y="2144"/>
                    <a:pt x="141" y="2508"/>
                    <a:pt x="477" y="2508"/>
                  </a:cubicBezTo>
                  <a:cubicBezTo>
                    <a:pt x="1401" y="2256"/>
                    <a:pt x="2801" y="1556"/>
                    <a:pt x="3641" y="856"/>
                  </a:cubicBezTo>
                  <a:cubicBezTo>
                    <a:pt x="3835" y="565"/>
                    <a:pt x="3693" y="0"/>
                    <a:pt x="3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523" name="Google Shape;1523;p29"/>
          <p:cNvGrpSpPr/>
          <p:nvPr/>
        </p:nvGrpSpPr>
        <p:grpSpPr>
          <a:xfrm>
            <a:off x="10604534" y="1800634"/>
            <a:ext cx="1435839" cy="822033"/>
            <a:chOff x="6296725" y="1350475"/>
            <a:chExt cx="1079550" cy="616525"/>
          </a:xfrm>
        </p:grpSpPr>
        <p:sp>
          <p:nvSpPr>
            <p:cNvPr id="1524" name="Google Shape;1524;p29"/>
            <p:cNvSpPr/>
            <p:nvPr/>
          </p:nvSpPr>
          <p:spPr>
            <a:xfrm>
              <a:off x="6314975" y="1380925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6296725" y="13504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526" name="Google Shape;1526;p29"/>
          <p:cNvGrpSpPr/>
          <p:nvPr/>
        </p:nvGrpSpPr>
        <p:grpSpPr>
          <a:xfrm>
            <a:off x="190029" y="3127700"/>
            <a:ext cx="1362288" cy="780067"/>
            <a:chOff x="85725" y="2420875"/>
            <a:chExt cx="1024250" cy="585050"/>
          </a:xfrm>
        </p:grpSpPr>
        <p:sp>
          <p:nvSpPr>
            <p:cNvPr id="1527" name="Google Shape;1527;p29"/>
            <p:cNvSpPr/>
            <p:nvPr/>
          </p:nvSpPr>
          <p:spPr>
            <a:xfrm>
              <a:off x="100950" y="2448625"/>
              <a:ext cx="985225" cy="530700"/>
            </a:xfrm>
            <a:custGeom>
              <a:avLst/>
              <a:gdLst/>
              <a:ahLst/>
              <a:cxnLst/>
              <a:rect l="l" t="t" r="r" b="b"/>
              <a:pathLst>
                <a:path w="39409" h="21228" extrusionOk="0">
                  <a:moveTo>
                    <a:pt x="25518" y="1"/>
                  </a:moveTo>
                  <a:cubicBezTo>
                    <a:pt x="22382" y="1"/>
                    <a:pt x="20618" y="3025"/>
                    <a:pt x="19806" y="5714"/>
                  </a:cubicBezTo>
                  <a:cubicBezTo>
                    <a:pt x="19750" y="5896"/>
                    <a:pt x="19575" y="5987"/>
                    <a:pt x="19400" y="5987"/>
                  </a:cubicBezTo>
                  <a:cubicBezTo>
                    <a:pt x="19225" y="5987"/>
                    <a:pt x="19050" y="5896"/>
                    <a:pt x="18994" y="5714"/>
                  </a:cubicBezTo>
                  <a:cubicBezTo>
                    <a:pt x="18529" y="3197"/>
                    <a:pt x="17422" y="921"/>
                    <a:pt x="14657" y="921"/>
                  </a:cubicBezTo>
                  <a:cubicBezTo>
                    <a:pt x="14591" y="921"/>
                    <a:pt x="14525" y="922"/>
                    <a:pt x="14457" y="925"/>
                  </a:cubicBezTo>
                  <a:cubicBezTo>
                    <a:pt x="11881" y="1037"/>
                    <a:pt x="10368" y="3837"/>
                    <a:pt x="11069" y="6190"/>
                  </a:cubicBezTo>
                  <a:cubicBezTo>
                    <a:pt x="11147" y="6427"/>
                    <a:pt x="10879" y="6677"/>
                    <a:pt x="10635" y="6677"/>
                  </a:cubicBezTo>
                  <a:cubicBezTo>
                    <a:pt x="10532" y="6677"/>
                    <a:pt x="10435" y="6633"/>
                    <a:pt x="10368" y="6526"/>
                  </a:cubicBezTo>
                  <a:cubicBezTo>
                    <a:pt x="9780" y="5826"/>
                    <a:pt x="9080" y="4902"/>
                    <a:pt x="8156" y="4678"/>
                  </a:cubicBezTo>
                  <a:cubicBezTo>
                    <a:pt x="7916" y="4610"/>
                    <a:pt x="7679" y="4579"/>
                    <a:pt x="7448" y="4579"/>
                  </a:cubicBezTo>
                  <a:cubicBezTo>
                    <a:pt x="6442" y="4579"/>
                    <a:pt x="5540" y="5165"/>
                    <a:pt x="4880" y="5826"/>
                  </a:cubicBezTo>
                  <a:cubicBezTo>
                    <a:pt x="3368" y="7478"/>
                    <a:pt x="3003" y="10026"/>
                    <a:pt x="4880" y="11678"/>
                  </a:cubicBezTo>
                  <a:cubicBezTo>
                    <a:pt x="5076" y="11875"/>
                    <a:pt x="4929" y="12264"/>
                    <a:pt x="4645" y="12264"/>
                  </a:cubicBezTo>
                  <a:cubicBezTo>
                    <a:pt x="4604" y="12264"/>
                    <a:pt x="4561" y="12256"/>
                    <a:pt x="4516" y="12238"/>
                  </a:cubicBezTo>
                  <a:cubicBezTo>
                    <a:pt x="4401" y="12228"/>
                    <a:pt x="4288" y="12224"/>
                    <a:pt x="4176" y="12224"/>
                  </a:cubicBezTo>
                  <a:cubicBezTo>
                    <a:pt x="1794" y="12224"/>
                    <a:pt x="0" y="14454"/>
                    <a:pt x="455" y="16915"/>
                  </a:cubicBezTo>
                  <a:cubicBezTo>
                    <a:pt x="791" y="18539"/>
                    <a:pt x="1855" y="19715"/>
                    <a:pt x="3368" y="20416"/>
                  </a:cubicBezTo>
                  <a:cubicBezTo>
                    <a:pt x="6756" y="21116"/>
                    <a:pt x="10256" y="21228"/>
                    <a:pt x="13757" y="21228"/>
                  </a:cubicBezTo>
                  <a:cubicBezTo>
                    <a:pt x="17481" y="21116"/>
                    <a:pt x="21206" y="21004"/>
                    <a:pt x="24958" y="20892"/>
                  </a:cubicBezTo>
                  <a:cubicBezTo>
                    <a:pt x="28459" y="20780"/>
                    <a:pt x="32295" y="20892"/>
                    <a:pt x="35684" y="19827"/>
                  </a:cubicBezTo>
                  <a:cubicBezTo>
                    <a:pt x="37420" y="19379"/>
                    <a:pt x="39408" y="17979"/>
                    <a:pt x="38960" y="15991"/>
                  </a:cubicBezTo>
                  <a:cubicBezTo>
                    <a:pt x="38596" y="13891"/>
                    <a:pt x="36272" y="13303"/>
                    <a:pt x="34508" y="13303"/>
                  </a:cubicBezTo>
                  <a:cubicBezTo>
                    <a:pt x="34060" y="13303"/>
                    <a:pt x="33920" y="12715"/>
                    <a:pt x="34284" y="12491"/>
                  </a:cubicBezTo>
                  <a:cubicBezTo>
                    <a:pt x="36272" y="11314"/>
                    <a:pt x="36860" y="8626"/>
                    <a:pt x="35096" y="7002"/>
                  </a:cubicBezTo>
                  <a:cubicBezTo>
                    <a:pt x="34424" y="6330"/>
                    <a:pt x="33569" y="6012"/>
                    <a:pt x="32715" y="6012"/>
                  </a:cubicBezTo>
                  <a:cubicBezTo>
                    <a:pt x="31505" y="6012"/>
                    <a:pt x="30296" y="6649"/>
                    <a:pt x="29607" y="7814"/>
                  </a:cubicBezTo>
                  <a:cubicBezTo>
                    <a:pt x="29532" y="7973"/>
                    <a:pt x="29417" y="8038"/>
                    <a:pt x="29301" y="8038"/>
                  </a:cubicBezTo>
                  <a:cubicBezTo>
                    <a:pt x="29069" y="8038"/>
                    <a:pt x="28832" y="7777"/>
                    <a:pt x="28907" y="7478"/>
                  </a:cubicBezTo>
                  <a:cubicBezTo>
                    <a:pt x="29271" y="4790"/>
                    <a:pt x="29495" y="1"/>
                    <a:pt x="25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85725" y="2420875"/>
              <a:ext cx="1024250" cy="585050"/>
            </a:xfrm>
            <a:custGeom>
              <a:avLst/>
              <a:gdLst/>
              <a:ahLst/>
              <a:cxnLst/>
              <a:rect l="l" t="t" r="r" b="b"/>
              <a:pathLst>
                <a:path w="40970" h="23402" extrusionOk="0">
                  <a:moveTo>
                    <a:pt x="26127" y="1335"/>
                  </a:moveTo>
                  <a:cubicBezTo>
                    <a:pt x="27192" y="1335"/>
                    <a:pt x="27892" y="1699"/>
                    <a:pt x="28480" y="2287"/>
                  </a:cubicBezTo>
                  <a:cubicBezTo>
                    <a:pt x="29628" y="3799"/>
                    <a:pt x="29516" y="6488"/>
                    <a:pt x="29292" y="8588"/>
                  </a:cubicBezTo>
                  <a:cubicBezTo>
                    <a:pt x="29180" y="8924"/>
                    <a:pt x="29404" y="9288"/>
                    <a:pt x="29768" y="9400"/>
                  </a:cubicBezTo>
                  <a:cubicBezTo>
                    <a:pt x="29992" y="9400"/>
                    <a:pt x="30328" y="9288"/>
                    <a:pt x="30468" y="9036"/>
                  </a:cubicBezTo>
                  <a:cubicBezTo>
                    <a:pt x="31028" y="8112"/>
                    <a:pt x="31980" y="7524"/>
                    <a:pt x="33016" y="7412"/>
                  </a:cubicBezTo>
                  <a:cubicBezTo>
                    <a:pt x="33166" y="7394"/>
                    <a:pt x="33315" y="7385"/>
                    <a:pt x="33463" y="7385"/>
                  </a:cubicBezTo>
                  <a:cubicBezTo>
                    <a:pt x="34254" y="7385"/>
                    <a:pt x="35003" y="7652"/>
                    <a:pt x="35593" y="8336"/>
                  </a:cubicBezTo>
                  <a:cubicBezTo>
                    <a:pt x="36293" y="9036"/>
                    <a:pt x="36629" y="9988"/>
                    <a:pt x="36517" y="10912"/>
                  </a:cubicBezTo>
                  <a:cubicBezTo>
                    <a:pt x="36293" y="11948"/>
                    <a:pt x="35705" y="12900"/>
                    <a:pt x="34781" y="13348"/>
                  </a:cubicBezTo>
                  <a:cubicBezTo>
                    <a:pt x="34529" y="13601"/>
                    <a:pt x="34417" y="13825"/>
                    <a:pt x="34529" y="14189"/>
                  </a:cubicBezTo>
                  <a:cubicBezTo>
                    <a:pt x="34529" y="14413"/>
                    <a:pt x="34781" y="14637"/>
                    <a:pt x="35117" y="14637"/>
                  </a:cubicBezTo>
                  <a:cubicBezTo>
                    <a:pt x="36293" y="14637"/>
                    <a:pt x="38869" y="15001"/>
                    <a:pt x="39317" y="17101"/>
                  </a:cubicBezTo>
                  <a:cubicBezTo>
                    <a:pt x="39569" y="18249"/>
                    <a:pt x="38981" y="19901"/>
                    <a:pt x="36293" y="20713"/>
                  </a:cubicBezTo>
                  <a:cubicBezTo>
                    <a:pt x="33492" y="21526"/>
                    <a:pt x="30580" y="21638"/>
                    <a:pt x="27528" y="21750"/>
                  </a:cubicBezTo>
                  <a:lnTo>
                    <a:pt x="25567" y="21750"/>
                  </a:lnTo>
                  <a:cubicBezTo>
                    <a:pt x="21703" y="22002"/>
                    <a:pt x="17978" y="22002"/>
                    <a:pt x="14366" y="22114"/>
                  </a:cubicBezTo>
                  <a:cubicBezTo>
                    <a:pt x="11089" y="22114"/>
                    <a:pt x="7589" y="22002"/>
                    <a:pt x="3977" y="21301"/>
                  </a:cubicBezTo>
                  <a:cubicBezTo>
                    <a:pt x="2576" y="20601"/>
                    <a:pt x="1624" y="19313"/>
                    <a:pt x="1288" y="17913"/>
                  </a:cubicBezTo>
                  <a:cubicBezTo>
                    <a:pt x="1064" y="16737"/>
                    <a:pt x="1400" y="15589"/>
                    <a:pt x="2212" y="14749"/>
                  </a:cubicBezTo>
                  <a:cubicBezTo>
                    <a:pt x="2841" y="14019"/>
                    <a:pt x="3854" y="13584"/>
                    <a:pt x="4804" y="13584"/>
                  </a:cubicBezTo>
                  <a:cubicBezTo>
                    <a:pt x="4912" y="13584"/>
                    <a:pt x="5019" y="13589"/>
                    <a:pt x="5125" y="13601"/>
                  </a:cubicBezTo>
                  <a:cubicBezTo>
                    <a:pt x="5171" y="13621"/>
                    <a:pt x="5215" y="13630"/>
                    <a:pt x="5259" y="13630"/>
                  </a:cubicBezTo>
                  <a:cubicBezTo>
                    <a:pt x="5454" y="13630"/>
                    <a:pt x="5621" y="13443"/>
                    <a:pt x="5713" y="13236"/>
                  </a:cubicBezTo>
                  <a:cubicBezTo>
                    <a:pt x="5825" y="13012"/>
                    <a:pt x="5713" y="12788"/>
                    <a:pt x="5601" y="12536"/>
                  </a:cubicBezTo>
                  <a:cubicBezTo>
                    <a:pt x="4901" y="11948"/>
                    <a:pt x="4425" y="11136"/>
                    <a:pt x="4425" y="10212"/>
                  </a:cubicBezTo>
                  <a:cubicBezTo>
                    <a:pt x="4425" y="9036"/>
                    <a:pt x="4901" y="8000"/>
                    <a:pt x="5713" y="7048"/>
                  </a:cubicBezTo>
                  <a:cubicBezTo>
                    <a:pt x="6025" y="6760"/>
                    <a:pt x="6913" y="5937"/>
                    <a:pt x="8042" y="5937"/>
                  </a:cubicBezTo>
                  <a:cubicBezTo>
                    <a:pt x="8230" y="5937"/>
                    <a:pt x="8425" y="5960"/>
                    <a:pt x="8625" y="6012"/>
                  </a:cubicBezTo>
                  <a:cubicBezTo>
                    <a:pt x="9577" y="6236"/>
                    <a:pt x="10165" y="6936"/>
                    <a:pt x="10725" y="7748"/>
                  </a:cubicBezTo>
                  <a:lnTo>
                    <a:pt x="10865" y="7748"/>
                  </a:lnTo>
                  <a:cubicBezTo>
                    <a:pt x="10948" y="7934"/>
                    <a:pt x="11152" y="8043"/>
                    <a:pt x="11355" y="8043"/>
                  </a:cubicBezTo>
                  <a:cubicBezTo>
                    <a:pt x="11427" y="8043"/>
                    <a:pt x="11499" y="8029"/>
                    <a:pt x="11566" y="8000"/>
                  </a:cubicBezTo>
                  <a:cubicBezTo>
                    <a:pt x="11790" y="7748"/>
                    <a:pt x="12014" y="7524"/>
                    <a:pt x="11902" y="7188"/>
                  </a:cubicBezTo>
                  <a:cubicBezTo>
                    <a:pt x="11566" y="6012"/>
                    <a:pt x="11678" y="4723"/>
                    <a:pt x="12378" y="3799"/>
                  </a:cubicBezTo>
                  <a:cubicBezTo>
                    <a:pt x="13078" y="2847"/>
                    <a:pt x="14002" y="2287"/>
                    <a:pt x="15066" y="2287"/>
                  </a:cubicBezTo>
                  <a:cubicBezTo>
                    <a:pt x="15142" y="2283"/>
                    <a:pt x="15217" y="2282"/>
                    <a:pt x="15291" y="2282"/>
                  </a:cubicBezTo>
                  <a:cubicBezTo>
                    <a:pt x="18032" y="2282"/>
                    <a:pt x="19024" y="4778"/>
                    <a:pt x="19379" y="6824"/>
                  </a:cubicBezTo>
                  <a:cubicBezTo>
                    <a:pt x="19379" y="7048"/>
                    <a:pt x="19603" y="7300"/>
                    <a:pt x="19967" y="7300"/>
                  </a:cubicBezTo>
                  <a:cubicBezTo>
                    <a:pt x="20191" y="7300"/>
                    <a:pt x="20527" y="7188"/>
                    <a:pt x="20667" y="6824"/>
                  </a:cubicBezTo>
                  <a:cubicBezTo>
                    <a:pt x="21815" y="3211"/>
                    <a:pt x="23691" y="1335"/>
                    <a:pt x="26127" y="1335"/>
                  </a:cubicBezTo>
                  <a:close/>
                  <a:moveTo>
                    <a:pt x="26006" y="1"/>
                  </a:moveTo>
                  <a:cubicBezTo>
                    <a:pt x="22943" y="1"/>
                    <a:pt x="21155" y="2657"/>
                    <a:pt x="20191" y="4611"/>
                  </a:cubicBezTo>
                  <a:cubicBezTo>
                    <a:pt x="19827" y="3435"/>
                    <a:pt x="19267" y="2623"/>
                    <a:pt x="18426" y="2035"/>
                  </a:cubicBezTo>
                  <a:cubicBezTo>
                    <a:pt x="17601" y="1388"/>
                    <a:pt x="16473" y="1043"/>
                    <a:pt x="15397" y="1043"/>
                  </a:cubicBezTo>
                  <a:cubicBezTo>
                    <a:pt x="15122" y="1043"/>
                    <a:pt x="14852" y="1065"/>
                    <a:pt x="14590" y="1111"/>
                  </a:cubicBezTo>
                  <a:cubicBezTo>
                    <a:pt x="12378" y="1335"/>
                    <a:pt x="10613" y="3323"/>
                    <a:pt x="10501" y="5647"/>
                  </a:cubicBezTo>
                  <a:cubicBezTo>
                    <a:pt x="9801" y="5087"/>
                    <a:pt x="9213" y="4723"/>
                    <a:pt x="8513" y="4723"/>
                  </a:cubicBezTo>
                  <a:cubicBezTo>
                    <a:pt x="8331" y="4692"/>
                    <a:pt x="8148" y="4676"/>
                    <a:pt x="7963" y="4676"/>
                  </a:cubicBezTo>
                  <a:cubicBezTo>
                    <a:pt x="6837" y="4676"/>
                    <a:pt x="5679" y="5249"/>
                    <a:pt x="4789" y="6236"/>
                  </a:cubicBezTo>
                  <a:cubicBezTo>
                    <a:pt x="3024" y="8000"/>
                    <a:pt x="2688" y="10688"/>
                    <a:pt x="3865" y="12424"/>
                  </a:cubicBezTo>
                  <a:cubicBezTo>
                    <a:pt x="2800" y="12648"/>
                    <a:pt x="1876" y="13236"/>
                    <a:pt x="1176" y="14189"/>
                  </a:cubicBezTo>
                  <a:cubicBezTo>
                    <a:pt x="364" y="15113"/>
                    <a:pt x="0" y="16401"/>
                    <a:pt x="112" y="17801"/>
                  </a:cubicBezTo>
                  <a:cubicBezTo>
                    <a:pt x="364" y="19649"/>
                    <a:pt x="1764" y="21638"/>
                    <a:pt x="3500" y="22450"/>
                  </a:cubicBezTo>
                  <a:cubicBezTo>
                    <a:pt x="3865" y="22590"/>
                    <a:pt x="4201" y="22702"/>
                    <a:pt x="4565" y="22702"/>
                  </a:cubicBezTo>
                  <a:cubicBezTo>
                    <a:pt x="7365" y="23290"/>
                    <a:pt x="10165" y="23402"/>
                    <a:pt x="12826" y="23402"/>
                  </a:cubicBezTo>
                  <a:lnTo>
                    <a:pt x="16578" y="23402"/>
                  </a:lnTo>
                  <a:cubicBezTo>
                    <a:pt x="20667" y="23290"/>
                    <a:pt x="25567" y="23150"/>
                    <a:pt x="30468" y="22926"/>
                  </a:cubicBezTo>
                  <a:cubicBezTo>
                    <a:pt x="30692" y="22814"/>
                    <a:pt x="30804" y="22814"/>
                    <a:pt x="31028" y="22814"/>
                  </a:cubicBezTo>
                  <a:cubicBezTo>
                    <a:pt x="34305" y="22702"/>
                    <a:pt x="38729" y="22338"/>
                    <a:pt x="40381" y="19201"/>
                  </a:cubicBezTo>
                  <a:cubicBezTo>
                    <a:pt x="40969" y="17801"/>
                    <a:pt x="40717" y="16289"/>
                    <a:pt x="39793" y="15113"/>
                  </a:cubicBezTo>
                  <a:cubicBezTo>
                    <a:pt x="38981" y="14301"/>
                    <a:pt x="38029" y="13713"/>
                    <a:pt x="36769" y="13488"/>
                  </a:cubicBezTo>
                  <a:cubicBezTo>
                    <a:pt x="38281" y="11612"/>
                    <a:pt x="38169" y="9036"/>
                    <a:pt x="36517" y="7412"/>
                  </a:cubicBezTo>
                  <a:cubicBezTo>
                    <a:pt x="35662" y="6494"/>
                    <a:pt x="34512" y="6050"/>
                    <a:pt x="33335" y="6050"/>
                  </a:cubicBezTo>
                  <a:cubicBezTo>
                    <a:pt x="32429" y="6050"/>
                    <a:pt x="31508" y="6312"/>
                    <a:pt x="30692" y="6824"/>
                  </a:cubicBezTo>
                  <a:cubicBezTo>
                    <a:pt x="30916" y="2735"/>
                    <a:pt x="29516" y="411"/>
                    <a:pt x="26716" y="47"/>
                  </a:cubicBezTo>
                  <a:cubicBezTo>
                    <a:pt x="26472" y="16"/>
                    <a:pt x="26235" y="1"/>
                    <a:pt x="26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529" name="Google Shape;1529;p29"/>
          <p:cNvGrpSpPr/>
          <p:nvPr/>
        </p:nvGrpSpPr>
        <p:grpSpPr>
          <a:xfrm>
            <a:off x="6316901" y="5593400"/>
            <a:ext cx="1132292" cy="1154533"/>
            <a:chOff x="4625600" y="4272500"/>
            <a:chExt cx="851325" cy="865900"/>
          </a:xfrm>
        </p:grpSpPr>
        <p:sp>
          <p:nvSpPr>
            <p:cNvPr id="1530" name="Google Shape;1530;p29"/>
            <p:cNvSpPr/>
            <p:nvPr/>
          </p:nvSpPr>
          <p:spPr>
            <a:xfrm>
              <a:off x="5168175" y="4510725"/>
              <a:ext cx="165775" cy="140750"/>
            </a:xfrm>
            <a:custGeom>
              <a:avLst/>
              <a:gdLst/>
              <a:ahLst/>
              <a:cxnLst/>
              <a:rect l="l" t="t" r="r" b="b"/>
              <a:pathLst>
                <a:path w="6631" h="5630" extrusionOk="0">
                  <a:moveTo>
                    <a:pt x="3357" y="0"/>
                  </a:moveTo>
                  <a:cubicBezTo>
                    <a:pt x="3054" y="0"/>
                    <a:pt x="2744" y="41"/>
                    <a:pt x="2437" y="128"/>
                  </a:cubicBezTo>
                  <a:cubicBezTo>
                    <a:pt x="2213" y="128"/>
                    <a:pt x="1988" y="240"/>
                    <a:pt x="1736" y="464"/>
                  </a:cubicBezTo>
                  <a:cubicBezTo>
                    <a:pt x="1624" y="464"/>
                    <a:pt x="1624" y="464"/>
                    <a:pt x="1624" y="604"/>
                  </a:cubicBezTo>
                  <a:cubicBezTo>
                    <a:pt x="1400" y="604"/>
                    <a:pt x="1288" y="716"/>
                    <a:pt x="1148" y="828"/>
                  </a:cubicBezTo>
                  <a:cubicBezTo>
                    <a:pt x="812" y="1164"/>
                    <a:pt x="700" y="1528"/>
                    <a:pt x="448" y="1864"/>
                  </a:cubicBezTo>
                  <a:cubicBezTo>
                    <a:pt x="0" y="3152"/>
                    <a:pt x="336" y="4804"/>
                    <a:pt x="1624" y="5364"/>
                  </a:cubicBezTo>
                  <a:cubicBezTo>
                    <a:pt x="1980" y="5548"/>
                    <a:pt x="2358" y="5630"/>
                    <a:pt x="2738" y="5630"/>
                  </a:cubicBezTo>
                  <a:cubicBezTo>
                    <a:pt x="4095" y="5630"/>
                    <a:pt x="5478" y="4585"/>
                    <a:pt x="5937" y="3404"/>
                  </a:cubicBezTo>
                  <a:cubicBezTo>
                    <a:pt x="6630" y="1396"/>
                    <a:pt x="5120" y="0"/>
                    <a:pt x="3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4981250" y="4377175"/>
              <a:ext cx="142825" cy="153200"/>
            </a:xfrm>
            <a:custGeom>
              <a:avLst/>
              <a:gdLst/>
              <a:ahLst/>
              <a:cxnLst/>
              <a:rect l="l" t="t" r="r" b="b"/>
              <a:pathLst>
                <a:path w="5713" h="6128" extrusionOk="0">
                  <a:moveTo>
                    <a:pt x="2885" y="1"/>
                  </a:moveTo>
                  <a:cubicBezTo>
                    <a:pt x="1815" y="1"/>
                    <a:pt x="712" y="749"/>
                    <a:pt x="224" y="1969"/>
                  </a:cubicBezTo>
                  <a:cubicBezTo>
                    <a:pt x="112" y="2193"/>
                    <a:pt x="0" y="2445"/>
                    <a:pt x="0" y="2669"/>
                  </a:cubicBezTo>
                  <a:lnTo>
                    <a:pt x="0" y="2893"/>
                  </a:lnTo>
                  <a:lnTo>
                    <a:pt x="0" y="3369"/>
                  </a:lnTo>
                  <a:cubicBezTo>
                    <a:pt x="0" y="3845"/>
                    <a:pt x="112" y="4181"/>
                    <a:pt x="364" y="4545"/>
                  </a:cubicBezTo>
                  <a:cubicBezTo>
                    <a:pt x="800" y="5438"/>
                    <a:pt x="1894" y="6127"/>
                    <a:pt x="2966" y="6127"/>
                  </a:cubicBezTo>
                  <a:cubicBezTo>
                    <a:pt x="3273" y="6127"/>
                    <a:pt x="3578" y="6070"/>
                    <a:pt x="3865" y="5946"/>
                  </a:cubicBezTo>
                  <a:cubicBezTo>
                    <a:pt x="5489" y="5246"/>
                    <a:pt x="5713" y="2781"/>
                    <a:pt x="4901" y="1269"/>
                  </a:cubicBezTo>
                  <a:cubicBezTo>
                    <a:pt x="4408" y="389"/>
                    <a:pt x="3655" y="1"/>
                    <a:pt x="28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4986850" y="4893350"/>
              <a:ext cx="166650" cy="136575"/>
            </a:xfrm>
            <a:custGeom>
              <a:avLst/>
              <a:gdLst/>
              <a:ahLst/>
              <a:cxnLst/>
              <a:rect l="l" t="t" r="r" b="b"/>
              <a:pathLst>
                <a:path w="6666" h="5463" extrusionOk="0">
                  <a:moveTo>
                    <a:pt x="2353" y="0"/>
                  </a:moveTo>
                  <a:cubicBezTo>
                    <a:pt x="1176" y="337"/>
                    <a:pt x="588" y="1261"/>
                    <a:pt x="0" y="2325"/>
                  </a:cubicBezTo>
                  <a:cubicBezTo>
                    <a:pt x="0" y="2437"/>
                    <a:pt x="0" y="2661"/>
                    <a:pt x="140" y="2913"/>
                  </a:cubicBezTo>
                  <a:cubicBezTo>
                    <a:pt x="328" y="4464"/>
                    <a:pt x="1916" y="5462"/>
                    <a:pt x="3465" y="5462"/>
                  </a:cubicBezTo>
                  <a:cubicBezTo>
                    <a:pt x="3762" y="5462"/>
                    <a:pt x="4057" y="5426"/>
                    <a:pt x="4341" y="5349"/>
                  </a:cubicBezTo>
                  <a:cubicBezTo>
                    <a:pt x="6665" y="4761"/>
                    <a:pt x="6665" y="1961"/>
                    <a:pt x="4901" y="561"/>
                  </a:cubicBezTo>
                  <a:cubicBezTo>
                    <a:pt x="4677" y="449"/>
                    <a:pt x="4453" y="337"/>
                    <a:pt x="4201" y="225"/>
                  </a:cubicBezTo>
                  <a:lnTo>
                    <a:pt x="4089" y="225"/>
                  </a:lnTo>
                  <a:cubicBezTo>
                    <a:pt x="3865" y="113"/>
                    <a:pt x="3753" y="0"/>
                    <a:pt x="3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5170975" y="4750300"/>
              <a:ext cx="166500" cy="141000"/>
            </a:xfrm>
            <a:custGeom>
              <a:avLst/>
              <a:gdLst/>
              <a:ahLst/>
              <a:cxnLst/>
              <a:rect l="l" t="t" r="r" b="b"/>
              <a:pathLst>
                <a:path w="6660" h="5640" extrusionOk="0">
                  <a:moveTo>
                    <a:pt x="3319" y="0"/>
                  </a:moveTo>
                  <a:cubicBezTo>
                    <a:pt x="3028" y="0"/>
                    <a:pt x="2731" y="39"/>
                    <a:pt x="2437" y="122"/>
                  </a:cubicBezTo>
                  <a:cubicBezTo>
                    <a:pt x="2213" y="234"/>
                    <a:pt x="1989" y="346"/>
                    <a:pt x="1736" y="458"/>
                  </a:cubicBezTo>
                  <a:cubicBezTo>
                    <a:pt x="1624" y="458"/>
                    <a:pt x="1624" y="570"/>
                    <a:pt x="1624" y="570"/>
                  </a:cubicBezTo>
                  <a:cubicBezTo>
                    <a:pt x="1400" y="682"/>
                    <a:pt x="1288" y="822"/>
                    <a:pt x="1176" y="934"/>
                  </a:cubicBezTo>
                  <a:cubicBezTo>
                    <a:pt x="812" y="1158"/>
                    <a:pt x="588" y="1522"/>
                    <a:pt x="476" y="1858"/>
                  </a:cubicBezTo>
                  <a:cubicBezTo>
                    <a:pt x="0" y="3034"/>
                    <a:pt x="476" y="4070"/>
                    <a:pt x="924" y="5022"/>
                  </a:cubicBezTo>
                  <a:cubicBezTo>
                    <a:pt x="1176" y="5134"/>
                    <a:pt x="1288" y="5246"/>
                    <a:pt x="1512" y="5358"/>
                  </a:cubicBezTo>
                  <a:cubicBezTo>
                    <a:pt x="1897" y="5551"/>
                    <a:pt x="2308" y="5639"/>
                    <a:pt x="2721" y="5639"/>
                  </a:cubicBezTo>
                  <a:cubicBezTo>
                    <a:pt x="4052" y="5639"/>
                    <a:pt x="5403" y="4717"/>
                    <a:pt x="5937" y="3370"/>
                  </a:cubicBezTo>
                  <a:cubicBezTo>
                    <a:pt x="6659" y="1468"/>
                    <a:pt x="5104" y="0"/>
                    <a:pt x="3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4762825" y="4479200"/>
              <a:ext cx="145625" cy="151925"/>
            </a:xfrm>
            <a:custGeom>
              <a:avLst/>
              <a:gdLst/>
              <a:ahLst/>
              <a:cxnLst/>
              <a:rect l="l" t="t" r="r" b="b"/>
              <a:pathLst>
                <a:path w="5825" h="6077" extrusionOk="0">
                  <a:moveTo>
                    <a:pt x="2872" y="0"/>
                  </a:moveTo>
                  <a:cubicBezTo>
                    <a:pt x="1784" y="0"/>
                    <a:pt x="692" y="718"/>
                    <a:pt x="224" y="1865"/>
                  </a:cubicBezTo>
                  <a:cubicBezTo>
                    <a:pt x="112" y="2201"/>
                    <a:pt x="0" y="2425"/>
                    <a:pt x="0" y="2677"/>
                  </a:cubicBezTo>
                  <a:lnTo>
                    <a:pt x="0" y="2789"/>
                  </a:lnTo>
                  <a:lnTo>
                    <a:pt x="0" y="3377"/>
                  </a:lnTo>
                  <a:cubicBezTo>
                    <a:pt x="0" y="3713"/>
                    <a:pt x="112" y="4189"/>
                    <a:pt x="336" y="4525"/>
                  </a:cubicBezTo>
                  <a:cubicBezTo>
                    <a:pt x="797" y="5447"/>
                    <a:pt x="1894" y="6076"/>
                    <a:pt x="2967" y="6076"/>
                  </a:cubicBezTo>
                  <a:cubicBezTo>
                    <a:pt x="3264" y="6076"/>
                    <a:pt x="3558" y="6028"/>
                    <a:pt x="3837" y="5925"/>
                  </a:cubicBezTo>
                  <a:cubicBezTo>
                    <a:pt x="5461" y="5113"/>
                    <a:pt x="5825" y="2677"/>
                    <a:pt x="5013" y="1277"/>
                  </a:cubicBezTo>
                  <a:cubicBezTo>
                    <a:pt x="4467" y="387"/>
                    <a:pt x="3671" y="0"/>
                    <a:pt x="28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4657800" y="4304450"/>
              <a:ext cx="772925" cy="799125"/>
            </a:xfrm>
            <a:custGeom>
              <a:avLst/>
              <a:gdLst/>
              <a:ahLst/>
              <a:cxnLst/>
              <a:rect l="l" t="t" r="r" b="b"/>
              <a:pathLst>
                <a:path w="30917" h="31965" extrusionOk="0">
                  <a:moveTo>
                    <a:pt x="15867" y="1851"/>
                  </a:moveTo>
                  <a:cubicBezTo>
                    <a:pt x="16915" y="1851"/>
                    <a:pt x="17941" y="2351"/>
                    <a:pt x="18651" y="3478"/>
                  </a:cubicBezTo>
                  <a:cubicBezTo>
                    <a:pt x="20163" y="5690"/>
                    <a:pt x="19239" y="8967"/>
                    <a:pt x="16551" y="9779"/>
                  </a:cubicBezTo>
                  <a:cubicBezTo>
                    <a:pt x="16296" y="9835"/>
                    <a:pt x="16034" y="9863"/>
                    <a:pt x="15772" y="9863"/>
                  </a:cubicBezTo>
                  <a:cubicBezTo>
                    <a:pt x="14482" y="9863"/>
                    <a:pt x="13184" y="9202"/>
                    <a:pt x="12602" y="8155"/>
                  </a:cubicBezTo>
                  <a:lnTo>
                    <a:pt x="12238" y="7790"/>
                  </a:lnTo>
                  <a:cubicBezTo>
                    <a:pt x="11650" y="6614"/>
                    <a:pt x="11650" y="5214"/>
                    <a:pt x="12350" y="4066"/>
                  </a:cubicBezTo>
                  <a:cubicBezTo>
                    <a:pt x="13138" y="2679"/>
                    <a:pt x="14520" y="1851"/>
                    <a:pt x="15867" y="1851"/>
                  </a:cubicBezTo>
                  <a:close/>
                  <a:moveTo>
                    <a:pt x="7083" y="5872"/>
                  </a:moveTo>
                  <a:cubicBezTo>
                    <a:pt x="8140" y="5872"/>
                    <a:pt x="9183" y="6365"/>
                    <a:pt x="9914" y="7454"/>
                  </a:cubicBezTo>
                  <a:cubicBezTo>
                    <a:pt x="11426" y="9779"/>
                    <a:pt x="10502" y="12915"/>
                    <a:pt x="7814" y="13755"/>
                  </a:cubicBezTo>
                  <a:cubicBezTo>
                    <a:pt x="7503" y="13847"/>
                    <a:pt x="7182" y="13891"/>
                    <a:pt x="6861" y="13891"/>
                  </a:cubicBezTo>
                  <a:cubicBezTo>
                    <a:pt x="5621" y="13891"/>
                    <a:pt x="4393" y="13239"/>
                    <a:pt x="3837" y="12215"/>
                  </a:cubicBezTo>
                  <a:cubicBezTo>
                    <a:pt x="3725" y="12103"/>
                    <a:pt x="3613" y="11991"/>
                    <a:pt x="3613" y="11879"/>
                  </a:cubicBezTo>
                  <a:cubicBezTo>
                    <a:pt x="2913" y="10703"/>
                    <a:pt x="2913" y="9191"/>
                    <a:pt x="3613" y="8014"/>
                  </a:cubicBezTo>
                  <a:cubicBezTo>
                    <a:pt x="4394" y="6656"/>
                    <a:pt x="5750" y="5872"/>
                    <a:pt x="7083" y="5872"/>
                  </a:cubicBezTo>
                  <a:close/>
                  <a:moveTo>
                    <a:pt x="23718" y="7142"/>
                  </a:moveTo>
                  <a:cubicBezTo>
                    <a:pt x="26203" y="7142"/>
                    <a:pt x="28256" y="9119"/>
                    <a:pt x="27416" y="11767"/>
                  </a:cubicBezTo>
                  <a:cubicBezTo>
                    <a:pt x="26843" y="13567"/>
                    <a:pt x="25152" y="14738"/>
                    <a:pt x="23389" y="14738"/>
                  </a:cubicBezTo>
                  <a:cubicBezTo>
                    <a:pt x="22656" y="14738"/>
                    <a:pt x="21910" y="14535"/>
                    <a:pt x="21227" y="14091"/>
                  </a:cubicBezTo>
                  <a:cubicBezTo>
                    <a:pt x="19939" y="13167"/>
                    <a:pt x="19351" y="11403"/>
                    <a:pt x="19939" y="10003"/>
                  </a:cubicBezTo>
                  <a:cubicBezTo>
                    <a:pt x="19939" y="9891"/>
                    <a:pt x="19939" y="9667"/>
                    <a:pt x="20051" y="9555"/>
                  </a:cubicBezTo>
                  <a:cubicBezTo>
                    <a:pt x="20527" y="8267"/>
                    <a:pt x="21703" y="7454"/>
                    <a:pt x="22964" y="7202"/>
                  </a:cubicBezTo>
                  <a:cubicBezTo>
                    <a:pt x="23218" y="7162"/>
                    <a:pt x="23470" y="7142"/>
                    <a:pt x="23718" y="7142"/>
                  </a:cubicBezTo>
                  <a:close/>
                  <a:moveTo>
                    <a:pt x="23864" y="16715"/>
                  </a:moveTo>
                  <a:cubicBezTo>
                    <a:pt x="26324" y="16715"/>
                    <a:pt x="28266" y="18773"/>
                    <a:pt x="27528" y="21316"/>
                  </a:cubicBezTo>
                  <a:cubicBezTo>
                    <a:pt x="26956" y="23132"/>
                    <a:pt x="25270" y="24364"/>
                    <a:pt x="23511" y="24364"/>
                  </a:cubicBezTo>
                  <a:cubicBezTo>
                    <a:pt x="22775" y="24364"/>
                    <a:pt x="22025" y="24148"/>
                    <a:pt x="21339" y="23669"/>
                  </a:cubicBezTo>
                  <a:cubicBezTo>
                    <a:pt x="20051" y="22856"/>
                    <a:pt x="19463" y="20980"/>
                    <a:pt x="20051" y="19580"/>
                  </a:cubicBezTo>
                  <a:cubicBezTo>
                    <a:pt x="20051" y="19468"/>
                    <a:pt x="20051" y="19356"/>
                    <a:pt x="20163" y="19216"/>
                  </a:cubicBezTo>
                  <a:cubicBezTo>
                    <a:pt x="20639" y="17956"/>
                    <a:pt x="21815" y="17004"/>
                    <a:pt x="23104" y="16780"/>
                  </a:cubicBezTo>
                  <a:cubicBezTo>
                    <a:pt x="23361" y="16736"/>
                    <a:pt x="23615" y="16715"/>
                    <a:pt x="23864" y="16715"/>
                  </a:cubicBezTo>
                  <a:close/>
                  <a:moveTo>
                    <a:pt x="16436" y="22477"/>
                  </a:moveTo>
                  <a:cubicBezTo>
                    <a:pt x="17427" y="22477"/>
                    <a:pt x="18332" y="22845"/>
                    <a:pt x="19127" y="23556"/>
                  </a:cubicBezTo>
                  <a:cubicBezTo>
                    <a:pt x="21115" y="25517"/>
                    <a:pt x="20863" y="28905"/>
                    <a:pt x="18063" y="29857"/>
                  </a:cubicBezTo>
                  <a:cubicBezTo>
                    <a:pt x="17579" y="30026"/>
                    <a:pt x="17090" y="30105"/>
                    <a:pt x="16613" y="30105"/>
                  </a:cubicBezTo>
                  <a:cubicBezTo>
                    <a:pt x="14471" y="30105"/>
                    <a:pt x="12577" y="28507"/>
                    <a:pt x="12462" y="26217"/>
                  </a:cubicBezTo>
                  <a:cubicBezTo>
                    <a:pt x="12462" y="24593"/>
                    <a:pt x="13638" y="23080"/>
                    <a:pt x="15039" y="22716"/>
                  </a:cubicBezTo>
                  <a:cubicBezTo>
                    <a:pt x="15151" y="22604"/>
                    <a:pt x="15263" y="22604"/>
                    <a:pt x="15403" y="22604"/>
                  </a:cubicBezTo>
                  <a:cubicBezTo>
                    <a:pt x="15756" y="22519"/>
                    <a:pt x="16101" y="22477"/>
                    <a:pt x="16436" y="22477"/>
                  </a:cubicBezTo>
                  <a:close/>
                  <a:moveTo>
                    <a:pt x="14847" y="1"/>
                  </a:moveTo>
                  <a:cubicBezTo>
                    <a:pt x="10594" y="1"/>
                    <a:pt x="6373" y="1860"/>
                    <a:pt x="3613" y="5354"/>
                  </a:cubicBezTo>
                  <a:cubicBezTo>
                    <a:pt x="1513" y="7902"/>
                    <a:pt x="1" y="11655"/>
                    <a:pt x="813" y="15015"/>
                  </a:cubicBezTo>
                  <a:cubicBezTo>
                    <a:pt x="1401" y="16416"/>
                    <a:pt x="2213" y="17704"/>
                    <a:pt x="3249" y="18768"/>
                  </a:cubicBezTo>
                  <a:cubicBezTo>
                    <a:pt x="4649" y="20280"/>
                    <a:pt x="6301" y="21204"/>
                    <a:pt x="7926" y="22492"/>
                  </a:cubicBezTo>
                  <a:cubicBezTo>
                    <a:pt x="9214" y="23556"/>
                    <a:pt x="9326" y="25181"/>
                    <a:pt x="9914" y="26805"/>
                  </a:cubicBezTo>
                  <a:cubicBezTo>
                    <a:pt x="10614" y="28457"/>
                    <a:pt x="11902" y="29969"/>
                    <a:pt x="13414" y="31005"/>
                  </a:cubicBezTo>
                  <a:cubicBezTo>
                    <a:pt x="14515" y="31679"/>
                    <a:pt x="15674" y="31964"/>
                    <a:pt x="16839" y="31964"/>
                  </a:cubicBezTo>
                  <a:cubicBezTo>
                    <a:pt x="19110" y="31964"/>
                    <a:pt x="21402" y="30882"/>
                    <a:pt x="23328" y="29493"/>
                  </a:cubicBezTo>
                  <a:cubicBezTo>
                    <a:pt x="26128" y="27393"/>
                    <a:pt x="28228" y="24481"/>
                    <a:pt x="29628" y="21316"/>
                  </a:cubicBezTo>
                  <a:cubicBezTo>
                    <a:pt x="30217" y="19692"/>
                    <a:pt x="30805" y="17956"/>
                    <a:pt x="30917" y="16080"/>
                  </a:cubicBezTo>
                  <a:cubicBezTo>
                    <a:pt x="30917" y="14091"/>
                    <a:pt x="30329" y="12355"/>
                    <a:pt x="29404" y="10591"/>
                  </a:cubicBezTo>
                  <a:cubicBezTo>
                    <a:pt x="27752" y="7202"/>
                    <a:pt x="25428" y="4178"/>
                    <a:pt x="22263" y="2078"/>
                  </a:cubicBezTo>
                  <a:cubicBezTo>
                    <a:pt x="19988" y="677"/>
                    <a:pt x="17412" y="1"/>
                    <a:pt x="14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4625600" y="4272500"/>
              <a:ext cx="851325" cy="865900"/>
            </a:xfrm>
            <a:custGeom>
              <a:avLst/>
              <a:gdLst/>
              <a:ahLst/>
              <a:cxnLst/>
              <a:rect l="l" t="t" r="r" b="b"/>
              <a:pathLst>
                <a:path w="34053" h="34636" extrusionOk="0">
                  <a:moveTo>
                    <a:pt x="16102" y="1367"/>
                  </a:moveTo>
                  <a:cubicBezTo>
                    <a:pt x="18651" y="1367"/>
                    <a:pt x="21227" y="2068"/>
                    <a:pt x="23551" y="3580"/>
                  </a:cubicBezTo>
                  <a:cubicBezTo>
                    <a:pt x="26352" y="5344"/>
                    <a:pt x="28816" y="8256"/>
                    <a:pt x="30552" y="11869"/>
                  </a:cubicBezTo>
                  <a:cubicBezTo>
                    <a:pt x="31253" y="13381"/>
                    <a:pt x="32093" y="15257"/>
                    <a:pt x="31953" y="17358"/>
                  </a:cubicBezTo>
                  <a:cubicBezTo>
                    <a:pt x="31953" y="18870"/>
                    <a:pt x="31505" y="20634"/>
                    <a:pt x="30692" y="22482"/>
                  </a:cubicBezTo>
                  <a:cubicBezTo>
                    <a:pt x="29292" y="25871"/>
                    <a:pt x="27192" y="28671"/>
                    <a:pt x="24504" y="30659"/>
                  </a:cubicBezTo>
                  <a:cubicBezTo>
                    <a:pt x="23040" y="31713"/>
                    <a:pt x="20666" y="33106"/>
                    <a:pt x="18139" y="33106"/>
                  </a:cubicBezTo>
                  <a:cubicBezTo>
                    <a:pt x="17039" y="33106"/>
                    <a:pt x="15910" y="32842"/>
                    <a:pt x="14814" y="32171"/>
                  </a:cubicBezTo>
                  <a:cubicBezTo>
                    <a:pt x="13302" y="31247"/>
                    <a:pt x="12126" y="29735"/>
                    <a:pt x="11426" y="27971"/>
                  </a:cubicBezTo>
                  <a:cubicBezTo>
                    <a:pt x="11202" y="27495"/>
                    <a:pt x="11090" y="27047"/>
                    <a:pt x="10950" y="26683"/>
                  </a:cubicBezTo>
                  <a:cubicBezTo>
                    <a:pt x="10614" y="25535"/>
                    <a:pt x="10250" y="24470"/>
                    <a:pt x="9214" y="23658"/>
                  </a:cubicBezTo>
                  <a:cubicBezTo>
                    <a:pt x="8738" y="23182"/>
                    <a:pt x="8037" y="22734"/>
                    <a:pt x="7589" y="22370"/>
                  </a:cubicBezTo>
                  <a:cubicBezTo>
                    <a:pt x="6525" y="21670"/>
                    <a:pt x="5601" y="20858"/>
                    <a:pt x="4649" y="20046"/>
                  </a:cubicBezTo>
                  <a:cubicBezTo>
                    <a:pt x="3613" y="18870"/>
                    <a:pt x="2801" y="17582"/>
                    <a:pt x="2213" y="16293"/>
                  </a:cubicBezTo>
                  <a:cubicBezTo>
                    <a:pt x="1401" y="12793"/>
                    <a:pt x="3137" y="9068"/>
                    <a:pt x="5013" y="6744"/>
                  </a:cubicBezTo>
                  <a:cubicBezTo>
                    <a:pt x="7701" y="3244"/>
                    <a:pt x="11902" y="1367"/>
                    <a:pt x="16102" y="1367"/>
                  </a:cubicBezTo>
                  <a:close/>
                  <a:moveTo>
                    <a:pt x="15959" y="1"/>
                  </a:moveTo>
                  <a:cubicBezTo>
                    <a:pt x="12008" y="1"/>
                    <a:pt x="8096" y="1436"/>
                    <a:pt x="5237" y="4280"/>
                  </a:cubicBezTo>
                  <a:cubicBezTo>
                    <a:pt x="2689" y="6856"/>
                    <a:pt x="0" y="11281"/>
                    <a:pt x="700" y="15957"/>
                  </a:cubicBezTo>
                  <a:cubicBezTo>
                    <a:pt x="1289" y="19458"/>
                    <a:pt x="3949" y="22734"/>
                    <a:pt x="8289" y="24834"/>
                  </a:cubicBezTo>
                  <a:cubicBezTo>
                    <a:pt x="8738" y="25283"/>
                    <a:pt x="9102" y="25871"/>
                    <a:pt x="9326" y="26459"/>
                  </a:cubicBezTo>
                  <a:lnTo>
                    <a:pt x="9438" y="26795"/>
                  </a:lnTo>
                  <a:cubicBezTo>
                    <a:pt x="9550" y="27635"/>
                    <a:pt x="9802" y="28335"/>
                    <a:pt x="10138" y="29035"/>
                  </a:cubicBezTo>
                  <a:cubicBezTo>
                    <a:pt x="10838" y="30659"/>
                    <a:pt x="12014" y="32059"/>
                    <a:pt x="13414" y="32984"/>
                  </a:cubicBezTo>
                  <a:cubicBezTo>
                    <a:pt x="14926" y="34160"/>
                    <a:pt x="16439" y="34636"/>
                    <a:pt x="18203" y="34636"/>
                  </a:cubicBezTo>
                  <a:cubicBezTo>
                    <a:pt x="18903" y="34636"/>
                    <a:pt x="19603" y="34636"/>
                    <a:pt x="20303" y="34384"/>
                  </a:cubicBezTo>
                  <a:cubicBezTo>
                    <a:pt x="24840" y="33348"/>
                    <a:pt x="29404" y="28671"/>
                    <a:pt x="31505" y="24582"/>
                  </a:cubicBezTo>
                  <a:cubicBezTo>
                    <a:pt x="33605" y="20382"/>
                    <a:pt x="34053" y="16657"/>
                    <a:pt x="32793" y="13269"/>
                  </a:cubicBezTo>
                  <a:cubicBezTo>
                    <a:pt x="31393" y="9292"/>
                    <a:pt x="28928" y="5792"/>
                    <a:pt x="25792" y="3356"/>
                  </a:cubicBezTo>
                  <a:cubicBezTo>
                    <a:pt x="22946" y="1113"/>
                    <a:pt x="19438" y="1"/>
                    <a:pt x="159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4969350" y="4866375"/>
              <a:ext cx="216350" cy="190700"/>
            </a:xfrm>
            <a:custGeom>
              <a:avLst/>
              <a:gdLst/>
              <a:ahLst/>
              <a:cxnLst/>
              <a:rect l="l" t="t" r="r" b="b"/>
              <a:pathLst>
                <a:path w="8654" h="7628" extrusionOk="0">
                  <a:moveTo>
                    <a:pt x="4201" y="1079"/>
                  </a:moveTo>
                  <a:cubicBezTo>
                    <a:pt x="4453" y="1079"/>
                    <a:pt x="4565" y="1192"/>
                    <a:pt x="4789" y="1304"/>
                  </a:cubicBezTo>
                  <a:lnTo>
                    <a:pt x="4901" y="1304"/>
                  </a:lnTo>
                  <a:cubicBezTo>
                    <a:pt x="5153" y="1416"/>
                    <a:pt x="5377" y="1528"/>
                    <a:pt x="5601" y="1640"/>
                  </a:cubicBezTo>
                  <a:cubicBezTo>
                    <a:pt x="7365" y="3040"/>
                    <a:pt x="7365" y="5840"/>
                    <a:pt x="5041" y="6428"/>
                  </a:cubicBezTo>
                  <a:cubicBezTo>
                    <a:pt x="4757" y="6505"/>
                    <a:pt x="4462" y="6541"/>
                    <a:pt x="4165" y="6541"/>
                  </a:cubicBezTo>
                  <a:cubicBezTo>
                    <a:pt x="2616" y="6541"/>
                    <a:pt x="1028" y="5543"/>
                    <a:pt x="840" y="3992"/>
                  </a:cubicBezTo>
                  <a:cubicBezTo>
                    <a:pt x="700" y="3740"/>
                    <a:pt x="700" y="3516"/>
                    <a:pt x="700" y="3404"/>
                  </a:cubicBezTo>
                  <a:cubicBezTo>
                    <a:pt x="1288" y="2340"/>
                    <a:pt x="1876" y="1416"/>
                    <a:pt x="3053" y="1079"/>
                  </a:cubicBezTo>
                  <a:close/>
                  <a:moveTo>
                    <a:pt x="3974" y="0"/>
                  </a:moveTo>
                  <a:cubicBezTo>
                    <a:pt x="3639" y="0"/>
                    <a:pt x="3294" y="42"/>
                    <a:pt x="2941" y="127"/>
                  </a:cubicBezTo>
                  <a:cubicBezTo>
                    <a:pt x="2801" y="127"/>
                    <a:pt x="2689" y="127"/>
                    <a:pt x="2577" y="239"/>
                  </a:cubicBezTo>
                  <a:cubicBezTo>
                    <a:pt x="1176" y="603"/>
                    <a:pt x="0" y="2116"/>
                    <a:pt x="0" y="3740"/>
                  </a:cubicBezTo>
                  <a:cubicBezTo>
                    <a:pt x="115" y="6030"/>
                    <a:pt x="2009" y="7628"/>
                    <a:pt x="4151" y="7628"/>
                  </a:cubicBezTo>
                  <a:cubicBezTo>
                    <a:pt x="4628" y="7628"/>
                    <a:pt x="5117" y="7549"/>
                    <a:pt x="5601" y="7380"/>
                  </a:cubicBezTo>
                  <a:cubicBezTo>
                    <a:pt x="8401" y="6428"/>
                    <a:pt x="8653" y="3040"/>
                    <a:pt x="6665" y="1079"/>
                  </a:cubicBezTo>
                  <a:cubicBezTo>
                    <a:pt x="5870" y="368"/>
                    <a:pt x="4965" y="0"/>
                    <a:pt x="3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38" name="Google Shape;1538;p29"/>
            <p:cNvSpPr/>
            <p:nvPr/>
          </p:nvSpPr>
          <p:spPr>
            <a:xfrm>
              <a:off x="5144375" y="4722300"/>
              <a:ext cx="220075" cy="191250"/>
            </a:xfrm>
            <a:custGeom>
              <a:avLst/>
              <a:gdLst/>
              <a:ahLst/>
              <a:cxnLst/>
              <a:rect l="l" t="t" r="r" b="b"/>
              <a:pathLst>
                <a:path w="8803" h="7650" extrusionOk="0">
                  <a:moveTo>
                    <a:pt x="4383" y="1120"/>
                  </a:moveTo>
                  <a:cubicBezTo>
                    <a:pt x="6168" y="1120"/>
                    <a:pt x="7723" y="2588"/>
                    <a:pt x="7001" y="4490"/>
                  </a:cubicBezTo>
                  <a:cubicBezTo>
                    <a:pt x="6467" y="5837"/>
                    <a:pt x="5116" y="6759"/>
                    <a:pt x="3785" y="6759"/>
                  </a:cubicBezTo>
                  <a:cubicBezTo>
                    <a:pt x="3372" y="6759"/>
                    <a:pt x="2961" y="6671"/>
                    <a:pt x="2576" y="6478"/>
                  </a:cubicBezTo>
                  <a:cubicBezTo>
                    <a:pt x="2352" y="6366"/>
                    <a:pt x="2240" y="6254"/>
                    <a:pt x="1988" y="6142"/>
                  </a:cubicBezTo>
                  <a:cubicBezTo>
                    <a:pt x="1540" y="5190"/>
                    <a:pt x="1064" y="4154"/>
                    <a:pt x="1540" y="2978"/>
                  </a:cubicBezTo>
                  <a:cubicBezTo>
                    <a:pt x="1652" y="2642"/>
                    <a:pt x="1876" y="2278"/>
                    <a:pt x="2240" y="2054"/>
                  </a:cubicBezTo>
                  <a:cubicBezTo>
                    <a:pt x="2352" y="1942"/>
                    <a:pt x="2464" y="1802"/>
                    <a:pt x="2688" y="1690"/>
                  </a:cubicBezTo>
                  <a:cubicBezTo>
                    <a:pt x="2688" y="1690"/>
                    <a:pt x="2688" y="1578"/>
                    <a:pt x="2800" y="1578"/>
                  </a:cubicBezTo>
                  <a:cubicBezTo>
                    <a:pt x="3053" y="1466"/>
                    <a:pt x="3277" y="1354"/>
                    <a:pt x="3501" y="1242"/>
                  </a:cubicBezTo>
                  <a:cubicBezTo>
                    <a:pt x="3795" y="1159"/>
                    <a:pt x="4092" y="1120"/>
                    <a:pt x="4383" y="1120"/>
                  </a:cubicBezTo>
                  <a:close/>
                  <a:moveTo>
                    <a:pt x="4401" y="1"/>
                  </a:moveTo>
                  <a:cubicBezTo>
                    <a:pt x="4152" y="1"/>
                    <a:pt x="3898" y="22"/>
                    <a:pt x="3641" y="66"/>
                  </a:cubicBezTo>
                  <a:cubicBezTo>
                    <a:pt x="2352" y="290"/>
                    <a:pt x="1176" y="1242"/>
                    <a:pt x="700" y="2502"/>
                  </a:cubicBezTo>
                  <a:cubicBezTo>
                    <a:pt x="588" y="2642"/>
                    <a:pt x="588" y="2754"/>
                    <a:pt x="588" y="2866"/>
                  </a:cubicBezTo>
                  <a:cubicBezTo>
                    <a:pt x="0" y="4266"/>
                    <a:pt x="588" y="6142"/>
                    <a:pt x="1876" y="6955"/>
                  </a:cubicBezTo>
                  <a:cubicBezTo>
                    <a:pt x="2562" y="7434"/>
                    <a:pt x="3312" y="7650"/>
                    <a:pt x="4048" y="7650"/>
                  </a:cubicBezTo>
                  <a:cubicBezTo>
                    <a:pt x="5807" y="7650"/>
                    <a:pt x="7493" y="6418"/>
                    <a:pt x="8065" y="4602"/>
                  </a:cubicBezTo>
                  <a:cubicBezTo>
                    <a:pt x="8803" y="2059"/>
                    <a:pt x="6861" y="1"/>
                    <a:pt x="4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39" name="Google Shape;1539;p29"/>
            <p:cNvSpPr/>
            <p:nvPr/>
          </p:nvSpPr>
          <p:spPr>
            <a:xfrm>
              <a:off x="5141575" y="4483000"/>
              <a:ext cx="222650" cy="189900"/>
            </a:xfrm>
            <a:custGeom>
              <a:avLst/>
              <a:gdLst/>
              <a:ahLst/>
              <a:cxnLst/>
              <a:rect l="l" t="t" r="r" b="b"/>
              <a:pathLst>
                <a:path w="8906" h="7596" extrusionOk="0">
                  <a:moveTo>
                    <a:pt x="4421" y="1109"/>
                  </a:moveTo>
                  <a:cubicBezTo>
                    <a:pt x="6184" y="1109"/>
                    <a:pt x="7694" y="2505"/>
                    <a:pt x="7001" y="4513"/>
                  </a:cubicBezTo>
                  <a:cubicBezTo>
                    <a:pt x="6542" y="5694"/>
                    <a:pt x="5159" y="6739"/>
                    <a:pt x="3802" y="6739"/>
                  </a:cubicBezTo>
                  <a:cubicBezTo>
                    <a:pt x="3422" y="6739"/>
                    <a:pt x="3044" y="6657"/>
                    <a:pt x="2688" y="6473"/>
                  </a:cubicBezTo>
                  <a:cubicBezTo>
                    <a:pt x="1400" y="5913"/>
                    <a:pt x="1064" y="4261"/>
                    <a:pt x="1512" y="2973"/>
                  </a:cubicBezTo>
                  <a:cubicBezTo>
                    <a:pt x="1764" y="2637"/>
                    <a:pt x="1876" y="2273"/>
                    <a:pt x="2212" y="1937"/>
                  </a:cubicBezTo>
                  <a:cubicBezTo>
                    <a:pt x="2352" y="1825"/>
                    <a:pt x="2464" y="1713"/>
                    <a:pt x="2688" y="1713"/>
                  </a:cubicBezTo>
                  <a:cubicBezTo>
                    <a:pt x="2688" y="1573"/>
                    <a:pt x="2688" y="1573"/>
                    <a:pt x="2800" y="1573"/>
                  </a:cubicBezTo>
                  <a:cubicBezTo>
                    <a:pt x="3052" y="1349"/>
                    <a:pt x="3277" y="1237"/>
                    <a:pt x="3501" y="1237"/>
                  </a:cubicBezTo>
                  <a:cubicBezTo>
                    <a:pt x="3808" y="1150"/>
                    <a:pt x="4118" y="1109"/>
                    <a:pt x="4421" y="1109"/>
                  </a:cubicBezTo>
                  <a:close/>
                  <a:moveTo>
                    <a:pt x="4367" y="0"/>
                  </a:moveTo>
                  <a:cubicBezTo>
                    <a:pt x="4119" y="0"/>
                    <a:pt x="3867" y="20"/>
                    <a:pt x="3613" y="60"/>
                  </a:cubicBezTo>
                  <a:cubicBezTo>
                    <a:pt x="2352" y="312"/>
                    <a:pt x="1176" y="1125"/>
                    <a:pt x="700" y="2413"/>
                  </a:cubicBezTo>
                  <a:cubicBezTo>
                    <a:pt x="588" y="2525"/>
                    <a:pt x="588" y="2749"/>
                    <a:pt x="588" y="2861"/>
                  </a:cubicBezTo>
                  <a:cubicBezTo>
                    <a:pt x="0" y="4261"/>
                    <a:pt x="588" y="6025"/>
                    <a:pt x="1876" y="6949"/>
                  </a:cubicBezTo>
                  <a:cubicBezTo>
                    <a:pt x="2559" y="7393"/>
                    <a:pt x="3305" y="7596"/>
                    <a:pt x="4038" y="7596"/>
                  </a:cubicBezTo>
                  <a:cubicBezTo>
                    <a:pt x="5801" y="7596"/>
                    <a:pt x="7492" y="6425"/>
                    <a:pt x="8065" y="4625"/>
                  </a:cubicBezTo>
                  <a:cubicBezTo>
                    <a:pt x="8905" y="1977"/>
                    <a:pt x="6852" y="0"/>
                    <a:pt x="4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40" name="Google Shape;1540;p29"/>
            <p:cNvSpPr/>
            <p:nvPr/>
          </p:nvSpPr>
          <p:spPr>
            <a:xfrm>
              <a:off x="4949050" y="4350725"/>
              <a:ext cx="212850" cy="200300"/>
            </a:xfrm>
            <a:custGeom>
              <a:avLst/>
              <a:gdLst/>
              <a:ahLst/>
              <a:cxnLst/>
              <a:rect l="l" t="t" r="r" b="b"/>
              <a:pathLst>
                <a:path w="8514" h="8012" extrusionOk="0">
                  <a:moveTo>
                    <a:pt x="4173" y="1059"/>
                  </a:moveTo>
                  <a:cubicBezTo>
                    <a:pt x="4943" y="1059"/>
                    <a:pt x="5696" y="1447"/>
                    <a:pt x="6189" y="2327"/>
                  </a:cubicBezTo>
                  <a:cubicBezTo>
                    <a:pt x="7001" y="3839"/>
                    <a:pt x="6777" y="6304"/>
                    <a:pt x="5153" y="7004"/>
                  </a:cubicBezTo>
                  <a:cubicBezTo>
                    <a:pt x="4866" y="7128"/>
                    <a:pt x="4561" y="7185"/>
                    <a:pt x="4254" y="7185"/>
                  </a:cubicBezTo>
                  <a:cubicBezTo>
                    <a:pt x="3182" y="7185"/>
                    <a:pt x="2088" y="6496"/>
                    <a:pt x="1652" y="5603"/>
                  </a:cubicBezTo>
                  <a:cubicBezTo>
                    <a:pt x="1400" y="5239"/>
                    <a:pt x="1288" y="4903"/>
                    <a:pt x="1288" y="4427"/>
                  </a:cubicBezTo>
                  <a:lnTo>
                    <a:pt x="1288" y="3951"/>
                  </a:lnTo>
                  <a:lnTo>
                    <a:pt x="1288" y="3727"/>
                  </a:lnTo>
                  <a:cubicBezTo>
                    <a:pt x="1288" y="3503"/>
                    <a:pt x="1400" y="3251"/>
                    <a:pt x="1512" y="3027"/>
                  </a:cubicBezTo>
                  <a:cubicBezTo>
                    <a:pt x="2000" y="1807"/>
                    <a:pt x="3103" y="1059"/>
                    <a:pt x="4173" y="1059"/>
                  </a:cubicBezTo>
                  <a:close/>
                  <a:moveTo>
                    <a:pt x="4217" y="0"/>
                  </a:moveTo>
                  <a:cubicBezTo>
                    <a:pt x="2870" y="0"/>
                    <a:pt x="1488" y="828"/>
                    <a:pt x="700" y="2215"/>
                  </a:cubicBezTo>
                  <a:cubicBezTo>
                    <a:pt x="0" y="3363"/>
                    <a:pt x="0" y="4763"/>
                    <a:pt x="588" y="5939"/>
                  </a:cubicBezTo>
                  <a:lnTo>
                    <a:pt x="952" y="6304"/>
                  </a:lnTo>
                  <a:cubicBezTo>
                    <a:pt x="1534" y="7351"/>
                    <a:pt x="2832" y="8012"/>
                    <a:pt x="4122" y="8012"/>
                  </a:cubicBezTo>
                  <a:cubicBezTo>
                    <a:pt x="4384" y="8012"/>
                    <a:pt x="4646" y="7984"/>
                    <a:pt x="4901" y="7928"/>
                  </a:cubicBezTo>
                  <a:cubicBezTo>
                    <a:pt x="7589" y="7116"/>
                    <a:pt x="8513" y="3839"/>
                    <a:pt x="7001" y="1627"/>
                  </a:cubicBezTo>
                  <a:cubicBezTo>
                    <a:pt x="6291" y="500"/>
                    <a:pt x="5265" y="0"/>
                    <a:pt x="4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41" name="Google Shape;1541;p29"/>
            <p:cNvSpPr/>
            <p:nvPr/>
          </p:nvSpPr>
          <p:spPr>
            <a:xfrm>
              <a:off x="4730600" y="4451225"/>
              <a:ext cx="212875" cy="200500"/>
            </a:xfrm>
            <a:custGeom>
              <a:avLst/>
              <a:gdLst/>
              <a:ahLst/>
              <a:cxnLst/>
              <a:rect l="l" t="t" r="r" b="b"/>
              <a:pathLst>
                <a:path w="8515" h="8020" extrusionOk="0">
                  <a:moveTo>
                    <a:pt x="4161" y="1119"/>
                  </a:moveTo>
                  <a:cubicBezTo>
                    <a:pt x="4960" y="1119"/>
                    <a:pt x="5756" y="1506"/>
                    <a:pt x="6302" y="2396"/>
                  </a:cubicBezTo>
                  <a:cubicBezTo>
                    <a:pt x="7114" y="3796"/>
                    <a:pt x="6750" y="6232"/>
                    <a:pt x="5126" y="7044"/>
                  </a:cubicBezTo>
                  <a:cubicBezTo>
                    <a:pt x="4847" y="7147"/>
                    <a:pt x="4553" y="7195"/>
                    <a:pt x="4256" y="7195"/>
                  </a:cubicBezTo>
                  <a:cubicBezTo>
                    <a:pt x="3183" y="7195"/>
                    <a:pt x="2086" y="6566"/>
                    <a:pt x="1625" y="5644"/>
                  </a:cubicBezTo>
                  <a:cubicBezTo>
                    <a:pt x="1401" y="5308"/>
                    <a:pt x="1289" y="4832"/>
                    <a:pt x="1289" y="4496"/>
                  </a:cubicBezTo>
                  <a:lnTo>
                    <a:pt x="1289" y="3908"/>
                  </a:lnTo>
                  <a:lnTo>
                    <a:pt x="1289" y="3796"/>
                  </a:lnTo>
                  <a:cubicBezTo>
                    <a:pt x="1289" y="3544"/>
                    <a:pt x="1401" y="3320"/>
                    <a:pt x="1513" y="2984"/>
                  </a:cubicBezTo>
                  <a:cubicBezTo>
                    <a:pt x="1981" y="1837"/>
                    <a:pt x="3073" y="1119"/>
                    <a:pt x="4161" y="1119"/>
                  </a:cubicBezTo>
                  <a:close/>
                  <a:moveTo>
                    <a:pt x="4171" y="1"/>
                  </a:moveTo>
                  <a:cubicBezTo>
                    <a:pt x="2838" y="1"/>
                    <a:pt x="1482" y="785"/>
                    <a:pt x="701" y="2143"/>
                  </a:cubicBezTo>
                  <a:cubicBezTo>
                    <a:pt x="1" y="3320"/>
                    <a:pt x="1" y="4832"/>
                    <a:pt x="701" y="6008"/>
                  </a:cubicBezTo>
                  <a:cubicBezTo>
                    <a:pt x="701" y="6120"/>
                    <a:pt x="813" y="6232"/>
                    <a:pt x="925" y="6344"/>
                  </a:cubicBezTo>
                  <a:cubicBezTo>
                    <a:pt x="1481" y="7368"/>
                    <a:pt x="2709" y="8020"/>
                    <a:pt x="3949" y="8020"/>
                  </a:cubicBezTo>
                  <a:cubicBezTo>
                    <a:pt x="4270" y="8020"/>
                    <a:pt x="4591" y="7976"/>
                    <a:pt x="4902" y="7884"/>
                  </a:cubicBezTo>
                  <a:cubicBezTo>
                    <a:pt x="7590" y="7044"/>
                    <a:pt x="8514" y="3908"/>
                    <a:pt x="7002" y="1583"/>
                  </a:cubicBezTo>
                  <a:cubicBezTo>
                    <a:pt x="6271" y="494"/>
                    <a:pt x="5228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542" name="Google Shape;1542;p29"/>
          <p:cNvGrpSpPr/>
          <p:nvPr/>
        </p:nvGrpSpPr>
        <p:grpSpPr>
          <a:xfrm>
            <a:off x="526362" y="1436234"/>
            <a:ext cx="868812" cy="781333"/>
            <a:chOff x="447650" y="1275975"/>
            <a:chExt cx="653225" cy="586000"/>
          </a:xfrm>
        </p:grpSpPr>
        <p:sp>
          <p:nvSpPr>
            <p:cNvPr id="1543" name="Google Shape;1543;p29"/>
            <p:cNvSpPr/>
            <p:nvPr/>
          </p:nvSpPr>
          <p:spPr>
            <a:xfrm>
              <a:off x="666100" y="1704450"/>
              <a:ext cx="122525" cy="128825"/>
            </a:xfrm>
            <a:custGeom>
              <a:avLst/>
              <a:gdLst/>
              <a:ahLst/>
              <a:cxnLst/>
              <a:rect l="l" t="t" r="r" b="b"/>
              <a:pathLst>
                <a:path w="4901" h="5153" extrusionOk="0">
                  <a:moveTo>
                    <a:pt x="2212" y="0"/>
                  </a:moveTo>
                  <a:cubicBezTo>
                    <a:pt x="1512" y="1764"/>
                    <a:pt x="812" y="3389"/>
                    <a:pt x="0" y="5153"/>
                  </a:cubicBezTo>
                  <a:lnTo>
                    <a:pt x="1400" y="4089"/>
                  </a:lnTo>
                  <a:cubicBezTo>
                    <a:pt x="2576" y="3276"/>
                    <a:pt x="3613" y="2240"/>
                    <a:pt x="4901" y="1400"/>
                  </a:cubicBezTo>
                  <a:cubicBezTo>
                    <a:pt x="4565" y="1176"/>
                    <a:pt x="4313" y="1064"/>
                    <a:pt x="3977" y="952"/>
                  </a:cubicBezTo>
                  <a:cubicBezTo>
                    <a:pt x="3389" y="588"/>
                    <a:pt x="2800" y="364"/>
                    <a:pt x="22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44" name="Google Shape;1544;p29"/>
            <p:cNvSpPr/>
            <p:nvPr/>
          </p:nvSpPr>
          <p:spPr>
            <a:xfrm>
              <a:off x="613575" y="1336900"/>
              <a:ext cx="432000" cy="490075"/>
            </a:xfrm>
            <a:custGeom>
              <a:avLst/>
              <a:gdLst/>
              <a:ahLst/>
              <a:cxnLst/>
              <a:rect l="l" t="t" r="r" b="b"/>
              <a:pathLst>
                <a:path w="17280" h="19603" extrusionOk="0">
                  <a:moveTo>
                    <a:pt x="17279" y="0"/>
                  </a:moveTo>
                  <a:cubicBezTo>
                    <a:pt x="16467" y="840"/>
                    <a:pt x="15655" y="1400"/>
                    <a:pt x="14815" y="2100"/>
                  </a:cubicBezTo>
                  <a:cubicBezTo>
                    <a:pt x="13303" y="3277"/>
                    <a:pt x="11790" y="4341"/>
                    <a:pt x="10278" y="5377"/>
                  </a:cubicBezTo>
                  <a:cubicBezTo>
                    <a:pt x="6890" y="7701"/>
                    <a:pt x="3501" y="10053"/>
                    <a:pt x="1" y="12266"/>
                  </a:cubicBezTo>
                  <a:cubicBezTo>
                    <a:pt x="477" y="13554"/>
                    <a:pt x="589" y="14954"/>
                    <a:pt x="813" y="16242"/>
                  </a:cubicBezTo>
                  <a:cubicBezTo>
                    <a:pt x="1065" y="17390"/>
                    <a:pt x="1289" y="18455"/>
                    <a:pt x="1513" y="19603"/>
                  </a:cubicBezTo>
                  <a:cubicBezTo>
                    <a:pt x="2353" y="17866"/>
                    <a:pt x="3165" y="15990"/>
                    <a:pt x="3865" y="14254"/>
                  </a:cubicBezTo>
                  <a:cubicBezTo>
                    <a:pt x="3865" y="14142"/>
                    <a:pt x="3865" y="14002"/>
                    <a:pt x="3977" y="13890"/>
                  </a:cubicBezTo>
                  <a:cubicBezTo>
                    <a:pt x="6302" y="11202"/>
                    <a:pt x="8990" y="8877"/>
                    <a:pt x="11566" y="6441"/>
                  </a:cubicBezTo>
                  <a:cubicBezTo>
                    <a:pt x="12855" y="5153"/>
                    <a:pt x="14115" y="3865"/>
                    <a:pt x="15291" y="2577"/>
                  </a:cubicBezTo>
                  <a:cubicBezTo>
                    <a:pt x="15991" y="1764"/>
                    <a:pt x="16691" y="952"/>
                    <a:pt x="172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45" name="Google Shape;1545;p29"/>
            <p:cNvSpPr/>
            <p:nvPr/>
          </p:nvSpPr>
          <p:spPr>
            <a:xfrm>
              <a:off x="727700" y="1311000"/>
              <a:ext cx="352875" cy="492875"/>
            </a:xfrm>
            <a:custGeom>
              <a:avLst/>
              <a:gdLst/>
              <a:ahLst/>
              <a:cxnLst/>
              <a:rect l="l" t="t" r="r" b="b"/>
              <a:pathLst>
                <a:path w="14115" h="19715" extrusionOk="0">
                  <a:moveTo>
                    <a:pt x="14114" y="0"/>
                  </a:moveTo>
                  <a:cubicBezTo>
                    <a:pt x="12490" y="2912"/>
                    <a:pt x="9914" y="5377"/>
                    <a:pt x="7589" y="7701"/>
                  </a:cubicBezTo>
                  <a:cubicBezTo>
                    <a:pt x="5013" y="10137"/>
                    <a:pt x="2325" y="12602"/>
                    <a:pt x="0" y="15290"/>
                  </a:cubicBezTo>
                  <a:cubicBezTo>
                    <a:pt x="701" y="15514"/>
                    <a:pt x="1289" y="15878"/>
                    <a:pt x="1989" y="16214"/>
                  </a:cubicBezTo>
                  <a:cubicBezTo>
                    <a:pt x="2801" y="16578"/>
                    <a:pt x="3501" y="17026"/>
                    <a:pt x="4313" y="17390"/>
                  </a:cubicBezTo>
                  <a:cubicBezTo>
                    <a:pt x="5713" y="18202"/>
                    <a:pt x="7337" y="18902"/>
                    <a:pt x="8738" y="19715"/>
                  </a:cubicBezTo>
                  <a:cubicBezTo>
                    <a:pt x="9802" y="16326"/>
                    <a:pt x="10726" y="13078"/>
                    <a:pt x="11538" y="9689"/>
                  </a:cubicBezTo>
                  <a:cubicBezTo>
                    <a:pt x="12014" y="7925"/>
                    <a:pt x="12490" y="6189"/>
                    <a:pt x="12938" y="4313"/>
                  </a:cubicBezTo>
                  <a:cubicBezTo>
                    <a:pt x="13302" y="2912"/>
                    <a:pt x="13638" y="1400"/>
                    <a:pt x="14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46" name="Google Shape;1546;p29"/>
            <p:cNvSpPr/>
            <p:nvPr/>
          </p:nvSpPr>
          <p:spPr>
            <a:xfrm>
              <a:off x="467975" y="1311000"/>
              <a:ext cx="589500" cy="320650"/>
            </a:xfrm>
            <a:custGeom>
              <a:avLst/>
              <a:gdLst/>
              <a:ahLst/>
              <a:cxnLst/>
              <a:rect l="l" t="t" r="r" b="b"/>
              <a:pathLst>
                <a:path w="23580" h="12826" extrusionOk="0">
                  <a:moveTo>
                    <a:pt x="23579" y="0"/>
                  </a:moveTo>
                  <a:cubicBezTo>
                    <a:pt x="19827" y="1624"/>
                    <a:pt x="15990" y="3276"/>
                    <a:pt x="12014" y="4789"/>
                  </a:cubicBezTo>
                  <a:cubicBezTo>
                    <a:pt x="9801" y="5601"/>
                    <a:pt x="7701" y="6525"/>
                    <a:pt x="5601" y="7589"/>
                  </a:cubicBezTo>
                  <a:cubicBezTo>
                    <a:pt x="4537" y="8037"/>
                    <a:pt x="3613" y="8513"/>
                    <a:pt x="2576" y="8989"/>
                  </a:cubicBezTo>
                  <a:cubicBezTo>
                    <a:pt x="1736" y="9437"/>
                    <a:pt x="924" y="10025"/>
                    <a:pt x="0" y="10277"/>
                  </a:cubicBezTo>
                  <a:cubicBezTo>
                    <a:pt x="924" y="10501"/>
                    <a:pt x="1736" y="11089"/>
                    <a:pt x="2576" y="11426"/>
                  </a:cubicBezTo>
                  <a:cubicBezTo>
                    <a:pt x="3613" y="11902"/>
                    <a:pt x="4537" y="12378"/>
                    <a:pt x="5489" y="12826"/>
                  </a:cubicBezTo>
                  <a:lnTo>
                    <a:pt x="5601" y="12826"/>
                  </a:lnTo>
                  <a:cubicBezTo>
                    <a:pt x="8877" y="10613"/>
                    <a:pt x="12238" y="8401"/>
                    <a:pt x="15514" y="6077"/>
                  </a:cubicBezTo>
                  <a:cubicBezTo>
                    <a:pt x="17138" y="5013"/>
                    <a:pt x="18791" y="3977"/>
                    <a:pt x="20303" y="2688"/>
                  </a:cubicBezTo>
                  <a:cubicBezTo>
                    <a:pt x="21479" y="1876"/>
                    <a:pt x="22515" y="924"/>
                    <a:pt x="235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47" name="Google Shape;1547;p29"/>
            <p:cNvSpPr/>
            <p:nvPr/>
          </p:nvSpPr>
          <p:spPr>
            <a:xfrm>
              <a:off x="447650" y="1275975"/>
              <a:ext cx="653225" cy="586000"/>
            </a:xfrm>
            <a:custGeom>
              <a:avLst/>
              <a:gdLst/>
              <a:ahLst/>
              <a:cxnLst/>
              <a:rect l="l" t="t" r="r" b="b"/>
              <a:pathLst>
                <a:path w="26129" h="23440" extrusionOk="0">
                  <a:moveTo>
                    <a:pt x="23440" y="1989"/>
                  </a:moveTo>
                  <a:cubicBezTo>
                    <a:pt x="23216" y="2213"/>
                    <a:pt x="22992" y="2325"/>
                    <a:pt x="22740" y="2577"/>
                  </a:cubicBezTo>
                  <a:cubicBezTo>
                    <a:pt x="22152" y="3025"/>
                    <a:pt x="21592" y="3613"/>
                    <a:pt x="21004" y="3977"/>
                  </a:cubicBezTo>
                  <a:cubicBezTo>
                    <a:pt x="19604" y="5014"/>
                    <a:pt x="18091" y="6190"/>
                    <a:pt x="16327" y="7338"/>
                  </a:cubicBezTo>
                  <a:cubicBezTo>
                    <a:pt x="14591" y="8626"/>
                    <a:pt x="12715" y="9802"/>
                    <a:pt x="10950" y="10978"/>
                  </a:cubicBezTo>
                  <a:cubicBezTo>
                    <a:pt x="9438" y="12014"/>
                    <a:pt x="7814" y="13079"/>
                    <a:pt x="6302" y="14115"/>
                  </a:cubicBezTo>
                  <a:cubicBezTo>
                    <a:pt x="5350" y="13639"/>
                    <a:pt x="4426" y="13191"/>
                    <a:pt x="3501" y="12714"/>
                  </a:cubicBezTo>
                  <a:cubicBezTo>
                    <a:pt x="3249" y="12602"/>
                    <a:pt x="3025" y="12490"/>
                    <a:pt x="2913" y="12378"/>
                  </a:cubicBezTo>
                  <a:cubicBezTo>
                    <a:pt x="2325" y="12126"/>
                    <a:pt x="1849" y="11902"/>
                    <a:pt x="1289" y="11678"/>
                  </a:cubicBezTo>
                  <a:cubicBezTo>
                    <a:pt x="1737" y="11538"/>
                    <a:pt x="2213" y="11202"/>
                    <a:pt x="2689" y="10978"/>
                  </a:cubicBezTo>
                  <a:cubicBezTo>
                    <a:pt x="2913" y="10838"/>
                    <a:pt x="3137" y="10726"/>
                    <a:pt x="3501" y="10614"/>
                  </a:cubicBezTo>
                  <a:cubicBezTo>
                    <a:pt x="4538" y="10026"/>
                    <a:pt x="5602" y="9578"/>
                    <a:pt x="6414" y="9102"/>
                  </a:cubicBezTo>
                  <a:cubicBezTo>
                    <a:pt x="8990" y="7926"/>
                    <a:pt x="10950" y="7002"/>
                    <a:pt x="12939" y="6302"/>
                  </a:cubicBezTo>
                  <a:cubicBezTo>
                    <a:pt x="16103" y="5126"/>
                    <a:pt x="19352" y="3725"/>
                    <a:pt x="23440" y="1989"/>
                  </a:cubicBezTo>
                  <a:close/>
                  <a:moveTo>
                    <a:pt x="24840" y="2437"/>
                  </a:moveTo>
                  <a:cubicBezTo>
                    <a:pt x="24616" y="3137"/>
                    <a:pt x="24504" y="3725"/>
                    <a:pt x="24392" y="4425"/>
                  </a:cubicBezTo>
                  <a:cubicBezTo>
                    <a:pt x="24252" y="4901"/>
                    <a:pt x="24140" y="5238"/>
                    <a:pt x="24028" y="5714"/>
                  </a:cubicBezTo>
                  <a:cubicBezTo>
                    <a:pt x="23552" y="7478"/>
                    <a:pt x="23104" y="9214"/>
                    <a:pt x="22628" y="10978"/>
                  </a:cubicBezTo>
                  <a:cubicBezTo>
                    <a:pt x="21816" y="14227"/>
                    <a:pt x="20892" y="17503"/>
                    <a:pt x="19828" y="20892"/>
                  </a:cubicBezTo>
                  <a:cubicBezTo>
                    <a:pt x="18903" y="20303"/>
                    <a:pt x="17839" y="19827"/>
                    <a:pt x="16915" y="19379"/>
                  </a:cubicBezTo>
                  <a:cubicBezTo>
                    <a:pt x="16439" y="19127"/>
                    <a:pt x="15991" y="18903"/>
                    <a:pt x="15515" y="18679"/>
                  </a:cubicBezTo>
                  <a:cubicBezTo>
                    <a:pt x="14815" y="18203"/>
                    <a:pt x="14003" y="17839"/>
                    <a:pt x="13303" y="17503"/>
                  </a:cubicBezTo>
                  <a:cubicBezTo>
                    <a:pt x="13051" y="17391"/>
                    <a:pt x="12827" y="17279"/>
                    <a:pt x="12715" y="17139"/>
                  </a:cubicBezTo>
                  <a:cubicBezTo>
                    <a:pt x="12239" y="17027"/>
                    <a:pt x="11903" y="16803"/>
                    <a:pt x="11426" y="16579"/>
                  </a:cubicBezTo>
                  <a:cubicBezTo>
                    <a:pt x="13191" y="14591"/>
                    <a:pt x="15039" y="12714"/>
                    <a:pt x="16915" y="10978"/>
                  </a:cubicBezTo>
                  <a:cubicBezTo>
                    <a:pt x="17615" y="10390"/>
                    <a:pt x="18203" y="9802"/>
                    <a:pt x="18903" y="9214"/>
                  </a:cubicBezTo>
                  <a:lnTo>
                    <a:pt x="18903" y="9102"/>
                  </a:lnTo>
                  <a:cubicBezTo>
                    <a:pt x="21004" y="7114"/>
                    <a:pt x="23216" y="4901"/>
                    <a:pt x="24840" y="2437"/>
                  </a:cubicBezTo>
                  <a:close/>
                  <a:moveTo>
                    <a:pt x="22992" y="3501"/>
                  </a:moveTo>
                  <a:lnTo>
                    <a:pt x="22992" y="3501"/>
                  </a:lnTo>
                  <a:cubicBezTo>
                    <a:pt x="22628" y="3977"/>
                    <a:pt x="22292" y="4425"/>
                    <a:pt x="21816" y="4901"/>
                  </a:cubicBezTo>
                  <a:cubicBezTo>
                    <a:pt x="20752" y="6078"/>
                    <a:pt x="19604" y="7226"/>
                    <a:pt x="18091" y="8738"/>
                  </a:cubicBezTo>
                  <a:cubicBezTo>
                    <a:pt x="17503" y="9214"/>
                    <a:pt x="16915" y="9802"/>
                    <a:pt x="16327" y="10390"/>
                  </a:cubicBezTo>
                  <a:cubicBezTo>
                    <a:pt x="14339" y="12238"/>
                    <a:pt x="12351" y="14115"/>
                    <a:pt x="10502" y="16215"/>
                  </a:cubicBezTo>
                  <a:cubicBezTo>
                    <a:pt x="10390" y="16327"/>
                    <a:pt x="10390" y="16439"/>
                    <a:pt x="10390" y="16579"/>
                  </a:cubicBezTo>
                  <a:cubicBezTo>
                    <a:pt x="9690" y="18203"/>
                    <a:pt x="8990" y="19939"/>
                    <a:pt x="8150" y="21592"/>
                  </a:cubicBezTo>
                  <a:lnTo>
                    <a:pt x="7702" y="18679"/>
                  </a:lnTo>
                  <a:cubicBezTo>
                    <a:pt x="7590" y="18315"/>
                    <a:pt x="7590" y="18091"/>
                    <a:pt x="7450" y="17727"/>
                  </a:cubicBezTo>
                  <a:cubicBezTo>
                    <a:pt x="7338" y="16803"/>
                    <a:pt x="7114" y="15739"/>
                    <a:pt x="6890" y="14815"/>
                  </a:cubicBezTo>
                  <a:cubicBezTo>
                    <a:pt x="10614" y="12378"/>
                    <a:pt x="13751" y="10138"/>
                    <a:pt x="16915" y="8038"/>
                  </a:cubicBezTo>
                  <a:cubicBezTo>
                    <a:pt x="18791" y="6638"/>
                    <a:pt x="20192" y="5714"/>
                    <a:pt x="21452" y="4677"/>
                  </a:cubicBezTo>
                  <a:lnTo>
                    <a:pt x="21928" y="4313"/>
                  </a:lnTo>
                  <a:cubicBezTo>
                    <a:pt x="22292" y="4089"/>
                    <a:pt x="22628" y="3725"/>
                    <a:pt x="22992" y="3501"/>
                  </a:cubicBezTo>
                  <a:close/>
                  <a:moveTo>
                    <a:pt x="11090" y="17391"/>
                  </a:moveTo>
                  <a:cubicBezTo>
                    <a:pt x="11426" y="17615"/>
                    <a:pt x="11790" y="17727"/>
                    <a:pt x="12239" y="17979"/>
                  </a:cubicBezTo>
                  <a:cubicBezTo>
                    <a:pt x="12351" y="18091"/>
                    <a:pt x="12491" y="18091"/>
                    <a:pt x="12715" y="18203"/>
                  </a:cubicBezTo>
                  <a:cubicBezTo>
                    <a:pt x="12939" y="18315"/>
                    <a:pt x="13051" y="18427"/>
                    <a:pt x="13303" y="18539"/>
                  </a:cubicBezTo>
                  <a:cubicBezTo>
                    <a:pt x="12827" y="18903"/>
                    <a:pt x="12351" y="19239"/>
                    <a:pt x="11903" y="19715"/>
                  </a:cubicBezTo>
                  <a:cubicBezTo>
                    <a:pt x="11314" y="20191"/>
                    <a:pt x="10614" y="20640"/>
                    <a:pt x="10026" y="21116"/>
                  </a:cubicBezTo>
                  <a:cubicBezTo>
                    <a:pt x="9802" y="21340"/>
                    <a:pt x="9550" y="21480"/>
                    <a:pt x="9326" y="21704"/>
                  </a:cubicBezTo>
                  <a:cubicBezTo>
                    <a:pt x="9214" y="21704"/>
                    <a:pt x="9214" y="21704"/>
                    <a:pt x="9102" y="21816"/>
                  </a:cubicBezTo>
                  <a:cubicBezTo>
                    <a:pt x="9802" y="20303"/>
                    <a:pt x="10502" y="18903"/>
                    <a:pt x="11090" y="17391"/>
                  </a:cubicBezTo>
                  <a:close/>
                  <a:moveTo>
                    <a:pt x="25904" y="1"/>
                  </a:moveTo>
                  <a:lnTo>
                    <a:pt x="25792" y="113"/>
                  </a:lnTo>
                  <a:cubicBezTo>
                    <a:pt x="25652" y="113"/>
                    <a:pt x="25652" y="113"/>
                    <a:pt x="25540" y="225"/>
                  </a:cubicBezTo>
                  <a:cubicBezTo>
                    <a:pt x="23804" y="925"/>
                    <a:pt x="21928" y="1737"/>
                    <a:pt x="20052" y="2577"/>
                  </a:cubicBezTo>
                  <a:lnTo>
                    <a:pt x="19127" y="2913"/>
                  </a:lnTo>
                  <a:cubicBezTo>
                    <a:pt x="17391" y="3725"/>
                    <a:pt x="15515" y="4425"/>
                    <a:pt x="13751" y="5014"/>
                  </a:cubicBezTo>
                  <a:cubicBezTo>
                    <a:pt x="13303" y="5238"/>
                    <a:pt x="12827" y="5490"/>
                    <a:pt x="12351" y="5602"/>
                  </a:cubicBezTo>
                  <a:cubicBezTo>
                    <a:pt x="10390" y="6414"/>
                    <a:pt x="8290" y="7226"/>
                    <a:pt x="6190" y="8290"/>
                  </a:cubicBezTo>
                  <a:cubicBezTo>
                    <a:pt x="5238" y="8738"/>
                    <a:pt x="4201" y="9326"/>
                    <a:pt x="3025" y="9914"/>
                  </a:cubicBezTo>
                  <a:cubicBezTo>
                    <a:pt x="2801" y="10026"/>
                    <a:pt x="2549" y="10138"/>
                    <a:pt x="2325" y="10278"/>
                  </a:cubicBezTo>
                  <a:cubicBezTo>
                    <a:pt x="1513" y="10614"/>
                    <a:pt x="701" y="10978"/>
                    <a:pt x="113" y="11538"/>
                  </a:cubicBezTo>
                  <a:cubicBezTo>
                    <a:pt x="1" y="11678"/>
                    <a:pt x="1" y="11790"/>
                    <a:pt x="113" y="11902"/>
                  </a:cubicBezTo>
                  <a:cubicBezTo>
                    <a:pt x="113" y="11902"/>
                    <a:pt x="113" y="12014"/>
                    <a:pt x="225" y="12014"/>
                  </a:cubicBezTo>
                  <a:cubicBezTo>
                    <a:pt x="813" y="12490"/>
                    <a:pt x="1513" y="12827"/>
                    <a:pt x="2213" y="13079"/>
                  </a:cubicBezTo>
                  <a:cubicBezTo>
                    <a:pt x="2549" y="13191"/>
                    <a:pt x="2913" y="13415"/>
                    <a:pt x="3137" y="13527"/>
                  </a:cubicBezTo>
                  <a:cubicBezTo>
                    <a:pt x="4089" y="14003"/>
                    <a:pt x="5014" y="14479"/>
                    <a:pt x="6050" y="14927"/>
                  </a:cubicBezTo>
                  <a:cubicBezTo>
                    <a:pt x="6190" y="15991"/>
                    <a:pt x="6414" y="16915"/>
                    <a:pt x="6526" y="17839"/>
                  </a:cubicBezTo>
                  <a:cubicBezTo>
                    <a:pt x="6638" y="18203"/>
                    <a:pt x="6638" y="18427"/>
                    <a:pt x="6750" y="18791"/>
                  </a:cubicBezTo>
                  <a:lnTo>
                    <a:pt x="7590" y="23104"/>
                  </a:lnTo>
                  <a:cubicBezTo>
                    <a:pt x="7590" y="23328"/>
                    <a:pt x="7702" y="23440"/>
                    <a:pt x="7814" y="23440"/>
                  </a:cubicBezTo>
                  <a:lnTo>
                    <a:pt x="8038" y="23440"/>
                  </a:lnTo>
                  <a:cubicBezTo>
                    <a:pt x="8150" y="23440"/>
                    <a:pt x="8290" y="23440"/>
                    <a:pt x="8290" y="23328"/>
                  </a:cubicBezTo>
                  <a:cubicBezTo>
                    <a:pt x="8514" y="23328"/>
                    <a:pt x="8738" y="23216"/>
                    <a:pt x="8990" y="22992"/>
                  </a:cubicBezTo>
                  <a:lnTo>
                    <a:pt x="9102" y="22880"/>
                  </a:lnTo>
                  <a:cubicBezTo>
                    <a:pt x="9802" y="22404"/>
                    <a:pt x="10390" y="21928"/>
                    <a:pt x="10950" y="21480"/>
                  </a:cubicBezTo>
                  <a:lnTo>
                    <a:pt x="11314" y="21228"/>
                  </a:lnTo>
                  <a:cubicBezTo>
                    <a:pt x="12239" y="20528"/>
                    <a:pt x="13303" y="19827"/>
                    <a:pt x="14115" y="19015"/>
                  </a:cubicBezTo>
                  <a:cubicBezTo>
                    <a:pt x="14451" y="19127"/>
                    <a:pt x="14815" y="19239"/>
                    <a:pt x="15039" y="19491"/>
                  </a:cubicBezTo>
                  <a:cubicBezTo>
                    <a:pt x="15515" y="19715"/>
                    <a:pt x="15991" y="19939"/>
                    <a:pt x="16439" y="20191"/>
                  </a:cubicBezTo>
                  <a:cubicBezTo>
                    <a:pt x="17615" y="20780"/>
                    <a:pt x="18791" y="21340"/>
                    <a:pt x="19828" y="21928"/>
                  </a:cubicBezTo>
                  <a:lnTo>
                    <a:pt x="20052" y="21928"/>
                  </a:lnTo>
                  <a:cubicBezTo>
                    <a:pt x="20304" y="21928"/>
                    <a:pt x="20528" y="21816"/>
                    <a:pt x="20640" y="21592"/>
                  </a:cubicBezTo>
                  <a:cubicBezTo>
                    <a:pt x="21592" y="18203"/>
                    <a:pt x="22628" y="14703"/>
                    <a:pt x="23552" y="11202"/>
                  </a:cubicBezTo>
                  <a:cubicBezTo>
                    <a:pt x="23916" y="9578"/>
                    <a:pt x="24392" y="7814"/>
                    <a:pt x="24840" y="6078"/>
                  </a:cubicBezTo>
                  <a:cubicBezTo>
                    <a:pt x="24952" y="5826"/>
                    <a:pt x="24952" y="5490"/>
                    <a:pt x="25092" y="5238"/>
                  </a:cubicBezTo>
                  <a:cubicBezTo>
                    <a:pt x="25428" y="3837"/>
                    <a:pt x="25792" y="2325"/>
                    <a:pt x="26016" y="813"/>
                  </a:cubicBezTo>
                  <a:cubicBezTo>
                    <a:pt x="26128" y="701"/>
                    <a:pt x="26128" y="477"/>
                    <a:pt x="26016" y="337"/>
                  </a:cubicBezTo>
                  <a:cubicBezTo>
                    <a:pt x="26016" y="225"/>
                    <a:pt x="25904" y="225"/>
                    <a:pt x="25792" y="225"/>
                  </a:cubicBezTo>
                  <a:lnTo>
                    <a:pt x="259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548" name="Google Shape;1548;p29"/>
          <p:cNvGrpSpPr/>
          <p:nvPr/>
        </p:nvGrpSpPr>
        <p:grpSpPr>
          <a:xfrm rot="1570073">
            <a:off x="329317" y="4892382"/>
            <a:ext cx="865980" cy="1706489"/>
            <a:chOff x="476375" y="3669325"/>
            <a:chExt cx="651100" cy="1279875"/>
          </a:xfrm>
        </p:grpSpPr>
        <p:sp>
          <p:nvSpPr>
            <p:cNvPr id="1549" name="Google Shape;1549;p29"/>
            <p:cNvSpPr/>
            <p:nvPr/>
          </p:nvSpPr>
          <p:spPr>
            <a:xfrm>
              <a:off x="946125" y="3711600"/>
              <a:ext cx="160350" cy="297550"/>
            </a:xfrm>
            <a:custGeom>
              <a:avLst/>
              <a:gdLst/>
              <a:ahLst/>
              <a:cxnLst/>
              <a:rect l="l" t="t" r="r" b="b"/>
              <a:pathLst>
                <a:path w="6414" h="11902" extrusionOk="0">
                  <a:moveTo>
                    <a:pt x="4453" y="0"/>
                  </a:moveTo>
                  <a:cubicBezTo>
                    <a:pt x="3053" y="1877"/>
                    <a:pt x="1653" y="3501"/>
                    <a:pt x="701" y="5601"/>
                  </a:cubicBezTo>
                  <a:cubicBezTo>
                    <a:pt x="253" y="6777"/>
                    <a:pt x="1" y="7925"/>
                    <a:pt x="113" y="9214"/>
                  </a:cubicBezTo>
                  <a:cubicBezTo>
                    <a:pt x="113" y="10026"/>
                    <a:pt x="477" y="10726"/>
                    <a:pt x="701" y="11566"/>
                  </a:cubicBezTo>
                  <a:cubicBezTo>
                    <a:pt x="1177" y="11566"/>
                    <a:pt x="1653" y="11678"/>
                    <a:pt x="2213" y="11678"/>
                  </a:cubicBezTo>
                  <a:cubicBezTo>
                    <a:pt x="2801" y="11790"/>
                    <a:pt x="3389" y="11790"/>
                    <a:pt x="3977" y="11902"/>
                  </a:cubicBezTo>
                  <a:cubicBezTo>
                    <a:pt x="5853" y="10166"/>
                    <a:pt x="6413" y="7925"/>
                    <a:pt x="6077" y="5377"/>
                  </a:cubicBezTo>
                  <a:cubicBezTo>
                    <a:pt x="5853" y="3501"/>
                    <a:pt x="4901" y="1877"/>
                    <a:pt x="44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50" name="Google Shape;1550;p29"/>
            <p:cNvSpPr/>
            <p:nvPr/>
          </p:nvSpPr>
          <p:spPr>
            <a:xfrm>
              <a:off x="940525" y="4023850"/>
              <a:ext cx="113450" cy="172225"/>
            </a:xfrm>
            <a:custGeom>
              <a:avLst/>
              <a:gdLst/>
              <a:ahLst/>
              <a:cxnLst/>
              <a:rect l="l" t="t" r="r" b="b"/>
              <a:pathLst>
                <a:path w="4538" h="6889" extrusionOk="0">
                  <a:moveTo>
                    <a:pt x="813" y="0"/>
                  </a:moveTo>
                  <a:cubicBezTo>
                    <a:pt x="225" y="1988"/>
                    <a:pt x="225" y="4313"/>
                    <a:pt x="1" y="6413"/>
                  </a:cubicBezTo>
                  <a:cubicBezTo>
                    <a:pt x="701" y="6413"/>
                    <a:pt x="1289" y="6525"/>
                    <a:pt x="1989" y="6637"/>
                  </a:cubicBezTo>
                  <a:cubicBezTo>
                    <a:pt x="2437" y="6637"/>
                    <a:pt x="3025" y="6777"/>
                    <a:pt x="3613" y="6889"/>
                  </a:cubicBezTo>
                  <a:cubicBezTo>
                    <a:pt x="3837" y="4789"/>
                    <a:pt x="4201" y="2688"/>
                    <a:pt x="4537" y="476"/>
                  </a:cubicBezTo>
                  <a:cubicBezTo>
                    <a:pt x="3389" y="336"/>
                    <a:pt x="2101" y="112"/>
                    <a:pt x="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51" name="Google Shape;1551;p29"/>
            <p:cNvSpPr/>
            <p:nvPr/>
          </p:nvSpPr>
          <p:spPr>
            <a:xfrm>
              <a:off x="874100" y="4207250"/>
              <a:ext cx="151150" cy="605350"/>
            </a:xfrm>
            <a:custGeom>
              <a:avLst/>
              <a:gdLst/>
              <a:ahLst/>
              <a:cxnLst/>
              <a:rect l="l" t="t" r="r" b="b"/>
              <a:pathLst>
                <a:path w="6046" h="24214" extrusionOk="0">
                  <a:moveTo>
                    <a:pt x="2546" y="1"/>
                  </a:moveTo>
                  <a:cubicBezTo>
                    <a:pt x="2294" y="2241"/>
                    <a:pt x="2069" y="4342"/>
                    <a:pt x="1845" y="6554"/>
                  </a:cubicBezTo>
                  <a:cubicBezTo>
                    <a:pt x="1369" y="10642"/>
                    <a:pt x="893" y="14843"/>
                    <a:pt x="333" y="18903"/>
                  </a:cubicBezTo>
                  <a:cubicBezTo>
                    <a:pt x="193" y="19968"/>
                    <a:pt x="81" y="21004"/>
                    <a:pt x="81" y="21956"/>
                  </a:cubicBezTo>
                  <a:cubicBezTo>
                    <a:pt x="0" y="22968"/>
                    <a:pt x="534" y="24214"/>
                    <a:pt x="1364" y="24214"/>
                  </a:cubicBezTo>
                  <a:cubicBezTo>
                    <a:pt x="1683" y="24214"/>
                    <a:pt x="2045" y="24030"/>
                    <a:pt x="2434" y="23580"/>
                  </a:cubicBezTo>
                  <a:cubicBezTo>
                    <a:pt x="3134" y="22768"/>
                    <a:pt x="3134" y="21592"/>
                    <a:pt x="3246" y="20668"/>
                  </a:cubicBezTo>
                  <a:cubicBezTo>
                    <a:pt x="3358" y="19603"/>
                    <a:pt x="3470" y="18679"/>
                    <a:pt x="3694" y="17643"/>
                  </a:cubicBezTo>
                  <a:cubicBezTo>
                    <a:pt x="4394" y="11902"/>
                    <a:pt x="5234" y="6302"/>
                    <a:pt x="6046" y="589"/>
                  </a:cubicBezTo>
                  <a:cubicBezTo>
                    <a:pt x="5570" y="589"/>
                    <a:pt x="4982" y="477"/>
                    <a:pt x="4394" y="365"/>
                  </a:cubicBezTo>
                  <a:cubicBezTo>
                    <a:pt x="3834" y="253"/>
                    <a:pt x="3134" y="253"/>
                    <a:pt x="25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52" name="Google Shape;1552;p29"/>
            <p:cNvSpPr/>
            <p:nvPr/>
          </p:nvSpPr>
          <p:spPr>
            <a:xfrm>
              <a:off x="843925" y="3669325"/>
              <a:ext cx="283550" cy="1168500"/>
            </a:xfrm>
            <a:custGeom>
              <a:avLst/>
              <a:gdLst/>
              <a:ahLst/>
              <a:cxnLst/>
              <a:rect l="l" t="t" r="r" b="b"/>
              <a:pathLst>
                <a:path w="11342" h="46740" extrusionOk="0">
                  <a:moveTo>
                    <a:pt x="8541" y="1691"/>
                  </a:moveTo>
                  <a:cubicBezTo>
                    <a:pt x="8989" y="3568"/>
                    <a:pt x="9941" y="5192"/>
                    <a:pt x="10165" y="7068"/>
                  </a:cubicBezTo>
                  <a:cubicBezTo>
                    <a:pt x="10501" y="9616"/>
                    <a:pt x="9941" y="11857"/>
                    <a:pt x="8065" y="13593"/>
                  </a:cubicBezTo>
                  <a:cubicBezTo>
                    <a:pt x="7477" y="13481"/>
                    <a:pt x="6889" y="13481"/>
                    <a:pt x="6301" y="13369"/>
                  </a:cubicBezTo>
                  <a:cubicBezTo>
                    <a:pt x="5741" y="13369"/>
                    <a:pt x="5265" y="13257"/>
                    <a:pt x="4789" y="13257"/>
                  </a:cubicBezTo>
                  <a:cubicBezTo>
                    <a:pt x="4565" y="12417"/>
                    <a:pt x="4201" y="11717"/>
                    <a:pt x="4201" y="10905"/>
                  </a:cubicBezTo>
                  <a:cubicBezTo>
                    <a:pt x="4089" y="9616"/>
                    <a:pt x="4341" y="8468"/>
                    <a:pt x="4789" y="7292"/>
                  </a:cubicBezTo>
                  <a:cubicBezTo>
                    <a:pt x="5741" y="5192"/>
                    <a:pt x="7141" y="3568"/>
                    <a:pt x="8541" y="1691"/>
                  </a:cubicBezTo>
                  <a:close/>
                  <a:moveTo>
                    <a:pt x="4677" y="14181"/>
                  </a:moveTo>
                  <a:cubicBezTo>
                    <a:pt x="5965" y="14293"/>
                    <a:pt x="7253" y="14517"/>
                    <a:pt x="8401" y="14657"/>
                  </a:cubicBezTo>
                  <a:cubicBezTo>
                    <a:pt x="8065" y="16869"/>
                    <a:pt x="7701" y="18970"/>
                    <a:pt x="7477" y="21070"/>
                  </a:cubicBezTo>
                  <a:cubicBezTo>
                    <a:pt x="6889" y="20958"/>
                    <a:pt x="6301" y="20818"/>
                    <a:pt x="5853" y="20818"/>
                  </a:cubicBezTo>
                  <a:cubicBezTo>
                    <a:pt x="5153" y="20706"/>
                    <a:pt x="4565" y="20594"/>
                    <a:pt x="3865" y="20594"/>
                  </a:cubicBezTo>
                  <a:cubicBezTo>
                    <a:pt x="4089" y="18494"/>
                    <a:pt x="4089" y="16169"/>
                    <a:pt x="4677" y="14181"/>
                  </a:cubicBezTo>
                  <a:close/>
                  <a:moveTo>
                    <a:pt x="3753" y="21518"/>
                  </a:moveTo>
                  <a:cubicBezTo>
                    <a:pt x="4341" y="21770"/>
                    <a:pt x="5041" y="21770"/>
                    <a:pt x="5601" y="21882"/>
                  </a:cubicBezTo>
                  <a:cubicBezTo>
                    <a:pt x="6189" y="21994"/>
                    <a:pt x="6777" y="22106"/>
                    <a:pt x="7253" y="22106"/>
                  </a:cubicBezTo>
                  <a:cubicBezTo>
                    <a:pt x="6441" y="27819"/>
                    <a:pt x="5601" y="33419"/>
                    <a:pt x="4901" y="39160"/>
                  </a:cubicBezTo>
                  <a:cubicBezTo>
                    <a:pt x="4677" y="40196"/>
                    <a:pt x="4565" y="41120"/>
                    <a:pt x="4453" y="42185"/>
                  </a:cubicBezTo>
                  <a:cubicBezTo>
                    <a:pt x="4341" y="43109"/>
                    <a:pt x="4341" y="44285"/>
                    <a:pt x="3641" y="45097"/>
                  </a:cubicBezTo>
                  <a:cubicBezTo>
                    <a:pt x="3252" y="45547"/>
                    <a:pt x="2890" y="45731"/>
                    <a:pt x="2571" y="45731"/>
                  </a:cubicBezTo>
                  <a:cubicBezTo>
                    <a:pt x="1741" y="45731"/>
                    <a:pt x="1207" y="44485"/>
                    <a:pt x="1288" y="43473"/>
                  </a:cubicBezTo>
                  <a:cubicBezTo>
                    <a:pt x="1288" y="42521"/>
                    <a:pt x="1400" y="41485"/>
                    <a:pt x="1540" y="40420"/>
                  </a:cubicBezTo>
                  <a:cubicBezTo>
                    <a:pt x="2100" y="36360"/>
                    <a:pt x="2576" y="32159"/>
                    <a:pt x="3052" y="28071"/>
                  </a:cubicBezTo>
                  <a:cubicBezTo>
                    <a:pt x="3276" y="25859"/>
                    <a:pt x="3501" y="23758"/>
                    <a:pt x="3753" y="21518"/>
                  </a:cubicBezTo>
                  <a:close/>
                  <a:moveTo>
                    <a:pt x="8683" y="1"/>
                  </a:moveTo>
                  <a:cubicBezTo>
                    <a:pt x="8552" y="1"/>
                    <a:pt x="8416" y="53"/>
                    <a:pt x="8289" y="179"/>
                  </a:cubicBezTo>
                  <a:cubicBezTo>
                    <a:pt x="6665" y="2616"/>
                    <a:pt x="4453" y="4968"/>
                    <a:pt x="3501" y="7880"/>
                  </a:cubicBezTo>
                  <a:cubicBezTo>
                    <a:pt x="3164" y="9280"/>
                    <a:pt x="2800" y="12081"/>
                    <a:pt x="3977" y="13481"/>
                  </a:cubicBezTo>
                  <a:cubicBezTo>
                    <a:pt x="3164" y="15581"/>
                    <a:pt x="3164" y="18018"/>
                    <a:pt x="2800" y="20258"/>
                  </a:cubicBezTo>
                  <a:cubicBezTo>
                    <a:pt x="2576" y="22694"/>
                    <a:pt x="2240" y="25270"/>
                    <a:pt x="1988" y="27707"/>
                  </a:cubicBezTo>
                  <a:cubicBezTo>
                    <a:pt x="1400" y="32495"/>
                    <a:pt x="840" y="37396"/>
                    <a:pt x="364" y="42297"/>
                  </a:cubicBezTo>
                  <a:cubicBezTo>
                    <a:pt x="140" y="43809"/>
                    <a:pt x="0" y="45797"/>
                    <a:pt x="1540" y="46497"/>
                  </a:cubicBezTo>
                  <a:cubicBezTo>
                    <a:pt x="1876" y="46665"/>
                    <a:pt x="2212" y="46740"/>
                    <a:pt x="2536" y="46740"/>
                  </a:cubicBezTo>
                  <a:cubicBezTo>
                    <a:pt x="3564" y="46740"/>
                    <a:pt x="4475" y="45991"/>
                    <a:pt x="4901" y="45097"/>
                  </a:cubicBezTo>
                  <a:cubicBezTo>
                    <a:pt x="5377" y="44173"/>
                    <a:pt x="5377" y="43221"/>
                    <a:pt x="5489" y="42297"/>
                  </a:cubicBezTo>
                  <a:cubicBezTo>
                    <a:pt x="5741" y="41008"/>
                    <a:pt x="5853" y="39720"/>
                    <a:pt x="5965" y="38460"/>
                  </a:cubicBezTo>
                  <a:cubicBezTo>
                    <a:pt x="6301" y="35996"/>
                    <a:pt x="6665" y="33419"/>
                    <a:pt x="7001" y="30983"/>
                  </a:cubicBezTo>
                  <a:cubicBezTo>
                    <a:pt x="7841" y="25382"/>
                    <a:pt x="8653" y="19894"/>
                    <a:pt x="9577" y="14293"/>
                  </a:cubicBezTo>
                  <a:cubicBezTo>
                    <a:pt x="9577" y="14069"/>
                    <a:pt x="9465" y="13957"/>
                    <a:pt x="9353" y="13817"/>
                  </a:cubicBezTo>
                  <a:cubicBezTo>
                    <a:pt x="10753" y="12417"/>
                    <a:pt x="11342" y="10317"/>
                    <a:pt x="11342" y="8356"/>
                  </a:cubicBezTo>
                  <a:cubicBezTo>
                    <a:pt x="11342" y="5556"/>
                    <a:pt x="9801" y="3204"/>
                    <a:pt x="9241" y="403"/>
                  </a:cubicBezTo>
                  <a:cubicBezTo>
                    <a:pt x="9150" y="184"/>
                    <a:pt x="8927" y="1"/>
                    <a:pt x="86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53" name="Google Shape;1553;p29"/>
            <p:cNvSpPr/>
            <p:nvPr/>
          </p:nvSpPr>
          <p:spPr>
            <a:xfrm>
              <a:off x="651400" y="4126050"/>
              <a:ext cx="140025" cy="200950"/>
            </a:xfrm>
            <a:custGeom>
              <a:avLst/>
              <a:gdLst/>
              <a:ahLst/>
              <a:cxnLst/>
              <a:rect l="l" t="t" r="r" b="b"/>
              <a:pathLst>
                <a:path w="5601" h="8038" extrusionOk="0">
                  <a:moveTo>
                    <a:pt x="3052" y="1"/>
                  </a:moveTo>
                  <a:cubicBezTo>
                    <a:pt x="2100" y="337"/>
                    <a:pt x="952" y="701"/>
                    <a:pt x="0" y="1037"/>
                  </a:cubicBezTo>
                  <a:cubicBezTo>
                    <a:pt x="364" y="1625"/>
                    <a:pt x="588" y="2325"/>
                    <a:pt x="840" y="2913"/>
                  </a:cubicBezTo>
                  <a:cubicBezTo>
                    <a:pt x="1288" y="4089"/>
                    <a:pt x="1652" y="5237"/>
                    <a:pt x="2100" y="6413"/>
                  </a:cubicBezTo>
                  <a:cubicBezTo>
                    <a:pt x="2352" y="6889"/>
                    <a:pt x="2464" y="7449"/>
                    <a:pt x="2688" y="8038"/>
                  </a:cubicBezTo>
                  <a:cubicBezTo>
                    <a:pt x="2940" y="7926"/>
                    <a:pt x="3164" y="7926"/>
                    <a:pt x="3276" y="7814"/>
                  </a:cubicBezTo>
                  <a:cubicBezTo>
                    <a:pt x="4089" y="7590"/>
                    <a:pt x="4901" y="7337"/>
                    <a:pt x="5601" y="7113"/>
                  </a:cubicBezTo>
                  <a:cubicBezTo>
                    <a:pt x="4789" y="4789"/>
                    <a:pt x="3977" y="2325"/>
                    <a:pt x="30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54" name="Google Shape;1554;p29"/>
            <p:cNvSpPr/>
            <p:nvPr/>
          </p:nvSpPr>
          <p:spPr>
            <a:xfrm>
              <a:off x="502975" y="3834125"/>
              <a:ext cx="230350" cy="294750"/>
            </a:xfrm>
            <a:custGeom>
              <a:avLst/>
              <a:gdLst/>
              <a:ahLst/>
              <a:cxnLst/>
              <a:rect l="l" t="t" r="r" b="b"/>
              <a:pathLst>
                <a:path w="9214" h="11790" extrusionOk="0">
                  <a:moveTo>
                    <a:pt x="5237" y="0"/>
                  </a:moveTo>
                  <a:cubicBezTo>
                    <a:pt x="4901" y="364"/>
                    <a:pt x="5377" y="1876"/>
                    <a:pt x="5377" y="2212"/>
                  </a:cubicBezTo>
                  <a:cubicBezTo>
                    <a:pt x="5452" y="2531"/>
                    <a:pt x="5163" y="2849"/>
                    <a:pt x="4889" y="2849"/>
                  </a:cubicBezTo>
                  <a:cubicBezTo>
                    <a:pt x="4753" y="2849"/>
                    <a:pt x="4620" y="2771"/>
                    <a:pt x="4537" y="2576"/>
                  </a:cubicBezTo>
                  <a:cubicBezTo>
                    <a:pt x="4313" y="2100"/>
                    <a:pt x="4089" y="1624"/>
                    <a:pt x="3725" y="1176"/>
                  </a:cubicBezTo>
                  <a:cubicBezTo>
                    <a:pt x="3725" y="1064"/>
                    <a:pt x="3277" y="112"/>
                    <a:pt x="3137" y="112"/>
                  </a:cubicBezTo>
                  <a:cubicBezTo>
                    <a:pt x="3071" y="80"/>
                    <a:pt x="3012" y="65"/>
                    <a:pt x="2960" y="65"/>
                  </a:cubicBezTo>
                  <a:cubicBezTo>
                    <a:pt x="2278" y="65"/>
                    <a:pt x="2697" y="2592"/>
                    <a:pt x="2801" y="2800"/>
                  </a:cubicBezTo>
                  <a:cubicBezTo>
                    <a:pt x="2876" y="3119"/>
                    <a:pt x="2587" y="3375"/>
                    <a:pt x="2320" y="3375"/>
                  </a:cubicBezTo>
                  <a:cubicBezTo>
                    <a:pt x="2189" y="3375"/>
                    <a:pt x="2063" y="3313"/>
                    <a:pt x="1988" y="3164"/>
                  </a:cubicBezTo>
                  <a:cubicBezTo>
                    <a:pt x="1736" y="2800"/>
                    <a:pt x="1512" y="2576"/>
                    <a:pt x="1288" y="2212"/>
                  </a:cubicBezTo>
                  <a:cubicBezTo>
                    <a:pt x="1028" y="1972"/>
                    <a:pt x="896" y="1774"/>
                    <a:pt x="719" y="1774"/>
                  </a:cubicBezTo>
                  <a:cubicBezTo>
                    <a:pt x="649" y="1774"/>
                    <a:pt x="572" y="1805"/>
                    <a:pt x="476" y="1876"/>
                  </a:cubicBezTo>
                  <a:cubicBezTo>
                    <a:pt x="0" y="2324"/>
                    <a:pt x="588" y="3276"/>
                    <a:pt x="812" y="3725"/>
                  </a:cubicBezTo>
                  <a:cubicBezTo>
                    <a:pt x="1176" y="4789"/>
                    <a:pt x="1736" y="5825"/>
                    <a:pt x="2437" y="6777"/>
                  </a:cubicBezTo>
                  <a:cubicBezTo>
                    <a:pt x="3137" y="7925"/>
                    <a:pt x="4089" y="9101"/>
                    <a:pt x="4789" y="10277"/>
                  </a:cubicBezTo>
                  <a:cubicBezTo>
                    <a:pt x="4901" y="10277"/>
                    <a:pt x="4901" y="10389"/>
                    <a:pt x="5013" y="10389"/>
                  </a:cubicBezTo>
                  <a:cubicBezTo>
                    <a:pt x="5237" y="10865"/>
                    <a:pt x="5601" y="11313"/>
                    <a:pt x="5825" y="11790"/>
                  </a:cubicBezTo>
                  <a:cubicBezTo>
                    <a:pt x="6413" y="11566"/>
                    <a:pt x="7001" y="11313"/>
                    <a:pt x="7589" y="11201"/>
                  </a:cubicBezTo>
                  <a:cubicBezTo>
                    <a:pt x="7925" y="11089"/>
                    <a:pt x="8289" y="10977"/>
                    <a:pt x="8625" y="10725"/>
                  </a:cubicBezTo>
                  <a:cubicBezTo>
                    <a:pt x="8989" y="10501"/>
                    <a:pt x="8989" y="10277"/>
                    <a:pt x="9101" y="9801"/>
                  </a:cubicBezTo>
                  <a:cubicBezTo>
                    <a:pt x="9213" y="8513"/>
                    <a:pt x="9101" y="7113"/>
                    <a:pt x="9101" y="5965"/>
                  </a:cubicBezTo>
                  <a:cubicBezTo>
                    <a:pt x="9101" y="4565"/>
                    <a:pt x="8989" y="3164"/>
                    <a:pt x="8737" y="1876"/>
                  </a:cubicBezTo>
                  <a:cubicBezTo>
                    <a:pt x="8737" y="1483"/>
                    <a:pt x="8661" y="303"/>
                    <a:pt x="8238" y="303"/>
                  </a:cubicBezTo>
                  <a:cubicBezTo>
                    <a:pt x="8150" y="303"/>
                    <a:pt x="8046" y="355"/>
                    <a:pt x="7925" y="476"/>
                  </a:cubicBezTo>
                  <a:cubicBezTo>
                    <a:pt x="7589" y="812"/>
                    <a:pt x="7477" y="1512"/>
                    <a:pt x="7337" y="2100"/>
                  </a:cubicBezTo>
                  <a:cubicBezTo>
                    <a:pt x="7288" y="2311"/>
                    <a:pt x="7123" y="2406"/>
                    <a:pt x="6946" y="2406"/>
                  </a:cubicBezTo>
                  <a:cubicBezTo>
                    <a:pt x="6721" y="2406"/>
                    <a:pt x="6476" y="2254"/>
                    <a:pt x="6413" y="1988"/>
                  </a:cubicBezTo>
                  <a:cubicBezTo>
                    <a:pt x="6413" y="1624"/>
                    <a:pt x="6301" y="700"/>
                    <a:pt x="6077" y="364"/>
                  </a:cubicBezTo>
                  <a:cubicBezTo>
                    <a:pt x="6077" y="224"/>
                    <a:pt x="6077" y="112"/>
                    <a:pt x="5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55" name="Google Shape;1555;p29"/>
            <p:cNvSpPr/>
            <p:nvPr/>
          </p:nvSpPr>
          <p:spPr>
            <a:xfrm>
              <a:off x="727700" y="4329775"/>
              <a:ext cx="259750" cy="592075"/>
            </a:xfrm>
            <a:custGeom>
              <a:avLst/>
              <a:gdLst/>
              <a:ahLst/>
              <a:cxnLst/>
              <a:rect l="l" t="t" r="r" b="b"/>
              <a:pathLst>
                <a:path w="10390" h="23683" extrusionOk="0">
                  <a:moveTo>
                    <a:pt x="2913" y="1"/>
                  </a:moveTo>
                  <a:cubicBezTo>
                    <a:pt x="2213" y="253"/>
                    <a:pt x="1401" y="365"/>
                    <a:pt x="588" y="589"/>
                  </a:cubicBezTo>
                  <a:cubicBezTo>
                    <a:pt x="336" y="589"/>
                    <a:pt x="112" y="701"/>
                    <a:pt x="0" y="841"/>
                  </a:cubicBezTo>
                  <a:cubicBezTo>
                    <a:pt x="448" y="2241"/>
                    <a:pt x="1037" y="3753"/>
                    <a:pt x="1513" y="5265"/>
                  </a:cubicBezTo>
                  <a:cubicBezTo>
                    <a:pt x="2913" y="9466"/>
                    <a:pt x="4201" y="13778"/>
                    <a:pt x="5601" y="17867"/>
                  </a:cubicBezTo>
                  <a:cubicBezTo>
                    <a:pt x="6015" y="18825"/>
                    <a:pt x="7363" y="23682"/>
                    <a:pt x="8847" y="23682"/>
                  </a:cubicBezTo>
                  <a:cubicBezTo>
                    <a:pt x="8968" y="23682"/>
                    <a:pt x="9091" y="23650"/>
                    <a:pt x="9214" y="23580"/>
                  </a:cubicBezTo>
                  <a:cubicBezTo>
                    <a:pt x="10390" y="22992"/>
                    <a:pt x="9438" y="20779"/>
                    <a:pt x="9214" y="19967"/>
                  </a:cubicBezTo>
                  <a:cubicBezTo>
                    <a:pt x="8850" y="18791"/>
                    <a:pt x="8514" y="17755"/>
                    <a:pt x="8150" y="16691"/>
                  </a:cubicBezTo>
                  <a:cubicBezTo>
                    <a:pt x="6525" y="11090"/>
                    <a:pt x="4789" y="5489"/>
                    <a:pt x="2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56" name="Google Shape;1556;p29"/>
            <p:cNvSpPr/>
            <p:nvPr/>
          </p:nvSpPr>
          <p:spPr>
            <a:xfrm>
              <a:off x="476375" y="3795475"/>
              <a:ext cx="524900" cy="1153725"/>
            </a:xfrm>
            <a:custGeom>
              <a:avLst/>
              <a:gdLst/>
              <a:ahLst/>
              <a:cxnLst/>
              <a:rect l="l" t="t" r="r" b="b"/>
              <a:pathLst>
                <a:path w="20996" h="46149" extrusionOk="0">
                  <a:moveTo>
                    <a:pt x="7001" y="1546"/>
                  </a:moveTo>
                  <a:cubicBezTo>
                    <a:pt x="7141" y="1658"/>
                    <a:pt x="7141" y="1770"/>
                    <a:pt x="7141" y="1910"/>
                  </a:cubicBezTo>
                  <a:cubicBezTo>
                    <a:pt x="7365" y="2246"/>
                    <a:pt x="7477" y="3170"/>
                    <a:pt x="7477" y="3534"/>
                  </a:cubicBezTo>
                  <a:cubicBezTo>
                    <a:pt x="7540" y="3800"/>
                    <a:pt x="7785" y="3952"/>
                    <a:pt x="8010" y="3952"/>
                  </a:cubicBezTo>
                  <a:cubicBezTo>
                    <a:pt x="8187" y="3952"/>
                    <a:pt x="8352" y="3857"/>
                    <a:pt x="8401" y="3646"/>
                  </a:cubicBezTo>
                  <a:cubicBezTo>
                    <a:pt x="8541" y="3058"/>
                    <a:pt x="8653" y="2358"/>
                    <a:pt x="8989" y="2022"/>
                  </a:cubicBezTo>
                  <a:cubicBezTo>
                    <a:pt x="9110" y="1901"/>
                    <a:pt x="9214" y="1849"/>
                    <a:pt x="9302" y="1849"/>
                  </a:cubicBezTo>
                  <a:cubicBezTo>
                    <a:pt x="9725" y="1849"/>
                    <a:pt x="9801" y="3029"/>
                    <a:pt x="9801" y="3422"/>
                  </a:cubicBezTo>
                  <a:cubicBezTo>
                    <a:pt x="10053" y="4710"/>
                    <a:pt x="10165" y="6111"/>
                    <a:pt x="10165" y="7511"/>
                  </a:cubicBezTo>
                  <a:cubicBezTo>
                    <a:pt x="10165" y="8659"/>
                    <a:pt x="10277" y="10059"/>
                    <a:pt x="10165" y="11347"/>
                  </a:cubicBezTo>
                  <a:cubicBezTo>
                    <a:pt x="10053" y="11823"/>
                    <a:pt x="10053" y="12047"/>
                    <a:pt x="9689" y="12271"/>
                  </a:cubicBezTo>
                  <a:cubicBezTo>
                    <a:pt x="9353" y="12523"/>
                    <a:pt x="8989" y="12635"/>
                    <a:pt x="8653" y="12747"/>
                  </a:cubicBezTo>
                  <a:cubicBezTo>
                    <a:pt x="8065" y="12859"/>
                    <a:pt x="7477" y="13112"/>
                    <a:pt x="6889" y="13336"/>
                  </a:cubicBezTo>
                  <a:cubicBezTo>
                    <a:pt x="6665" y="12859"/>
                    <a:pt x="6301" y="12411"/>
                    <a:pt x="6077" y="11935"/>
                  </a:cubicBezTo>
                  <a:cubicBezTo>
                    <a:pt x="5965" y="11935"/>
                    <a:pt x="5965" y="11823"/>
                    <a:pt x="5853" y="11823"/>
                  </a:cubicBezTo>
                  <a:cubicBezTo>
                    <a:pt x="5153" y="10647"/>
                    <a:pt x="4201" y="9471"/>
                    <a:pt x="3501" y="8323"/>
                  </a:cubicBezTo>
                  <a:cubicBezTo>
                    <a:pt x="2800" y="7371"/>
                    <a:pt x="2240" y="6335"/>
                    <a:pt x="1876" y="5271"/>
                  </a:cubicBezTo>
                  <a:cubicBezTo>
                    <a:pt x="1652" y="4822"/>
                    <a:pt x="1064" y="3870"/>
                    <a:pt x="1540" y="3422"/>
                  </a:cubicBezTo>
                  <a:cubicBezTo>
                    <a:pt x="1636" y="3351"/>
                    <a:pt x="1713" y="3320"/>
                    <a:pt x="1783" y="3320"/>
                  </a:cubicBezTo>
                  <a:cubicBezTo>
                    <a:pt x="1960" y="3320"/>
                    <a:pt x="2092" y="3518"/>
                    <a:pt x="2352" y="3758"/>
                  </a:cubicBezTo>
                  <a:cubicBezTo>
                    <a:pt x="2576" y="4122"/>
                    <a:pt x="2800" y="4346"/>
                    <a:pt x="3052" y="4710"/>
                  </a:cubicBezTo>
                  <a:cubicBezTo>
                    <a:pt x="3127" y="4859"/>
                    <a:pt x="3253" y="4921"/>
                    <a:pt x="3384" y="4921"/>
                  </a:cubicBezTo>
                  <a:cubicBezTo>
                    <a:pt x="3651" y="4921"/>
                    <a:pt x="3940" y="4665"/>
                    <a:pt x="3865" y="4346"/>
                  </a:cubicBezTo>
                  <a:cubicBezTo>
                    <a:pt x="3761" y="4138"/>
                    <a:pt x="3342" y="1611"/>
                    <a:pt x="4024" y="1611"/>
                  </a:cubicBezTo>
                  <a:cubicBezTo>
                    <a:pt x="4076" y="1611"/>
                    <a:pt x="4135" y="1626"/>
                    <a:pt x="4201" y="1658"/>
                  </a:cubicBezTo>
                  <a:cubicBezTo>
                    <a:pt x="4341" y="1658"/>
                    <a:pt x="4789" y="2610"/>
                    <a:pt x="4789" y="2722"/>
                  </a:cubicBezTo>
                  <a:cubicBezTo>
                    <a:pt x="5153" y="3170"/>
                    <a:pt x="5377" y="3646"/>
                    <a:pt x="5601" y="4122"/>
                  </a:cubicBezTo>
                  <a:cubicBezTo>
                    <a:pt x="5684" y="4317"/>
                    <a:pt x="5817" y="4395"/>
                    <a:pt x="5953" y="4395"/>
                  </a:cubicBezTo>
                  <a:cubicBezTo>
                    <a:pt x="6227" y="4395"/>
                    <a:pt x="6516" y="4077"/>
                    <a:pt x="6441" y="3758"/>
                  </a:cubicBezTo>
                  <a:cubicBezTo>
                    <a:pt x="6441" y="3422"/>
                    <a:pt x="5965" y="1910"/>
                    <a:pt x="6301" y="1546"/>
                  </a:cubicBezTo>
                  <a:close/>
                  <a:moveTo>
                    <a:pt x="10053" y="13224"/>
                  </a:moveTo>
                  <a:cubicBezTo>
                    <a:pt x="10978" y="15548"/>
                    <a:pt x="11790" y="18012"/>
                    <a:pt x="12602" y="20336"/>
                  </a:cubicBezTo>
                  <a:cubicBezTo>
                    <a:pt x="11902" y="20560"/>
                    <a:pt x="11090" y="20813"/>
                    <a:pt x="10277" y="21037"/>
                  </a:cubicBezTo>
                  <a:cubicBezTo>
                    <a:pt x="10165" y="21149"/>
                    <a:pt x="9941" y="21149"/>
                    <a:pt x="9689" y="21261"/>
                  </a:cubicBezTo>
                  <a:cubicBezTo>
                    <a:pt x="9465" y="20672"/>
                    <a:pt x="9353" y="20112"/>
                    <a:pt x="9101" y="19636"/>
                  </a:cubicBezTo>
                  <a:cubicBezTo>
                    <a:pt x="8653" y="18460"/>
                    <a:pt x="8289" y="17312"/>
                    <a:pt x="7841" y="16136"/>
                  </a:cubicBezTo>
                  <a:cubicBezTo>
                    <a:pt x="7589" y="15548"/>
                    <a:pt x="7365" y="14848"/>
                    <a:pt x="7001" y="14260"/>
                  </a:cubicBezTo>
                  <a:cubicBezTo>
                    <a:pt x="7953" y="13924"/>
                    <a:pt x="9101" y="13560"/>
                    <a:pt x="10053" y="13224"/>
                  </a:cubicBezTo>
                  <a:close/>
                  <a:moveTo>
                    <a:pt x="12966" y="21373"/>
                  </a:moveTo>
                  <a:cubicBezTo>
                    <a:pt x="14842" y="26861"/>
                    <a:pt x="16578" y="32462"/>
                    <a:pt x="18203" y="38063"/>
                  </a:cubicBezTo>
                  <a:cubicBezTo>
                    <a:pt x="18567" y="39127"/>
                    <a:pt x="18903" y="40163"/>
                    <a:pt x="19267" y="41339"/>
                  </a:cubicBezTo>
                  <a:cubicBezTo>
                    <a:pt x="19491" y="42151"/>
                    <a:pt x="20443" y="44364"/>
                    <a:pt x="19267" y="44952"/>
                  </a:cubicBezTo>
                  <a:cubicBezTo>
                    <a:pt x="19144" y="45022"/>
                    <a:pt x="19021" y="45054"/>
                    <a:pt x="18900" y="45054"/>
                  </a:cubicBezTo>
                  <a:cubicBezTo>
                    <a:pt x="17416" y="45054"/>
                    <a:pt x="16068" y="40197"/>
                    <a:pt x="15654" y="39239"/>
                  </a:cubicBezTo>
                  <a:cubicBezTo>
                    <a:pt x="14254" y="35150"/>
                    <a:pt x="12966" y="30838"/>
                    <a:pt x="11566" y="26637"/>
                  </a:cubicBezTo>
                  <a:cubicBezTo>
                    <a:pt x="11090" y="25125"/>
                    <a:pt x="10501" y="23613"/>
                    <a:pt x="10053" y="22213"/>
                  </a:cubicBezTo>
                  <a:cubicBezTo>
                    <a:pt x="10165" y="22073"/>
                    <a:pt x="10389" y="21961"/>
                    <a:pt x="10641" y="21961"/>
                  </a:cubicBezTo>
                  <a:cubicBezTo>
                    <a:pt x="11454" y="21737"/>
                    <a:pt x="12266" y="21625"/>
                    <a:pt x="12966" y="21373"/>
                  </a:cubicBezTo>
                  <a:close/>
                  <a:moveTo>
                    <a:pt x="6711" y="0"/>
                  </a:moveTo>
                  <a:cubicBezTo>
                    <a:pt x="6625" y="0"/>
                    <a:pt x="6535" y="11"/>
                    <a:pt x="6441" y="34"/>
                  </a:cubicBezTo>
                  <a:cubicBezTo>
                    <a:pt x="5741" y="370"/>
                    <a:pt x="5489" y="958"/>
                    <a:pt x="5377" y="1546"/>
                  </a:cubicBezTo>
                  <a:cubicBezTo>
                    <a:pt x="5000" y="903"/>
                    <a:pt x="4570" y="400"/>
                    <a:pt x="4059" y="400"/>
                  </a:cubicBezTo>
                  <a:cubicBezTo>
                    <a:pt x="3925" y="400"/>
                    <a:pt x="3786" y="434"/>
                    <a:pt x="3641" y="510"/>
                  </a:cubicBezTo>
                  <a:cubicBezTo>
                    <a:pt x="2800" y="958"/>
                    <a:pt x="2688" y="1910"/>
                    <a:pt x="2688" y="2834"/>
                  </a:cubicBezTo>
                  <a:cubicBezTo>
                    <a:pt x="2363" y="2407"/>
                    <a:pt x="1963" y="2113"/>
                    <a:pt x="1544" y="2113"/>
                  </a:cubicBezTo>
                  <a:cubicBezTo>
                    <a:pt x="1386" y="2113"/>
                    <a:pt x="1225" y="2154"/>
                    <a:pt x="1064" y="2246"/>
                  </a:cubicBezTo>
                  <a:cubicBezTo>
                    <a:pt x="0" y="2722"/>
                    <a:pt x="476" y="4234"/>
                    <a:pt x="700" y="5046"/>
                  </a:cubicBezTo>
                  <a:cubicBezTo>
                    <a:pt x="1876" y="8071"/>
                    <a:pt x="4089" y="10759"/>
                    <a:pt x="5965" y="13448"/>
                  </a:cubicBezTo>
                  <a:cubicBezTo>
                    <a:pt x="6077" y="13672"/>
                    <a:pt x="6189" y="13812"/>
                    <a:pt x="6189" y="14036"/>
                  </a:cubicBezTo>
                  <a:cubicBezTo>
                    <a:pt x="6301" y="14736"/>
                    <a:pt x="6553" y="15436"/>
                    <a:pt x="6777" y="16248"/>
                  </a:cubicBezTo>
                  <a:cubicBezTo>
                    <a:pt x="7253" y="17536"/>
                    <a:pt x="7701" y="18712"/>
                    <a:pt x="8065" y="19860"/>
                  </a:cubicBezTo>
                  <a:cubicBezTo>
                    <a:pt x="8989" y="22437"/>
                    <a:pt x="9801" y="24873"/>
                    <a:pt x="10754" y="27449"/>
                  </a:cubicBezTo>
                  <a:cubicBezTo>
                    <a:pt x="12378" y="32350"/>
                    <a:pt x="13666" y="37251"/>
                    <a:pt x="15654" y="42039"/>
                  </a:cubicBezTo>
                  <a:cubicBezTo>
                    <a:pt x="16102" y="43551"/>
                    <a:pt x="16802" y="45876"/>
                    <a:pt x="18567" y="46128"/>
                  </a:cubicBezTo>
                  <a:cubicBezTo>
                    <a:pt x="18669" y="46142"/>
                    <a:pt x="18767" y="46149"/>
                    <a:pt x="18863" y="46149"/>
                  </a:cubicBezTo>
                  <a:cubicBezTo>
                    <a:pt x="20289" y="46149"/>
                    <a:pt x="20996" y="44640"/>
                    <a:pt x="20891" y="43327"/>
                  </a:cubicBezTo>
                  <a:cubicBezTo>
                    <a:pt x="20667" y="42263"/>
                    <a:pt x="20303" y="41339"/>
                    <a:pt x="20079" y="40275"/>
                  </a:cubicBezTo>
                  <a:cubicBezTo>
                    <a:pt x="19603" y="39015"/>
                    <a:pt x="19267" y="37727"/>
                    <a:pt x="18903" y="36439"/>
                  </a:cubicBezTo>
                  <a:cubicBezTo>
                    <a:pt x="18090" y="33974"/>
                    <a:pt x="17390" y="31538"/>
                    <a:pt x="16578" y="29074"/>
                  </a:cubicBezTo>
                  <a:cubicBezTo>
                    <a:pt x="14842" y="23473"/>
                    <a:pt x="12966" y="17872"/>
                    <a:pt x="10866" y="12411"/>
                  </a:cubicBezTo>
                  <a:cubicBezTo>
                    <a:pt x="10978" y="12271"/>
                    <a:pt x="10978" y="12159"/>
                    <a:pt x="10978" y="12047"/>
                  </a:cubicBezTo>
                  <a:cubicBezTo>
                    <a:pt x="11342" y="9723"/>
                    <a:pt x="11090" y="7259"/>
                    <a:pt x="10978" y="5046"/>
                  </a:cubicBezTo>
                  <a:cubicBezTo>
                    <a:pt x="10866" y="4010"/>
                    <a:pt x="10754" y="2722"/>
                    <a:pt x="10501" y="1658"/>
                  </a:cubicBezTo>
                  <a:cubicBezTo>
                    <a:pt x="10389" y="1210"/>
                    <a:pt x="10277" y="734"/>
                    <a:pt x="9801" y="622"/>
                  </a:cubicBezTo>
                  <a:cubicBezTo>
                    <a:pt x="9672" y="582"/>
                    <a:pt x="9548" y="563"/>
                    <a:pt x="9430" y="563"/>
                  </a:cubicBezTo>
                  <a:cubicBezTo>
                    <a:pt x="8808" y="563"/>
                    <a:pt x="8348" y="1087"/>
                    <a:pt x="8065" y="1770"/>
                  </a:cubicBezTo>
                  <a:cubicBezTo>
                    <a:pt x="7864" y="840"/>
                    <a:pt x="7460" y="0"/>
                    <a:pt x="6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557" name="Google Shape;1557;p29"/>
          <p:cNvGrpSpPr/>
          <p:nvPr/>
        </p:nvGrpSpPr>
        <p:grpSpPr>
          <a:xfrm>
            <a:off x="4565909" y="5550385"/>
            <a:ext cx="1148153" cy="1240567"/>
            <a:chOff x="2470000" y="4248575"/>
            <a:chExt cx="863250" cy="930425"/>
          </a:xfrm>
        </p:grpSpPr>
        <p:sp>
          <p:nvSpPr>
            <p:cNvPr id="1558" name="Google Shape;1558;p29"/>
            <p:cNvSpPr/>
            <p:nvPr/>
          </p:nvSpPr>
          <p:spPr>
            <a:xfrm>
              <a:off x="2580625" y="4783550"/>
              <a:ext cx="113450" cy="60300"/>
            </a:xfrm>
            <a:custGeom>
              <a:avLst/>
              <a:gdLst/>
              <a:ahLst/>
              <a:cxnLst/>
              <a:rect l="l" t="t" r="r" b="b"/>
              <a:pathLst>
                <a:path w="4538" h="2412" extrusionOk="0">
                  <a:moveTo>
                    <a:pt x="3555" y="1"/>
                  </a:moveTo>
                  <a:cubicBezTo>
                    <a:pt x="3160" y="1"/>
                    <a:pt x="2733" y="147"/>
                    <a:pt x="2437" y="304"/>
                  </a:cubicBezTo>
                  <a:cubicBezTo>
                    <a:pt x="1877" y="528"/>
                    <a:pt x="1401" y="752"/>
                    <a:pt x="813" y="1004"/>
                  </a:cubicBezTo>
                  <a:cubicBezTo>
                    <a:pt x="224" y="1340"/>
                    <a:pt x="0" y="1816"/>
                    <a:pt x="589" y="2292"/>
                  </a:cubicBezTo>
                  <a:cubicBezTo>
                    <a:pt x="761" y="2376"/>
                    <a:pt x="957" y="2412"/>
                    <a:pt x="1167" y="2412"/>
                  </a:cubicBezTo>
                  <a:cubicBezTo>
                    <a:pt x="2086" y="2412"/>
                    <a:pt x="3267" y="1727"/>
                    <a:pt x="3837" y="1340"/>
                  </a:cubicBezTo>
                  <a:lnTo>
                    <a:pt x="4089" y="1116"/>
                  </a:lnTo>
                  <a:cubicBezTo>
                    <a:pt x="4201" y="1116"/>
                    <a:pt x="4313" y="1004"/>
                    <a:pt x="4313" y="892"/>
                  </a:cubicBezTo>
                  <a:cubicBezTo>
                    <a:pt x="4537" y="640"/>
                    <a:pt x="4425" y="416"/>
                    <a:pt x="4201" y="192"/>
                  </a:cubicBezTo>
                  <a:cubicBezTo>
                    <a:pt x="4021" y="55"/>
                    <a:pt x="3794" y="1"/>
                    <a:pt x="3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59" name="Google Shape;1559;p29"/>
            <p:cNvSpPr/>
            <p:nvPr/>
          </p:nvSpPr>
          <p:spPr>
            <a:xfrm>
              <a:off x="2540025" y="4658075"/>
              <a:ext cx="110625" cy="61175"/>
            </a:xfrm>
            <a:custGeom>
              <a:avLst/>
              <a:gdLst/>
              <a:ahLst/>
              <a:cxnLst/>
              <a:rect l="l" t="t" r="r" b="b"/>
              <a:pathLst>
                <a:path w="4425" h="2447" extrusionOk="0">
                  <a:moveTo>
                    <a:pt x="3583" y="0"/>
                  </a:moveTo>
                  <a:cubicBezTo>
                    <a:pt x="3180" y="0"/>
                    <a:pt x="2740" y="150"/>
                    <a:pt x="2437" y="310"/>
                  </a:cubicBezTo>
                  <a:cubicBezTo>
                    <a:pt x="1848" y="534"/>
                    <a:pt x="1260" y="758"/>
                    <a:pt x="700" y="1122"/>
                  </a:cubicBezTo>
                  <a:cubicBezTo>
                    <a:pt x="224" y="1346"/>
                    <a:pt x="0" y="1823"/>
                    <a:pt x="560" y="2271"/>
                  </a:cubicBezTo>
                  <a:cubicBezTo>
                    <a:pt x="738" y="2395"/>
                    <a:pt x="950" y="2446"/>
                    <a:pt x="1181" y="2446"/>
                  </a:cubicBezTo>
                  <a:cubicBezTo>
                    <a:pt x="2045" y="2446"/>
                    <a:pt x="3172" y="1722"/>
                    <a:pt x="3725" y="1346"/>
                  </a:cubicBezTo>
                  <a:cubicBezTo>
                    <a:pt x="3837" y="1234"/>
                    <a:pt x="3949" y="1234"/>
                    <a:pt x="3949" y="1122"/>
                  </a:cubicBezTo>
                  <a:cubicBezTo>
                    <a:pt x="4061" y="1122"/>
                    <a:pt x="4201" y="1010"/>
                    <a:pt x="4313" y="870"/>
                  </a:cubicBezTo>
                  <a:cubicBezTo>
                    <a:pt x="4425" y="646"/>
                    <a:pt x="4425" y="422"/>
                    <a:pt x="4201" y="170"/>
                  </a:cubicBezTo>
                  <a:cubicBezTo>
                    <a:pt x="4028" y="49"/>
                    <a:pt x="3812" y="0"/>
                    <a:pt x="3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60" name="Google Shape;1560;p29"/>
            <p:cNvSpPr/>
            <p:nvPr/>
          </p:nvSpPr>
          <p:spPr>
            <a:xfrm>
              <a:off x="2624025" y="4914975"/>
              <a:ext cx="114150" cy="58675"/>
            </a:xfrm>
            <a:custGeom>
              <a:avLst/>
              <a:gdLst/>
              <a:ahLst/>
              <a:cxnLst/>
              <a:rect l="l" t="t" r="r" b="b"/>
              <a:pathLst>
                <a:path w="4566" h="2347" extrusionOk="0">
                  <a:moveTo>
                    <a:pt x="3594" y="0"/>
                  </a:moveTo>
                  <a:cubicBezTo>
                    <a:pt x="3202" y="0"/>
                    <a:pt x="2766" y="142"/>
                    <a:pt x="2465" y="284"/>
                  </a:cubicBezTo>
                  <a:cubicBezTo>
                    <a:pt x="1877" y="396"/>
                    <a:pt x="1401" y="760"/>
                    <a:pt x="841" y="984"/>
                  </a:cubicBezTo>
                  <a:cubicBezTo>
                    <a:pt x="253" y="1236"/>
                    <a:pt x="1" y="1796"/>
                    <a:pt x="589" y="2160"/>
                  </a:cubicBezTo>
                  <a:cubicBezTo>
                    <a:pt x="802" y="2292"/>
                    <a:pt x="1050" y="2346"/>
                    <a:pt x="1313" y="2346"/>
                  </a:cubicBezTo>
                  <a:cubicBezTo>
                    <a:pt x="2223" y="2346"/>
                    <a:pt x="3322" y="1695"/>
                    <a:pt x="3865" y="1348"/>
                  </a:cubicBezTo>
                  <a:lnTo>
                    <a:pt x="4089" y="1096"/>
                  </a:lnTo>
                  <a:cubicBezTo>
                    <a:pt x="4201" y="984"/>
                    <a:pt x="4341" y="984"/>
                    <a:pt x="4453" y="760"/>
                  </a:cubicBezTo>
                  <a:cubicBezTo>
                    <a:pt x="4565" y="536"/>
                    <a:pt x="4453" y="284"/>
                    <a:pt x="4201" y="172"/>
                  </a:cubicBezTo>
                  <a:cubicBezTo>
                    <a:pt x="4037" y="48"/>
                    <a:pt x="3823" y="0"/>
                    <a:pt x="3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61" name="Google Shape;1561;p29"/>
            <p:cNvSpPr/>
            <p:nvPr/>
          </p:nvSpPr>
          <p:spPr>
            <a:xfrm>
              <a:off x="2495925" y="4528900"/>
              <a:ext cx="110625" cy="59350"/>
            </a:xfrm>
            <a:custGeom>
              <a:avLst/>
              <a:gdLst/>
              <a:ahLst/>
              <a:cxnLst/>
              <a:rect l="l" t="t" r="r" b="b"/>
              <a:pathLst>
                <a:path w="4425" h="2374" extrusionOk="0">
                  <a:moveTo>
                    <a:pt x="3415" y="1"/>
                  </a:moveTo>
                  <a:cubicBezTo>
                    <a:pt x="3065" y="1"/>
                    <a:pt x="2710" y="90"/>
                    <a:pt x="2464" y="213"/>
                  </a:cubicBezTo>
                  <a:cubicBezTo>
                    <a:pt x="1876" y="437"/>
                    <a:pt x="1288" y="801"/>
                    <a:pt x="700" y="1025"/>
                  </a:cubicBezTo>
                  <a:cubicBezTo>
                    <a:pt x="224" y="1277"/>
                    <a:pt x="0" y="1837"/>
                    <a:pt x="588" y="2201"/>
                  </a:cubicBezTo>
                  <a:cubicBezTo>
                    <a:pt x="757" y="2323"/>
                    <a:pt x="960" y="2374"/>
                    <a:pt x="1183" y="2374"/>
                  </a:cubicBezTo>
                  <a:cubicBezTo>
                    <a:pt x="2035" y="2374"/>
                    <a:pt x="3170" y="1632"/>
                    <a:pt x="3725" y="1277"/>
                  </a:cubicBezTo>
                  <a:cubicBezTo>
                    <a:pt x="3865" y="1277"/>
                    <a:pt x="3977" y="1137"/>
                    <a:pt x="3977" y="1137"/>
                  </a:cubicBezTo>
                  <a:lnTo>
                    <a:pt x="4313" y="801"/>
                  </a:lnTo>
                  <a:cubicBezTo>
                    <a:pt x="4425" y="577"/>
                    <a:pt x="4425" y="325"/>
                    <a:pt x="4201" y="213"/>
                  </a:cubicBezTo>
                  <a:cubicBezTo>
                    <a:pt x="3986" y="61"/>
                    <a:pt x="3702" y="1"/>
                    <a:pt x="34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62" name="Google Shape;1562;p29"/>
            <p:cNvSpPr/>
            <p:nvPr/>
          </p:nvSpPr>
          <p:spPr>
            <a:xfrm>
              <a:off x="2670925" y="5045925"/>
              <a:ext cx="110650" cy="58675"/>
            </a:xfrm>
            <a:custGeom>
              <a:avLst/>
              <a:gdLst/>
              <a:ahLst/>
              <a:cxnLst/>
              <a:rect l="l" t="t" r="r" b="b"/>
              <a:pathLst>
                <a:path w="4426" h="2347" extrusionOk="0">
                  <a:moveTo>
                    <a:pt x="3397" y="1"/>
                  </a:moveTo>
                  <a:cubicBezTo>
                    <a:pt x="3015" y="1"/>
                    <a:pt x="2610" y="115"/>
                    <a:pt x="2325" y="198"/>
                  </a:cubicBezTo>
                  <a:cubicBezTo>
                    <a:pt x="1765" y="422"/>
                    <a:pt x="1289" y="758"/>
                    <a:pt x="701" y="1010"/>
                  </a:cubicBezTo>
                  <a:cubicBezTo>
                    <a:pt x="113" y="1234"/>
                    <a:pt x="1" y="1823"/>
                    <a:pt x="477" y="2159"/>
                  </a:cubicBezTo>
                  <a:cubicBezTo>
                    <a:pt x="685" y="2291"/>
                    <a:pt x="929" y="2347"/>
                    <a:pt x="1190" y="2347"/>
                  </a:cubicBezTo>
                  <a:cubicBezTo>
                    <a:pt x="2087" y="2347"/>
                    <a:pt x="3183" y="1690"/>
                    <a:pt x="3725" y="1234"/>
                  </a:cubicBezTo>
                  <a:cubicBezTo>
                    <a:pt x="3865" y="1234"/>
                    <a:pt x="3865" y="1122"/>
                    <a:pt x="3977" y="1122"/>
                  </a:cubicBezTo>
                  <a:lnTo>
                    <a:pt x="4314" y="758"/>
                  </a:lnTo>
                  <a:cubicBezTo>
                    <a:pt x="4426" y="534"/>
                    <a:pt x="4314" y="310"/>
                    <a:pt x="4089" y="198"/>
                  </a:cubicBezTo>
                  <a:cubicBezTo>
                    <a:pt x="3898" y="52"/>
                    <a:pt x="3653" y="1"/>
                    <a:pt x="3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63" name="Google Shape;1563;p29"/>
            <p:cNvSpPr/>
            <p:nvPr/>
          </p:nvSpPr>
          <p:spPr>
            <a:xfrm>
              <a:off x="2528125" y="4283575"/>
              <a:ext cx="764525" cy="863225"/>
            </a:xfrm>
            <a:custGeom>
              <a:avLst/>
              <a:gdLst/>
              <a:ahLst/>
              <a:cxnLst/>
              <a:rect l="l" t="t" r="r" b="b"/>
              <a:pathLst>
                <a:path w="30581" h="34529" extrusionOk="0">
                  <a:moveTo>
                    <a:pt x="20166" y="5586"/>
                  </a:moveTo>
                  <a:cubicBezTo>
                    <a:pt x="20449" y="5586"/>
                    <a:pt x="20599" y="6072"/>
                    <a:pt x="20191" y="6301"/>
                  </a:cubicBezTo>
                  <a:cubicBezTo>
                    <a:pt x="17979" y="7113"/>
                    <a:pt x="15626" y="7925"/>
                    <a:pt x="13302" y="8737"/>
                  </a:cubicBezTo>
                  <a:cubicBezTo>
                    <a:pt x="11202" y="9550"/>
                    <a:pt x="8989" y="10614"/>
                    <a:pt x="6777" y="10950"/>
                  </a:cubicBezTo>
                  <a:cubicBezTo>
                    <a:pt x="6525" y="10950"/>
                    <a:pt x="6525" y="10726"/>
                    <a:pt x="6637" y="10614"/>
                  </a:cubicBezTo>
                  <a:cubicBezTo>
                    <a:pt x="8513" y="9438"/>
                    <a:pt x="10978" y="8849"/>
                    <a:pt x="13078" y="8037"/>
                  </a:cubicBezTo>
                  <a:cubicBezTo>
                    <a:pt x="15402" y="7225"/>
                    <a:pt x="17727" y="6413"/>
                    <a:pt x="20079" y="5601"/>
                  </a:cubicBezTo>
                  <a:cubicBezTo>
                    <a:pt x="20109" y="5591"/>
                    <a:pt x="20138" y="5586"/>
                    <a:pt x="20166" y="5586"/>
                  </a:cubicBezTo>
                  <a:close/>
                  <a:moveTo>
                    <a:pt x="22266" y="11187"/>
                  </a:moveTo>
                  <a:cubicBezTo>
                    <a:pt x="22551" y="11187"/>
                    <a:pt x="22709" y="11672"/>
                    <a:pt x="22403" y="11902"/>
                  </a:cubicBezTo>
                  <a:cubicBezTo>
                    <a:pt x="20079" y="12714"/>
                    <a:pt x="17727" y="13526"/>
                    <a:pt x="15514" y="14338"/>
                  </a:cubicBezTo>
                  <a:cubicBezTo>
                    <a:pt x="13302" y="15150"/>
                    <a:pt x="11090" y="16214"/>
                    <a:pt x="8877" y="16550"/>
                  </a:cubicBezTo>
                  <a:cubicBezTo>
                    <a:pt x="8737" y="16550"/>
                    <a:pt x="8625" y="16326"/>
                    <a:pt x="8737" y="16214"/>
                  </a:cubicBezTo>
                  <a:cubicBezTo>
                    <a:pt x="10726" y="15038"/>
                    <a:pt x="13078" y="14450"/>
                    <a:pt x="15178" y="13638"/>
                  </a:cubicBezTo>
                  <a:cubicBezTo>
                    <a:pt x="17503" y="12826"/>
                    <a:pt x="19827" y="12014"/>
                    <a:pt x="22179" y="11202"/>
                  </a:cubicBezTo>
                  <a:cubicBezTo>
                    <a:pt x="22209" y="11192"/>
                    <a:pt x="22238" y="11187"/>
                    <a:pt x="22266" y="11187"/>
                  </a:cubicBezTo>
                  <a:close/>
                  <a:moveTo>
                    <a:pt x="24145" y="16900"/>
                  </a:moveTo>
                  <a:cubicBezTo>
                    <a:pt x="24537" y="16900"/>
                    <a:pt x="24689" y="17400"/>
                    <a:pt x="24279" y="17503"/>
                  </a:cubicBezTo>
                  <a:cubicBezTo>
                    <a:pt x="21927" y="18427"/>
                    <a:pt x="19715" y="19239"/>
                    <a:pt x="17390" y="20051"/>
                  </a:cubicBezTo>
                  <a:cubicBezTo>
                    <a:pt x="15290" y="20891"/>
                    <a:pt x="13078" y="21927"/>
                    <a:pt x="10838" y="22291"/>
                  </a:cubicBezTo>
                  <a:cubicBezTo>
                    <a:pt x="10614" y="22291"/>
                    <a:pt x="10614" y="22039"/>
                    <a:pt x="10726" y="21927"/>
                  </a:cubicBezTo>
                  <a:cubicBezTo>
                    <a:pt x="12602" y="20751"/>
                    <a:pt x="15038" y="20051"/>
                    <a:pt x="17138" y="19351"/>
                  </a:cubicBezTo>
                  <a:cubicBezTo>
                    <a:pt x="19491" y="18539"/>
                    <a:pt x="21703" y="17727"/>
                    <a:pt x="24027" y="16915"/>
                  </a:cubicBezTo>
                  <a:cubicBezTo>
                    <a:pt x="24068" y="16905"/>
                    <a:pt x="24108" y="16900"/>
                    <a:pt x="24145" y="16900"/>
                  </a:cubicBezTo>
                  <a:close/>
                  <a:moveTo>
                    <a:pt x="26155" y="22583"/>
                  </a:moveTo>
                  <a:cubicBezTo>
                    <a:pt x="26428" y="22583"/>
                    <a:pt x="26539" y="23119"/>
                    <a:pt x="26128" y="23215"/>
                  </a:cubicBezTo>
                  <a:cubicBezTo>
                    <a:pt x="23915" y="24139"/>
                    <a:pt x="21591" y="24952"/>
                    <a:pt x="19239" y="25792"/>
                  </a:cubicBezTo>
                  <a:cubicBezTo>
                    <a:pt x="17138" y="26492"/>
                    <a:pt x="14926" y="27640"/>
                    <a:pt x="12714" y="27892"/>
                  </a:cubicBezTo>
                  <a:cubicBezTo>
                    <a:pt x="12602" y="27892"/>
                    <a:pt x="12490" y="27640"/>
                    <a:pt x="12602" y="27640"/>
                  </a:cubicBezTo>
                  <a:cubicBezTo>
                    <a:pt x="14478" y="26352"/>
                    <a:pt x="16914" y="25792"/>
                    <a:pt x="19015" y="25092"/>
                  </a:cubicBezTo>
                  <a:cubicBezTo>
                    <a:pt x="21339" y="24139"/>
                    <a:pt x="23691" y="23327"/>
                    <a:pt x="26016" y="22627"/>
                  </a:cubicBezTo>
                  <a:cubicBezTo>
                    <a:pt x="26065" y="22597"/>
                    <a:pt x="26112" y="22583"/>
                    <a:pt x="26155" y="22583"/>
                  </a:cubicBezTo>
                  <a:close/>
                  <a:moveTo>
                    <a:pt x="20891" y="0"/>
                  </a:moveTo>
                  <a:cubicBezTo>
                    <a:pt x="17278" y="924"/>
                    <a:pt x="13778" y="2325"/>
                    <a:pt x="10390" y="3725"/>
                  </a:cubicBezTo>
                  <a:cubicBezTo>
                    <a:pt x="7001" y="5125"/>
                    <a:pt x="3501" y="6749"/>
                    <a:pt x="0" y="7701"/>
                  </a:cubicBezTo>
                  <a:cubicBezTo>
                    <a:pt x="112" y="7925"/>
                    <a:pt x="224" y="8149"/>
                    <a:pt x="336" y="8401"/>
                  </a:cubicBezTo>
                  <a:cubicBezTo>
                    <a:pt x="476" y="8737"/>
                    <a:pt x="588" y="8990"/>
                    <a:pt x="700" y="9326"/>
                  </a:cubicBezTo>
                  <a:cubicBezTo>
                    <a:pt x="1266" y="9042"/>
                    <a:pt x="1852" y="8870"/>
                    <a:pt x="2385" y="8870"/>
                  </a:cubicBezTo>
                  <a:cubicBezTo>
                    <a:pt x="2960" y="8870"/>
                    <a:pt x="3474" y="9070"/>
                    <a:pt x="3837" y="9550"/>
                  </a:cubicBezTo>
                  <a:cubicBezTo>
                    <a:pt x="5013" y="11090"/>
                    <a:pt x="3137" y="11902"/>
                    <a:pt x="1736" y="12350"/>
                  </a:cubicBezTo>
                  <a:cubicBezTo>
                    <a:pt x="1988" y="12714"/>
                    <a:pt x="2100" y="13050"/>
                    <a:pt x="2212" y="13414"/>
                  </a:cubicBezTo>
                  <a:cubicBezTo>
                    <a:pt x="2324" y="13750"/>
                    <a:pt x="2577" y="14114"/>
                    <a:pt x="2577" y="14450"/>
                  </a:cubicBezTo>
                  <a:cubicBezTo>
                    <a:pt x="3066" y="14259"/>
                    <a:pt x="3560" y="14150"/>
                    <a:pt x="4021" y="14150"/>
                  </a:cubicBezTo>
                  <a:cubicBezTo>
                    <a:pt x="4641" y="14150"/>
                    <a:pt x="5199" y="14348"/>
                    <a:pt x="5601" y="14814"/>
                  </a:cubicBezTo>
                  <a:cubicBezTo>
                    <a:pt x="6777" y="16326"/>
                    <a:pt x="4901" y="17139"/>
                    <a:pt x="3613" y="17615"/>
                  </a:cubicBezTo>
                  <a:cubicBezTo>
                    <a:pt x="3613" y="17727"/>
                    <a:pt x="3613" y="17839"/>
                    <a:pt x="3725" y="17839"/>
                  </a:cubicBezTo>
                  <a:cubicBezTo>
                    <a:pt x="3977" y="18427"/>
                    <a:pt x="4201" y="18903"/>
                    <a:pt x="4313" y="19491"/>
                  </a:cubicBezTo>
                  <a:cubicBezTo>
                    <a:pt x="4774" y="19284"/>
                    <a:pt x="5273" y="19168"/>
                    <a:pt x="5737" y="19168"/>
                  </a:cubicBezTo>
                  <a:cubicBezTo>
                    <a:pt x="6343" y="19168"/>
                    <a:pt x="6892" y="19367"/>
                    <a:pt x="7225" y="19827"/>
                  </a:cubicBezTo>
                  <a:cubicBezTo>
                    <a:pt x="8401" y="21339"/>
                    <a:pt x="6413" y="22151"/>
                    <a:pt x="5125" y="22627"/>
                  </a:cubicBezTo>
                  <a:cubicBezTo>
                    <a:pt x="5489" y="23327"/>
                    <a:pt x="5713" y="24027"/>
                    <a:pt x="5937" y="24728"/>
                  </a:cubicBezTo>
                  <a:cubicBezTo>
                    <a:pt x="6472" y="24511"/>
                    <a:pt x="7007" y="24370"/>
                    <a:pt x="7497" y="24370"/>
                  </a:cubicBezTo>
                  <a:cubicBezTo>
                    <a:pt x="8085" y="24370"/>
                    <a:pt x="8608" y="24573"/>
                    <a:pt x="8989" y="25092"/>
                  </a:cubicBezTo>
                  <a:cubicBezTo>
                    <a:pt x="10138" y="26492"/>
                    <a:pt x="8289" y="27416"/>
                    <a:pt x="7001" y="27892"/>
                  </a:cubicBezTo>
                  <a:cubicBezTo>
                    <a:pt x="7113" y="28116"/>
                    <a:pt x="7225" y="28340"/>
                    <a:pt x="7337" y="28592"/>
                  </a:cubicBezTo>
                  <a:cubicBezTo>
                    <a:pt x="7477" y="29040"/>
                    <a:pt x="7701" y="29516"/>
                    <a:pt x="7701" y="29852"/>
                  </a:cubicBezTo>
                  <a:cubicBezTo>
                    <a:pt x="8200" y="29710"/>
                    <a:pt x="8714" y="29607"/>
                    <a:pt x="9185" y="29607"/>
                  </a:cubicBezTo>
                  <a:cubicBezTo>
                    <a:pt x="9825" y="29607"/>
                    <a:pt x="10387" y="29796"/>
                    <a:pt x="10726" y="30328"/>
                  </a:cubicBezTo>
                  <a:cubicBezTo>
                    <a:pt x="11902" y="31728"/>
                    <a:pt x="9914" y="32653"/>
                    <a:pt x="8625" y="33129"/>
                  </a:cubicBezTo>
                  <a:cubicBezTo>
                    <a:pt x="8989" y="33493"/>
                    <a:pt x="9213" y="34053"/>
                    <a:pt x="9325" y="34529"/>
                  </a:cubicBezTo>
                  <a:cubicBezTo>
                    <a:pt x="13302" y="33353"/>
                    <a:pt x="17138" y="31952"/>
                    <a:pt x="21003" y="30440"/>
                  </a:cubicBezTo>
                  <a:cubicBezTo>
                    <a:pt x="23103" y="29628"/>
                    <a:pt x="25092" y="28704"/>
                    <a:pt x="27192" y="27752"/>
                  </a:cubicBezTo>
                  <a:cubicBezTo>
                    <a:pt x="28004" y="27416"/>
                    <a:pt x="29180" y="27052"/>
                    <a:pt x="29992" y="26492"/>
                  </a:cubicBezTo>
                  <a:cubicBezTo>
                    <a:pt x="30328" y="26352"/>
                    <a:pt x="30580" y="26240"/>
                    <a:pt x="30580" y="25904"/>
                  </a:cubicBezTo>
                  <a:cubicBezTo>
                    <a:pt x="30440" y="25540"/>
                    <a:pt x="30328" y="25204"/>
                    <a:pt x="30216" y="24952"/>
                  </a:cubicBezTo>
                  <a:cubicBezTo>
                    <a:pt x="29992" y="24504"/>
                    <a:pt x="29880" y="24027"/>
                    <a:pt x="29740" y="23551"/>
                  </a:cubicBezTo>
                  <a:cubicBezTo>
                    <a:pt x="26716" y="15738"/>
                    <a:pt x="23803" y="7813"/>
                    <a:pt x="208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64" name="Google Shape;1564;p29"/>
            <p:cNvSpPr/>
            <p:nvPr/>
          </p:nvSpPr>
          <p:spPr>
            <a:xfrm>
              <a:off x="2470000" y="4248575"/>
              <a:ext cx="863250" cy="930425"/>
            </a:xfrm>
            <a:custGeom>
              <a:avLst/>
              <a:gdLst/>
              <a:ahLst/>
              <a:cxnLst/>
              <a:rect l="l" t="t" r="r" b="b"/>
              <a:pathLst>
                <a:path w="34530" h="37217" extrusionOk="0">
                  <a:moveTo>
                    <a:pt x="4490" y="11360"/>
                  </a:moveTo>
                  <a:cubicBezTo>
                    <a:pt x="4717" y="11360"/>
                    <a:pt x="4939" y="11406"/>
                    <a:pt x="5126" y="11538"/>
                  </a:cubicBezTo>
                  <a:cubicBezTo>
                    <a:pt x="5238" y="11538"/>
                    <a:pt x="5350" y="11650"/>
                    <a:pt x="5238" y="11902"/>
                  </a:cubicBezTo>
                  <a:cubicBezTo>
                    <a:pt x="5126" y="12014"/>
                    <a:pt x="5126" y="12126"/>
                    <a:pt x="5014" y="12238"/>
                  </a:cubicBezTo>
                  <a:cubicBezTo>
                    <a:pt x="4902" y="12238"/>
                    <a:pt x="4762" y="12350"/>
                    <a:pt x="4762" y="12350"/>
                  </a:cubicBezTo>
                  <a:cubicBezTo>
                    <a:pt x="4298" y="12651"/>
                    <a:pt x="3087" y="13412"/>
                    <a:pt x="2159" y="13412"/>
                  </a:cubicBezTo>
                  <a:cubicBezTo>
                    <a:pt x="1966" y="13412"/>
                    <a:pt x="1785" y="13379"/>
                    <a:pt x="1625" y="13302"/>
                  </a:cubicBezTo>
                  <a:cubicBezTo>
                    <a:pt x="1513" y="13190"/>
                    <a:pt x="1401" y="13050"/>
                    <a:pt x="1401" y="12826"/>
                  </a:cubicBezTo>
                  <a:cubicBezTo>
                    <a:pt x="1401" y="12714"/>
                    <a:pt x="1625" y="12490"/>
                    <a:pt x="1849" y="12350"/>
                  </a:cubicBezTo>
                  <a:cubicBezTo>
                    <a:pt x="2101" y="12238"/>
                    <a:pt x="2213" y="12126"/>
                    <a:pt x="2437" y="12126"/>
                  </a:cubicBezTo>
                  <a:cubicBezTo>
                    <a:pt x="2801" y="11902"/>
                    <a:pt x="3137" y="11790"/>
                    <a:pt x="3361" y="11538"/>
                  </a:cubicBezTo>
                  <a:lnTo>
                    <a:pt x="3501" y="11538"/>
                  </a:lnTo>
                  <a:cubicBezTo>
                    <a:pt x="3774" y="11470"/>
                    <a:pt x="4139" y="11360"/>
                    <a:pt x="4490" y="11360"/>
                  </a:cubicBezTo>
                  <a:close/>
                  <a:moveTo>
                    <a:pt x="6324" y="16548"/>
                  </a:moveTo>
                  <a:cubicBezTo>
                    <a:pt x="6541" y="16548"/>
                    <a:pt x="6729" y="16591"/>
                    <a:pt x="6862" y="16690"/>
                  </a:cubicBezTo>
                  <a:cubicBezTo>
                    <a:pt x="7002" y="16802"/>
                    <a:pt x="7114" y="17026"/>
                    <a:pt x="7002" y="17138"/>
                  </a:cubicBezTo>
                  <a:cubicBezTo>
                    <a:pt x="6862" y="17250"/>
                    <a:pt x="6750" y="17390"/>
                    <a:pt x="6750" y="17390"/>
                  </a:cubicBezTo>
                  <a:cubicBezTo>
                    <a:pt x="6638" y="17502"/>
                    <a:pt x="6526" y="17502"/>
                    <a:pt x="6526" y="17614"/>
                  </a:cubicBezTo>
                  <a:cubicBezTo>
                    <a:pt x="6042" y="17891"/>
                    <a:pt x="4858" y="18659"/>
                    <a:pt x="4001" y="18659"/>
                  </a:cubicBezTo>
                  <a:cubicBezTo>
                    <a:pt x="3816" y="18659"/>
                    <a:pt x="3646" y="18623"/>
                    <a:pt x="3501" y="18539"/>
                  </a:cubicBezTo>
                  <a:cubicBezTo>
                    <a:pt x="3249" y="18427"/>
                    <a:pt x="3137" y="18315"/>
                    <a:pt x="3137" y="18090"/>
                  </a:cubicBezTo>
                  <a:cubicBezTo>
                    <a:pt x="3137" y="17838"/>
                    <a:pt x="3361" y="17726"/>
                    <a:pt x="3613" y="17614"/>
                  </a:cubicBezTo>
                  <a:cubicBezTo>
                    <a:pt x="3837" y="17502"/>
                    <a:pt x="3949" y="17390"/>
                    <a:pt x="4201" y="17250"/>
                  </a:cubicBezTo>
                  <a:cubicBezTo>
                    <a:pt x="4537" y="17138"/>
                    <a:pt x="4902" y="16914"/>
                    <a:pt x="5238" y="16802"/>
                  </a:cubicBezTo>
                  <a:cubicBezTo>
                    <a:pt x="5594" y="16650"/>
                    <a:pt x="5992" y="16548"/>
                    <a:pt x="6324" y="16548"/>
                  </a:cubicBezTo>
                  <a:close/>
                  <a:moveTo>
                    <a:pt x="7982" y="21569"/>
                  </a:moveTo>
                  <a:cubicBezTo>
                    <a:pt x="8191" y="21569"/>
                    <a:pt x="8377" y="21608"/>
                    <a:pt x="8514" y="21703"/>
                  </a:cubicBezTo>
                  <a:cubicBezTo>
                    <a:pt x="8626" y="21815"/>
                    <a:pt x="8738" y="21927"/>
                    <a:pt x="8626" y="22151"/>
                  </a:cubicBezTo>
                  <a:cubicBezTo>
                    <a:pt x="8626" y="22291"/>
                    <a:pt x="8514" y="22403"/>
                    <a:pt x="8402" y="22403"/>
                  </a:cubicBezTo>
                  <a:cubicBezTo>
                    <a:pt x="8262" y="22515"/>
                    <a:pt x="8262" y="22515"/>
                    <a:pt x="8150" y="22627"/>
                  </a:cubicBezTo>
                  <a:cubicBezTo>
                    <a:pt x="7797" y="22914"/>
                    <a:pt x="6630" y="23616"/>
                    <a:pt x="5753" y="23616"/>
                  </a:cubicBezTo>
                  <a:cubicBezTo>
                    <a:pt x="5515" y="23616"/>
                    <a:pt x="5299" y="23565"/>
                    <a:pt x="5126" y="23439"/>
                  </a:cubicBezTo>
                  <a:cubicBezTo>
                    <a:pt x="5014" y="23439"/>
                    <a:pt x="4902" y="23327"/>
                    <a:pt x="4902" y="23103"/>
                  </a:cubicBezTo>
                  <a:cubicBezTo>
                    <a:pt x="4902" y="22851"/>
                    <a:pt x="5014" y="22739"/>
                    <a:pt x="5238" y="22627"/>
                  </a:cubicBezTo>
                  <a:cubicBezTo>
                    <a:pt x="5462" y="22515"/>
                    <a:pt x="5714" y="22403"/>
                    <a:pt x="5826" y="22291"/>
                  </a:cubicBezTo>
                  <a:cubicBezTo>
                    <a:pt x="6162" y="22151"/>
                    <a:pt x="6526" y="21927"/>
                    <a:pt x="6862" y="21815"/>
                  </a:cubicBezTo>
                  <a:cubicBezTo>
                    <a:pt x="7228" y="21675"/>
                    <a:pt x="7638" y="21569"/>
                    <a:pt x="7982" y="21569"/>
                  </a:cubicBezTo>
                  <a:close/>
                  <a:moveTo>
                    <a:pt x="9765" y="26818"/>
                  </a:moveTo>
                  <a:cubicBezTo>
                    <a:pt x="9983" y="26818"/>
                    <a:pt x="10191" y="26854"/>
                    <a:pt x="10362" y="26940"/>
                  </a:cubicBezTo>
                  <a:cubicBezTo>
                    <a:pt x="10502" y="27052"/>
                    <a:pt x="10502" y="27192"/>
                    <a:pt x="10362" y="27416"/>
                  </a:cubicBezTo>
                  <a:cubicBezTo>
                    <a:pt x="10362" y="27528"/>
                    <a:pt x="10250" y="27528"/>
                    <a:pt x="10138" y="27640"/>
                  </a:cubicBezTo>
                  <a:cubicBezTo>
                    <a:pt x="10026" y="27752"/>
                    <a:pt x="10026" y="27752"/>
                    <a:pt x="9914" y="27892"/>
                  </a:cubicBezTo>
                  <a:cubicBezTo>
                    <a:pt x="9538" y="28157"/>
                    <a:pt x="8374" y="28878"/>
                    <a:pt x="7488" y="28878"/>
                  </a:cubicBezTo>
                  <a:cubicBezTo>
                    <a:pt x="7253" y="28878"/>
                    <a:pt x="7038" y="28827"/>
                    <a:pt x="6862" y="28704"/>
                  </a:cubicBezTo>
                  <a:cubicBezTo>
                    <a:pt x="6750" y="28704"/>
                    <a:pt x="6638" y="28452"/>
                    <a:pt x="6638" y="28340"/>
                  </a:cubicBezTo>
                  <a:cubicBezTo>
                    <a:pt x="6638" y="28116"/>
                    <a:pt x="6750" y="27892"/>
                    <a:pt x="7002" y="27752"/>
                  </a:cubicBezTo>
                  <a:cubicBezTo>
                    <a:pt x="7226" y="27752"/>
                    <a:pt x="7450" y="27640"/>
                    <a:pt x="7562" y="27528"/>
                  </a:cubicBezTo>
                  <a:cubicBezTo>
                    <a:pt x="7926" y="27416"/>
                    <a:pt x="8262" y="27192"/>
                    <a:pt x="8626" y="27052"/>
                  </a:cubicBezTo>
                  <a:lnTo>
                    <a:pt x="8738" y="27052"/>
                  </a:lnTo>
                  <a:cubicBezTo>
                    <a:pt x="9032" y="26913"/>
                    <a:pt x="9412" y="26818"/>
                    <a:pt x="9765" y="26818"/>
                  </a:cubicBezTo>
                  <a:close/>
                  <a:moveTo>
                    <a:pt x="11539" y="32021"/>
                  </a:moveTo>
                  <a:cubicBezTo>
                    <a:pt x="11749" y="32021"/>
                    <a:pt x="11953" y="32071"/>
                    <a:pt x="12126" y="32204"/>
                  </a:cubicBezTo>
                  <a:cubicBezTo>
                    <a:pt x="12126" y="32204"/>
                    <a:pt x="12351" y="32428"/>
                    <a:pt x="12126" y="32652"/>
                  </a:cubicBezTo>
                  <a:cubicBezTo>
                    <a:pt x="12126" y="32792"/>
                    <a:pt x="12014" y="32792"/>
                    <a:pt x="11902" y="32904"/>
                  </a:cubicBezTo>
                  <a:cubicBezTo>
                    <a:pt x="11902" y="32904"/>
                    <a:pt x="11762" y="33016"/>
                    <a:pt x="11650" y="33016"/>
                  </a:cubicBezTo>
                  <a:cubicBezTo>
                    <a:pt x="11290" y="33287"/>
                    <a:pt x="10075" y="34103"/>
                    <a:pt x="9192" y="34103"/>
                  </a:cubicBezTo>
                  <a:cubicBezTo>
                    <a:pt x="8978" y="34103"/>
                    <a:pt x="8784" y="34055"/>
                    <a:pt x="8626" y="33941"/>
                  </a:cubicBezTo>
                  <a:cubicBezTo>
                    <a:pt x="8514" y="33829"/>
                    <a:pt x="8402" y="33717"/>
                    <a:pt x="8402" y="33604"/>
                  </a:cubicBezTo>
                  <a:cubicBezTo>
                    <a:pt x="8402" y="33352"/>
                    <a:pt x="8514" y="33128"/>
                    <a:pt x="8738" y="33016"/>
                  </a:cubicBezTo>
                  <a:cubicBezTo>
                    <a:pt x="8962" y="33016"/>
                    <a:pt x="9214" y="32904"/>
                    <a:pt x="9326" y="32792"/>
                  </a:cubicBezTo>
                  <a:cubicBezTo>
                    <a:pt x="9662" y="32540"/>
                    <a:pt x="10026" y="32428"/>
                    <a:pt x="10362" y="32316"/>
                  </a:cubicBezTo>
                  <a:lnTo>
                    <a:pt x="10502" y="32316"/>
                  </a:lnTo>
                  <a:cubicBezTo>
                    <a:pt x="10787" y="32174"/>
                    <a:pt x="11173" y="32021"/>
                    <a:pt x="11539" y="32021"/>
                  </a:cubicBezTo>
                  <a:close/>
                  <a:moveTo>
                    <a:pt x="23104" y="1512"/>
                  </a:moveTo>
                  <a:cubicBezTo>
                    <a:pt x="25764" y="8989"/>
                    <a:pt x="28565" y="16326"/>
                    <a:pt x="31365" y="23691"/>
                  </a:cubicBezTo>
                  <a:lnTo>
                    <a:pt x="32065" y="25539"/>
                  </a:lnTo>
                  <a:cubicBezTo>
                    <a:pt x="32205" y="25791"/>
                    <a:pt x="32317" y="26128"/>
                    <a:pt x="32429" y="26352"/>
                  </a:cubicBezTo>
                  <a:cubicBezTo>
                    <a:pt x="32541" y="26716"/>
                    <a:pt x="32653" y="26940"/>
                    <a:pt x="32765" y="27304"/>
                  </a:cubicBezTo>
                  <a:cubicBezTo>
                    <a:pt x="32653" y="27528"/>
                    <a:pt x="32541" y="27640"/>
                    <a:pt x="32317" y="27640"/>
                  </a:cubicBezTo>
                  <a:lnTo>
                    <a:pt x="32205" y="27752"/>
                  </a:lnTo>
                  <a:cubicBezTo>
                    <a:pt x="31617" y="28116"/>
                    <a:pt x="30917" y="28452"/>
                    <a:pt x="30217" y="28704"/>
                  </a:cubicBezTo>
                  <a:cubicBezTo>
                    <a:pt x="29965" y="28816"/>
                    <a:pt x="29629" y="28928"/>
                    <a:pt x="29405" y="29040"/>
                  </a:cubicBezTo>
                  <a:cubicBezTo>
                    <a:pt x="27417" y="29992"/>
                    <a:pt x="25316" y="30916"/>
                    <a:pt x="23328" y="31728"/>
                  </a:cubicBezTo>
                  <a:cubicBezTo>
                    <a:pt x="19603" y="33128"/>
                    <a:pt x="15739" y="34529"/>
                    <a:pt x="11762" y="35705"/>
                  </a:cubicBezTo>
                  <a:cubicBezTo>
                    <a:pt x="11538" y="35341"/>
                    <a:pt x="11426" y="34893"/>
                    <a:pt x="11202" y="34529"/>
                  </a:cubicBezTo>
                  <a:cubicBezTo>
                    <a:pt x="12239" y="34193"/>
                    <a:pt x="13303" y="33604"/>
                    <a:pt x="13527" y="32904"/>
                  </a:cubicBezTo>
                  <a:cubicBezTo>
                    <a:pt x="13639" y="32428"/>
                    <a:pt x="13527" y="32092"/>
                    <a:pt x="13163" y="31616"/>
                  </a:cubicBezTo>
                  <a:cubicBezTo>
                    <a:pt x="12816" y="31114"/>
                    <a:pt x="12277" y="30880"/>
                    <a:pt x="11586" y="30880"/>
                  </a:cubicBezTo>
                  <a:cubicBezTo>
                    <a:pt x="11158" y="30880"/>
                    <a:pt x="10673" y="30969"/>
                    <a:pt x="10138" y="31140"/>
                  </a:cubicBezTo>
                  <a:cubicBezTo>
                    <a:pt x="10138" y="30804"/>
                    <a:pt x="10026" y="30440"/>
                    <a:pt x="9914" y="30216"/>
                  </a:cubicBezTo>
                  <a:cubicBezTo>
                    <a:pt x="9802" y="30104"/>
                    <a:pt x="9802" y="29992"/>
                    <a:pt x="9802" y="29992"/>
                  </a:cubicBezTo>
                  <a:cubicBezTo>
                    <a:pt x="9802" y="29852"/>
                    <a:pt x="9662" y="29852"/>
                    <a:pt x="9662" y="29740"/>
                  </a:cubicBezTo>
                  <a:cubicBezTo>
                    <a:pt x="9662" y="29628"/>
                    <a:pt x="9550" y="29516"/>
                    <a:pt x="9550" y="29292"/>
                  </a:cubicBezTo>
                  <a:cubicBezTo>
                    <a:pt x="10614" y="28928"/>
                    <a:pt x="11538" y="28452"/>
                    <a:pt x="11762" y="27640"/>
                  </a:cubicBezTo>
                  <a:cubicBezTo>
                    <a:pt x="11902" y="27192"/>
                    <a:pt x="11762" y="26828"/>
                    <a:pt x="11426" y="26352"/>
                  </a:cubicBezTo>
                  <a:cubicBezTo>
                    <a:pt x="11068" y="25856"/>
                    <a:pt x="10543" y="25621"/>
                    <a:pt x="9870" y="25621"/>
                  </a:cubicBezTo>
                  <a:cubicBezTo>
                    <a:pt x="9439" y="25621"/>
                    <a:pt x="8948" y="25718"/>
                    <a:pt x="8402" y="25904"/>
                  </a:cubicBezTo>
                  <a:cubicBezTo>
                    <a:pt x="8150" y="25315"/>
                    <a:pt x="7926" y="24727"/>
                    <a:pt x="7562" y="24139"/>
                  </a:cubicBezTo>
                  <a:cubicBezTo>
                    <a:pt x="8738" y="23691"/>
                    <a:pt x="9802" y="23215"/>
                    <a:pt x="10026" y="22403"/>
                  </a:cubicBezTo>
                  <a:cubicBezTo>
                    <a:pt x="10138" y="22039"/>
                    <a:pt x="10026" y="21591"/>
                    <a:pt x="9662" y="21115"/>
                  </a:cubicBezTo>
                  <a:cubicBezTo>
                    <a:pt x="9316" y="20613"/>
                    <a:pt x="8777" y="20378"/>
                    <a:pt x="8085" y="20378"/>
                  </a:cubicBezTo>
                  <a:cubicBezTo>
                    <a:pt x="7658" y="20378"/>
                    <a:pt x="7172" y="20468"/>
                    <a:pt x="6638" y="20639"/>
                  </a:cubicBezTo>
                  <a:cubicBezTo>
                    <a:pt x="6526" y="20191"/>
                    <a:pt x="6414" y="19715"/>
                    <a:pt x="6162" y="19351"/>
                  </a:cubicBezTo>
                  <a:lnTo>
                    <a:pt x="6162" y="19239"/>
                  </a:lnTo>
                  <a:cubicBezTo>
                    <a:pt x="6162" y="19239"/>
                    <a:pt x="6162" y="19127"/>
                    <a:pt x="6050" y="19127"/>
                  </a:cubicBezTo>
                  <a:cubicBezTo>
                    <a:pt x="7114" y="18651"/>
                    <a:pt x="8150" y="18203"/>
                    <a:pt x="8402" y="17390"/>
                  </a:cubicBezTo>
                  <a:cubicBezTo>
                    <a:pt x="8514" y="17026"/>
                    <a:pt x="8402" y="16550"/>
                    <a:pt x="8038" y="16102"/>
                  </a:cubicBezTo>
                  <a:cubicBezTo>
                    <a:pt x="7656" y="15648"/>
                    <a:pt x="7085" y="15382"/>
                    <a:pt x="6348" y="15382"/>
                  </a:cubicBezTo>
                  <a:cubicBezTo>
                    <a:pt x="5950" y="15382"/>
                    <a:pt x="5504" y="15459"/>
                    <a:pt x="5014" y="15626"/>
                  </a:cubicBezTo>
                  <a:cubicBezTo>
                    <a:pt x="5014" y="15402"/>
                    <a:pt x="4902" y="15150"/>
                    <a:pt x="4762" y="14926"/>
                  </a:cubicBezTo>
                  <a:lnTo>
                    <a:pt x="4649" y="14702"/>
                  </a:lnTo>
                  <a:cubicBezTo>
                    <a:pt x="4537" y="14450"/>
                    <a:pt x="4425" y="14114"/>
                    <a:pt x="4313" y="13890"/>
                  </a:cubicBezTo>
                  <a:cubicBezTo>
                    <a:pt x="5350" y="13526"/>
                    <a:pt x="6414" y="12938"/>
                    <a:pt x="6638" y="12126"/>
                  </a:cubicBezTo>
                  <a:cubicBezTo>
                    <a:pt x="6750" y="11790"/>
                    <a:pt x="6638" y="11314"/>
                    <a:pt x="6302" y="10950"/>
                  </a:cubicBezTo>
                  <a:cubicBezTo>
                    <a:pt x="5886" y="10401"/>
                    <a:pt x="5343" y="10139"/>
                    <a:pt x="4654" y="10139"/>
                  </a:cubicBezTo>
                  <a:cubicBezTo>
                    <a:pt x="4181" y="10139"/>
                    <a:pt x="3640" y="10262"/>
                    <a:pt x="3025" y="10502"/>
                  </a:cubicBezTo>
                  <a:cubicBezTo>
                    <a:pt x="3025" y="10390"/>
                    <a:pt x="2913" y="10137"/>
                    <a:pt x="2913" y="10025"/>
                  </a:cubicBezTo>
                  <a:cubicBezTo>
                    <a:pt x="2801" y="9913"/>
                    <a:pt x="2801" y="9913"/>
                    <a:pt x="2801" y="9801"/>
                  </a:cubicBezTo>
                  <a:cubicBezTo>
                    <a:pt x="2661" y="9549"/>
                    <a:pt x="2549" y="9437"/>
                    <a:pt x="2549" y="9213"/>
                  </a:cubicBezTo>
                  <a:cubicBezTo>
                    <a:pt x="5126" y="8513"/>
                    <a:pt x="7814" y="7449"/>
                    <a:pt x="10250" y="6301"/>
                  </a:cubicBezTo>
                  <a:cubicBezTo>
                    <a:pt x="11062" y="5937"/>
                    <a:pt x="11902" y="5601"/>
                    <a:pt x="12827" y="5237"/>
                  </a:cubicBezTo>
                  <a:cubicBezTo>
                    <a:pt x="15851" y="4089"/>
                    <a:pt x="19351" y="2548"/>
                    <a:pt x="23104" y="1512"/>
                  </a:cubicBezTo>
                  <a:close/>
                  <a:moveTo>
                    <a:pt x="23328" y="0"/>
                  </a:moveTo>
                  <a:cubicBezTo>
                    <a:pt x="19351" y="1148"/>
                    <a:pt x="15739" y="2548"/>
                    <a:pt x="12351" y="3949"/>
                  </a:cubicBezTo>
                  <a:cubicBezTo>
                    <a:pt x="11202" y="4425"/>
                    <a:pt x="10026" y="4901"/>
                    <a:pt x="8850" y="5349"/>
                  </a:cubicBezTo>
                  <a:cubicBezTo>
                    <a:pt x="6414" y="6413"/>
                    <a:pt x="3949" y="7337"/>
                    <a:pt x="1513" y="8513"/>
                  </a:cubicBezTo>
                  <a:cubicBezTo>
                    <a:pt x="1401" y="8513"/>
                    <a:pt x="1261" y="8625"/>
                    <a:pt x="1261" y="8737"/>
                  </a:cubicBezTo>
                  <a:lnTo>
                    <a:pt x="1261" y="9101"/>
                  </a:lnTo>
                  <a:cubicBezTo>
                    <a:pt x="1401" y="9549"/>
                    <a:pt x="1513" y="9913"/>
                    <a:pt x="1625" y="10249"/>
                  </a:cubicBezTo>
                  <a:cubicBezTo>
                    <a:pt x="1625" y="10390"/>
                    <a:pt x="1737" y="10390"/>
                    <a:pt x="1737" y="10502"/>
                  </a:cubicBezTo>
                  <a:cubicBezTo>
                    <a:pt x="1737" y="10726"/>
                    <a:pt x="1849" y="10838"/>
                    <a:pt x="1849" y="11090"/>
                  </a:cubicBezTo>
                  <a:cubicBezTo>
                    <a:pt x="1401" y="11202"/>
                    <a:pt x="701" y="11538"/>
                    <a:pt x="337" y="12126"/>
                  </a:cubicBezTo>
                  <a:cubicBezTo>
                    <a:pt x="1" y="12826"/>
                    <a:pt x="113" y="13638"/>
                    <a:pt x="701" y="14114"/>
                  </a:cubicBezTo>
                  <a:cubicBezTo>
                    <a:pt x="1086" y="14446"/>
                    <a:pt x="1496" y="14570"/>
                    <a:pt x="1908" y="14570"/>
                  </a:cubicBezTo>
                  <a:cubicBezTo>
                    <a:pt x="2364" y="14570"/>
                    <a:pt x="2822" y="14417"/>
                    <a:pt x="3249" y="14226"/>
                  </a:cubicBezTo>
                  <a:cubicBezTo>
                    <a:pt x="3361" y="14338"/>
                    <a:pt x="3361" y="14590"/>
                    <a:pt x="3501" y="14702"/>
                  </a:cubicBezTo>
                  <a:cubicBezTo>
                    <a:pt x="3501" y="14814"/>
                    <a:pt x="3613" y="14926"/>
                    <a:pt x="3613" y="15150"/>
                  </a:cubicBezTo>
                  <a:cubicBezTo>
                    <a:pt x="3613" y="15150"/>
                    <a:pt x="3725" y="15290"/>
                    <a:pt x="3725" y="15402"/>
                  </a:cubicBezTo>
                  <a:cubicBezTo>
                    <a:pt x="3837" y="15626"/>
                    <a:pt x="3837" y="15850"/>
                    <a:pt x="3949" y="16102"/>
                  </a:cubicBezTo>
                  <a:lnTo>
                    <a:pt x="3837" y="16214"/>
                  </a:lnTo>
                  <a:cubicBezTo>
                    <a:pt x="3249" y="16438"/>
                    <a:pt x="2549" y="16690"/>
                    <a:pt x="2101" y="17390"/>
                  </a:cubicBezTo>
                  <a:cubicBezTo>
                    <a:pt x="1737" y="18090"/>
                    <a:pt x="1849" y="18903"/>
                    <a:pt x="2437" y="19351"/>
                  </a:cubicBezTo>
                  <a:cubicBezTo>
                    <a:pt x="2827" y="19687"/>
                    <a:pt x="3249" y="19810"/>
                    <a:pt x="3673" y="19810"/>
                  </a:cubicBezTo>
                  <a:cubicBezTo>
                    <a:pt x="4131" y="19810"/>
                    <a:pt x="4591" y="19665"/>
                    <a:pt x="5014" y="19491"/>
                  </a:cubicBezTo>
                  <a:cubicBezTo>
                    <a:pt x="5126" y="19603"/>
                    <a:pt x="5126" y="19715"/>
                    <a:pt x="5126" y="19715"/>
                  </a:cubicBezTo>
                  <a:cubicBezTo>
                    <a:pt x="5126" y="19827"/>
                    <a:pt x="5238" y="19939"/>
                    <a:pt x="5238" y="19939"/>
                  </a:cubicBezTo>
                  <a:lnTo>
                    <a:pt x="5238" y="20051"/>
                  </a:lnTo>
                  <a:cubicBezTo>
                    <a:pt x="5350" y="20415"/>
                    <a:pt x="5462" y="20751"/>
                    <a:pt x="5602" y="21115"/>
                  </a:cubicBezTo>
                  <a:cubicBezTo>
                    <a:pt x="5602" y="21227"/>
                    <a:pt x="5462" y="21227"/>
                    <a:pt x="5462" y="21227"/>
                  </a:cubicBezTo>
                  <a:cubicBezTo>
                    <a:pt x="4902" y="21339"/>
                    <a:pt x="4201" y="21703"/>
                    <a:pt x="3837" y="22403"/>
                  </a:cubicBezTo>
                  <a:cubicBezTo>
                    <a:pt x="3361" y="23103"/>
                    <a:pt x="3501" y="23915"/>
                    <a:pt x="4061" y="24391"/>
                  </a:cubicBezTo>
                  <a:cubicBezTo>
                    <a:pt x="4481" y="24671"/>
                    <a:pt x="4923" y="24783"/>
                    <a:pt x="5360" y="24783"/>
                  </a:cubicBezTo>
                  <a:cubicBezTo>
                    <a:pt x="5798" y="24783"/>
                    <a:pt x="6232" y="24671"/>
                    <a:pt x="6638" y="24503"/>
                  </a:cubicBezTo>
                  <a:cubicBezTo>
                    <a:pt x="6750" y="25203"/>
                    <a:pt x="7002" y="25791"/>
                    <a:pt x="7226" y="26492"/>
                  </a:cubicBezTo>
                  <a:cubicBezTo>
                    <a:pt x="6638" y="26604"/>
                    <a:pt x="5938" y="26940"/>
                    <a:pt x="5602" y="27528"/>
                  </a:cubicBezTo>
                  <a:cubicBezTo>
                    <a:pt x="5126" y="28228"/>
                    <a:pt x="5238" y="29152"/>
                    <a:pt x="5938" y="29628"/>
                  </a:cubicBezTo>
                  <a:cubicBezTo>
                    <a:pt x="6288" y="29922"/>
                    <a:pt x="6694" y="30041"/>
                    <a:pt x="7131" y="30041"/>
                  </a:cubicBezTo>
                  <a:cubicBezTo>
                    <a:pt x="7569" y="30041"/>
                    <a:pt x="8038" y="29922"/>
                    <a:pt x="8514" y="29740"/>
                  </a:cubicBezTo>
                  <a:cubicBezTo>
                    <a:pt x="8514" y="29852"/>
                    <a:pt x="8514" y="29992"/>
                    <a:pt x="8626" y="30104"/>
                  </a:cubicBezTo>
                  <a:lnTo>
                    <a:pt x="8626" y="30328"/>
                  </a:lnTo>
                  <a:cubicBezTo>
                    <a:pt x="8626" y="30440"/>
                    <a:pt x="8738" y="30552"/>
                    <a:pt x="8738" y="30552"/>
                  </a:cubicBezTo>
                  <a:cubicBezTo>
                    <a:pt x="8850" y="30916"/>
                    <a:pt x="8850" y="31252"/>
                    <a:pt x="9102" y="31616"/>
                  </a:cubicBezTo>
                  <a:lnTo>
                    <a:pt x="8962" y="31616"/>
                  </a:lnTo>
                  <a:cubicBezTo>
                    <a:pt x="8402" y="31840"/>
                    <a:pt x="7702" y="32204"/>
                    <a:pt x="7338" y="32792"/>
                  </a:cubicBezTo>
                  <a:cubicBezTo>
                    <a:pt x="6862" y="33492"/>
                    <a:pt x="7002" y="34305"/>
                    <a:pt x="7702" y="34893"/>
                  </a:cubicBezTo>
                  <a:cubicBezTo>
                    <a:pt x="8028" y="35153"/>
                    <a:pt x="8402" y="35244"/>
                    <a:pt x="8780" y="35244"/>
                  </a:cubicBezTo>
                  <a:cubicBezTo>
                    <a:pt x="9214" y="35244"/>
                    <a:pt x="9652" y="35124"/>
                    <a:pt x="10026" y="35005"/>
                  </a:cubicBezTo>
                  <a:cubicBezTo>
                    <a:pt x="10138" y="35229"/>
                    <a:pt x="10138" y="35341"/>
                    <a:pt x="10250" y="35453"/>
                  </a:cubicBezTo>
                  <a:lnTo>
                    <a:pt x="10250" y="35593"/>
                  </a:lnTo>
                  <a:cubicBezTo>
                    <a:pt x="10250" y="35705"/>
                    <a:pt x="10362" y="35817"/>
                    <a:pt x="10362" y="36041"/>
                  </a:cubicBezTo>
                  <a:cubicBezTo>
                    <a:pt x="10502" y="36293"/>
                    <a:pt x="10502" y="36517"/>
                    <a:pt x="10614" y="36741"/>
                  </a:cubicBezTo>
                  <a:cubicBezTo>
                    <a:pt x="10726" y="36853"/>
                    <a:pt x="10838" y="36993"/>
                    <a:pt x="11062" y="37105"/>
                  </a:cubicBezTo>
                  <a:cubicBezTo>
                    <a:pt x="11314" y="37217"/>
                    <a:pt x="11538" y="37217"/>
                    <a:pt x="11762" y="37217"/>
                  </a:cubicBezTo>
                  <a:cubicBezTo>
                    <a:pt x="15627" y="36041"/>
                    <a:pt x="19463" y="34641"/>
                    <a:pt x="23104" y="33240"/>
                  </a:cubicBezTo>
                  <a:cubicBezTo>
                    <a:pt x="23804" y="33016"/>
                    <a:pt x="24364" y="32652"/>
                    <a:pt x="25064" y="32428"/>
                  </a:cubicBezTo>
                  <a:cubicBezTo>
                    <a:pt x="27164" y="31616"/>
                    <a:pt x="29153" y="30692"/>
                    <a:pt x="31141" y="29740"/>
                  </a:cubicBezTo>
                  <a:cubicBezTo>
                    <a:pt x="31365" y="29628"/>
                    <a:pt x="31617" y="29516"/>
                    <a:pt x="31841" y="29404"/>
                  </a:cubicBezTo>
                  <a:cubicBezTo>
                    <a:pt x="33017" y="28928"/>
                    <a:pt x="34529" y="28340"/>
                    <a:pt x="34053" y="26828"/>
                  </a:cubicBezTo>
                  <a:cubicBezTo>
                    <a:pt x="33605" y="25315"/>
                    <a:pt x="33017" y="23803"/>
                    <a:pt x="32429" y="22291"/>
                  </a:cubicBezTo>
                  <a:cubicBezTo>
                    <a:pt x="32065" y="21591"/>
                    <a:pt x="31841" y="20891"/>
                    <a:pt x="31505" y="20191"/>
                  </a:cubicBezTo>
                  <a:lnTo>
                    <a:pt x="29153" y="13890"/>
                  </a:lnTo>
                  <a:cubicBezTo>
                    <a:pt x="27529" y="9437"/>
                    <a:pt x="25764" y="4901"/>
                    <a:pt x="24140" y="448"/>
                  </a:cubicBezTo>
                  <a:cubicBezTo>
                    <a:pt x="24028" y="112"/>
                    <a:pt x="23664" y="0"/>
                    <a:pt x="23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65" name="Google Shape;1565;p29"/>
            <p:cNvSpPr/>
            <p:nvPr/>
          </p:nvSpPr>
          <p:spPr>
            <a:xfrm>
              <a:off x="2691250" y="4423225"/>
              <a:ext cx="351850" cy="134100"/>
            </a:xfrm>
            <a:custGeom>
              <a:avLst/>
              <a:gdLst/>
              <a:ahLst/>
              <a:cxnLst/>
              <a:rect l="l" t="t" r="r" b="b"/>
              <a:pathLst>
                <a:path w="14074" h="5364" extrusionOk="0">
                  <a:moveTo>
                    <a:pt x="13641" y="0"/>
                  </a:moveTo>
                  <a:cubicBezTo>
                    <a:pt x="13613" y="0"/>
                    <a:pt x="13584" y="5"/>
                    <a:pt x="13554" y="15"/>
                  </a:cubicBezTo>
                  <a:cubicBezTo>
                    <a:pt x="11202" y="827"/>
                    <a:pt x="8877" y="1639"/>
                    <a:pt x="6553" y="2451"/>
                  </a:cubicBezTo>
                  <a:cubicBezTo>
                    <a:pt x="4453" y="3263"/>
                    <a:pt x="1988" y="3852"/>
                    <a:pt x="112" y="5028"/>
                  </a:cubicBezTo>
                  <a:cubicBezTo>
                    <a:pt x="0" y="5140"/>
                    <a:pt x="0" y="5364"/>
                    <a:pt x="252" y="5364"/>
                  </a:cubicBezTo>
                  <a:cubicBezTo>
                    <a:pt x="2464" y="5028"/>
                    <a:pt x="4677" y="3964"/>
                    <a:pt x="6777" y="3151"/>
                  </a:cubicBezTo>
                  <a:cubicBezTo>
                    <a:pt x="9101" y="2339"/>
                    <a:pt x="11454" y="1527"/>
                    <a:pt x="13666" y="715"/>
                  </a:cubicBezTo>
                  <a:cubicBezTo>
                    <a:pt x="14074" y="486"/>
                    <a:pt x="13924" y="0"/>
                    <a:pt x="13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66" name="Google Shape;1566;p29"/>
            <p:cNvSpPr/>
            <p:nvPr/>
          </p:nvSpPr>
          <p:spPr>
            <a:xfrm>
              <a:off x="2743750" y="4563250"/>
              <a:ext cx="352125" cy="134100"/>
            </a:xfrm>
            <a:custGeom>
              <a:avLst/>
              <a:gdLst/>
              <a:ahLst/>
              <a:cxnLst/>
              <a:rect l="l" t="t" r="r" b="b"/>
              <a:pathLst>
                <a:path w="14085" h="5364" extrusionOk="0">
                  <a:moveTo>
                    <a:pt x="13641" y="0"/>
                  </a:moveTo>
                  <a:cubicBezTo>
                    <a:pt x="13613" y="0"/>
                    <a:pt x="13584" y="5"/>
                    <a:pt x="13554" y="15"/>
                  </a:cubicBezTo>
                  <a:cubicBezTo>
                    <a:pt x="11202" y="827"/>
                    <a:pt x="8878" y="1639"/>
                    <a:pt x="6553" y="2451"/>
                  </a:cubicBezTo>
                  <a:cubicBezTo>
                    <a:pt x="4453" y="3263"/>
                    <a:pt x="2101" y="3851"/>
                    <a:pt x="112" y="5027"/>
                  </a:cubicBezTo>
                  <a:cubicBezTo>
                    <a:pt x="0" y="5139"/>
                    <a:pt x="112" y="5363"/>
                    <a:pt x="252" y="5363"/>
                  </a:cubicBezTo>
                  <a:cubicBezTo>
                    <a:pt x="2465" y="5027"/>
                    <a:pt x="4677" y="3963"/>
                    <a:pt x="6889" y="3151"/>
                  </a:cubicBezTo>
                  <a:cubicBezTo>
                    <a:pt x="9102" y="2339"/>
                    <a:pt x="11454" y="1527"/>
                    <a:pt x="13778" y="715"/>
                  </a:cubicBezTo>
                  <a:cubicBezTo>
                    <a:pt x="14084" y="485"/>
                    <a:pt x="13926" y="0"/>
                    <a:pt x="13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2793450" y="4706075"/>
              <a:ext cx="351900" cy="134800"/>
            </a:xfrm>
            <a:custGeom>
              <a:avLst/>
              <a:gdLst/>
              <a:ahLst/>
              <a:cxnLst/>
              <a:rect l="l" t="t" r="r" b="b"/>
              <a:pathLst>
                <a:path w="14076" h="5392" extrusionOk="0">
                  <a:moveTo>
                    <a:pt x="13532" y="0"/>
                  </a:moveTo>
                  <a:cubicBezTo>
                    <a:pt x="13495" y="0"/>
                    <a:pt x="13455" y="5"/>
                    <a:pt x="13414" y="15"/>
                  </a:cubicBezTo>
                  <a:cubicBezTo>
                    <a:pt x="11090" y="827"/>
                    <a:pt x="8878" y="1639"/>
                    <a:pt x="6525" y="2451"/>
                  </a:cubicBezTo>
                  <a:cubicBezTo>
                    <a:pt x="4425" y="3151"/>
                    <a:pt x="1989" y="3851"/>
                    <a:pt x="113" y="5027"/>
                  </a:cubicBezTo>
                  <a:cubicBezTo>
                    <a:pt x="1" y="5139"/>
                    <a:pt x="1" y="5391"/>
                    <a:pt x="225" y="5391"/>
                  </a:cubicBezTo>
                  <a:cubicBezTo>
                    <a:pt x="2465" y="5027"/>
                    <a:pt x="4677" y="3991"/>
                    <a:pt x="6777" y="3151"/>
                  </a:cubicBezTo>
                  <a:cubicBezTo>
                    <a:pt x="9102" y="2339"/>
                    <a:pt x="11314" y="1527"/>
                    <a:pt x="13666" y="603"/>
                  </a:cubicBezTo>
                  <a:cubicBezTo>
                    <a:pt x="14076" y="500"/>
                    <a:pt x="13924" y="0"/>
                    <a:pt x="13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2840350" y="4848150"/>
              <a:ext cx="351250" cy="132725"/>
            </a:xfrm>
            <a:custGeom>
              <a:avLst/>
              <a:gdLst/>
              <a:ahLst/>
              <a:cxnLst/>
              <a:rect l="l" t="t" r="r" b="b"/>
              <a:pathLst>
                <a:path w="14050" h="5309" extrusionOk="0">
                  <a:moveTo>
                    <a:pt x="13666" y="0"/>
                  </a:moveTo>
                  <a:cubicBezTo>
                    <a:pt x="13623" y="0"/>
                    <a:pt x="13576" y="14"/>
                    <a:pt x="13527" y="44"/>
                  </a:cubicBezTo>
                  <a:cubicBezTo>
                    <a:pt x="11202" y="744"/>
                    <a:pt x="8850" y="1556"/>
                    <a:pt x="6526" y="2509"/>
                  </a:cubicBezTo>
                  <a:cubicBezTo>
                    <a:pt x="4425" y="3209"/>
                    <a:pt x="1989" y="3769"/>
                    <a:pt x="113" y="5057"/>
                  </a:cubicBezTo>
                  <a:cubicBezTo>
                    <a:pt x="1" y="5057"/>
                    <a:pt x="113" y="5309"/>
                    <a:pt x="225" y="5309"/>
                  </a:cubicBezTo>
                  <a:cubicBezTo>
                    <a:pt x="2437" y="5057"/>
                    <a:pt x="4649" y="3909"/>
                    <a:pt x="6750" y="3209"/>
                  </a:cubicBezTo>
                  <a:cubicBezTo>
                    <a:pt x="9102" y="2369"/>
                    <a:pt x="11426" y="1556"/>
                    <a:pt x="13639" y="632"/>
                  </a:cubicBezTo>
                  <a:cubicBezTo>
                    <a:pt x="14050" y="536"/>
                    <a:pt x="13939" y="0"/>
                    <a:pt x="1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569" name="Google Shape;1569;p29"/>
          <p:cNvGrpSpPr/>
          <p:nvPr/>
        </p:nvGrpSpPr>
        <p:grpSpPr>
          <a:xfrm>
            <a:off x="2825151" y="628156"/>
            <a:ext cx="6346462" cy="1006659"/>
            <a:chOff x="1801425" y="909900"/>
            <a:chExt cx="3827425" cy="567025"/>
          </a:xfrm>
        </p:grpSpPr>
        <p:sp>
          <p:nvSpPr>
            <p:cNvPr id="1570" name="Google Shape;1570;p29"/>
            <p:cNvSpPr/>
            <p:nvPr/>
          </p:nvSpPr>
          <p:spPr>
            <a:xfrm>
              <a:off x="1801425" y="909900"/>
              <a:ext cx="3827425" cy="567025"/>
            </a:xfrm>
            <a:custGeom>
              <a:avLst/>
              <a:gdLst/>
              <a:ahLst/>
              <a:cxnLst/>
              <a:rect l="l" t="t" r="r" b="b"/>
              <a:pathLst>
                <a:path w="153097" h="22681" extrusionOk="0">
                  <a:moveTo>
                    <a:pt x="90061" y="1864"/>
                  </a:moveTo>
                  <a:cubicBezTo>
                    <a:pt x="99745" y="1864"/>
                    <a:pt x="109434" y="1977"/>
                    <a:pt x="119156" y="2266"/>
                  </a:cubicBezTo>
                  <a:cubicBezTo>
                    <a:pt x="129770" y="2518"/>
                    <a:pt x="140383" y="3078"/>
                    <a:pt x="150884" y="3778"/>
                  </a:cubicBezTo>
                  <a:cubicBezTo>
                    <a:pt x="149484" y="5319"/>
                    <a:pt x="148196" y="6943"/>
                    <a:pt x="146684" y="8455"/>
                  </a:cubicBezTo>
                  <a:cubicBezTo>
                    <a:pt x="145760" y="9267"/>
                    <a:pt x="144808" y="10079"/>
                    <a:pt x="143883" y="10919"/>
                  </a:cubicBezTo>
                  <a:cubicBezTo>
                    <a:pt x="143295" y="11479"/>
                    <a:pt x="142119" y="11956"/>
                    <a:pt x="141895" y="12880"/>
                  </a:cubicBezTo>
                  <a:cubicBezTo>
                    <a:pt x="141671" y="13720"/>
                    <a:pt x="142483" y="14280"/>
                    <a:pt x="142959" y="14756"/>
                  </a:cubicBezTo>
                  <a:cubicBezTo>
                    <a:pt x="143883" y="15680"/>
                    <a:pt x="144920" y="16520"/>
                    <a:pt x="145872" y="17332"/>
                  </a:cubicBezTo>
                  <a:cubicBezTo>
                    <a:pt x="147384" y="18480"/>
                    <a:pt x="149120" y="19544"/>
                    <a:pt x="150408" y="20833"/>
                  </a:cubicBezTo>
                  <a:cubicBezTo>
                    <a:pt x="130475" y="19329"/>
                    <a:pt x="110481" y="18818"/>
                    <a:pt x="90470" y="18818"/>
                  </a:cubicBezTo>
                  <a:cubicBezTo>
                    <a:pt x="71715" y="18818"/>
                    <a:pt x="52944" y="19267"/>
                    <a:pt x="34193" y="19769"/>
                  </a:cubicBezTo>
                  <a:cubicBezTo>
                    <a:pt x="24168" y="20021"/>
                    <a:pt x="14002" y="20021"/>
                    <a:pt x="3977" y="20945"/>
                  </a:cubicBezTo>
                  <a:cubicBezTo>
                    <a:pt x="3277" y="20945"/>
                    <a:pt x="2577" y="20833"/>
                    <a:pt x="1989" y="20833"/>
                  </a:cubicBezTo>
                  <a:cubicBezTo>
                    <a:pt x="3053" y="19180"/>
                    <a:pt x="4341" y="17668"/>
                    <a:pt x="5601" y="16156"/>
                  </a:cubicBezTo>
                  <a:cubicBezTo>
                    <a:pt x="6441" y="15120"/>
                    <a:pt x="7141" y="14056"/>
                    <a:pt x="7953" y="13132"/>
                  </a:cubicBezTo>
                  <a:cubicBezTo>
                    <a:pt x="8289" y="12656"/>
                    <a:pt x="9102" y="11956"/>
                    <a:pt x="9102" y="11367"/>
                  </a:cubicBezTo>
                  <a:cubicBezTo>
                    <a:pt x="9102" y="10779"/>
                    <a:pt x="8541" y="10331"/>
                    <a:pt x="8177" y="9967"/>
                  </a:cubicBezTo>
                  <a:cubicBezTo>
                    <a:pt x="7365" y="9267"/>
                    <a:pt x="6553" y="8567"/>
                    <a:pt x="5853" y="7755"/>
                  </a:cubicBezTo>
                  <a:cubicBezTo>
                    <a:pt x="4453" y="6355"/>
                    <a:pt x="3165" y="4731"/>
                    <a:pt x="1765" y="3330"/>
                  </a:cubicBezTo>
                  <a:lnTo>
                    <a:pt x="1765" y="3330"/>
                  </a:lnTo>
                  <a:cubicBezTo>
                    <a:pt x="4348" y="3451"/>
                    <a:pt x="6937" y="3499"/>
                    <a:pt x="9529" y="3499"/>
                  </a:cubicBezTo>
                  <a:cubicBezTo>
                    <a:pt x="16547" y="3499"/>
                    <a:pt x="23586" y="3150"/>
                    <a:pt x="30580" y="2966"/>
                  </a:cubicBezTo>
                  <a:cubicBezTo>
                    <a:pt x="40382" y="2630"/>
                    <a:pt x="50295" y="2378"/>
                    <a:pt x="60096" y="2154"/>
                  </a:cubicBezTo>
                  <a:cubicBezTo>
                    <a:pt x="70102" y="1984"/>
                    <a:pt x="80079" y="1864"/>
                    <a:pt x="90061" y="1864"/>
                  </a:cubicBezTo>
                  <a:close/>
                  <a:moveTo>
                    <a:pt x="91428" y="0"/>
                  </a:moveTo>
                  <a:cubicBezTo>
                    <a:pt x="72338" y="0"/>
                    <a:pt x="53249" y="476"/>
                    <a:pt x="34193" y="978"/>
                  </a:cubicBezTo>
                  <a:cubicBezTo>
                    <a:pt x="23103" y="1230"/>
                    <a:pt x="12042" y="1230"/>
                    <a:pt x="1064" y="2378"/>
                  </a:cubicBezTo>
                  <a:cubicBezTo>
                    <a:pt x="952" y="2378"/>
                    <a:pt x="840" y="2378"/>
                    <a:pt x="700" y="2518"/>
                  </a:cubicBezTo>
                  <a:cubicBezTo>
                    <a:pt x="667" y="2497"/>
                    <a:pt x="630" y="2488"/>
                    <a:pt x="593" y="2488"/>
                  </a:cubicBezTo>
                  <a:cubicBezTo>
                    <a:pt x="385" y="2488"/>
                    <a:pt x="157" y="2793"/>
                    <a:pt x="252" y="3078"/>
                  </a:cubicBezTo>
                  <a:cubicBezTo>
                    <a:pt x="1176" y="4731"/>
                    <a:pt x="2577" y="6131"/>
                    <a:pt x="3865" y="7419"/>
                  </a:cubicBezTo>
                  <a:lnTo>
                    <a:pt x="5965" y="9519"/>
                  </a:lnTo>
                  <a:cubicBezTo>
                    <a:pt x="6301" y="9855"/>
                    <a:pt x="6665" y="10079"/>
                    <a:pt x="7001" y="10443"/>
                  </a:cubicBezTo>
                  <a:cubicBezTo>
                    <a:pt x="7589" y="10919"/>
                    <a:pt x="7953" y="11031"/>
                    <a:pt x="7589" y="11844"/>
                  </a:cubicBezTo>
                  <a:cubicBezTo>
                    <a:pt x="7141" y="12656"/>
                    <a:pt x="6189" y="13356"/>
                    <a:pt x="5601" y="14056"/>
                  </a:cubicBezTo>
                  <a:cubicBezTo>
                    <a:pt x="4901" y="14980"/>
                    <a:pt x="4089" y="15932"/>
                    <a:pt x="3389" y="16856"/>
                  </a:cubicBezTo>
                  <a:cubicBezTo>
                    <a:pt x="2241" y="18256"/>
                    <a:pt x="1064" y="19544"/>
                    <a:pt x="252" y="21169"/>
                  </a:cubicBezTo>
                  <a:cubicBezTo>
                    <a:pt x="0" y="21645"/>
                    <a:pt x="364" y="22233"/>
                    <a:pt x="840" y="22233"/>
                  </a:cubicBezTo>
                  <a:lnTo>
                    <a:pt x="3501" y="22233"/>
                  </a:lnTo>
                  <a:cubicBezTo>
                    <a:pt x="5143" y="22274"/>
                    <a:pt x="6789" y="22291"/>
                    <a:pt x="8438" y="22291"/>
                  </a:cubicBezTo>
                  <a:cubicBezTo>
                    <a:pt x="15812" y="22291"/>
                    <a:pt x="23233" y="21940"/>
                    <a:pt x="30580" y="21757"/>
                  </a:cubicBezTo>
                  <a:cubicBezTo>
                    <a:pt x="40382" y="21421"/>
                    <a:pt x="50295" y="21169"/>
                    <a:pt x="60096" y="20945"/>
                  </a:cubicBezTo>
                  <a:cubicBezTo>
                    <a:pt x="69954" y="20763"/>
                    <a:pt x="79783" y="20644"/>
                    <a:pt x="89616" y="20644"/>
                  </a:cubicBezTo>
                  <a:cubicBezTo>
                    <a:pt x="99449" y="20644"/>
                    <a:pt x="109285" y="20763"/>
                    <a:pt x="119156" y="21057"/>
                  </a:cubicBezTo>
                  <a:cubicBezTo>
                    <a:pt x="130106" y="21281"/>
                    <a:pt x="140971" y="21869"/>
                    <a:pt x="151921" y="22569"/>
                  </a:cubicBezTo>
                  <a:cubicBezTo>
                    <a:pt x="152061" y="22681"/>
                    <a:pt x="152285" y="22681"/>
                    <a:pt x="152397" y="22681"/>
                  </a:cubicBezTo>
                  <a:cubicBezTo>
                    <a:pt x="152761" y="22569"/>
                    <a:pt x="152873" y="22457"/>
                    <a:pt x="152985" y="22233"/>
                  </a:cubicBezTo>
                  <a:cubicBezTo>
                    <a:pt x="153097" y="21981"/>
                    <a:pt x="153097" y="21757"/>
                    <a:pt x="152985" y="21421"/>
                  </a:cubicBezTo>
                  <a:cubicBezTo>
                    <a:pt x="152061" y="19769"/>
                    <a:pt x="150660" y="18844"/>
                    <a:pt x="149120" y="17780"/>
                  </a:cubicBezTo>
                  <a:cubicBezTo>
                    <a:pt x="147972" y="16968"/>
                    <a:pt x="146796" y="16044"/>
                    <a:pt x="145760" y="15120"/>
                  </a:cubicBezTo>
                  <a:cubicBezTo>
                    <a:pt x="145284" y="14756"/>
                    <a:pt x="144920" y="14420"/>
                    <a:pt x="144472" y="14056"/>
                  </a:cubicBezTo>
                  <a:cubicBezTo>
                    <a:pt x="144220" y="13832"/>
                    <a:pt x="143883" y="13468"/>
                    <a:pt x="143659" y="13244"/>
                  </a:cubicBezTo>
                  <a:cubicBezTo>
                    <a:pt x="143506" y="13338"/>
                    <a:pt x="143397" y="13373"/>
                    <a:pt x="143348" y="13373"/>
                  </a:cubicBezTo>
                  <a:cubicBezTo>
                    <a:pt x="143281" y="13373"/>
                    <a:pt x="143325" y="13308"/>
                    <a:pt x="143519" y="13244"/>
                  </a:cubicBezTo>
                  <a:cubicBezTo>
                    <a:pt x="144107" y="12432"/>
                    <a:pt x="145396" y="11619"/>
                    <a:pt x="146208" y="11031"/>
                  </a:cubicBezTo>
                  <a:cubicBezTo>
                    <a:pt x="147020" y="10219"/>
                    <a:pt x="147860" y="9379"/>
                    <a:pt x="148672" y="8567"/>
                  </a:cubicBezTo>
                  <a:cubicBezTo>
                    <a:pt x="150072" y="7055"/>
                    <a:pt x="151584" y="5543"/>
                    <a:pt x="152621" y="3778"/>
                  </a:cubicBezTo>
                  <a:cubicBezTo>
                    <a:pt x="152873" y="3666"/>
                    <a:pt x="153097" y="3330"/>
                    <a:pt x="152985" y="3078"/>
                  </a:cubicBezTo>
                  <a:cubicBezTo>
                    <a:pt x="153097" y="2854"/>
                    <a:pt x="152985" y="2742"/>
                    <a:pt x="152985" y="2630"/>
                  </a:cubicBezTo>
                  <a:cubicBezTo>
                    <a:pt x="152873" y="2378"/>
                    <a:pt x="152621" y="2154"/>
                    <a:pt x="152285" y="2154"/>
                  </a:cubicBezTo>
                  <a:cubicBezTo>
                    <a:pt x="132024" y="538"/>
                    <a:pt x="111725" y="0"/>
                    <a:pt x="91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839752" y="956470"/>
              <a:ext cx="3753003" cy="477050"/>
            </a:xfrm>
            <a:custGeom>
              <a:avLst/>
              <a:gdLst/>
              <a:ahLst/>
              <a:cxnLst/>
              <a:rect l="l" t="t" r="r" b="b"/>
              <a:pathLst>
                <a:path w="149121" h="19082" extrusionOk="0">
                  <a:moveTo>
                    <a:pt x="88297" y="1"/>
                  </a:moveTo>
                  <a:cubicBezTo>
                    <a:pt x="78315" y="1"/>
                    <a:pt x="68338" y="121"/>
                    <a:pt x="58332" y="291"/>
                  </a:cubicBezTo>
                  <a:cubicBezTo>
                    <a:pt x="48531" y="515"/>
                    <a:pt x="38618" y="767"/>
                    <a:pt x="28816" y="1103"/>
                  </a:cubicBezTo>
                  <a:cubicBezTo>
                    <a:pt x="21822" y="1287"/>
                    <a:pt x="14783" y="1636"/>
                    <a:pt x="7765" y="1636"/>
                  </a:cubicBezTo>
                  <a:cubicBezTo>
                    <a:pt x="5173" y="1636"/>
                    <a:pt x="2584" y="1588"/>
                    <a:pt x="1" y="1467"/>
                  </a:cubicBezTo>
                  <a:lnTo>
                    <a:pt x="1" y="1467"/>
                  </a:lnTo>
                  <a:cubicBezTo>
                    <a:pt x="1401" y="2868"/>
                    <a:pt x="2689" y="4492"/>
                    <a:pt x="4089" y="5892"/>
                  </a:cubicBezTo>
                  <a:cubicBezTo>
                    <a:pt x="4789" y="6704"/>
                    <a:pt x="5601" y="7404"/>
                    <a:pt x="6413" y="8104"/>
                  </a:cubicBezTo>
                  <a:cubicBezTo>
                    <a:pt x="6777" y="8468"/>
                    <a:pt x="7338" y="8916"/>
                    <a:pt x="7338" y="9504"/>
                  </a:cubicBezTo>
                  <a:cubicBezTo>
                    <a:pt x="7338" y="10093"/>
                    <a:pt x="6525" y="10793"/>
                    <a:pt x="6189" y="11269"/>
                  </a:cubicBezTo>
                  <a:cubicBezTo>
                    <a:pt x="5377" y="12193"/>
                    <a:pt x="4677" y="13257"/>
                    <a:pt x="3837" y="14293"/>
                  </a:cubicBezTo>
                  <a:cubicBezTo>
                    <a:pt x="2577" y="15805"/>
                    <a:pt x="1289" y="17317"/>
                    <a:pt x="225" y="18970"/>
                  </a:cubicBezTo>
                  <a:cubicBezTo>
                    <a:pt x="813" y="18970"/>
                    <a:pt x="1513" y="19082"/>
                    <a:pt x="2213" y="19082"/>
                  </a:cubicBezTo>
                  <a:cubicBezTo>
                    <a:pt x="12238" y="18158"/>
                    <a:pt x="22404" y="18158"/>
                    <a:pt x="32429" y="17906"/>
                  </a:cubicBezTo>
                  <a:cubicBezTo>
                    <a:pt x="51180" y="17404"/>
                    <a:pt x="69951" y="16955"/>
                    <a:pt x="88706" y="16955"/>
                  </a:cubicBezTo>
                  <a:cubicBezTo>
                    <a:pt x="108717" y="16955"/>
                    <a:pt x="128711" y="17466"/>
                    <a:pt x="148644" y="18970"/>
                  </a:cubicBezTo>
                  <a:cubicBezTo>
                    <a:pt x="147356" y="17681"/>
                    <a:pt x="145620" y="16617"/>
                    <a:pt x="144108" y="15469"/>
                  </a:cubicBezTo>
                  <a:cubicBezTo>
                    <a:pt x="143156" y="14657"/>
                    <a:pt x="142119" y="13817"/>
                    <a:pt x="141195" y="12893"/>
                  </a:cubicBezTo>
                  <a:cubicBezTo>
                    <a:pt x="140719" y="12417"/>
                    <a:pt x="139907" y="11857"/>
                    <a:pt x="140131" y="11017"/>
                  </a:cubicBezTo>
                  <a:cubicBezTo>
                    <a:pt x="140355" y="10093"/>
                    <a:pt x="141531" y="9616"/>
                    <a:pt x="142119" y="9056"/>
                  </a:cubicBezTo>
                  <a:cubicBezTo>
                    <a:pt x="143044" y="8216"/>
                    <a:pt x="143996" y="7404"/>
                    <a:pt x="144920" y="6592"/>
                  </a:cubicBezTo>
                  <a:cubicBezTo>
                    <a:pt x="146432" y="5080"/>
                    <a:pt x="147720" y="3456"/>
                    <a:pt x="149120" y="1915"/>
                  </a:cubicBezTo>
                  <a:cubicBezTo>
                    <a:pt x="138619" y="1215"/>
                    <a:pt x="128006" y="655"/>
                    <a:pt x="117392" y="403"/>
                  </a:cubicBezTo>
                  <a:cubicBezTo>
                    <a:pt x="107670" y="114"/>
                    <a:pt x="97981" y="1"/>
                    <a:pt x="88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572" name="Google Shape;1572;p29"/>
          <p:cNvGrpSpPr/>
          <p:nvPr/>
        </p:nvGrpSpPr>
        <p:grpSpPr>
          <a:xfrm>
            <a:off x="2447480" y="307689"/>
            <a:ext cx="574108" cy="320796"/>
            <a:chOff x="1840162" y="230766"/>
            <a:chExt cx="431649" cy="240597"/>
          </a:xfrm>
        </p:grpSpPr>
        <p:sp>
          <p:nvSpPr>
            <p:cNvPr id="1573" name="Google Shape;1573;p29"/>
            <p:cNvSpPr/>
            <p:nvPr/>
          </p:nvSpPr>
          <p:spPr>
            <a:xfrm>
              <a:off x="1840162" y="230766"/>
              <a:ext cx="431649" cy="109323"/>
            </a:xfrm>
            <a:custGeom>
              <a:avLst/>
              <a:gdLst/>
              <a:ahLst/>
              <a:cxnLst/>
              <a:rect l="l" t="t" r="r" b="b"/>
              <a:pathLst>
                <a:path w="15987" h="4049" extrusionOk="0">
                  <a:moveTo>
                    <a:pt x="13531" y="0"/>
                  </a:moveTo>
                  <a:cubicBezTo>
                    <a:pt x="13486" y="0"/>
                    <a:pt x="13440" y="6"/>
                    <a:pt x="13395" y="16"/>
                  </a:cubicBezTo>
                  <a:cubicBezTo>
                    <a:pt x="12835" y="16"/>
                    <a:pt x="12471" y="604"/>
                    <a:pt x="12134" y="856"/>
                  </a:cubicBezTo>
                  <a:cubicBezTo>
                    <a:pt x="11546" y="1416"/>
                    <a:pt x="10958" y="2005"/>
                    <a:pt x="10370" y="2593"/>
                  </a:cubicBezTo>
                  <a:cubicBezTo>
                    <a:pt x="9894" y="2005"/>
                    <a:pt x="9446" y="1416"/>
                    <a:pt x="8970" y="856"/>
                  </a:cubicBezTo>
                  <a:cubicBezTo>
                    <a:pt x="8693" y="556"/>
                    <a:pt x="8473" y="351"/>
                    <a:pt x="8216" y="351"/>
                  </a:cubicBezTo>
                  <a:cubicBezTo>
                    <a:pt x="8161" y="351"/>
                    <a:pt x="8105" y="361"/>
                    <a:pt x="8046" y="380"/>
                  </a:cubicBezTo>
                  <a:cubicBezTo>
                    <a:pt x="7458" y="380"/>
                    <a:pt x="6982" y="1080"/>
                    <a:pt x="6646" y="1416"/>
                  </a:cubicBezTo>
                  <a:cubicBezTo>
                    <a:pt x="6058" y="1893"/>
                    <a:pt x="5358" y="2369"/>
                    <a:pt x="4769" y="2817"/>
                  </a:cubicBezTo>
                  <a:cubicBezTo>
                    <a:pt x="4293" y="2369"/>
                    <a:pt x="3845" y="1781"/>
                    <a:pt x="3257" y="1304"/>
                  </a:cubicBezTo>
                  <a:cubicBezTo>
                    <a:pt x="3033" y="968"/>
                    <a:pt x="2669" y="604"/>
                    <a:pt x="2333" y="604"/>
                  </a:cubicBezTo>
                  <a:cubicBezTo>
                    <a:pt x="1857" y="716"/>
                    <a:pt x="1745" y="968"/>
                    <a:pt x="1493" y="1304"/>
                  </a:cubicBezTo>
                  <a:cubicBezTo>
                    <a:pt x="933" y="1893"/>
                    <a:pt x="457" y="2593"/>
                    <a:pt x="93" y="3405"/>
                  </a:cubicBezTo>
                  <a:cubicBezTo>
                    <a:pt x="0" y="3497"/>
                    <a:pt x="156" y="3685"/>
                    <a:pt x="339" y="3685"/>
                  </a:cubicBezTo>
                  <a:cubicBezTo>
                    <a:pt x="378" y="3685"/>
                    <a:pt x="418" y="3676"/>
                    <a:pt x="457" y="3657"/>
                  </a:cubicBezTo>
                  <a:cubicBezTo>
                    <a:pt x="681" y="3405"/>
                    <a:pt x="2193" y="1669"/>
                    <a:pt x="2333" y="1669"/>
                  </a:cubicBezTo>
                  <a:cubicBezTo>
                    <a:pt x="2445" y="1669"/>
                    <a:pt x="3033" y="2481"/>
                    <a:pt x="3145" y="2593"/>
                  </a:cubicBezTo>
                  <a:cubicBezTo>
                    <a:pt x="3593" y="3069"/>
                    <a:pt x="3957" y="3517"/>
                    <a:pt x="4433" y="3881"/>
                  </a:cubicBezTo>
                  <a:cubicBezTo>
                    <a:pt x="4545" y="3993"/>
                    <a:pt x="4657" y="4049"/>
                    <a:pt x="4773" y="4049"/>
                  </a:cubicBezTo>
                  <a:cubicBezTo>
                    <a:pt x="4889" y="4049"/>
                    <a:pt x="5008" y="3993"/>
                    <a:pt x="5134" y="3881"/>
                  </a:cubicBezTo>
                  <a:cubicBezTo>
                    <a:pt x="6058" y="3181"/>
                    <a:pt x="6982" y="2481"/>
                    <a:pt x="7794" y="1669"/>
                  </a:cubicBezTo>
                  <a:cubicBezTo>
                    <a:pt x="7938" y="1524"/>
                    <a:pt x="7963" y="1462"/>
                    <a:pt x="8021" y="1462"/>
                  </a:cubicBezTo>
                  <a:cubicBezTo>
                    <a:pt x="8065" y="1462"/>
                    <a:pt x="8126" y="1497"/>
                    <a:pt x="8270" y="1556"/>
                  </a:cubicBezTo>
                  <a:cubicBezTo>
                    <a:pt x="8382" y="1669"/>
                    <a:pt x="8634" y="2005"/>
                    <a:pt x="8746" y="2117"/>
                  </a:cubicBezTo>
                  <a:cubicBezTo>
                    <a:pt x="9194" y="2705"/>
                    <a:pt x="9558" y="3181"/>
                    <a:pt x="9894" y="3657"/>
                  </a:cubicBezTo>
                  <a:cubicBezTo>
                    <a:pt x="10001" y="3751"/>
                    <a:pt x="10122" y="3786"/>
                    <a:pt x="10236" y="3786"/>
                  </a:cubicBezTo>
                  <a:cubicBezTo>
                    <a:pt x="10390" y="3786"/>
                    <a:pt x="10530" y="3721"/>
                    <a:pt x="10594" y="3657"/>
                  </a:cubicBezTo>
                  <a:cubicBezTo>
                    <a:pt x="11434" y="2957"/>
                    <a:pt x="12246" y="2117"/>
                    <a:pt x="13059" y="1416"/>
                  </a:cubicBezTo>
                  <a:cubicBezTo>
                    <a:pt x="13171" y="1304"/>
                    <a:pt x="13283" y="1192"/>
                    <a:pt x="13535" y="1080"/>
                  </a:cubicBezTo>
                  <a:cubicBezTo>
                    <a:pt x="13647" y="1304"/>
                    <a:pt x="13759" y="1556"/>
                    <a:pt x="13871" y="1669"/>
                  </a:cubicBezTo>
                  <a:cubicBezTo>
                    <a:pt x="14235" y="2257"/>
                    <a:pt x="14571" y="2705"/>
                    <a:pt x="14795" y="3181"/>
                  </a:cubicBezTo>
                  <a:cubicBezTo>
                    <a:pt x="14899" y="3317"/>
                    <a:pt x="15049" y="3375"/>
                    <a:pt x="15202" y="3375"/>
                  </a:cubicBezTo>
                  <a:cubicBezTo>
                    <a:pt x="15585" y="3375"/>
                    <a:pt x="15987" y="3012"/>
                    <a:pt x="15747" y="2593"/>
                  </a:cubicBezTo>
                  <a:cubicBezTo>
                    <a:pt x="15294" y="2033"/>
                    <a:pt x="14434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840540" y="360366"/>
              <a:ext cx="431163" cy="110997"/>
            </a:xfrm>
            <a:custGeom>
              <a:avLst/>
              <a:gdLst/>
              <a:ahLst/>
              <a:cxnLst/>
              <a:rect l="l" t="t" r="r" b="b"/>
              <a:pathLst>
                <a:path w="15969" h="4111" extrusionOk="0">
                  <a:moveTo>
                    <a:pt x="13454" y="1"/>
                  </a:moveTo>
                  <a:cubicBezTo>
                    <a:pt x="13430" y="1"/>
                    <a:pt x="13405" y="2"/>
                    <a:pt x="13381" y="5"/>
                  </a:cubicBezTo>
                  <a:cubicBezTo>
                    <a:pt x="12821" y="117"/>
                    <a:pt x="12457" y="593"/>
                    <a:pt x="12120" y="957"/>
                  </a:cubicBezTo>
                  <a:cubicBezTo>
                    <a:pt x="11532" y="1517"/>
                    <a:pt x="10944" y="1993"/>
                    <a:pt x="10356" y="2581"/>
                  </a:cubicBezTo>
                  <a:cubicBezTo>
                    <a:pt x="9880" y="1993"/>
                    <a:pt x="9432" y="1405"/>
                    <a:pt x="8956" y="817"/>
                  </a:cubicBezTo>
                  <a:cubicBezTo>
                    <a:pt x="8620" y="593"/>
                    <a:pt x="8368" y="369"/>
                    <a:pt x="8032" y="369"/>
                  </a:cubicBezTo>
                  <a:cubicBezTo>
                    <a:pt x="7444" y="481"/>
                    <a:pt x="6968" y="1069"/>
                    <a:pt x="6632" y="1405"/>
                  </a:cubicBezTo>
                  <a:cubicBezTo>
                    <a:pt x="6044" y="1881"/>
                    <a:pt x="5344" y="2357"/>
                    <a:pt x="4755" y="2917"/>
                  </a:cubicBezTo>
                  <a:cubicBezTo>
                    <a:pt x="4279" y="2357"/>
                    <a:pt x="3831" y="1881"/>
                    <a:pt x="3243" y="1293"/>
                  </a:cubicBezTo>
                  <a:cubicBezTo>
                    <a:pt x="3042" y="1092"/>
                    <a:pt x="2729" y="688"/>
                    <a:pt x="2423" y="688"/>
                  </a:cubicBezTo>
                  <a:cubicBezTo>
                    <a:pt x="2389" y="688"/>
                    <a:pt x="2354" y="693"/>
                    <a:pt x="2319" y="705"/>
                  </a:cubicBezTo>
                  <a:cubicBezTo>
                    <a:pt x="1843" y="705"/>
                    <a:pt x="1731" y="1069"/>
                    <a:pt x="1479" y="1293"/>
                  </a:cubicBezTo>
                  <a:cubicBezTo>
                    <a:pt x="919" y="1993"/>
                    <a:pt x="443" y="2693"/>
                    <a:pt x="79" y="3393"/>
                  </a:cubicBezTo>
                  <a:cubicBezTo>
                    <a:pt x="0" y="3551"/>
                    <a:pt x="101" y="3722"/>
                    <a:pt x="247" y="3722"/>
                  </a:cubicBezTo>
                  <a:cubicBezTo>
                    <a:pt x="308" y="3722"/>
                    <a:pt x="377" y="3692"/>
                    <a:pt x="443" y="3617"/>
                  </a:cubicBezTo>
                  <a:cubicBezTo>
                    <a:pt x="667" y="3393"/>
                    <a:pt x="2179" y="1769"/>
                    <a:pt x="2319" y="1769"/>
                  </a:cubicBezTo>
                  <a:cubicBezTo>
                    <a:pt x="2431" y="1769"/>
                    <a:pt x="3019" y="2469"/>
                    <a:pt x="3131" y="2693"/>
                  </a:cubicBezTo>
                  <a:cubicBezTo>
                    <a:pt x="3579" y="3169"/>
                    <a:pt x="3943" y="3505"/>
                    <a:pt x="4419" y="3981"/>
                  </a:cubicBezTo>
                  <a:cubicBezTo>
                    <a:pt x="4514" y="4076"/>
                    <a:pt x="4609" y="4111"/>
                    <a:pt x="4706" y="4111"/>
                  </a:cubicBezTo>
                  <a:cubicBezTo>
                    <a:pt x="4838" y="4111"/>
                    <a:pt x="4974" y="4046"/>
                    <a:pt x="5120" y="3981"/>
                  </a:cubicBezTo>
                  <a:cubicBezTo>
                    <a:pt x="6044" y="3281"/>
                    <a:pt x="6968" y="2581"/>
                    <a:pt x="7780" y="1769"/>
                  </a:cubicBezTo>
                  <a:cubicBezTo>
                    <a:pt x="7942" y="1535"/>
                    <a:pt x="7954" y="1451"/>
                    <a:pt x="8030" y="1451"/>
                  </a:cubicBezTo>
                  <a:cubicBezTo>
                    <a:pt x="8073" y="1451"/>
                    <a:pt x="8136" y="1477"/>
                    <a:pt x="8256" y="1517"/>
                  </a:cubicBezTo>
                  <a:cubicBezTo>
                    <a:pt x="8368" y="1657"/>
                    <a:pt x="8620" y="2105"/>
                    <a:pt x="8732" y="2217"/>
                  </a:cubicBezTo>
                  <a:cubicBezTo>
                    <a:pt x="9180" y="2693"/>
                    <a:pt x="9544" y="3169"/>
                    <a:pt x="9880" y="3617"/>
                  </a:cubicBezTo>
                  <a:cubicBezTo>
                    <a:pt x="10006" y="3743"/>
                    <a:pt x="10153" y="3806"/>
                    <a:pt x="10283" y="3806"/>
                  </a:cubicBezTo>
                  <a:cubicBezTo>
                    <a:pt x="10412" y="3806"/>
                    <a:pt x="10524" y="3743"/>
                    <a:pt x="10580" y="3617"/>
                  </a:cubicBezTo>
                  <a:cubicBezTo>
                    <a:pt x="11420" y="2917"/>
                    <a:pt x="12232" y="2217"/>
                    <a:pt x="13045" y="1517"/>
                  </a:cubicBezTo>
                  <a:cubicBezTo>
                    <a:pt x="13157" y="1405"/>
                    <a:pt x="13269" y="1181"/>
                    <a:pt x="13521" y="1069"/>
                  </a:cubicBezTo>
                  <a:cubicBezTo>
                    <a:pt x="13633" y="1293"/>
                    <a:pt x="13745" y="1517"/>
                    <a:pt x="13857" y="1769"/>
                  </a:cubicBezTo>
                  <a:cubicBezTo>
                    <a:pt x="14221" y="2217"/>
                    <a:pt x="14557" y="2693"/>
                    <a:pt x="14781" y="3169"/>
                  </a:cubicBezTo>
                  <a:cubicBezTo>
                    <a:pt x="14890" y="3345"/>
                    <a:pt x="15049" y="3416"/>
                    <a:pt x="15209" y="3416"/>
                  </a:cubicBezTo>
                  <a:cubicBezTo>
                    <a:pt x="15585" y="3416"/>
                    <a:pt x="15969" y="3027"/>
                    <a:pt x="15733" y="2693"/>
                  </a:cubicBezTo>
                  <a:cubicBezTo>
                    <a:pt x="15269" y="2011"/>
                    <a:pt x="14380" y="1"/>
                    <a:pt x="13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1575" name="Google Shape;1575;p29"/>
          <p:cNvSpPr txBox="1">
            <a:spLocks noGrp="1"/>
          </p:cNvSpPr>
          <p:nvPr>
            <p:ph type="title"/>
          </p:nvPr>
        </p:nvSpPr>
        <p:spPr>
          <a:xfrm>
            <a:off x="3684064" y="554233"/>
            <a:ext cx="4793711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8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435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1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5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2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2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</p:spTree>
    <p:extLst>
      <p:ext uri="{BB962C8B-B14F-4D97-AF65-F5344CB8AC3E}">
        <p14:creationId xmlns:p14="http://schemas.microsoft.com/office/powerpoint/2010/main" val="1588527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0" name="Google Shape;1800;p33"/>
          <p:cNvGrpSpPr/>
          <p:nvPr/>
        </p:nvGrpSpPr>
        <p:grpSpPr>
          <a:xfrm>
            <a:off x="-1073210" y="-1993898"/>
            <a:ext cx="14536091" cy="10286977"/>
            <a:chOff x="-806904" y="-1495424"/>
            <a:chExt cx="10929106" cy="7715233"/>
          </a:xfrm>
        </p:grpSpPr>
        <p:grpSp>
          <p:nvGrpSpPr>
            <p:cNvPr id="1801" name="Google Shape;1801;p33"/>
            <p:cNvGrpSpPr/>
            <p:nvPr/>
          </p:nvGrpSpPr>
          <p:grpSpPr>
            <a:xfrm>
              <a:off x="-806904" y="-1495424"/>
              <a:ext cx="10929106" cy="7715233"/>
              <a:chOff x="-806904" y="-1495424"/>
              <a:chExt cx="10929106" cy="7715233"/>
            </a:xfrm>
          </p:grpSpPr>
          <p:sp>
            <p:nvSpPr>
              <p:cNvPr id="1802" name="Google Shape;1802;p33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03" name="Google Shape;1803;p33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04" name="Google Shape;1804;p33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</p:grpSp>
        <p:grpSp>
          <p:nvGrpSpPr>
            <p:cNvPr id="1806" name="Google Shape;1806;p33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1807" name="Google Shape;1807;p33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1808" name="Google Shape;1808;p33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09" name="Google Shape;1809;p33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10" name="Google Shape;1810;p33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11" name="Google Shape;1811;p33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12" name="Google Shape;1812;p33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13" name="Google Shape;1813;p33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14" name="Google Shape;1814;p33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15" name="Google Shape;1815;p33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16" name="Google Shape;1816;p33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17" name="Google Shape;1817;p33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</p:grpSp>
          <p:grpSp>
            <p:nvGrpSpPr>
              <p:cNvPr id="1818" name="Google Shape;1818;p33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1819" name="Google Shape;1819;p33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20" name="Google Shape;1820;p33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21" name="Google Shape;1821;p33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22" name="Google Shape;1822;p33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</p:grpSp>
          <p:sp>
            <p:nvSpPr>
              <p:cNvPr id="1823" name="Google Shape;1823;p33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24" name="Google Shape;1824;p33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grpSp>
            <p:nvGrpSpPr>
              <p:cNvPr id="1825" name="Google Shape;1825;p33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1826" name="Google Shape;1826;p33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27" name="Google Shape;1827;p33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28" name="Google Shape;1828;p33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29" name="Google Shape;1829;p33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30" name="Google Shape;1830;p33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</p:grpSp>
          <p:grpSp>
            <p:nvGrpSpPr>
              <p:cNvPr id="1831" name="Google Shape;1831;p33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1832" name="Google Shape;1832;p33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33" name="Google Shape;1833;p33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34" name="Google Shape;1834;p33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35" name="Google Shape;1835;p33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36" name="Google Shape;1836;p33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37" name="Google Shape;1837;p33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</p:grpSp>
          <p:grpSp>
            <p:nvGrpSpPr>
              <p:cNvPr id="1838" name="Google Shape;1838;p33"/>
              <p:cNvGrpSpPr/>
              <p:nvPr/>
            </p:nvGrpSpPr>
            <p:grpSpPr>
              <a:xfrm>
                <a:off x="59703" y="2743096"/>
                <a:ext cx="683599" cy="1573386"/>
                <a:chOff x="59703" y="2743096"/>
                <a:chExt cx="683599" cy="1573386"/>
              </a:xfrm>
            </p:grpSpPr>
            <p:sp>
              <p:nvSpPr>
                <p:cNvPr id="1839" name="Google Shape;1839;p33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40" name="Google Shape;1840;p33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41" name="Google Shape;1841;p33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42" name="Google Shape;1842;p33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43" name="Google Shape;1843;p33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44" name="Google Shape;1844;p33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45" name="Google Shape;1845;p33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</p:grpSp>
          <p:sp>
            <p:nvSpPr>
              <p:cNvPr id="1846" name="Google Shape;1846;p33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47" name="Google Shape;1847;p33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grpSp>
            <p:nvGrpSpPr>
              <p:cNvPr id="1848" name="Google Shape;1848;p33"/>
              <p:cNvGrpSpPr/>
              <p:nvPr/>
            </p:nvGrpSpPr>
            <p:grpSpPr>
              <a:xfrm>
                <a:off x="4082790" y="4635652"/>
                <a:ext cx="2146116" cy="477729"/>
                <a:chOff x="4082790" y="4635652"/>
                <a:chExt cx="2146116" cy="477729"/>
              </a:xfrm>
            </p:grpSpPr>
            <p:grpSp>
              <p:nvGrpSpPr>
                <p:cNvPr id="1849" name="Google Shape;1849;p33"/>
                <p:cNvGrpSpPr/>
                <p:nvPr/>
              </p:nvGrpSpPr>
              <p:grpSpPr>
                <a:xfrm>
                  <a:off x="4582640" y="4635652"/>
                  <a:ext cx="1323041" cy="477729"/>
                  <a:chOff x="4582640" y="4635652"/>
                  <a:chExt cx="1323041" cy="477729"/>
                </a:xfrm>
              </p:grpSpPr>
              <p:sp>
                <p:nvSpPr>
                  <p:cNvPr id="1850" name="Google Shape;1850;p33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394"/>
                  </a:p>
                </p:txBody>
              </p:sp>
              <p:sp>
                <p:nvSpPr>
                  <p:cNvPr id="1851" name="Google Shape;1851;p33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394"/>
                  </a:p>
                </p:txBody>
              </p:sp>
              <p:sp>
                <p:nvSpPr>
                  <p:cNvPr id="1852" name="Google Shape;1852;p33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394"/>
                  </a:p>
                </p:txBody>
              </p:sp>
              <p:sp>
                <p:nvSpPr>
                  <p:cNvPr id="1853" name="Google Shape;1853;p33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394"/>
                  </a:p>
                </p:txBody>
              </p:sp>
              <p:sp>
                <p:nvSpPr>
                  <p:cNvPr id="1854" name="Google Shape;1854;p33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394"/>
                  </a:p>
                </p:txBody>
              </p:sp>
              <p:sp>
                <p:nvSpPr>
                  <p:cNvPr id="1855" name="Google Shape;1855;p33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394"/>
                  </a:p>
                </p:txBody>
              </p:sp>
            </p:grpSp>
            <p:sp>
              <p:nvSpPr>
                <p:cNvPr id="1856" name="Google Shape;1856;p33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57" name="Google Shape;1857;p33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</p:grpSp>
          <p:grpSp>
            <p:nvGrpSpPr>
              <p:cNvPr id="1858" name="Google Shape;1858;p33"/>
              <p:cNvGrpSpPr/>
              <p:nvPr/>
            </p:nvGrpSpPr>
            <p:grpSpPr>
              <a:xfrm rot="1048584">
                <a:off x="3285723" y="49056"/>
                <a:ext cx="367887" cy="435609"/>
                <a:chOff x="3285879" y="49036"/>
                <a:chExt cx="367902" cy="435628"/>
              </a:xfrm>
            </p:grpSpPr>
            <p:sp>
              <p:nvSpPr>
                <p:cNvPr id="1859" name="Google Shape;1859;p33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60" name="Google Shape;1860;p33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</p:grpSp>
          <p:sp>
            <p:nvSpPr>
              <p:cNvPr id="1861" name="Google Shape;1861;p33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62" name="Google Shape;1862;p33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63" name="Google Shape;1863;p33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64" name="Google Shape;1864;p33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65" name="Google Shape;1865;p33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66" name="Google Shape;1866;p33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67" name="Google Shape;1867;p33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sp>
            <p:nvSpPr>
              <p:cNvPr id="1868" name="Google Shape;1868;p33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/>
              </a:p>
            </p:txBody>
          </p:sp>
          <p:grpSp>
            <p:nvGrpSpPr>
              <p:cNvPr id="1869" name="Google Shape;1869;p33"/>
              <p:cNvGrpSpPr/>
              <p:nvPr/>
            </p:nvGrpSpPr>
            <p:grpSpPr>
              <a:xfrm>
                <a:off x="197760" y="1665825"/>
                <a:ext cx="329711" cy="561003"/>
                <a:chOff x="197760" y="1665825"/>
                <a:chExt cx="329711" cy="561003"/>
              </a:xfrm>
            </p:grpSpPr>
            <p:sp>
              <p:nvSpPr>
                <p:cNvPr id="1870" name="Google Shape;1870;p33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  <p:sp>
              <p:nvSpPr>
                <p:cNvPr id="1871" name="Google Shape;1871;p33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94"/>
                </a:p>
              </p:txBody>
            </p:sp>
          </p:grpSp>
        </p:grpSp>
      </p:grpSp>
      <p:sp>
        <p:nvSpPr>
          <p:cNvPr id="1872" name="Google Shape;1872;p33"/>
          <p:cNvSpPr/>
          <p:nvPr/>
        </p:nvSpPr>
        <p:spPr>
          <a:xfrm>
            <a:off x="861422" y="587258"/>
            <a:ext cx="1043899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1873" name="Google Shape;1873;p33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1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88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74" name="Google Shape;1874;p33"/>
          <p:cNvSpPr txBox="1">
            <a:spLocks noGrp="1"/>
          </p:cNvSpPr>
          <p:nvPr>
            <p:ph type="subTitle" idx="1"/>
          </p:nvPr>
        </p:nvSpPr>
        <p:spPr>
          <a:xfrm>
            <a:off x="3181310" y="2782308"/>
            <a:ext cx="5799218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5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75" name="Google Shape;1875;p33"/>
          <p:cNvSpPr txBox="1">
            <a:spLocks noGrp="1"/>
          </p:cNvSpPr>
          <p:nvPr>
            <p:ph type="subTitle" idx="2"/>
          </p:nvPr>
        </p:nvSpPr>
        <p:spPr>
          <a:xfrm>
            <a:off x="3181310" y="3861808"/>
            <a:ext cx="5799218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2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76" name="Google Shape;1876;p33"/>
          <p:cNvSpPr txBox="1">
            <a:spLocks noGrp="1"/>
          </p:cNvSpPr>
          <p:nvPr>
            <p:ph type="subTitle" idx="3"/>
          </p:nvPr>
        </p:nvSpPr>
        <p:spPr>
          <a:xfrm>
            <a:off x="1963530" y="5309625"/>
            <a:ext cx="2863299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77" name="Google Shape;1877;p33"/>
          <p:cNvSpPr txBox="1">
            <a:spLocks noGrp="1"/>
          </p:cNvSpPr>
          <p:nvPr>
            <p:ph type="subTitle" idx="4"/>
          </p:nvPr>
        </p:nvSpPr>
        <p:spPr>
          <a:xfrm>
            <a:off x="7335009" y="5309625"/>
            <a:ext cx="2863299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200"/>
              <a:buNone/>
              <a:defRPr sz="1596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78" name="Google Shape;1878;p33"/>
          <p:cNvSpPr txBox="1">
            <a:spLocks noGrp="1"/>
          </p:cNvSpPr>
          <p:nvPr>
            <p:ph type="subTitle" idx="5"/>
          </p:nvPr>
        </p:nvSpPr>
        <p:spPr>
          <a:xfrm>
            <a:off x="2922752" y="2134625"/>
            <a:ext cx="6316335" cy="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28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091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0"/>
            <a:ext cx="12161486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61486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61486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61486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4226889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886" y="174093"/>
            <a:ext cx="12404208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3763" y="2764389"/>
            <a:ext cx="7386800" cy="1200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19" name="Google Shape;2319;p41"/>
          <p:cNvSpPr/>
          <p:nvPr/>
        </p:nvSpPr>
        <p:spPr>
          <a:xfrm>
            <a:off x="1137246" y="-328533"/>
            <a:ext cx="40766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4637" y="5591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4637" y="765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3664913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364188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89295" y="820839"/>
            <a:ext cx="10266441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  <p:sp>
        <p:nvSpPr>
          <p:cNvPr id="2326" name="Google Shape;2326;p43"/>
          <p:cNvSpPr/>
          <p:nvPr/>
        </p:nvSpPr>
        <p:spPr>
          <a:xfrm>
            <a:off x="836559" y="776305"/>
            <a:ext cx="10352278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/>
          </a:p>
        </p:txBody>
      </p:sp>
    </p:spTree>
    <p:extLst>
      <p:ext uri="{BB962C8B-B14F-4D97-AF65-F5344CB8AC3E}">
        <p14:creationId xmlns:p14="http://schemas.microsoft.com/office/powerpoint/2010/main" val="888927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7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9773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slide" Target="slide13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slide" Target="slide13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slide" Target="slide13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slide" Target="slide13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4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slide" Target="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" Target="slide6.xml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gif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8.xm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fif"/><Relationship Id="rId12" Type="http://schemas.openxmlformats.org/officeDocument/2006/relationships/image" Target="../media/image29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8.gif"/><Relationship Id="rId5" Type="http://schemas.openxmlformats.org/officeDocument/2006/relationships/image" Target="../media/image15.png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5.xml"/><Relationship Id="rId1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fif"/><Relationship Id="rId13" Type="http://schemas.openxmlformats.org/officeDocument/2006/relationships/image" Target="../media/image29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8.gif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7.gif"/><Relationship Id="rId5" Type="http://schemas.openxmlformats.org/officeDocument/2006/relationships/image" Target="../media/image33.gif"/><Relationship Id="rId15" Type="http://schemas.openxmlformats.org/officeDocument/2006/relationships/image" Target="../media/image31.gif"/><Relationship Id="rId10" Type="http://schemas.openxmlformats.org/officeDocument/2006/relationships/slide" Target="slide5.xml"/><Relationship Id="rId4" Type="http://schemas.openxmlformats.org/officeDocument/2006/relationships/image" Target="../media/image24.PNG"/><Relationship Id="rId9" Type="http://schemas.openxmlformats.org/officeDocument/2006/relationships/image" Target="../media/image26.jpeg"/><Relationship Id="rId1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fif"/><Relationship Id="rId13" Type="http://schemas.openxmlformats.org/officeDocument/2006/relationships/image" Target="../media/image29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8.gif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7.gif"/><Relationship Id="rId5" Type="http://schemas.openxmlformats.org/officeDocument/2006/relationships/image" Target="../media/image33.gif"/><Relationship Id="rId15" Type="http://schemas.openxmlformats.org/officeDocument/2006/relationships/image" Target="../media/image31.gif"/><Relationship Id="rId10" Type="http://schemas.openxmlformats.org/officeDocument/2006/relationships/slide" Target="slide5.xml"/><Relationship Id="rId4" Type="http://schemas.openxmlformats.org/officeDocument/2006/relationships/image" Target="../media/image24.PNG"/><Relationship Id="rId9" Type="http://schemas.openxmlformats.org/officeDocument/2006/relationships/image" Target="../media/image26.jpeg"/><Relationship Id="rId1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fif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8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7.gif"/><Relationship Id="rId5" Type="http://schemas.openxmlformats.org/officeDocument/2006/relationships/image" Target="../media/image33.gif"/><Relationship Id="rId15" Type="http://schemas.openxmlformats.org/officeDocument/2006/relationships/image" Target="../media/image31.gif"/><Relationship Id="rId10" Type="http://schemas.openxmlformats.org/officeDocument/2006/relationships/slide" Target="slide3.xml"/><Relationship Id="rId4" Type="http://schemas.openxmlformats.org/officeDocument/2006/relationships/image" Target="../media/image24.PNG"/><Relationship Id="rId9" Type="http://schemas.openxmlformats.org/officeDocument/2006/relationships/image" Target="../media/image26.jpeg"/><Relationship Id="rId1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6"/>
          <p:cNvSpPr/>
          <p:nvPr/>
        </p:nvSpPr>
        <p:spPr>
          <a:xfrm>
            <a:off x="859158" y="1580252"/>
            <a:ext cx="8279" cy="11039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5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7" name="Google Shape;2337;p46"/>
          <p:cNvSpPr/>
          <p:nvPr/>
        </p:nvSpPr>
        <p:spPr>
          <a:xfrm>
            <a:off x="4001731" y="2362679"/>
            <a:ext cx="106303" cy="103576"/>
          </a:xfrm>
          <a:custGeom>
            <a:avLst/>
            <a:gdLst/>
            <a:ahLst/>
            <a:cxnLst/>
            <a:rect l="l" t="t" r="r" b="b"/>
            <a:pathLst>
              <a:path w="3197" h="3115" extrusionOk="0">
                <a:moveTo>
                  <a:pt x="1599" y="1"/>
                </a:moveTo>
                <a:cubicBezTo>
                  <a:pt x="800" y="1"/>
                  <a:pt x="1" y="690"/>
                  <a:pt x="1" y="1489"/>
                </a:cubicBezTo>
                <a:cubicBezTo>
                  <a:pt x="1" y="2426"/>
                  <a:pt x="800" y="3115"/>
                  <a:pt x="1599" y="3115"/>
                </a:cubicBezTo>
                <a:cubicBezTo>
                  <a:pt x="2508" y="3115"/>
                  <a:pt x="3197" y="2426"/>
                  <a:pt x="3197" y="1489"/>
                </a:cubicBezTo>
                <a:cubicBezTo>
                  <a:pt x="3197" y="690"/>
                  <a:pt x="2508" y="1"/>
                  <a:pt x="1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5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8" name="Google Shape;2338;p46"/>
          <p:cNvSpPr txBox="1">
            <a:spLocks noGrp="1"/>
          </p:cNvSpPr>
          <p:nvPr>
            <p:ph type="ctrTitle"/>
          </p:nvPr>
        </p:nvSpPr>
        <p:spPr>
          <a:xfrm>
            <a:off x="4001686" y="596402"/>
            <a:ext cx="6537786" cy="2730029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" sz="5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quý thầy cô giáo đến dự tiết học</a:t>
            </a:r>
            <a:endParaRPr sz="5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39" name="Google Shape;2339;p46"/>
          <p:cNvGrpSpPr/>
          <p:nvPr/>
        </p:nvGrpSpPr>
        <p:grpSpPr>
          <a:xfrm>
            <a:off x="994568" y="1194476"/>
            <a:ext cx="1463803" cy="820000"/>
            <a:chOff x="-749725" y="1426375"/>
            <a:chExt cx="1100575" cy="616525"/>
          </a:xfrm>
        </p:grpSpPr>
        <p:sp>
          <p:nvSpPr>
            <p:cNvPr id="2340" name="Google Shape;2340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52">
                <a:buClr>
                  <a:srgbClr val="000000"/>
                </a:buClr>
              </a:pPr>
              <a:endParaRPr sz="186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52">
                <a:buClr>
                  <a:srgbClr val="000000"/>
                </a:buClr>
              </a:pPr>
              <a:endParaRPr sz="186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2" name="Google Shape;2342;p46"/>
          <p:cNvGrpSpPr/>
          <p:nvPr/>
        </p:nvGrpSpPr>
        <p:grpSpPr>
          <a:xfrm flipH="1">
            <a:off x="2741752" y="1914341"/>
            <a:ext cx="1463803" cy="820000"/>
            <a:chOff x="-749725" y="1426375"/>
            <a:chExt cx="1100575" cy="616525"/>
          </a:xfrm>
        </p:grpSpPr>
        <p:sp>
          <p:nvSpPr>
            <p:cNvPr id="2343" name="Google Shape;2343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52">
                <a:buClr>
                  <a:srgbClr val="000000"/>
                </a:buClr>
              </a:pPr>
              <a:endParaRPr sz="186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defTabSz="1216152">
                <a:buClr>
                  <a:srgbClr val="000000"/>
                </a:buClr>
              </a:pPr>
              <a:endParaRPr sz="1862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46"/>
          <p:cNvGrpSpPr/>
          <p:nvPr/>
        </p:nvGrpSpPr>
        <p:grpSpPr>
          <a:xfrm>
            <a:off x="670706" y="3058402"/>
            <a:ext cx="4161797" cy="4925398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5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5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5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5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pPr defTabSz="1216152">
                    <a:buClr>
                      <a:srgbClr val="000000"/>
                    </a:buClr>
                  </a:pPr>
                  <a:endParaRPr sz="1862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598" tIns="121598" rIns="121598" bIns="121598" anchor="ctr" anchorCtr="0">
                    <a:noAutofit/>
                  </a:bodyPr>
                  <a:lstStyle/>
                  <a:p>
                    <a:pPr defTabSz="1216152">
                      <a:buClr>
                        <a:srgbClr val="000000"/>
                      </a:buClr>
                    </a:pPr>
                    <a:endParaRPr sz="1862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121598" tIns="121598" rIns="121598" bIns="121598" anchor="ctr" anchorCtr="0">
                    <a:noAutofit/>
                  </a:bodyPr>
                  <a:lstStyle/>
                  <a:p>
                    <a:pPr defTabSz="1216152">
                      <a:buClr>
                        <a:srgbClr val="000000"/>
                      </a:buClr>
                    </a:pPr>
                    <a:endParaRPr sz="1862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pPr defTabSz="1216152">
                        <a:buClr>
                          <a:srgbClr val="000000"/>
                        </a:buClr>
                      </a:pPr>
                      <a:endParaRPr sz="1862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pPr defTabSz="1216152">
                        <a:buClr>
                          <a:srgbClr val="000000"/>
                        </a:buClr>
                      </a:pPr>
                      <a:endParaRPr sz="1862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598" tIns="121598" rIns="121598" bIns="121598" anchor="ctr" anchorCtr="0">
                      <a:noAutofit/>
                    </a:bodyPr>
                    <a:lstStyle/>
                    <a:p>
                      <a:pPr defTabSz="1216152">
                        <a:buClr>
                          <a:srgbClr val="000000"/>
                        </a:buClr>
                      </a:pPr>
                      <a:endParaRPr sz="1862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pPr defTabSz="1216152">
                  <a:buClr>
                    <a:srgbClr val="000000"/>
                  </a:buClr>
                </a:pPr>
                <a:endParaRPr sz="1862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099" y="1136590"/>
            <a:ext cx="734352" cy="69868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5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4076742" y="980726"/>
            <a:ext cx="555966" cy="528927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5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7498532" y="3527270"/>
            <a:ext cx="55296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defTabSz="1216152">
              <a:buClr>
                <a:srgbClr val="000000"/>
              </a:buClr>
            </a:pPr>
            <a:endParaRPr sz="1862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E0BEB290-DD97-DE51-809B-0296A286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121" y="5070109"/>
            <a:ext cx="605356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GIÁO VIÊN:  NGÔ THỊ NGỌC ÁNH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NĂM HỌC: 2020-2021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9C838733-BA7F-7007-A8D7-13291E3BF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121" y="3369275"/>
            <a:ext cx="40728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Môn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Việt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Lớp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: 1G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-116781" y="5356912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</a:t>
            </a: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6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  <a:r>
              <a:rPr lang="en-US" sz="6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41C91E-8025-4901-A1E2-FF8BDF6DD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/>
          <a:stretch/>
        </p:blipFill>
        <p:spPr>
          <a:xfrm>
            <a:off x="32325" y="-8021"/>
            <a:ext cx="12161838" cy="562214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ED822B-6072-452B-9947-569CD4BDB1C9}"/>
              </a:ext>
            </a:extLst>
          </p:cNvPr>
          <p:cNvGrpSpPr/>
          <p:nvPr/>
        </p:nvGrpSpPr>
        <p:grpSpPr>
          <a:xfrm>
            <a:off x="-65124" y="228600"/>
            <a:ext cx="3486796" cy="855622"/>
            <a:chOff x="34854" y="1458734"/>
            <a:chExt cx="2621583" cy="641717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0860F0D-EAA1-411A-87EC-EDA74AAE3FBD}"/>
                </a:ext>
              </a:extLst>
            </p:cNvPr>
            <p:cNvSpPr/>
            <p:nvPr/>
          </p:nvSpPr>
          <p:spPr>
            <a:xfrm>
              <a:off x="384358" y="1490471"/>
              <a:ext cx="2272079" cy="58337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Nhận</a:t>
              </a:r>
              <a:r>
                <a:rPr lang="en-US" sz="37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biết</a:t>
              </a:r>
              <a:endParaRPr lang="en-US" sz="37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3C4A3D7-641F-4F87-86DC-EAFB30A34A24}"/>
                </a:ext>
              </a:extLst>
            </p:cNvPr>
            <p:cNvSpPr/>
            <p:nvPr/>
          </p:nvSpPr>
          <p:spPr>
            <a:xfrm>
              <a:off x="34854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b="1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1</a:t>
              </a:r>
              <a:endParaRPr lang="en-US" sz="4300" b="1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 Box 2">
            <a:extLst>
              <a:ext uri="{FF2B5EF4-FFF2-40B4-BE49-F238E27FC236}">
                <a16:creationId xmlns:a16="http://schemas.microsoft.com/office/drawing/2014/main" id="{8EE7A9C5-A1F3-FFD2-F435-1D8B4D506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CD6C5A8-5913-DA57-AAEF-EF05D7C81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9" y="2819400"/>
            <a:ext cx="1504817" cy="3633908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4214019" y="1371600"/>
            <a:ext cx="73914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10666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10666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666" b="1" dirty="0">
                <a:solidFill>
                  <a:srgbClr val="C00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12</a:t>
            </a:r>
            <a:r>
              <a:rPr lang="vi-VN" sz="10666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vi-VN" sz="10666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10666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  h   L  l</a:t>
            </a:r>
            <a:endParaRPr lang="vi-VN" sz="10666" b="1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1B4AD-FE5A-4A86-9502-EAD761C56B4A}"/>
              </a:ext>
            </a:extLst>
          </p:cNvPr>
          <p:cNvSpPr txBox="1"/>
          <p:nvPr/>
        </p:nvSpPr>
        <p:spPr>
          <a:xfrm>
            <a:off x="7533610" y="5638800"/>
            <a:ext cx="321019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S/36</a:t>
            </a:r>
            <a:r>
              <a:rPr lang="vi-V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8103A70-9803-E5AC-947B-40663DC6D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4F8E942E-7926-A1D6-8B59-9F049C063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58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18702" y="161175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85974" y="2565299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60274" y="2565299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85974" y="3674057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4721DB-0E8B-4E92-95C4-61D37EB5B34F}"/>
              </a:ext>
            </a:extLst>
          </p:cNvPr>
          <p:cNvGrpSpPr/>
          <p:nvPr/>
        </p:nvGrpSpPr>
        <p:grpSpPr>
          <a:xfrm>
            <a:off x="215396" y="203422"/>
            <a:ext cx="1903123" cy="824147"/>
            <a:chOff x="63500" y="1429216"/>
            <a:chExt cx="1660049" cy="705889"/>
          </a:xfrm>
        </p:grpSpPr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93C4C26F-62DE-422B-BEEF-FB434EB54B35}"/>
                </a:ext>
              </a:extLst>
            </p:cNvPr>
            <p:cNvSpPr/>
            <p:nvPr/>
          </p:nvSpPr>
          <p:spPr>
            <a:xfrm>
              <a:off x="384357" y="1429216"/>
              <a:ext cx="1339192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endParaRPr lang="en-US" sz="40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B9DC0B-7E70-47A4-81EF-33F5F5B72F4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E5DB6F07-CDEE-5F47-BAF7-3EEF29BFA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" y="5469172"/>
            <a:ext cx="1348692" cy="1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A35AD3D6-7898-3147-B44C-400102FF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648" y="6226292"/>
            <a:ext cx="1265189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2DBA1FA-132D-1A06-CE42-8A0DD6202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B1A7DF23-2581-4E46-EFC1-E0DE53B4D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B9499C6-5A50-BBB5-A6A7-78FF19E6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E70FF-EC90-4033-A14E-179EE84B9DA6}"/>
              </a:ext>
            </a:extLst>
          </p:cNvPr>
          <p:cNvSpPr txBox="1">
            <a:spLocks/>
          </p:cNvSpPr>
          <p:nvPr/>
        </p:nvSpPr>
        <p:spPr>
          <a:xfrm>
            <a:off x="3903049" y="2169523"/>
            <a:ext cx="2552348" cy="1497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7AB6CF-393F-485B-BCD0-9B8CA5AF53C1}"/>
              </a:ext>
            </a:extLst>
          </p:cNvPr>
          <p:cNvSpPr txBox="1">
            <a:spLocks/>
          </p:cNvSpPr>
          <p:nvPr/>
        </p:nvSpPr>
        <p:spPr>
          <a:xfrm>
            <a:off x="6534646" y="2169524"/>
            <a:ext cx="2552348" cy="1497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2D1A33-66D2-45F5-A274-9EF3E5B15239}"/>
              </a:ext>
            </a:extLst>
          </p:cNvPr>
          <p:cNvSpPr txBox="1">
            <a:spLocks/>
          </p:cNvSpPr>
          <p:nvPr/>
        </p:nvSpPr>
        <p:spPr>
          <a:xfrm>
            <a:off x="3921500" y="3760391"/>
            <a:ext cx="5163433" cy="14974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112D49-36F2-44DB-AAEC-C4D819659B4C}"/>
              </a:ext>
            </a:extLst>
          </p:cNvPr>
          <p:cNvSpPr txBox="1">
            <a:spLocks/>
          </p:cNvSpPr>
          <p:nvPr/>
        </p:nvSpPr>
        <p:spPr>
          <a:xfrm>
            <a:off x="5471954" y="1065971"/>
            <a:ext cx="2109379" cy="1276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CEEC63-DD5F-409B-A6A5-1DAADE3D0898}"/>
              </a:ext>
            </a:extLst>
          </p:cNvPr>
          <p:cNvGrpSpPr/>
          <p:nvPr/>
        </p:nvGrpSpPr>
        <p:grpSpPr>
          <a:xfrm>
            <a:off x="215396" y="203422"/>
            <a:ext cx="2207924" cy="941185"/>
            <a:chOff x="63500" y="1429216"/>
            <a:chExt cx="1660049" cy="705889"/>
          </a:xfrm>
        </p:grpSpPr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D384CDDB-E560-4EE0-9B7E-D6A1333C81F1}"/>
                </a:ext>
              </a:extLst>
            </p:cNvPr>
            <p:cNvSpPr/>
            <p:nvPr/>
          </p:nvSpPr>
          <p:spPr>
            <a:xfrm>
              <a:off x="384357" y="1429216"/>
              <a:ext cx="1339192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 </a:t>
              </a:r>
              <a:r>
                <a:rPr lang="en-US" sz="44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endParaRPr lang="en-US" sz="4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56DC1AA-687C-4E06-8861-37EF521BB7B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DE3D8F42-F12B-8F47-A932-B565637D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" y="5469172"/>
            <a:ext cx="1348692" cy="1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3F9A2FFB-6C10-EF4A-90DF-833F7D90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648" y="6226292"/>
            <a:ext cx="1265189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7DB6431F-C1CE-93B0-3FE2-F090180FF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68580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5F9757CE-2F32-81B8-0DD8-1885FB1B9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04A2100C-6FB2-7D92-9BC8-042123C68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6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18702" y="161175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85974" y="2565299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60274" y="2565299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85974" y="3674057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61319" y="5111589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342845" y="5075842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352144" y="5111589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459613" y="493530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127904" y="4896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131217" y="493530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4721DB-0E8B-4E92-95C4-61D37EB5B34F}"/>
              </a:ext>
            </a:extLst>
          </p:cNvPr>
          <p:cNvGrpSpPr/>
          <p:nvPr/>
        </p:nvGrpSpPr>
        <p:grpSpPr>
          <a:xfrm>
            <a:off x="215396" y="203422"/>
            <a:ext cx="1903123" cy="824147"/>
            <a:chOff x="63500" y="1429216"/>
            <a:chExt cx="1660049" cy="705889"/>
          </a:xfrm>
        </p:grpSpPr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93C4C26F-62DE-422B-BEEF-FB434EB54B35}"/>
                </a:ext>
              </a:extLst>
            </p:cNvPr>
            <p:cNvSpPr/>
            <p:nvPr/>
          </p:nvSpPr>
          <p:spPr>
            <a:xfrm>
              <a:off x="384357" y="1429216"/>
              <a:ext cx="1339192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endParaRPr lang="en-US" sz="40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B9DC0B-7E70-47A4-81EF-33F5F5B72F4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E5DB6F07-CDEE-5F47-BAF7-3EEF29BFA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" y="5469172"/>
            <a:ext cx="1348692" cy="1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A35AD3D6-7898-3147-B44C-400102FF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648" y="6226292"/>
            <a:ext cx="1265189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2DBA1FA-132D-1A06-CE42-8A0DD6202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B1A7DF23-2581-4E46-EFC1-E0DE53B4D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B9499C6-5A50-BBB5-A6A7-78FF19E6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5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DD4308B-D1E2-4FA0-94F3-658A0264DF51}"/>
              </a:ext>
            </a:extLst>
          </p:cNvPr>
          <p:cNvSpPr txBox="1">
            <a:spLocks/>
          </p:cNvSpPr>
          <p:nvPr/>
        </p:nvSpPr>
        <p:spPr>
          <a:xfrm>
            <a:off x="9027311" y="5426606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lỡ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E70FF-EC90-4033-A14E-179EE84B9DA6}"/>
              </a:ext>
            </a:extLst>
          </p:cNvPr>
          <p:cNvSpPr txBox="1">
            <a:spLocks/>
          </p:cNvSpPr>
          <p:nvPr/>
        </p:nvSpPr>
        <p:spPr>
          <a:xfrm>
            <a:off x="3903049" y="2169523"/>
            <a:ext cx="2552348" cy="1497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7AB6CF-393F-485B-BCD0-9B8CA5AF53C1}"/>
              </a:ext>
            </a:extLst>
          </p:cNvPr>
          <p:cNvSpPr txBox="1">
            <a:spLocks/>
          </p:cNvSpPr>
          <p:nvPr/>
        </p:nvSpPr>
        <p:spPr>
          <a:xfrm>
            <a:off x="6534646" y="2169524"/>
            <a:ext cx="2552348" cy="14974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2D1A33-66D2-45F5-A274-9EF3E5B15239}"/>
              </a:ext>
            </a:extLst>
          </p:cNvPr>
          <p:cNvSpPr txBox="1">
            <a:spLocks/>
          </p:cNvSpPr>
          <p:nvPr/>
        </p:nvSpPr>
        <p:spPr>
          <a:xfrm>
            <a:off x="3921500" y="3760391"/>
            <a:ext cx="5163433" cy="14974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4F5822-DCA1-4EA4-A614-15856F9F50F2}"/>
              </a:ext>
            </a:extLst>
          </p:cNvPr>
          <p:cNvSpPr txBox="1">
            <a:spLocks/>
          </p:cNvSpPr>
          <p:nvPr/>
        </p:nvSpPr>
        <p:spPr>
          <a:xfrm>
            <a:off x="1645433" y="5478088"/>
            <a:ext cx="2320317" cy="77349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3A0EA4-05E6-4D2C-B732-D3F92E2818E3}"/>
              </a:ext>
            </a:extLst>
          </p:cNvPr>
          <p:cNvSpPr txBox="1">
            <a:spLocks/>
          </p:cNvSpPr>
          <p:nvPr/>
        </p:nvSpPr>
        <p:spPr>
          <a:xfrm>
            <a:off x="5119257" y="5311139"/>
            <a:ext cx="2320317" cy="77349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9968CA-5FC7-4EBB-8CB9-8627499843DE}"/>
              </a:ext>
            </a:extLst>
          </p:cNvPr>
          <p:cNvSpPr txBox="1">
            <a:spLocks/>
          </p:cNvSpPr>
          <p:nvPr/>
        </p:nvSpPr>
        <p:spPr>
          <a:xfrm>
            <a:off x="1640077" y="5226771"/>
            <a:ext cx="2109379" cy="1276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8C3E84-D4B4-4004-B915-23953026636D}"/>
              </a:ext>
            </a:extLst>
          </p:cNvPr>
          <p:cNvSpPr txBox="1">
            <a:spLocks/>
          </p:cNvSpPr>
          <p:nvPr/>
        </p:nvSpPr>
        <p:spPr>
          <a:xfrm>
            <a:off x="4920363" y="5059822"/>
            <a:ext cx="2109379" cy="1276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FD67C1-4335-43E7-9367-4ED3C19DB7A7}"/>
              </a:ext>
            </a:extLst>
          </p:cNvPr>
          <p:cNvSpPr txBox="1">
            <a:spLocks/>
          </p:cNvSpPr>
          <p:nvPr/>
        </p:nvSpPr>
        <p:spPr>
          <a:xfrm>
            <a:off x="8543540" y="5059138"/>
            <a:ext cx="2109379" cy="1276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112D49-36F2-44DB-AAEC-C4D819659B4C}"/>
              </a:ext>
            </a:extLst>
          </p:cNvPr>
          <p:cNvSpPr txBox="1">
            <a:spLocks/>
          </p:cNvSpPr>
          <p:nvPr/>
        </p:nvSpPr>
        <p:spPr>
          <a:xfrm>
            <a:off x="5471954" y="1065971"/>
            <a:ext cx="2109379" cy="1276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CEEC63-DD5F-409B-A6A5-1DAADE3D0898}"/>
              </a:ext>
            </a:extLst>
          </p:cNvPr>
          <p:cNvGrpSpPr/>
          <p:nvPr/>
        </p:nvGrpSpPr>
        <p:grpSpPr>
          <a:xfrm>
            <a:off x="215396" y="203422"/>
            <a:ext cx="2207924" cy="941185"/>
            <a:chOff x="63500" y="1429216"/>
            <a:chExt cx="1660049" cy="705889"/>
          </a:xfrm>
        </p:grpSpPr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D384CDDB-E560-4EE0-9B7E-D6A1333C81F1}"/>
                </a:ext>
              </a:extLst>
            </p:cNvPr>
            <p:cNvSpPr/>
            <p:nvPr/>
          </p:nvSpPr>
          <p:spPr>
            <a:xfrm>
              <a:off x="384357" y="1429216"/>
              <a:ext cx="1339192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 </a:t>
              </a:r>
              <a:r>
                <a:rPr lang="en-US" sz="4400" b="1" dirty="0" err="1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Đọc</a:t>
              </a:r>
              <a:endParaRPr lang="en-US" sz="4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56DC1AA-687C-4E06-8861-37EF521BB7B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DE3D8F42-F12B-8F47-A932-B565637D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" y="5469172"/>
            <a:ext cx="1348692" cy="1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3F9A2FFB-6C10-EF4A-90DF-833F7D90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648" y="6226292"/>
            <a:ext cx="1265189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7DB6431F-C1CE-93B0-3FE2-F090180FF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68580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5F9757CE-2F32-81B8-0DD8-1885FB1B9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04A2100C-6FB2-7D92-9BC8-042123C68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00025"/>
            <a:ext cx="122301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636756A3-EA33-3847-822A-13BDEA81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648" y="6226292"/>
            <a:ext cx="1265189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EB0EE35E-DC39-04DF-3B48-550D079AF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5148DCB7-CE4A-3F52-D754-FE2F30A08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9351CB2-B8BC-8CDC-A057-703CF24EE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290219" y="5736125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25119" y="56168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pic>
        <p:nvPicPr>
          <p:cNvPr id="4098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28" y="1493035"/>
            <a:ext cx="4115858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gỡ ngàng với rừng phong lá đỏ đẹp lãng mạn, cực hiếm tại Huế | Báo Dân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54" y="1427455"/>
            <a:ext cx="6234587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6A53FD7A-9B73-EDED-ACF8-A9007EB61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4DD70FE9-47BC-BA75-B026-1B0B04CC8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9E6A1C3-D202-E8B1-A864-3ADD93B40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04519" y="598079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9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09526" y="586147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pic>
        <p:nvPicPr>
          <p:cNvPr id="5122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4" y="1246892"/>
            <a:ext cx="5638403" cy="422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TRÌNH KÈ BỜ HỒ CỪ BẢN NHỰA TUYẾN C-D TẠI CÔNG VIÊN VĂN HÓA ĐẦM SEN,  QUẬN 11, TP. 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586" y="1265942"/>
            <a:ext cx="5610252" cy="42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F9E8B06-4C23-4392-937E-B1FD04A61CE6}"/>
              </a:ext>
            </a:extLst>
          </p:cNvPr>
          <p:cNvCxnSpPr>
            <a:cxnSpLocks/>
          </p:cNvCxnSpPr>
          <p:nvPr/>
        </p:nvCxnSpPr>
        <p:spPr>
          <a:xfrm flipH="1" flipV="1">
            <a:off x="8519319" y="3200400"/>
            <a:ext cx="1766874" cy="9200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4CED64-BD16-4A59-A97B-325963F3063D}"/>
              </a:ext>
            </a:extLst>
          </p:cNvPr>
          <p:cNvCxnSpPr>
            <a:cxnSpLocks/>
          </p:cNvCxnSpPr>
          <p:nvPr/>
        </p:nvCxnSpPr>
        <p:spPr>
          <a:xfrm flipH="1" flipV="1">
            <a:off x="2118519" y="2740350"/>
            <a:ext cx="1766874" cy="9200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3">
            <a:extLst>
              <a:ext uri="{FF2B5EF4-FFF2-40B4-BE49-F238E27FC236}">
                <a16:creationId xmlns:a16="http://schemas.microsoft.com/office/drawing/2014/main" id="{A5ED6727-EF12-4C2A-7260-9D1A33749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5FC75CF-7513-B7CB-B789-88CE2EA13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3A16931-A6AF-F1D2-3A50-6E72A319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290219" y="6125305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9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0926" y="6019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pic>
        <p:nvPicPr>
          <p:cNvPr id="6146" name="Picture 2" descr="CÁ HỐ - CÁ TƯƠI LONG HẢ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6" y="1468625"/>
            <a:ext cx="6115050" cy="40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ách làm cá nướng xiên sốt thơm lừng | Cooky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b="12044"/>
          <a:stretch/>
        </p:blipFill>
        <p:spPr bwMode="auto">
          <a:xfrm>
            <a:off x="7071519" y="1468625"/>
            <a:ext cx="4470378" cy="40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CF539130-98A3-0416-3D97-86562046A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92B593BE-5C79-BAFD-A296-9FC8B125C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4B9954F-CAC3-C4D8-D302-5297F616C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5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1"/>
            <a:ext cx="12175564" cy="6850279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238172-6DCC-42FA-8CF8-8F6E7B0B8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8" y="1106839"/>
            <a:ext cx="4666821" cy="5058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30BB3C-223C-4034-892F-DCC5D0B2B8F2}"/>
              </a:ext>
            </a:extLst>
          </p:cNvPr>
          <p:cNvSpPr txBox="1"/>
          <p:nvPr/>
        </p:nvSpPr>
        <p:spPr>
          <a:xfrm>
            <a:off x="3320383" y="273619"/>
            <a:ext cx="6190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 MÌNH CHUẨN BỊ</a:t>
            </a:r>
          </a:p>
        </p:txBody>
      </p:sp>
      <p:pic>
        <p:nvPicPr>
          <p:cNvPr id="10" name="Picture 2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19" y="1106839"/>
            <a:ext cx="2006787" cy="276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ộ Đồ Dùng Toán &amp;amp; Tiếng Việt Lớp 1 ( ĐỨC TRÍ ) - Nhà phân phối Kim Lợi">
            <a:extLst>
              <a:ext uri="{FF2B5EF4-FFF2-40B4-BE49-F238E27FC236}">
                <a16:creationId xmlns:a16="http://schemas.microsoft.com/office/drawing/2014/main" id="{CE4585FA-6F79-D54C-94EC-DEBFF33CD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r="1242" b="20169"/>
          <a:stretch/>
        </p:blipFill>
        <p:spPr bwMode="auto">
          <a:xfrm>
            <a:off x="7703986" y="1344277"/>
            <a:ext cx="2122733" cy="137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bảng học sinh&amp;quot; giá tốt Tháng 7, 2021 | Mua ngay | Shopee Việt Nam">
            <a:extLst>
              <a:ext uri="{FF2B5EF4-FFF2-40B4-BE49-F238E27FC236}">
                <a16:creationId xmlns:a16="http://schemas.microsoft.com/office/drawing/2014/main" id="{5991872F-FC72-0743-BFFA-3B4B1F155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2422" y1="81152" x2="42773" y2="81152"/>
                        <a14:foregroundMark x1="32715" y1="81445" x2="41211" y2="81152"/>
                        <a14:foregroundMark x1="31152" y1="81445" x2="43066" y2="811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22001" r="10037" b="14104"/>
          <a:stretch/>
        </p:blipFill>
        <p:spPr bwMode="auto">
          <a:xfrm>
            <a:off x="4892014" y="3792126"/>
            <a:ext cx="3186733" cy="25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Bút lông bảng Doraemon có đầu xoá | Shopee Việt Nam">
            <a:extLst>
              <a:ext uri="{FF2B5EF4-FFF2-40B4-BE49-F238E27FC236}">
                <a16:creationId xmlns:a16="http://schemas.microsoft.com/office/drawing/2014/main" id="{31D182B0-F7F3-9143-93E8-4AF469C0B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4" y="3346283"/>
            <a:ext cx="1631846" cy="16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A1F1E61A-B416-0341-964E-341A5BF3C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6756609" y="4796030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6A72758-3CB2-4ED5-A29A-9764A51E00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848">
            <a:off x="1561030" y="2170080"/>
            <a:ext cx="436756" cy="1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2969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6008331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 le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28319" y="5886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94236" y="588588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pic>
        <p:nvPicPr>
          <p:cNvPr id="10" name="Picture 2" descr="Mallard Ducks Observed Eating Small Birds for the First Time | Plants And  Anim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9" y="1412040"/>
            <a:ext cx="5297569" cy="39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69" y="1422718"/>
            <a:ext cx="6309519" cy="39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4A507214-8CF3-91AA-D402-A87515198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51384BE7-65A8-735F-5B45-7F1C11412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4F63D34-8A1B-FFB3-E373-1A87D7E14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784580"/>
            <a:ext cx="3129694" cy="19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Á HỐ - CÁ TƯƠI LONG HẢ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19" y="1784578"/>
            <a:ext cx="2921708" cy="19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1784578"/>
            <a:ext cx="2558524" cy="1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803628"/>
            <a:ext cx="2004134" cy="191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523" y="3907422"/>
            <a:ext cx="301875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34" y="3900862"/>
            <a:ext cx="2693145" cy="19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96" y="3907422"/>
            <a:ext cx="3220323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28" y="3907422"/>
            <a:ext cx="330739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9A91B9C-7E4F-657C-EC9A-EE628C277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F840B55E-A24C-2AAC-F594-22E827E89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F4AC86A-B6C2-4B09-9CA6-D71A6C242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82"/>
          <a:stretch/>
        </p:blipFill>
        <p:spPr bwMode="auto">
          <a:xfrm>
            <a:off x="1006078" y="990600"/>
            <a:ext cx="10149681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F3F2A6-5663-4DE9-9118-E7ADA9E064D3}"/>
              </a:ext>
            </a:extLst>
          </p:cNvPr>
          <p:cNvSpPr txBox="1"/>
          <p:nvPr/>
        </p:nvSpPr>
        <p:spPr>
          <a:xfrm>
            <a:off x="0" y="5978604"/>
            <a:ext cx="12417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le 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78F6C-AA36-456E-9AB0-6291DB7A4A2E}"/>
              </a:ext>
            </a:extLst>
          </p:cNvPr>
          <p:cNvSpPr txBox="1"/>
          <p:nvPr/>
        </p:nvSpPr>
        <p:spPr>
          <a:xfrm>
            <a:off x="442118" y="4267381"/>
            <a:ext cx="13027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ho	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li		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lỡ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21D12F5E-87AA-2F87-5D18-4E1D3B09F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52E8F08-BC11-7B72-D981-6D7910CB7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99B552A-E2E9-F1C2-A327-A8EF5EC58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Một số hình ảnh về vịt trời mà bạn không thể bỏ qua! ~ Vịt Trời LUGACA">
            <a:extLst>
              <a:ext uri="{FF2B5EF4-FFF2-40B4-BE49-F238E27FC236}">
                <a16:creationId xmlns:a16="http://schemas.microsoft.com/office/drawing/2014/main" id="{40250318-3DB1-00A1-A1BE-3DC426AB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229" y="5186795"/>
            <a:ext cx="1793690" cy="96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Á HỐ - CÁ TƯƠI LONG HẢI">
            <a:extLst>
              <a:ext uri="{FF2B5EF4-FFF2-40B4-BE49-F238E27FC236}">
                <a16:creationId xmlns:a16="http://schemas.microsoft.com/office/drawing/2014/main" id="{A7735D98-A3AA-E944-211A-4EBEBB43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629" y="5262101"/>
            <a:ext cx="1793690" cy="88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0 hồ nước đẹp lung linh trên thế giới">
            <a:extLst>
              <a:ext uri="{FF2B5EF4-FFF2-40B4-BE49-F238E27FC236}">
                <a16:creationId xmlns:a16="http://schemas.microsoft.com/office/drawing/2014/main" id="{C7854410-F6E0-53E0-63BD-8363EE78A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5167423"/>
            <a:ext cx="1704181" cy="94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d maple leaf in close up photography photo – Free Leaf Image on Unsplash">
            <a:extLst>
              <a:ext uri="{FF2B5EF4-FFF2-40B4-BE49-F238E27FC236}">
                <a16:creationId xmlns:a16="http://schemas.microsoft.com/office/drawing/2014/main" id="{B9AB0ADC-645E-8485-FE29-7D0951781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21" y="5186473"/>
            <a:ext cx="1334913" cy="94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4659F-5FDA-4804-9502-C27E22438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419" y="1676400"/>
            <a:ext cx="7239000" cy="47102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0945BB7-AA06-F141-97E1-860C50152664}"/>
              </a:ext>
            </a:extLst>
          </p:cNvPr>
          <p:cNvGrpSpPr/>
          <p:nvPr/>
        </p:nvGrpSpPr>
        <p:grpSpPr>
          <a:xfrm>
            <a:off x="215396" y="203422"/>
            <a:ext cx="3655723" cy="941185"/>
            <a:chOff x="63500" y="1429216"/>
            <a:chExt cx="2748591" cy="70588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2F4A61C-AF54-944B-AD9B-F96122C7EC69}"/>
                </a:ext>
              </a:extLst>
            </p:cNvPr>
            <p:cNvSpPr/>
            <p:nvPr/>
          </p:nvSpPr>
          <p:spPr>
            <a:xfrm>
              <a:off x="384357" y="1429216"/>
              <a:ext cx="2427734" cy="70588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4400" b="1" dirty="0"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Tô và viết</a:t>
              </a:r>
              <a:endParaRPr lang="en-US" sz="4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C7F9E29-1919-7A46-BF7D-815B0B82665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3</a:t>
              </a:r>
              <a:endParaRPr lang="en-US" sz="4800" b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544BAC71-7BA5-F4A2-5AE7-C2AEE0B8A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CB4BCA2-503F-E8B4-5CCD-F270219D2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919" y="19641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901AAC0-0418-2617-727F-A21E595CE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50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[hanhtrangso.nxbgd.vn] Tập viết_ h_HTS">
            <a:hlinkClick r:id="" action="ppaction://media"/>
            <a:extLst>
              <a:ext uri="{FF2B5EF4-FFF2-40B4-BE49-F238E27FC236}">
                <a16:creationId xmlns:a16="http://schemas.microsoft.com/office/drawing/2014/main" id="{DFD1C957-B0FC-44E7-B843-058A4389F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778" b="6666"/>
          <a:stretch/>
        </p:blipFill>
        <p:spPr>
          <a:xfrm>
            <a:off x="6309519" y="495300"/>
            <a:ext cx="5689600" cy="586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A5D76-C2D5-487F-9D2E-B339EDB17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81001"/>
            <a:ext cx="4638877" cy="598724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19E13E3-DE37-4929-86E0-2FE1DEE04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147719" y="46482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D4D28EF-F20B-451E-A721-322F6FC44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302510" y="24384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4463E95-0D02-4262-8327-8149304EF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443119" y="3810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B028219-BA99-46D9-839C-C17BB57E3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715842" y="2490225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F883C41-8B00-4E65-B5C3-EBB39C829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757319" y="5681259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26EF536-FA9C-4225-B1D4-8CCD2523D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824119" y="36576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00FDD67-1C4D-4136-AE1A-E2171926E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9644957" y="5680855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534B99C-1E75-4641-BC6F-22C252D83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10465796" y="4685092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2475" b="17778"/>
          <a:stretch/>
        </p:blipFill>
        <p:spPr>
          <a:xfrm>
            <a:off x="823119" y="12001"/>
            <a:ext cx="10291415" cy="684599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12779" y="956310"/>
          <a:ext cx="832104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50353" y="2343026"/>
            <a:ext cx="2030566" cy="397012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5000" dirty="0">
                <a:solidFill>
                  <a:schemeClr val="bg1"/>
                </a:solidFill>
                <a:latin typeface="HP001 4 hàng"/>
              </a:rPr>
              <a:t>h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4282293-E817-8942-9BCD-8C8C4D08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97" y="5638800"/>
            <a:ext cx="1348692" cy="1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4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[hanhtrangso.nxbgd.vn] Tập viết_ l_HTS">
            <a:hlinkClick r:id="" action="ppaction://media"/>
            <a:extLst>
              <a:ext uri="{FF2B5EF4-FFF2-40B4-BE49-F238E27FC236}">
                <a16:creationId xmlns:a16="http://schemas.microsoft.com/office/drawing/2014/main" id="{C0ABA0CF-8BCF-4ECA-B005-DEAE3C9AB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648" b="6685"/>
          <a:stretch/>
        </p:blipFill>
        <p:spPr>
          <a:xfrm>
            <a:off x="5776106" y="457200"/>
            <a:ext cx="5689600" cy="59436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212BC8B-1920-4C7E-97AE-135E0623D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6614319" y="46858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7BAB5B6-FEF9-4642-B31E-71D12C6E0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715842" y="25522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A042E9D-42CB-43DD-9235-54B72B629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909719" y="4572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C882348-7F02-42D7-95FC-0024C6A0C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182455" y="2552216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D0064AB-2921-48DB-844D-0AFA6649E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883014" y="5741074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EE24B2E-5066-4F89-A0A8-65CE97FC6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858842" y="47244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38A4E-2776-4E8E-8432-BE1C46AAE7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84" t="43314" r="44361" b="16186"/>
          <a:stretch/>
        </p:blipFill>
        <p:spPr>
          <a:xfrm>
            <a:off x="696132" y="457200"/>
            <a:ext cx="3902139" cy="574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0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2475" b="17778"/>
          <a:stretch/>
        </p:blipFill>
        <p:spPr>
          <a:xfrm>
            <a:off x="823119" y="12001"/>
            <a:ext cx="10291415" cy="684599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12779" y="956310"/>
          <a:ext cx="832104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04519" y="2354480"/>
            <a:ext cx="2030566" cy="397012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5000" dirty="0">
                <a:solidFill>
                  <a:schemeClr val="bg1"/>
                </a:solidFill>
                <a:latin typeface="HP001 4 hàng" pitchFamily="34" charset="0"/>
              </a:rPr>
              <a:t>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4282293-E817-8942-9BCD-8C8C4D08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97" y="5638800"/>
            <a:ext cx="1348692" cy="1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4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Tập viết_ hồ_HTS">
            <a:hlinkClick r:id="" action="ppaction://media"/>
            <a:extLst>
              <a:ext uri="{FF2B5EF4-FFF2-40B4-BE49-F238E27FC236}">
                <a16:creationId xmlns:a16="http://schemas.microsoft.com/office/drawing/2014/main" id="{2FC4620C-8EA9-4356-AF2D-786F007B9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778" b="6666"/>
          <a:stretch/>
        </p:blipFill>
        <p:spPr>
          <a:xfrm>
            <a:off x="2074069" y="495300"/>
            <a:ext cx="8013700" cy="5867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9ED1C44-85B9-469F-ACA1-3D1F01213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2956719" y="46482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B28FF3F-85E4-43E2-AB1F-39CF9164D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099719" y="25146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EA54DCB-C8F1-4859-8A58-BADD9A586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286842" y="3810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9D98AEF-984B-4E63-8267-811431DF8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3566319" y="2514599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FA7FE0D-3CF8-4557-8251-18DD09E2A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3566318" y="57145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6B770AE-357A-4CAF-9DC9-9FB60B1D9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709319" y="366034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C69BB56F-4EA8-48D4-B579-5B7BE7FBD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5498405" y="569127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037ECA9-60C8-4CE5-AD6A-27D60254C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6309519" y="4675809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E5302AF-B91D-48AB-9361-C2D9357A8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344569" y="3683594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71FBCF6-8702-4B83-81DC-D8D14BC93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6990654" y="56852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2475" b="17778"/>
          <a:stretch/>
        </p:blipFill>
        <p:spPr>
          <a:xfrm>
            <a:off x="823119" y="12001"/>
            <a:ext cx="10291415" cy="684599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12779" y="956310"/>
          <a:ext cx="832104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13919" y="2317195"/>
            <a:ext cx="4376058" cy="397012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5000" dirty="0" err="1">
                <a:solidFill>
                  <a:schemeClr val="bg1"/>
                </a:solidFill>
                <a:latin typeface="HP001 4 hàng" pitchFamily="34" charset="0"/>
              </a:rPr>
              <a:t>hồ</a:t>
            </a:r>
            <a:endParaRPr lang="en-US" sz="25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4282293-E817-8942-9BCD-8C8C4D08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97" y="5638800"/>
            <a:ext cx="1348692" cy="1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Tập viết_ le le_HTS">
            <a:hlinkClick r:id="" action="ppaction://media"/>
            <a:extLst>
              <a:ext uri="{FF2B5EF4-FFF2-40B4-BE49-F238E27FC236}">
                <a16:creationId xmlns:a16="http://schemas.microsoft.com/office/drawing/2014/main" id="{DE407E81-CF24-453B-9D6E-364A4DAB13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783" t="7778" r="5769" b="8889"/>
          <a:stretch/>
        </p:blipFill>
        <p:spPr>
          <a:xfrm>
            <a:off x="975519" y="762000"/>
            <a:ext cx="10210800" cy="571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863F5-AED7-4464-AA1C-32E75DD8C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1391242" y="49144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5227266-667F-4452-8A4E-9C16BB742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2499519" y="2776861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D4FC97D-E2FF-4471-A5BA-DD1BBD9E3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2651919" y="6858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BBD2246-0E6E-4E7D-94B7-778133C84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1924642" y="2784774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BCD9E6D-C919-404B-8E90-6F7B6BB36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2534242" y="59436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A797F26-8E3F-4143-ABB9-5193D44D6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175919" y="50292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A875EC3-A359-4AE0-A2B2-0267D565D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167296" y="3905491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3A755EE-217B-4EC6-823F-2BB86D50F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3287619" y="49144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A975E43-4F76-4464-8727-53DF3CFC2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063947" y="59436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D2E8F03-03D0-4887-882F-86B2D2933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4896442" y="5407535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75438D8-7EDC-46D0-B6E1-B5681DB70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6226567" y="4914416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11DCF46-A67B-4995-984B-0C819D9CA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376319" y="27808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FD26D88-4613-44EA-9653-6EE1B4DF8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528719" y="6858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56D7516-2634-4FA4-8E7E-8CA7F4E4A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6842919" y="280802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AB699F7-06F3-4E10-8DAD-B191B35DC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7376319" y="5943599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3B394ED-8444-42C5-8204-386F01202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9205119" y="49530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59016F5-6E26-4EE3-A78C-5B8D4022D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9087442" y="39238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59C4746-2ECD-4E07-A952-8BAE7C71E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207765" y="4953000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7EF21F2-39FD-4B9D-85A0-49C4CB51E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8976519" y="5944729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0993785-FAE8-43E0-A1F3-DA161685D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52025" r="31250" b="32808"/>
          <a:stretch/>
        </p:blipFill>
        <p:spPr bwMode="auto">
          <a:xfrm>
            <a:off x="9807965" y="5447817"/>
            <a:ext cx="879677" cy="6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FF5B651-4220-4D2A-A6BA-A002E96844A2}"/>
              </a:ext>
            </a:extLst>
          </p:cNvPr>
          <p:cNvSpPr/>
          <p:nvPr/>
        </p:nvSpPr>
        <p:spPr>
          <a:xfrm>
            <a:off x="5546470" y="5257800"/>
            <a:ext cx="1052471" cy="1066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4C7A65-4DF9-47C5-A5A5-4F7C3C5C282A}"/>
              </a:ext>
            </a:extLst>
          </p:cNvPr>
          <p:cNvSpPr/>
          <p:nvPr/>
        </p:nvSpPr>
        <p:spPr>
          <a:xfrm>
            <a:off x="5244591" y="5257800"/>
            <a:ext cx="301879" cy="1066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7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2475" b="17778"/>
          <a:stretch/>
        </p:blipFill>
        <p:spPr>
          <a:xfrm>
            <a:off x="706611" y="0"/>
            <a:ext cx="10291415" cy="684599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12779" y="956310"/>
          <a:ext cx="832104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9813" marR="119813" marT="59167" marB="59167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9813" marR="119813" marT="59167" marB="5916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48703" y="2362200"/>
            <a:ext cx="8229600" cy="397012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5000" dirty="0">
                <a:solidFill>
                  <a:schemeClr val="bg1"/>
                </a:solidFill>
                <a:latin typeface="HP001 4 hàng" pitchFamily="34" charset="0"/>
              </a:rPr>
              <a:t>Δ;</a:t>
            </a:r>
            <a:r>
              <a:rPr lang="en-US" sz="250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l-GR" sz="25000" dirty="0">
                <a:solidFill>
                  <a:schemeClr val="bg1"/>
                </a:solidFill>
                <a:latin typeface="HP001 4 hàng" pitchFamily="34" charset="0"/>
              </a:rPr>
              <a:t>Δ;</a:t>
            </a:r>
            <a:endParaRPr lang="en-US" sz="25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4282293-E817-8942-9BCD-8C8C4D08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97" y="5638800"/>
            <a:ext cx="1348692" cy="1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03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00025"/>
            <a:ext cx="122301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636756A3-EA33-3847-822A-13BDEA81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648" y="6226292"/>
            <a:ext cx="1265189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EB0EE35E-DC39-04DF-3B48-550D079AF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919" y="706850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12: H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altLang="en-US" sz="2800" b="1" dirty="0">
                <a:solidFill>
                  <a:srgbClr val="FF0000"/>
                </a:solidFill>
                <a:latin typeface="VNI-Avo" pitchFamily="2" charset="0"/>
              </a:rPr>
              <a:t> L </a:t>
            </a:r>
            <a:r>
              <a:rPr lang="en-US" altLang="en-US" sz="2800" b="1" dirty="0" err="1">
                <a:solidFill>
                  <a:srgbClr val="FF0000"/>
                </a:solidFill>
                <a:latin typeface="VNI-Avo" pitchFamily="2" charset="0"/>
              </a:rPr>
              <a:t>l</a:t>
            </a:r>
            <a:endParaRPr lang="en-US" alt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5148DCB7-CE4A-3F52-D754-FE2F30A08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9351CB2-B8BC-8CDC-A057-703CF24EE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55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8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34A37ED-6227-46CC-81D1-147869875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1" y="2895600"/>
            <a:ext cx="2672808" cy="4009212"/>
          </a:xfrm>
          <a:prstGeom prst="rect">
            <a:avLst/>
          </a:prstGeom>
        </p:spPr>
      </p:pic>
      <p:pic>
        <p:nvPicPr>
          <p:cNvPr id="9" name="Picture 8" descr="A cake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5652911E-19D6-4CA0-9A04-8097A1DA9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902" y="3377228"/>
            <a:ext cx="2556285" cy="38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118519" y="1283656"/>
            <a:ext cx="7753167" cy="42906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0763" y="5105400"/>
            <a:ext cx="6660310" cy="644732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/>
            <a:r>
              <a:rPr lang="en-US" sz="3591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591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591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5796" y="-798121"/>
            <a:ext cx="608092" cy="608092"/>
          </a:xfrm>
          <a:prstGeom prst="rect">
            <a:avLst/>
          </a:prstGeom>
        </p:spPr>
      </p:pic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87F5F574-670B-7219-7FD6-E71706C97927}"/>
              </a:ext>
            </a:extLst>
          </p:cNvPr>
          <p:cNvSpPr/>
          <p:nvPr/>
        </p:nvSpPr>
        <p:spPr>
          <a:xfrm>
            <a:off x="137319" y="152400"/>
            <a:ext cx="2422833" cy="70712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endParaRPr lang="en-US" sz="32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B231248B-B29F-5745-1E79-79B734B7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F615791-1863-58BD-BD33-B4125C64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240938"/>
            <a:ext cx="12161838" cy="11389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3" y="2334487"/>
            <a:ext cx="1964307" cy="1739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1" y="1823644"/>
            <a:ext cx="2055529" cy="138048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38" y="2334486"/>
            <a:ext cx="1964307" cy="1739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26" y="1823643"/>
            <a:ext cx="2055529" cy="138048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02" y="2365698"/>
            <a:ext cx="1964307" cy="17392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90" y="1854855"/>
            <a:ext cx="2055529" cy="1380488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202" y="2334485"/>
            <a:ext cx="1964307" cy="17392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590" y="1823642"/>
            <a:ext cx="2055529" cy="1380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3408"/>
            <a:ext cx="6080918" cy="3339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19" y="4373408"/>
            <a:ext cx="6080918" cy="333991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514375" y="6198248"/>
            <a:ext cx="647462" cy="64746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05220A5-A7BE-8C4C-755E-9FD00D18E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335" y="-17927"/>
            <a:ext cx="442126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8434DDA-7858-019A-0F2F-D40F82F35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81000"/>
            <a:ext cx="27432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3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650" y="4857299"/>
            <a:ext cx="1964307" cy="1739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38" y="4346457"/>
            <a:ext cx="2055529" cy="138048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11394" y="3894948"/>
            <a:ext cx="1467022" cy="1324727"/>
          </a:xfrm>
          <a:prstGeom prst="foldedCorne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6744" y="283572"/>
            <a:ext cx="9599164" cy="172292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31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HÃY ĐỌC TIẾNG SAU: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367583" y="2590818"/>
            <a:ext cx="8962907" cy="11246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6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endParaRPr lang="en-US" sz="6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24321" y="4990241"/>
            <a:ext cx="2432298" cy="25035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4477" y="4067437"/>
            <a:ext cx="2305221" cy="897289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r>
              <a:rPr lang="en-US" sz="2793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98" y="5452448"/>
            <a:ext cx="950144" cy="1016654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15940" y="4192433"/>
            <a:ext cx="154024" cy="154024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92" y="5149854"/>
            <a:ext cx="1161177" cy="127282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0916"/>
            <a:ext cx="1161177" cy="12728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01" y="3437692"/>
            <a:ext cx="776053" cy="7667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6618" y="3664295"/>
            <a:ext cx="877984" cy="84110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870" y="3917825"/>
            <a:ext cx="494075" cy="4370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032" y="3705759"/>
            <a:ext cx="712608" cy="11876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32" y="60350"/>
            <a:ext cx="1936626" cy="18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12" y="-148660"/>
            <a:ext cx="1936626" cy="1852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650" y="4857299"/>
            <a:ext cx="1964307" cy="1739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38" y="4346457"/>
            <a:ext cx="2055529" cy="138048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01982" y="3919018"/>
            <a:ext cx="1467022" cy="1324727"/>
          </a:xfrm>
          <a:prstGeom prst="foldedCorner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6744" y="283572"/>
            <a:ext cx="9599164" cy="98754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1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HÃY ĐỌC TỪ SAU: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30428" y="1368403"/>
            <a:ext cx="8962907" cy="161148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6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6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endParaRPr lang="en-US" sz="6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24321" y="4990241"/>
            <a:ext cx="2432298" cy="25035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4477" y="4067437"/>
            <a:ext cx="2305221" cy="897289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2793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98" y="5452448"/>
            <a:ext cx="950144" cy="1016654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15940" y="4192433"/>
            <a:ext cx="154024" cy="154024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92" y="5149854"/>
            <a:ext cx="1161177" cy="127282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0916"/>
            <a:ext cx="1161177" cy="12728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01" y="3437692"/>
            <a:ext cx="776053" cy="7667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6618" y="3664295"/>
            <a:ext cx="877984" cy="84110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870" y="3917825"/>
            <a:ext cx="494075" cy="4370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154" y="3821062"/>
            <a:ext cx="712608" cy="1187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4DDF19-DCD2-BC3E-A6EE-754529F419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2553" y="1104242"/>
            <a:ext cx="2064286" cy="18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145" y="-237752"/>
            <a:ext cx="1936626" cy="1852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650" y="4857299"/>
            <a:ext cx="1964307" cy="1739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38" y="4346457"/>
            <a:ext cx="2055529" cy="138048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01982" y="3919018"/>
            <a:ext cx="1467022" cy="1324727"/>
          </a:xfrm>
          <a:prstGeom prst="foldedCorner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6744" y="283572"/>
            <a:ext cx="9599164" cy="90114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HÃY ĐỌC CÂU SAU: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6744" y="1134846"/>
            <a:ext cx="9993775" cy="263378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2114">
              <a:defRPr/>
            </a:pPr>
            <a:r>
              <a:rPr lang="en-US" sz="5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5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5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bò</a:t>
            </a:r>
            <a:r>
              <a:rPr lang="en-US" sz="5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5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kẽ</a:t>
            </a:r>
            <a:r>
              <a:rPr lang="en-US" sz="5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endParaRPr lang="en-US" sz="5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24321" y="4990241"/>
            <a:ext cx="2432298" cy="25035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4477" y="4067437"/>
            <a:ext cx="2305221" cy="897289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2793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98" y="5452448"/>
            <a:ext cx="950144" cy="1016654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15940" y="4192433"/>
            <a:ext cx="154024" cy="154024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92" y="5149854"/>
            <a:ext cx="1161177" cy="127282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0916"/>
            <a:ext cx="1161177" cy="12728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01" y="3437692"/>
            <a:ext cx="776053" cy="7667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6618" y="3664295"/>
            <a:ext cx="877984" cy="84110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870" y="3917825"/>
            <a:ext cx="494075" cy="4370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154" y="3821062"/>
            <a:ext cx="712608" cy="11876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D0CB7D-65F7-F4AA-A403-847D5E53E4E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3477" t="17843" r="8291" b="8976"/>
          <a:stretch/>
        </p:blipFill>
        <p:spPr>
          <a:xfrm>
            <a:off x="442119" y="1834316"/>
            <a:ext cx="4876800" cy="19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07" y="261408"/>
            <a:ext cx="1936626" cy="1852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650" y="4857299"/>
            <a:ext cx="1964307" cy="1739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38" y="4346457"/>
            <a:ext cx="2055529" cy="138048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01982" y="3919018"/>
            <a:ext cx="1467022" cy="1324727"/>
          </a:xfrm>
          <a:prstGeom prst="foldedCorner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6744" y="283572"/>
            <a:ext cx="9599164" cy="172292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3192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</a:t>
            </a:r>
            <a:r>
              <a:rPr lang="en-US" sz="31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thách</a:t>
            </a:r>
            <a:r>
              <a:rPr lang="en-US" sz="31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192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1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31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 </a:t>
            </a:r>
            <a:r>
              <a:rPr lang="en-US" sz="3192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1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192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24321" y="4990241"/>
            <a:ext cx="2432298" cy="25035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4477" y="4067437"/>
            <a:ext cx="2305221" cy="897289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r>
              <a:rPr lang="en-US" sz="2793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98" y="5452448"/>
            <a:ext cx="950144" cy="1016654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15940" y="4192433"/>
            <a:ext cx="154024" cy="154024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92" y="5149854"/>
            <a:ext cx="1161177" cy="127282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0916"/>
            <a:ext cx="1161177" cy="12728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01" y="3437692"/>
            <a:ext cx="776053" cy="7667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6618" y="3664295"/>
            <a:ext cx="877984" cy="84110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870" y="3917825"/>
            <a:ext cx="494075" cy="4370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154" y="3821062"/>
            <a:ext cx="712608" cy="11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550</Words>
  <Application>Microsoft Office PowerPoint</Application>
  <PresentationFormat>Custom</PresentationFormat>
  <Paragraphs>142</Paragraphs>
  <Slides>33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.VnArial</vt:lpstr>
      <vt:lpstr>Arial</vt:lpstr>
      <vt:lpstr>Arial Rounded MT Bold</vt:lpstr>
      <vt:lpstr>Arial-Rounded</vt:lpstr>
      <vt:lpstr>AvantGarde</vt:lpstr>
      <vt:lpstr>Calibri</vt:lpstr>
      <vt:lpstr>Calibri Light</vt:lpstr>
      <vt:lpstr>Google Sans</vt:lpstr>
      <vt:lpstr>HP001 4 hàng</vt:lpstr>
      <vt:lpstr>Neucha</vt:lpstr>
      <vt:lpstr>Poppins</vt:lpstr>
      <vt:lpstr>Tahoma</vt:lpstr>
      <vt:lpstr>Times New Roman</vt:lpstr>
      <vt:lpstr>VNI-Avo</vt:lpstr>
      <vt:lpstr>Office Theme</vt:lpstr>
      <vt:lpstr>1_Office Theme</vt:lpstr>
      <vt:lpstr>Class Awards Certificates by Slidesgo</vt:lpstr>
      <vt:lpstr>Chào mừng quý thầy cô giáo đến dự tiết học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113</cp:revision>
  <dcterms:created xsi:type="dcterms:W3CDTF">2021-05-08T14:00:55Z</dcterms:created>
  <dcterms:modified xsi:type="dcterms:W3CDTF">2023-11-06T10:11:30Z</dcterms:modified>
</cp:coreProperties>
</file>