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694" r:id="rId3"/>
    <p:sldMasterId id="2147483703" r:id="rId4"/>
    <p:sldMasterId id="2147483715" r:id="rId5"/>
    <p:sldMasterId id="2147483727" r:id="rId6"/>
    <p:sldMasterId id="2147483739" r:id="rId7"/>
    <p:sldMasterId id="2147483751" r:id="rId8"/>
    <p:sldMasterId id="2147483763" r:id="rId9"/>
    <p:sldMasterId id="2147483787" r:id="rId10"/>
  </p:sldMasterIdLst>
  <p:notesMasterIdLst>
    <p:notesMasterId r:id="rId30"/>
  </p:notesMasterIdLst>
  <p:sldIdLst>
    <p:sldId id="325" r:id="rId11"/>
    <p:sldId id="335" r:id="rId12"/>
    <p:sldId id="327" r:id="rId13"/>
    <p:sldId id="328" r:id="rId14"/>
    <p:sldId id="329" r:id="rId15"/>
    <p:sldId id="330" r:id="rId16"/>
    <p:sldId id="336" r:id="rId17"/>
    <p:sldId id="326" r:id="rId18"/>
    <p:sldId id="257" r:id="rId19"/>
    <p:sldId id="258" r:id="rId20"/>
    <p:sldId id="317" r:id="rId21"/>
    <p:sldId id="318" r:id="rId22"/>
    <p:sldId id="319" r:id="rId23"/>
    <p:sldId id="322" r:id="rId24"/>
    <p:sldId id="331" r:id="rId25"/>
    <p:sldId id="324" r:id="rId26"/>
    <p:sldId id="332" r:id="rId27"/>
    <p:sldId id="334" r:id="rId28"/>
    <p:sldId id="267" r:id="rId29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Quicksand Medium" panose="020B0604020202020204" charset="0"/>
      <p:regular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HP001 4 hàng" panose="020B0604020202020204" charset="0"/>
      <p:regular r:id="rId42"/>
      <p:bold r:id="rId43"/>
    </p:embeddedFont>
    <p:embeddedFont>
      <p:font typeface="Barlow" panose="020B0604020202020204" charset="0"/>
      <p:regular r:id="rId44"/>
      <p:bold r:id="rId45"/>
      <p:italic r:id="rId46"/>
      <p:boldItalic r:id="rId47"/>
    </p:embeddedFont>
    <p:embeddedFont>
      <p:font typeface="Montserrat" panose="020B0604020202020204" charset="0"/>
      <p:regular r:id="rId48"/>
      <p:bold r:id="rId49"/>
      <p:italic r:id="rId50"/>
      <p:boldItalic r:id="rId51"/>
    </p:embeddedFont>
    <p:embeddedFont>
      <p:font typeface="HP001 4H" panose="020B0604020202020204" charset="0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666E"/>
    <a:srgbClr val="639DE2"/>
    <a:srgbClr val="4FC5D5"/>
    <a:srgbClr val="FCD15C"/>
    <a:srgbClr val="F99653"/>
    <a:srgbClr val="FDD15D"/>
    <a:srgbClr val="976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EAF379-FE23-4850-8556-63A569E0FE75}">
  <a:tblStyle styleId="{86EAF379-FE23-4850-8556-63A569E0FE75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669B0E7-06E4-49B5-A6E5-FBD7DA2BB8D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07" autoAdjust="0"/>
    <p:restoredTop sz="94660"/>
  </p:normalViewPr>
  <p:slideViewPr>
    <p:cSldViewPr snapToGrid="0">
      <p:cViewPr varScale="1">
        <p:scale>
          <a:sx n="89" d="100"/>
          <a:sy n="89" d="100"/>
        </p:scale>
        <p:origin x="444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9.fntdata"/><Relationship Id="rId21" Type="http://schemas.openxmlformats.org/officeDocument/2006/relationships/slide" Target="slides/slide11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4442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39AF053-7F37-496A-9FEE-CA4D7893A6D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6634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db8e66b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db8e66b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192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db8e66b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db8e66b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408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d7e76d2a32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d7e76d2a32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39AF053-7F37-496A-9FEE-CA4D7893A6D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6634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39AF053-7F37-496A-9FEE-CA4D7893A6D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6634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db8e66b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db8e66b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db8e66b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db8e66b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24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db8e66b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db8e66b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678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db8e66b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db8e66b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277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7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95" y="4746370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614" y="4222464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7" name="Google Shape;57;p4"/>
          <p:cNvSpPr/>
          <p:nvPr/>
        </p:nvSpPr>
        <p:spPr>
          <a:xfrm>
            <a:off x="8331322" y="242448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8" name="Google Shape;58;p4"/>
          <p:cNvSpPr/>
          <p:nvPr/>
        </p:nvSpPr>
        <p:spPr>
          <a:xfrm>
            <a:off x="7343819" y="598132"/>
            <a:ext cx="140163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177" y="266118"/>
            <a:ext cx="1253251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99" y="1733407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403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659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071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485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368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6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92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72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86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4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46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4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70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4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1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416" y="54005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16" y="421670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11" y="76062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915" y="92552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230" y="402710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9" y="450875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601" y="44525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2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87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45"/>
            <a:ext cx="95100" cy="74099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93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9" y="1404166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8" y="934469"/>
            <a:ext cx="85511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828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631" y="510320"/>
            <a:ext cx="85511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8" y="438885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520"/>
            <a:ext cx="95100" cy="74099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80" y="17778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00867" y="-634350"/>
            <a:ext cx="2173509" cy="14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84715" y="3582665"/>
            <a:ext cx="1500740" cy="10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07500" y="3289392"/>
            <a:ext cx="3091075" cy="14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975">
            <a:off x="-1080706" y="154689"/>
            <a:ext cx="3437486" cy="162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992641">
            <a:off x="7547241" y="2579428"/>
            <a:ext cx="2631501" cy="124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">
            <a:off x="3027307" y="3737696"/>
            <a:ext cx="4086315" cy="192954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 txBox="1">
            <a:spLocks noGrp="1"/>
          </p:cNvSpPr>
          <p:nvPr>
            <p:ph type="title"/>
          </p:nvPr>
        </p:nvSpPr>
        <p:spPr>
          <a:xfrm>
            <a:off x="1388100" y="972750"/>
            <a:ext cx="6367800" cy="2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5" name="Google Shape;135;p8"/>
          <p:cNvSpPr/>
          <p:nvPr/>
        </p:nvSpPr>
        <p:spPr>
          <a:xfrm>
            <a:off x="7996565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8"/>
          <p:cNvSpPr/>
          <p:nvPr/>
        </p:nvSpPr>
        <p:spPr>
          <a:xfrm>
            <a:off x="624600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rgbClr val="FEE0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7" name="Google Shape;137;p8"/>
          <p:cNvSpPr/>
          <p:nvPr/>
        </p:nvSpPr>
        <p:spPr>
          <a:xfrm>
            <a:off x="3141626" y="34662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8"/>
          <p:cNvSpPr/>
          <p:nvPr/>
        </p:nvSpPr>
        <p:spPr>
          <a:xfrm>
            <a:off x="7043819" y="1419840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9" name="Google Shape;139;p8"/>
          <p:cNvSpPr/>
          <p:nvPr/>
        </p:nvSpPr>
        <p:spPr>
          <a:xfrm>
            <a:off x="1285827" y="361465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40" name="Google Shape;140;p8"/>
          <p:cNvGrpSpPr/>
          <p:nvPr/>
        </p:nvGrpSpPr>
        <p:grpSpPr>
          <a:xfrm rot="5400000">
            <a:off x="2600037" y="-1154944"/>
            <a:ext cx="4250548" cy="7844887"/>
            <a:chOff x="872085" y="-1146995"/>
            <a:chExt cx="3255130" cy="6007725"/>
          </a:xfrm>
        </p:grpSpPr>
        <p:sp>
          <p:nvSpPr>
            <p:cNvPr id="141" name="Google Shape;141;p8"/>
            <p:cNvSpPr/>
            <p:nvPr/>
          </p:nvSpPr>
          <p:spPr>
            <a:xfrm rot="-5201321">
              <a:off x="3164819" y="298103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2" name="Google Shape;142;p8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397895" y="4803985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" name="Google Shape;146;p8"/>
            <p:cNvSpPr/>
            <p:nvPr/>
          </p:nvSpPr>
          <p:spPr>
            <a:xfrm rot="-4715776">
              <a:off x="3824253" y="7328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854219" y="2660408"/>
              <a:ext cx="51821" cy="34260"/>
            </a:xfrm>
            <a:custGeom>
              <a:avLst/>
              <a:gdLst/>
              <a:ahLst/>
              <a:cxnLst/>
              <a:rect l="l" t="t" r="r" b="b"/>
              <a:pathLst>
                <a:path w="1263" h="835" extrusionOk="0">
                  <a:moveTo>
                    <a:pt x="524" y="0"/>
                  </a:moveTo>
                  <a:cubicBezTo>
                    <a:pt x="488" y="12"/>
                    <a:pt x="441" y="24"/>
                    <a:pt x="417" y="48"/>
                  </a:cubicBezTo>
                  <a:cubicBezTo>
                    <a:pt x="274" y="143"/>
                    <a:pt x="119" y="239"/>
                    <a:pt x="0" y="358"/>
                  </a:cubicBezTo>
                  <a:cubicBezTo>
                    <a:pt x="24" y="405"/>
                    <a:pt x="60" y="441"/>
                    <a:pt x="72" y="500"/>
                  </a:cubicBezTo>
                  <a:cubicBezTo>
                    <a:pt x="120" y="626"/>
                    <a:pt x="254" y="720"/>
                    <a:pt x="404" y="720"/>
                  </a:cubicBezTo>
                  <a:cubicBezTo>
                    <a:pt x="439" y="720"/>
                    <a:pt x="476" y="714"/>
                    <a:pt x="512" y="703"/>
                  </a:cubicBezTo>
                  <a:cubicBezTo>
                    <a:pt x="557" y="684"/>
                    <a:pt x="598" y="676"/>
                    <a:pt x="636" y="676"/>
                  </a:cubicBezTo>
                  <a:cubicBezTo>
                    <a:pt x="742" y="676"/>
                    <a:pt x="830" y="737"/>
                    <a:pt x="917" y="798"/>
                  </a:cubicBezTo>
                  <a:cubicBezTo>
                    <a:pt x="954" y="823"/>
                    <a:pt x="1000" y="835"/>
                    <a:pt x="1046" y="835"/>
                  </a:cubicBezTo>
                  <a:cubicBezTo>
                    <a:pt x="1134" y="835"/>
                    <a:pt x="1223" y="793"/>
                    <a:pt x="1262" y="715"/>
                  </a:cubicBezTo>
                  <a:cubicBezTo>
                    <a:pt x="1227" y="643"/>
                    <a:pt x="1119" y="703"/>
                    <a:pt x="1108" y="608"/>
                  </a:cubicBezTo>
                  <a:cubicBezTo>
                    <a:pt x="1024" y="548"/>
                    <a:pt x="929" y="560"/>
                    <a:pt x="846" y="512"/>
                  </a:cubicBezTo>
                  <a:cubicBezTo>
                    <a:pt x="717" y="476"/>
                    <a:pt x="602" y="375"/>
                    <a:pt x="474" y="375"/>
                  </a:cubicBezTo>
                  <a:cubicBezTo>
                    <a:pt x="460" y="375"/>
                    <a:pt x="446" y="376"/>
                    <a:pt x="432" y="379"/>
                  </a:cubicBezTo>
                  <a:lnTo>
                    <a:pt x="432" y="379"/>
                  </a:lnTo>
                  <a:cubicBezTo>
                    <a:pt x="454" y="369"/>
                    <a:pt x="477" y="357"/>
                    <a:pt x="500" y="346"/>
                  </a:cubicBezTo>
                  <a:cubicBezTo>
                    <a:pt x="537" y="324"/>
                    <a:pt x="570" y="297"/>
                    <a:pt x="606" y="297"/>
                  </a:cubicBezTo>
                  <a:cubicBezTo>
                    <a:pt x="628" y="297"/>
                    <a:pt x="652" y="307"/>
                    <a:pt x="679" y="334"/>
                  </a:cubicBezTo>
                  <a:cubicBezTo>
                    <a:pt x="691" y="344"/>
                    <a:pt x="703" y="348"/>
                    <a:pt x="713" y="348"/>
                  </a:cubicBezTo>
                  <a:cubicBezTo>
                    <a:pt x="752" y="348"/>
                    <a:pt x="777" y="288"/>
                    <a:pt x="786" y="250"/>
                  </a:cubicBezTo>
                  <a:cubicBezTo>
                    <a:pt x="798" y="155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FFC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865461" y="2656510"/>
              <a:ext cx="38609" cy="27080"/>
            </a:xfrm>
            <a:custGeom>
              <a:avLst/>
              <a:gdLst/>
              <a:ahLst/>
              <a:cxnLst/>
              <a:rect l="l" t="t" r="r" b="b"/>
              <a:pathLst>
                <a:path w="941" h="660" extrusionOk="0">
                  <a:moveTo>
                    <a:pt x="631" y="0"/>
                  </a:moveTo>
                  <a:cubicBezTo>
                    <a:pt x="607" y="0"/>
                    <a:pt x="584" y="12"/>
                    <a:pt x="572" y="36"/>
                  </a:cubicBezTo>
                  <a:cubicBezTo>
                    <a:pt x="560" y="60"/>
                    <a:pt x="560" y="95"/>
                    <a:pt x="584" y="119"/>
                  </a:cubicBezTo>
                  <a:cubicBezTo>
                    <a:pt x="548" y="95"/>
                    <a:pt x="512" y="60"/>
                    <a:pt x="476" y="36"/>
                  </a:cubicBezTo>
                  <a:cubicBezTo>
                    <a:pt x="393" y="36"/>
                    <a:pt x="322" y="48"/>
                    <a:pt x="250" y="95"/>
                  </a:cubicBezTo>
                  <a:cubicBezTo>
                    <a:pt x="322" y="107"/>
                    <a:pt x="369" y="143"/>
                    <a:pt x="441" y="179"/>
                  </a:cubicBezTo>
                  <a:cubicBezTo>
                    <a:pt x="393" y="191"/>
                    <a:pt x="369" y="203"/>
                    <a:pt x="333" y="203"/>
                  </a:cubicBezTo>
                  <a:cubicBezTo>
                    <a:pt x="357" y="250"/>
                    <a:pt x="369" y="274"/>
                    <a:pt x="429" y="274"/>
                  </a:cubicBezTo>
                  <a:cubicBezTo>
                    <a:pt x="476" y="274"/>
                    <a:pt x="512" y="322"/>
                    <a:pt x="476" y="357"/>
                  </a:cubicBezTo>
                  <a:cubicBezTo>
                    <a:pt x="464" y="381"/>
                    <a:pt x="464" y="417"/>
                    <a:pt x="417" y="417"/>
                  </a:cubicBezTo>
                  <a:cubicBezTo>
                    <a:pt x="417" y="405"/>
                    <a:pt x="405" y="381"/>
                    <a:pt x="393" y="357"/>
                  </a:cubicBezTo>
                  <a:cubicBezTo>
                    <a:pt x="393" y="345"/>
                    <a:pt x="381" y="334"/>
                    <a:pt x="369" y="322"/>
                  </a:cubicBezTo>
                  <a:cubicBezTo>
                    <a:pt x="353" y="305"/>
                    <a:pt x="339" y="296"/>
                    <a:pt x="326" y="296"/>
                  </a:cubicBezTo>
                  <a:cubicBezTo>
                    <a:pt x="311" y="296"/>
                    <a:pt x="299" y="308"/>
                    <a:pt x="286" y="334"/>
                  </a:cubicBezTo>
                  <a:cubicBezTo>
                    <a:pt x="262" y="357"/>
                    <a:pt x="250" y="405"/>
                    <a:pt x="214" y="417"/>
                  </a:cubicBezTo>
                  <a:cubicBezTo>
                    <a:pt x="131" y="429"/>
                    <a:pt x="83" y="500"/>
                    <a:pt x="0" y="500"/>
                  </a:cubicBezTo>
                  <a:cubicBezTo>
                    <a:pt x="83" y="512"/>
                    <a:pt x="167" y="512"/>
                    <a:pt x="250" y="512"/>
                  </a:cubicBezTo>
                  <a:cubicBezTo>
                    <a:pt x="264" y="512"/>
                    <a:pt x="279" y="510"/>
                    <a:pt x="292" y="510"/>
                  </a:cubicBezTo>
                  <a:cubicBezTo>
                    <a:pt x="313" y="510"/>
                    <a:pt x="331" y="515"/>
                    <a:pt x="345" y="536"/>
                  </a:cubicBezTo>
                  <a:cubicBezTo>
                    <a:pt x="393" y="595"/>
                    <a:pt x="476" y="595"/>
                    <a:pt x="536" y="655"/>
                  </a:cubicBezTo>
                  <a:cubicBezTo>
                    <a:pt x="536" y="658"/>
                    <a:pt x="538" y="660"/>
                    <a:pt x="540" y="660"/>
                  </a:cubicBezTo>
                  <a:cubicBezTo>
                    <a:pt x="548" y="660"/>
                    <a:pt x="563" y="649"/>
                    <a:pt x="572" y="631"/>
                  </a:cubicBezTo>
                  <a:cubicBezTo>
                    <a:pt x="596" y="591"/>
                    <a:pt x="626" y="567"/>
                    <a:pt x="665" y="567"/>
                  </a:cubicBezTo>
                  <a:cubicBezTo>
                    <a:pt x="683" y="567"/>
                    <a:pt x="703" y="572"/>
                    <a:pt x="726" y="584"/>
                  </a:cubicBezTo>
                  <a:cubicBezTo>
                    <a:pt x="748" y="591"/>
                    <a:pt x="777" y="610"/>
                    <a:pt x="800" y="610"/>
                  </a:cubicBezTo>
                  <a:cubicBezTo>
                    <a:pt x="816" y="610"/>
                    <a:pt x="829" y="601"/>
                    <a:pt x="834" y="572"/>
                  </a:cubicBezTo>
                  <a:cubicBezTo>
                    <a:pt x="845" y="512"/>
                    <a:pt x="941" y="476"/>
                    <a:pt x="869" y="405"/>
                  </a:cubicBezTo>
                  <a:cubicBezTo>
                    <a:pt x="851" y="381"/>
                    <a:pt x="831" y="372"/>
                    <a:pt x="807" y="372"/>
                  </a:cubicBezTo>
                  <a:cubicBezTo>
                    <a:pt x="783" y="372"/>
                    <a:pt x="756" y="381"/>
                    <a:pt x="726" y="393"/>
                  </a:cubicBezTo>
                  <a:cubicBezTo>
                    <a:pt x="703" y="405"/>
                    <a:pt x="679" y="429"/>
                    <a:pt x="643" y="429"/>
                  </a:cubicBezTo>
                  <a:cubicBezTo>
                    <a:pt x="667" y="345"/>
                    <a:pt x="679" y="262"/>
                    <a:pt x="762" y="214"/>
                  </a:cubicBezTo>
                  <a:cubicBezTo>
                    <a:pt x="834" y="179"/>
                    <a:pt x="786" y="131"/>
                    <a:pt x="762" y="84"/>
                  </a:cubicBezTo>
                  <a:cubicBezTo>
                    <a:pt x="750" y="72"/>
                    <a:pt x="738" y="60"/>
                    <a:pt x="726" y="36"/>
                  </a:cubicBezTo>
                  <a:cubicBezTo>
                    <a:pt x="714" y="36"/>
                    <a:pt x="703" y="24"/>
                    <a:pt x="691" y="12"/>
                  </a:cubicBezTo>
                  <a:cubicBezTo>
                    <a:pt x="667" y="12"/>
                    <a:pt x="655" y="12"/>
                    <a:pt x="631" y="0"/>
                  </a:cubicBezTo>
                  <a:close/>
                </a:path>
              </a:pathLst>
            </a:custGeom>
            <a:solidFill>
              <a:srgbClr val="FF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3851757" y="2678133"/>
              <a:ext cx="55760" cy="20925"/>
            </a:xfrm>
            <a:custGeom>
              <a:avLst/>
              <a:gdLst/>
              <a:ahLst/>
              <a:cxnLst/>
              <a:rect l="l" t="t" r="r" b="b"/>
              <a:pathLst>
                <a:path w="1359" h="510" extrusionOk="0">
                  <a:moveTo>
                    <a:pt x="87" y="0"/>
                  </a:moveTo>
                  <a:cubicBezTo>
                    <a:pt x="72" y="0"/>
                    <a:pt x="55" y="7"/>
                    <a:pt x="36" y="21"/>
                  </a:cubicBezTo>
                  <a:cubicBezTo>
                    <a:pt x="1" y="57"/>
                    <a:pt x="1" y="92"/>
                    <a:pt x="25" y="140"/>
                  </a:cubicBezTo>
                  <a:cubicBezTo>
                    <a:pt x="84" y="235"/>
                    <a:pt x="179" y="283"/>
                    <a:pt x="298" y="307"/>
                  </a:cubicBezTo>
                  <a:cubicBezTo>
                    <a:pt x="309" y="309"/>
                    <a:pt x="321" y="309"/>
                    <a:pt x="332" y="309"/>
                  </a:cubicBezTo>
                  <a:cubicBezTo>
                    <a:pt x="345" y="309"/>
                    <a:pt x="357" y="309"/>
                    <a:pt x="369" y="309"/>
                  </a:cubicBezTo>
                  <a:cubicBezTo>
                    <a:pt x="406" y="309"/>
                    <a:pt x="439" y="315"/>
                    <a:pt x="453" y="366"/>
                  </a:cubicBezTo>
                  <a:cubicBezTo>
                    <a:pt x="477" y="390"/>
                    <a:pt x="513" y="390"/>
                    <a:pt x="548" y="390"/>
                  </a:cubicBezTo>
                  <a:cubicBezTo>
                    <a:pt x="727" y="402"/>
                    <a:pt x="906" y="438"/>
                    <a:pt x="1084" y="485"/>
                  </a:cubicBezTo>
                  <a:cubicBezTo>
                    <a:pt x="1135" y="501"/>
                    <a:pt x="1172" y="510"/>
                    <a:pt x="1203" y="510"/>
                  </a:cubicBezTo>
                  <a:cubicBezTo>
                    <a:pt x="1266" y="510"/>
                    <a:pt x="1298" y="471"/>
                    <a:pt x="1346" y="366"/>
                  </a:cubicBezTo>
                  <a:cubicBezTo>
                    <a:pt x="1358" y="342"/>
                    <a:pt x="1358" y="330"/>
                    <a:pt x="1358" y="307"/>
                  </a:cubicBezTo>
                  <a:cubicBezTo>
                    <a:pt x="1358" y="295"/>
                    <a:pt x="1358" y="283"/>
                    <a:pt x="1346" y="259"/>
                  </a:cubicBezTo>
                  <a:cubicBezTo>
                    <a:pt x="1334" y="259"/>
                    <a:pt x="1322" y="259"/>
                    <a:pt x="1310" y="271"/>
                  </a:cubicBezTo>
                  <a:cubicBezTo>
                    <a:pt x="1310" y="283"/>
                    <a:pt x="1310" y="319"/>
                    <a:pt x="1287" y="319"/>
                  </a:cubicBezTo>
                  <a:cubicBezTo>
                    <a:pt x="1227" y="330"/>
                    <a:pt x="1156" y="342"/>
                    <a:pt x="1096" y="390"/>
                  </a:cubicBezTo>
                  <a:cubicBezTo>
                    <a:pt x="1090" y="393"/>
                    <a:pt x="1082" y="395"/>
                    <a:pt x="1075" y="395"/>
                  </a:cubicBezTo>
                  <a:cubicBezTo>
                    <a:pt x="1054" y="395"/>
                    <a:pt x="1030" y="384"/>
                    <a:pt x="1013" y="366"/>
                  </a:cubicBezTo>
                  <a:cubicBezTo>
                    <a:pt x="989" y="330"/>
                    <a:pt x="894" y="271"/>
                    <a:pt x="834" y="247"/>
                  </a:cubicBezTo>
                  <a:cubicBezTo>
                    <a:pt x="787" y="223"/>
                    <a:pt x="739" y="199"/>
                    <a:pt x="691" y="176"/>
                  </a:cubicBezTo>
                  <a:cubicBezTo>
                    <a:pt x="677" y="171"/>
                    <a:pt x="660" y="166"/>
                    <a:pt x="645" y="166"/>
                  </a:cubicBezTo>
                  <a:cubicBezTo>
                    <a:pt x="623" y="166"/>
                    <a:pt x="603" y="176"/>
                    <a:pt x="596" y="211"/>
                  </a:cubicBezTo>
                  <a:cubicBezTo>
                    <a:pt x="584" y="247"/>
                    <a:pt x="560" y="247"/>
                    <a:pt x="537" y="247"/>
                  </a:cubicBezTo>
                  <a:cubicBezTo>
                    <a:pt x="489" y="235"/>
                    <a:pt x="453" y="223"/>
                    <a:pt x="394" y="223"/>
                  </a:cubicBezTo>
                  <a:cubicBezTo>
                    <a:pt x="385" y="225"/>
                    <a:pt x="375" y="226"/>
                    <a:pt x="365" y="226"/>
                  </a:cubicBezTo>
                  <a:cubicBezTo>
                    <a:pt x="320" y="226"/>
                    <a:pt x="264" y="207"/>
                    <a:pt x="215" y="188"/>
                  </a:cubicBezTo>
                  <a:cubicBezTo>
                    <a:pt x="167" y="176"/>
                    <a:pt x="215" y="104"/>
                    <a:pt x="179" y="80"/>
                  </a:cubicBezTo>
                  <a:cubicBezTo>
                    <a:pt x="167" y="68"/>
                    <a:pt x="156" y="57"/>
                    <a:pt x="144" y="45"/>
                  </a:cubicBezTo>
                  <a:cubicBezTo>
                    <a:pt x="129" y="16"/>
                    <a:pt x="110" y="0"/>
                    <a:pt x="87" y="0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3843100" y="2675056"/>
              <a:ext cx="29213" cy="22608"/>
            </a:xfrm>
            <a:custGeom>
              <a:avLst/>
              <a:gdLst/>
              <a:ahLst/>
              <a:cxnLst/>
              <a:rect l="l" t="t" r="r" b="b"/>
              <a:pathLst>
                <a:path w="712" h="551" extrusionOk="0">
                  <a:moveTo>
                    <a:pt x="271" y="1"/>
                  </a:moveTo>
                  <a:cubicBezTo>
                    <a:pt x="93" y="108"/>
                    <a:pt x="57" y="286"/>
                    <a:pt x="21" y="465"/>
                  </a:cubicBezTo>
                  <a:cubicBezTo>
                    <a:pt x="0" y="517"/>
                    <a:pt x="34" y="551"/>
                    <a:pt x="82" y="551"/>
                  </a:cubicBezTo>
                  <a:cubicBezTo>
                    <a:pt x="89" y="551"/>
                    <a:pt x="97" y="550"/>
                    <a:pt x="105" y="548"/>
                  </a:cubicBezTo>
                  <a:cubicBezTo>
                    <a:pt x="152" y="536"/>
                    <a:pt x="200" y="524"/>
                    <a:pt x="247" y="513"/>
                  </a:cubicBezTo>
                  <a:cubicBezTo>
                    <a:pt x="378" y="465"/>
                    <a:pt x="521" y="441"/>
                    <a:pt x="664" y="441"/>
                  </a:cubicBezTo>
                  <a:cubicBezTo>
                    <a:pt x="700" y="429"/>
                    <a:pt x="712" y="405"/>
                    <a:pt x="700" y="370"/>
                  </a:cubicBezTo>
                  <a:cubicBezTo>
                    <a:pt x="688" y="346"/>
                    <a:pt x="676" y="346"/>
                    <a:pt x="652" y="346"/>
                  </a:cubicBezTo>
                  <a:lnTo>
                    <a:pt x="545" y="346"/>
                  </a:lnTo>
                  <a:cubicBezTo>
                    <a:pt x="414" y="334"/>
                    <a:pt x="319" y="274"/>
                    <a:pt x="247" y="179"/>
                  </a:cubicBezTo>
                  <a:cubicBezTo>
                    <a:pt x="224" y="143"/>
                    <a:pt x="247" y="96"/>
                    <a:pt x="307" y="96"/>
                  </a:cubicBezTo>
                  <a:cubicBezTo>
                    <a:pt x="319" y="96"/>
                    <a:pt x="343" y="108"/>
                    <a:pt x="355" y="120"/>
                  </a:cubicBezTo>
                  <a:cubicBezTo>
                    <a:pt x="355" y="24"/>
                    <a:pt x="355" y="24"/>
                    <a:pt x="271" y="1"/>
                  </a:cubicBezTo>
                  <a:close/>
                </a:path>
              </a:pathLst>
            </a:custGeom>
            <a:solidFill>
              <a:srgbClr val="FF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3893280" y="2653967"/>
              <a:ext cx="24495" cy="22731"/>
            </a:xfrm>
            <a:custGeom>
              <a:avLst/>
              <a:gdLst/>
              <a:ahLst/>
              <a:cxnLst/>
              <a:rect l="l" t="t" r="r" b="b"/>
              <a:pathLst>
                <a:path w="597" h="554" extrusionOk="0">
                  <a:moveTo>
                    <a:pt x="350" y="1"/>
                  </a:moveTo>
                  <a:cubicBezTo>
                    <a:pt x="236" y="1"/>
                    <a:pt x="129" y="38"/>
                    <a:pt x="13" y="38"/>
                  </a:cubicBezTo>
                  <a:cubicBezTo>
                    <a:pt x="1" y="62"/>
                    <a:pt x="1" y="74"/>
                    <a:pt x="13" y="98"/>
                  </a:cubicBezTo>
                  <a:cubicBezTo>
                    <a:pt x="108" y="110"/>
                    <a:pt x="203" y="110"/>
                    <a:pt x="275" y="169"/>
                  </a:cubicBezTo>
                  <a:lnTo>
                    <a:pt x="310" y="169"/>
                  </a:lnTo>
                  <a:cubicBezTo>
                    <a:pt x="331" y="169"/>
                    <a:pt x="356" y="149"/>
                    <a:pt x="371" y="149"/>
                  </a:cubicBezTo>
                  <a:cubicBezTo>
                    <a:pt x="381" y="149"/>
                    <a:pt x="387" y="159"/>
                    <a:pt x="382" y="193"/>
                  </a:cubicBezTo>
                  <a:cubicBezTo>
                    <a:pt x="382" y="217"/>
                    <a:pt x="382" y="229"/>
                    <a:pt x="394" y="241"/>
                  </a:cubicBezTo>
                  <a:cubicBezTo>
                    <a:pt x="417" y="253"/>
                    <a:pt x="453" y="265"/>
                    <a:pt x="465" y="300"/>
                  </a:cubicBezTo>
                  <a:cubicBezTo>
                    <a:pt x="489" y="360"/>
                    <a:pt x="441" y="407"/>
                    <a:pt x="429" y="467"/>
                  </a:cubicBezTo>
                  <a:cubicBezTo>
                    <a:pt x="429" y="503"/>
                    <a:pt x="441" y="538"/>
                    <a:pt x="477" y="550"/>
                  </a:cubicBezTo>
                  <a:cubicBezTo>
                    <a:pt x="484" y="553"/>
                    <a:pt x="490" y="554"/>
                    <a:pt x="495" y="554"/>
                  </a:cubicBezTo>
                  <a:cubicBezTo>
                    <a:pt x="521" y="554"/>
                    <a:pt x="539" y="534"/>
                    <a:pt x="548" y="515"/>
                  </a:cubicBezTo>
                  <a:cubicBezTo>
                    <a:pt x="572" y="479"/>
                    <a:pt x="584" y="443"/>
                    <a:pt x="584" y="407"/>
                  </a:cubicBezTo>
                  <a:cubicBezTo>
                    <a:pt x="596" y="312"/>
                    <a:pt x="572" y="217"/>
                    <a:pt x="584" y="122"/>
                  </a:cubicBezTo>
                  <a:cubicBezTo>
                    <a:pt x="584" y="86"/>
                    <a:pt x="560" y="62"/>
                    <a:pt x="525" y="38"/>
                  </a:cubicBezTo>
                  <a:cubicBezTo>
                    <a:pt x="489" y="15"/>
                    <a:pt x="441" y="3"/>
                    <a:pt x="394" y="3"/>
                  </a:cubicBezTo>
                  <a:cubicBezTo>
                    <a:pt x="379" y="1"/>
                    <a:pt x="365" y="1"/>
                    <a:pt x="350" y="1"/>
                  </a:cubicBezTo>
                  <a:close/>
                </a:path>
              </a:pathLst>
            </a:custGeom>
            <a:solidFill>
              <a:srgbClr val="FFBB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901609" y="2659916"/>
              <a:ext cx="14689" cy="2301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136" y="1"/>
                  </a:moveTo>
                  <a:cubicBezTo>
                    <a:pt x="125" y="1"/>
                    <a:pt x="111" y="4"/>
                    <a:pt x="95" y="12"/>
                  </a:cubicBezTo>
                  <a:cubicBezTo>
                    <a:pt x="72" y="24"/>
                    <a:pt x="48" y="48"/>
                    <a:pt x="36" y="84"/>
                  </a:cubicBezTo>
                  <a:cubicBezTo>
                    <a:pt x="36" y="120"/>
                    <a:pt x="36" y="155"/>
                    <a:pt x="48" y="191"/>
                  </a:cubicBezTo>
                  <a:cubicBezTo>
                    <a:pt x="48" y="215"/>
                    <a:pt x="60" y="227"/>
                    <a:pt x="72" y="227"/>
                  </a:cubicBezTo>
                  <a:cubicBezTo>
                    <a:pt x="107" y="262"/>
                    <a:pt x="191" y="274"/>
                    <a:pt x="95" y="346"/>
                  </a:cubicBezTo>
                  <a:cubicBezTo>
                    <a:pt x="0" y="417"/>
                    <a:pt x="24" y="489"/>
                    <a:pt x="131" y="560"/>
                  </a:cubicBezTo>
                  <a:cubicBezTo>
                    <a:pt x="191" y="524"/>
                    <a:pt x="262" y="501"/>
                    <a:pt x="322" y="453"/>
                  </a:cubicBezTo>
                  <a:cubicBezTo>
                    <a:pt x="357" y="441"/>
                    <a:pt x="345" y="393"/>
                    <a:pt x="345" y="370"/>
                  </a:cubicBezTo>
                  <a:cubicBezTo>
                    <a:pt x="326" y="370"/>
                    <a:pt x="307" y="385"/>
                    <a:pt x="288" y="385"/>
                  </a:cubicBezTo>
                  <a:cubicBezTo>
                    <a:pt x="284" y="385"/>
                    <a:pt x="279" y="384"/>
                    <a:pt x="274" y="382"/>
                  </a:cubicBezTo>
                  <a:cubicBezTo>
                    <a:pt x="250" y="358"/>
                    <a:pt x="250" y="322"/>
                    <a:pt x="262" y="298"/>
                  </a:cubicBezTo>
                  <a:cubicBezTo>
                    <a:pt x="274" y="286"/>
                    <a:pt x="286" y="274"/>
                    <a:pt x="298" y="262"/>
                  </a:cubicBezTo>
                  <a:cubicBezTo>
                    <a:pt x="322" y="215"/>
                    <a:pt x="334" y="155"/>
                    <a:pt x="286" y="108"/>
                  </a:cubicBezTo>
                  <a:cubicBezTo>
                    <a:pt x="279" y="101"/>
                    <a:pt x="270" y="99"/>
                    <a:pt x="260" y="99"/>
                  </a:cubicBezTo>
                  <a:cubicBezTo>
                    <a:pt x="249" y="99"/>
                    <a:pt x="237" y="101"/>
                    <a:pt x="226" y="101"/>
                  </a:cubicBezTo>
                  <a:cubicBezTo>
                    <a:pt x="213" y="101"/>
                    <a:pt x="200" y="98"/>
                    <a:pt x="191" y="84"/>
                  </a:cubicBezTo>
                  <a:cubicBezTo>
                    <a:pt x="191" y="72"/>
                    <a:pt x="191" y="60"/>
                    <a:pt x="191" y="48"/>
                  </a:cubicBezTo>
                  <a:cubicBezTo>
                    <a:pt x="175" y="16"/>
                    <a:pt x="159" y="1"/>
                    <a:pt x="136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905507" y="2678462"/>
              <a:ext cx="9314" cy="12350"/>
            </a:xfrm>
            <a:custGeom>
              <a:avLst/>
              <a:gdLst/>
              <a:ahLst/>
              <a:cxnLst/>
              <a:rect l="l" t="t" r="r" b="b"/>
              <a:pathLst>
                <a:path w="227" h="301" extrusionOk="0">
                  <a:moveTo>
                    <a:pt x="227" y="1"/>
                  </a:moveTo>
                  <a:cubicBezTo>
                    <a:pt x="143" y="1"/>
                    <a:pt x="72" y="13"/>
                    <a:pt x="36" y="96"/>
                  </a:cubicBezTo>
                  <a:cubicBezTo>
                    <a:pt x="36" y="108"/>
                    <a:pt x="36" y="120"/>
                    <a:pt x="36" y="120"/>
                  </a:cubicBezTo>
                  <a:cubicBezTo>
                    <a:pt x="24" y="168"/>
                    <a:pt x="0" y="215"/>
                    <a:pt x="36" y="263"/>
                  </a:cubicBezTo>
                  <a:cubicBezTo>
                    <a:pt x="36" y="275"/>
                    <a:pt x="36" y="275"/>
                    <a:pt x="36" y="287"/>
                  </a:cubicBezTo>
                  <a:cubicBezTo>
                    <a:pt x="43" y="294"/>
                    <a:pt x="46" y="300"/>
                    <a:pt x="49" y="300"/>
                  </a:cubicBezTo>
                  <a:cubicBezTo>
                    <a:pt x="52" y="300"/>
                    <a:pt x="55" y="297"/>
                    <a:pt x="60" y="287"/>
                  </a:cubicBezTo>
                  <a:cubicBezTo>
                    <a:pt x="131" y="263"/>
                    <a:pt x="179" y="215"/>
                    <a:pt x="191" y="132"/>
                  </a:cubicBezTo>
                  <a:cubicBezTo>
                    <a:pt x="191" y="84"/>
                    <a:pt x="227" y="60"/>
                    <a:pt x="227" y="1"/>
                  </a:cubicBezTo>
                  <a:close/>
                </a:path>
              </a:pathLst>
            </a:custGeom>
            <a:solidFill>
              <a:srgbClr val="FFC0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884992" y="2657947"/>
              <a:ext cx="8698" cy="6031"/>
            </a:xfrm>
            <a:custGeom>
              <a:avLst/>
              <a:gdLst/>
              <a:ahLst/>
              <a:cxnLst/>
              <a:rect l="l" t="t" r="r" b="b"/>
              <a:pathLst>
                <a:path w="212" h="147" extrusionOk="0">
                  <a:moveTo>
                    <a:pt x="0" y="1"/>
                  </a:moveTo>
                  <a:cubicBezTo>
                    <a:pt x="12" y="84"/>
                    <a:pt x="84" y="96"/>
                    <a:pt x="131" y="144"/>
                  </a:cubicBezTo>
                  <a:cubicBezTo>
                    <a:pt x="133" y="145"/>
                    <a:pt x="136" y="146"/>
                    <a:pt x="139" y="146"/>
                  </a:cubicBezTo>
                  <a:cubicBezTo>
                    <a:pt x="159" y="146"/>
                    <a:pt x="203" y="118"/>
                    <a:pt x="203" y="108"/>
                  </a:cubicBezTo>
                  <a:cubicBezTo>
                    <a:pt x="212" y="81"/>
                    <a:pt x="201" y="68"/>
                    <a:pt x="184" y="68"/>
                  </a:cubicBezTo>
                  <a:cubicBezTo>
                    <a:pt x="179" y="68"/>
                    <a:pt x="173" y="69"/>
                    <a:pt x="167" y="72"/>
                  </a:cubicBezTo>
                  <a:cubicBezTo>
                    <a:pt x="162" y="73"/>
                    <a:pt x="158" y="74"/>
                    <a:pt x="155" y="74"/>
                  </a:cubicBezTo>
                  <a:cubicBezTo>
                    <a:pt x="109" y="74"/>
                    <a:pt x="118" y="12"/>
                    <a:pt x="9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3891351" y="2655526"/>
              <a:ext cx="2462" cy="2462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0"/>
                  </a:moveTo>
                  <a:cubicBezTo>
                    <a:pt x="36" y="0"/>
                    <a:pt x="12" y="0"/>
                    <a:pt x="0" y="24"/>
                  </a:cubicBezTo>
                  <a:cubicBezTo>
                    <a:pt x="12" y="60"/>
                    <a:pt x="36" y="60"/>
                    <a:pt x="60" y="60"/>
                  </a:cubicBezTo>
                  <a:cubicBezTo>
                    <a:pt x="60" y="36"/>
                    <a:pt x="60" y="24"/>
                    <a:pt x="60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3887413" y="2658726"/>
              <a:ext cx="23510" cy="27736"/>
            </a:xfrm>
            <a:custGeom>
              <a:avLst/>
              <a:gdLst/>
              <a:ahLst/>
              <a:cxnLst/>
              <a:rect l="l" t="t" r="r" b="b"/>
              <a:pathLst>
                <a:path w="573" h="676" extrusionOk="0">
                  <a:moveTo>
                    <a:pt x="306" y="224"/>
                  </a:moveTo>
                  <a:cubicBezTo>
                    <a:pt x="330" y="224"/>
                    <a:pt x="359" y="246"/>
                    <a:pt x="386" y="246"/>
                  </a:cubicBezTo>
                  <a:cubicBezTo>
                    <a:pt x="397" y="246"/>
                    <a:pt x="407" y="242"/>
                    <a:pt x="418" y="232"/>
                  </a:cubicBezTo>
                  <a:lnTo>
                    <a:pt x="418" y="232"/>
                  </a:lnTo>
                  <a:cubicBezTo>
                    <a:pt x="401" y="252"/>
                    <a:pt x="385" y="259"/>
                    <a:pt x="368" y="259"/>
                  </a:cubicBezTo>
                  <a:cubicBezTo>
                    <a:pt x="342" y="259"/>
                    <a:pt x="315" y="242"/>
                    <a:pt x="288" y="242"/>
                  </a:cubicBezTo>
                  <a:cubicBezTo>
                    <a:pt x="284" y="242"/>
                    <a:pt x="279" y="243"/>
                    <a:pt x="275" y="244"/>
                  </a:cubicBezTo>
                  <a:cubicBezTo>
                    <a:pt x="284" y="229"/>
                    <a:pt x="294" y="224"/>
                    <a:pt x="306" y="224"/>
                  </a:cubicBezTo>
                  <a:close/>
                  <a:moveTo>
                    <a:pt x="251" y="0"/>
                  </a:moveTo>
                  <a:cubicBezTo>
                    <a:pt x="233" y="0"/>
                    <a:pt x="214" y="5"/>
                    <a:pt x="191" y="18"/>
                  </a:cubicBezTo>
                  <a:cubicBezTo>
                    <a:pt x="203" y="41"/>
                    <a:pt x="168" y="77"/>
                    <a:pt x="215" y="89"/>
                  </a:cubicBezTo>
                  <a:cubicBezTo>
                    <a:pt x="263" y="113"/>
                    <a:pt x="239" y="125"/>
                    <a:pt x="215" y="137"/>
                  </a:cubicBezTo>
                  <a:cubicBezTo>
                    <a:pt x="132" y="172"/>
                    <a:pt x="108" y="208"/>
                    <a:pt x="84" y="315"/>
                  </a:cubicBezTo>
                  <a:cubicBezTo>
                    <a:pt x="84" y="339"/>
                    <a:pt x="72" y="351"/>
                    <a:pt x="49" y="363"/>
                  </a:cubicBezTo>
                  <a:cubicBezTo>
                    <a:pt x="37" y="363"/>
                    <a:pt x="25" y="375"/>
                    <a:pt x="25" y="375"/>
                  </a:cubicBezTo>
                  <a:cubicBezTo>
                    <a:pt x="37" y="387"/>
                    <a:pt x="37" y="411"/>
                    <a:pt x="49" y="411"/>
                  </a:cubicBezTo>
                  <a:cubicBezTo>
                    <a:pt x="70" y="419"/>
                    <a:pt x="88" y="423"/>
                    <a:pt x="104" y="423"/>
                  </a:cubicBezTo>
                  <a:cubicBezTo>
                    <a:pt x="135" y="423"/>
                    <a:pt x="161" y="410"/>
                    <a:pt x="191" y="387"/>
                  </a:cubicBezTo>
                  <a:cubicBezTo>
                    <a:pt x="215" y="363"/>
                    <a:pt x="243" y="345"/>
                    <a:pt x="273" y="345"/>
                  </a:cubicBezTo>
                  <a:cubicBezTo>
                    <a:pt x="289" y="345"/>
                    <a:pt x="306" y="350"/>
                    <a:pt x="322" y="363"/>
                  </a:cubicBezTo>
                  <a:cubicBezTo>
                    <a:pt x="322" y="375"/>
                    <a:pt x="334" y="375"/>
                    <a:pt x="334" y="387"/>
                  </a:cubicBezTo>
                  <a:cubicBezTo>
                    <a:pt x="346" y="411"/>
                    <a:pt x="334" y="411"/>
                    <a:pt x="310" y="411"/>
                  </a:cubicBezTo>
                  <a:cubicBezTo>
                    <a:pt x="275" y="411"/>
                    <a:pt x="263" y="434"/>
                    <a:pt x="263" y="470"/>
                  </a:cubicBezTo>
                  <a:cubicBezTo>
                    <a:pt x="263" y="494"/>
                    <a:pt x="299" y="518"/>
                    <a:pt x="263" y="530"/>
                  </a:cubicBezTo>
                  <a:cubicBezTo>
                    <a:pt x="215" y="506"/>
                    <a:pt x="179" y="482"/>
                    <a:pt x="144" y="458"/>
                  </a:cubicBezTo>
                  <a:cubicBezTo>
                    <a:pt x="133" y="456"/>
                    <a:pt x="123" y="455"/>
                    <a:pt x="114" y="455"/>
                  </a:cubicBezTo>
                  <a:cubicBezTo>
                    <a:pt x="72" y="455"/>
                    <a:pt x="42" y="476"/>
                    <a:pt x="13" y="506"/>
                  </a:cubicBezTo>
                  <a:cubicBezTo>
                    <a:pt x="1" y="530"/>
                    <a:pt x="25" y="553"/>
                    <a:pt x="37" y="577"/>
                  </a:cubicBezTo>
                  <a:cubicBezTo>
                    <a:pt x="49" y="589"/>
                    <a:pt x="60" y="589"/>
                    <a:pt x="84" y="589"/>
                  </a:cubicBezTo>
                  <a:lnTo>
                    <a:pt x="263" y="637"/>
                  </a:lnTo>
                  <a:cubicBezTo>
                    <a:pt x="263" y="637"/>
                    <a:pt x="275" y="637"/>
                    <a:pt x="287" y="649"/>
                  </a:cubicBezTo>
                  <a:cubicBezTo>
                    <a:pt x="316" y="667"/>
                    <a:pt x="341" y="675"/>
                    <a:pt x="363" y="675"/>
                  </a:cubicBezTo>
                  <a:cubicBezTo>
                    <a:pt x="411" y="675"/>
                    <a:pt x="444" y="635"/>
                    <a:pt x="477" y="577"/>
                  </a:cubicBezTo>
                  <a:cubicBezTo>
                    <a:pt x="394" y="553"/>
                    <a:pt x="441" y="470"/>
                    <a:pt x="418" y="422"/>
                  </a:cubicBezTo>
                  <a:cubicBezTo>
                    <a:pt x="418" y="411"/>
                    <a:pt x="441" y="399"/>
                    <a:pt x="453" y="399"/>
                  </a:cubicBezTo>
                  <a:cubicBezTo>
                    <a:pt x="466" y="405"/>
                    <a:pt x="486" y="415"/>
                    <a:pt x="502" y="415"/>
                  </a:cubicBezTo>
                  <a:cubicBezTo>
                    <a:pt x="515" y="415"/>
                    <a:pt x="525" y="408"/>
                    <a:pt x="525" y="387"/>
                  </a:cubicBezTo>
                  <a:cubicBezTo>
                    <a:pt x="525" y="351"/>
                    <a:pt x="572" y="291"/>
                    <a:pt x="501" y="268"/>
                  </a:cubicBezTo>
                  <a:cubicBezTo>
                    <a:pt x="465" y="256"/>
                    <a:pt x="441" y="232"/>
                    <a:pt x="418" y="232"/>
                  </a:cubicBezTo>
                  <a:cubicBezTo>
                    <a:pt x="418" y="196"/>
                    <a:pt x="418" y="149"/>
                    <a:pt x="418" y="113"/>
                  </a:cubicBezTo>
                  <a:cubicBezTo>
                    <a:pt x="361" y="75"/>
                    <a:pt x="319" y="0"/>
                    <a:pt x="251" y="0"/>
                  </a:cubicBezTo>
                  <a:close/>
                </a:path>
              </a:pathLst>
            </a:custGeom>
            <a:solidFill>
              <a:srgbClr val="FFC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3898327" y="2682401"/>
              <a:ext cx="10134" cy="7755"/>
            </a:xfrm>
            <a:custGeom>
              <a:avLst/>
              <a:gdLst/>
              <a:ahLst/>
              <a:cxnLst/>
              <a:rect l="l" t="t" r="r" b="b"/>
              <a:pathLst>
                <a:path w="247" h="189" extrusionOk="0">
                  <a:moveTo>
                    <a:pt x="211" y="0"/>
                  </a:moveTo>
                  <a:cubicBezTo>
                    <a:pt x="164" y="48"/>
                    <a:pt x="92" y="48"/>
                    <a:pt x="44" y="72"/>
                  </a:cubicBezTo>
                  <a:cubicBezTo>
                    <a:pt x="44" y="76"/>
                    <a:pt x="43" y="77"/>
                    <a:pt x="41" y="77"/>
                  </a:cubicBezTo>
                  <a:cubicBezTo>
                    <a:pt x="37" y="77"/>
                    <a:pt x="29" y="72"/>
                    <a:pt x="21" y="72"/>
                  </a:cubicBezTo>
                  <a:cubicBezTo>
                    <a:pt x="21" y="84"/>
                    <a:pt x="9" y="107"/>
                    <a:pt x="9" y="131"/>
                  </a:cubicBezTo>
                  <a:cubicBezTo>
                    <a:pt x="0" y="157"/>
                    <a:pt x="4" y="176"/>
                    <a:pt x="25" y="176"/>
                  </a:cubicBezTo>
                  <a:cubicBezTo>
                    <a:pt x="33" y="176"/>
                    <a:pt x="43" y="174"/>
                    <a:pt x="56" y="167"/>
                  </a:cubicBezTo>
                  <a:cubicBezTo>
                    <a:pt x="63" y="160"/>
                    <a:pt x="70" y="153"/>
                    <a:pt x="75" y="153"/>
                  </a:cubicBezTo>
                  <a:cubicBezTo>
                    <a:pt x="78" y="153"/>
                    <a:pt x="80" y="157"/>
                    <a:pt x="80" y="167"/>
                  </a:cubicBezTo>
                  <a:cubicBezTo>
                    <a:pt x="92" y="183"/>
                    <a:pt x="104" y="188"/>
                    <a:pt x="115" y="188"/>
                  </a:cubicBezTo>
                  <a:cubicBezTo>
                    <a:pt x="138" y="188"/>
                    <a:pt x="160" y="167"/>
                    <a:pt x="175" y="167"/>
                  </a:cubicBezTo>
                  <a:lnTo>
                    <a:pt x="211" y="167"/>
                  </a:lnTo>
                  <a:cubicBezTo>
                    <a:pt x="223" y="131"/>
                    <a:pt x="223" y="107"/>
                    <a:pt x="235" y="84"/>
                  </a:cubicBezTo>
                  <a:cubicBezTo>
                    <a:pt x="247" y="48"/>
                    <a:pt x="247" y="24"/>
                    <a:pt x="211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3862507" y="2678954"/>
              <a:ext cx="6401" cy="5908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120" y="1"/>
                  </a:moveTo>
                  <a:cubicBezTo>
                    <a:pt x="72" y="1"/>
                    <a:pt x="60" y="25"/>
                    <a:pt x="60" y="72"/>
                  </a:cubicBezTo>
                  <a:cubicBezTo>
                    <a:pt x="60" y="72"/>
                    <a:pt x="60" y="72"/>
                    <a:pt x="48" y="84"/>
                  </a:cubicBezTo>
                  <a:cubicBezTo>
                    <a:pt x="36" y="96"/>
                    <a:pt x="1" y="84"/>
                    <a:pt x="1" y="108"/>
                  </a:cubicBezTo>
                  <a:cubicBezTo>
                    <a:pt x="13" y="120"/>
                    <a:pt x="48" y="132"/>
                    <a:pt x="60" y="144"/>
                  </a:cubicBezTo>
                  <a:cubicBezTo>
                    <a:pt x="108" y="144"/>
                    <a:pt x="144" y="108"/>
                    <a:pt x="155" y="48"/>
                  </a:cubicBezTo>
                  <a:cubicBezTo>
                    <a:pt x="155" y="25"/>
                    <a:pt x="144" y="13"/>
                    <a:pt x="120" y="1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3893772" y="2656757"/>
              <a:ext cx="11776" cy="6606"/>
            </a:xfrm>
            <a:custGeom>
              <a:avLst/>
              <a:gdLst/>
              <a:ahLst/>
              <a:cxnLst/>
              <a:rect l="l" t="t" r="r" b="b"/>
              <a:pathLst>
                <a:path w="287" h="161" extrusionOk="0">
                  <a:moveTo>
                    <a:pt x="147" y="0"/>
                  </a:moveTo>
                  <a:cubicBezTo>
                    <a:pt x="130" y="0"/>
                    <a:pt x="113" y="3"/>
                    <a:pt x="96" y="6"/>
                  </a:cubicBezTo>
                  <a:cubicBezTo>
                    <a:pt x="60" y="6"/>
                    <a:pt x="36" y="18"/>
                    <a:pt x="1" y="30"/>
                  </a:cubicBezTo>
                  <a:lnTo>
                    <a:pt x="36" y="66"/>
                  </a:lnTo>
                  <a:cubicBezTo>
                    <a:pt x="84" y="66"/>
                    <a:pt x="120" y="66"/>
                    <a:pt x="144" y="113"/>
                  </a:cubicBezTo>
                  <a:cubicBezTo>
                    <a:pt x="167" y="161"/>
                    <a:pt x="215" y="161"/>
                    <a:pt x="263" y="161"/>
                  </a:cubicBezTo>
                  <a:cubicBezTo>
                    <a:pt x="263" y="137"/>
                    <a:pt x="275" y="113"/>
                    <a:pt x="286" y="89"/>
                  </a:cubicBezTo>
                  <a:cubicBezTo>
                    <a:pt x="275" y="89"/>
                    <a:pt x="251" y="78"/>
                    <a:pt x="251" y="66"/>
                  </a:cubicBezTo>
                  <a:cubicBezTo>
                    <a:pt x="225" y="15"/>
                    <a:pt x="188" y="0"/>
                    <a:pt x="147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908420" y="2663239"/>
              <a:ext cx="4924" cy="2298"/>
            </a:xfrm>
            <a:custGeom>
              <a:avLst/>
              <a:gdLst/>
              <a:ahLst/>
              <a:cxnLst/>
              <a:rect l="l" t="t" r="r" b="b"/>
              <a:pathLst>
                <a:path w="120" h="56" extrusionOk="0">
                  <a:moveTo>
                    <a:pt x="67" y="1"/>
                  </a:moveTo>
                  <a:cubicBezTo>
                    <a:pt x="53" y="1"/>
                    <a:pt x="39" y="3"/>
                    <a:pt x="25" y="3"/>
                  </a:cubicBezTo>
                  <a:cubicBezTo>
                    <a:pt x="13" y="3"/>
                    <a:pt x="1" y="15"/>
                    <a:pt x="1" y="39"/>
                  </a:cubicBezTo>
                  <a:cubicBezTo>
                    <a:pt x="9" y="47"/>
                    <a:pt x="18" y="55"/>
                    <a:pt x="26" y="55"/>
                  </a:cubicBezTo>
                  <a:cubicBezTo>
                    <a:pt x="30" y="55"/>
                    <a:pt x="33" y="54"/>
                    <a:pt x="37" y="50"/>
                  </a:cubicBezTo>
                  <a:cubicBezTo>
                    <a:pt x="60" y="50"/>
                    <a:pt x="96" y="39"/>
                    <a:pt x="120" y="27"/>
                  </a:cubicBezTo>
                  <a:cubicBezTo>
                    <a:pt x="106" y="5"/>
                    <a:pt x="87" y="1"/>
                    <a:pt x="67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3895249" y="2665742"/>
              <a:ext cx="9314" cy="6072"/>
            </a:xfrm>
            <a:custGeom>
              <a:avLst/>
              <a:gdLst/>
              <a:ahLst/>
              <a:cxnLst/>
              <a:rect l="l" t="t" r="r" b="b"/>
              <a:pathLst>
                <a:path w="227" h="148" extrusionOk="0">
                  <a:moveTo>
                    <a:pt x="102" y="1"/>
                  </a:moveTo>
                  <a:cubicBezTo>
                    <a:pt x="91" y="1"/>
                    <a:pt x="84" y="5"/>
                    <a:pt x="84" y="13"/>
                  </a:cubicBezTo>
                  <a:cubicBezTo>
                    <a:pt x="84" y="97"/>
                    <a:pt x="0" y="37"/>
                    <a:pt x="0" y="97"/>
                  </a:cubicBezTo>
                  <a:cubicBezTo>
                    <a:pt x="17" y="97"/>
                    <a:pt x="35" y="96"/>
                    <a:pt x="53" y="96"/>
                  </a:cubicBezTo>
                  <a:cubicBezTo>
                    <a:pt x="99" y="96"/>
                    <a:pt x="145" y="102"/>
                    <a:pt x="179" y="144"/>
                  </a:cubicBezTo>
                  <a:cubicBezTo>
                    <a:pt x="181" y="146"/>
                    <a:pt x="184" y="147"/>
                    <a:pt x="187" y="147"/>
                  </a:cubicBezTo>
                  <a:cubicBezTo>
                    <a:pt x="199" y="147"/>
                    <a:pt x="215" y="128"/>
                    <a:pt x="215" y="109"/>
                  </a:cubicBezTo>
                  <a:cubicBezTo>
                    <a:pt x="227" y="97"/>
                    <a:pt x="227" y="85"/>
                    <a:pt x="227" y="61"/>
                  </a:cubicBezTo>
                  <a:cubicBezTo>
                    <a:pt x="203" y="61"/>
                    <a:pt x="191" y="61"/>
                    <a:pt x="167" y="37"/>
                  </a:cubicBezTo>
                  <a:cubicBezTo>
                    <a:pt x="152" y="14"/>
                    <a:pt x="121" y="1"/>
                    <a:pt x="102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901117" y="2678298"/>
              <a:ext cx="1969" cy="2175"/>
            </a:xfrm>
            <a:custGeom>
              <a:avLst/>
              <a:gdLst/>
              <a:ahLst/>
              <a:cxnLst/>
              <a:rect l="l" t="t" r="r" b="b"/>
              <a:pathLst>
                <a:path w="48" h="53" extrusionOk="0">
                  <a:moveTo>
                    <a:pt x="39" y="0"/>
                  </a:moveTo>
                  <a:cubicBezTo>
                    <a:pt x="36" y="0"/>
                    <a:pt x="31" y="1"/>
                    <a:pt x="24" y="5"/>
                  </a:cubicBezTo>
                  <a:cubicBezTo>
                    <a:pt x="12" y="5"/>
                    <a:pt x="0" y="17"/>
                    <a:pt x="0" y="17"/>
                  </a:cubicBezTo>
                  <a:cubicBezTo>
                    <a:pt x="0" y="41"/>
                    <a:pt x="12" y="53"/>
                    <a:pt x="24" y="53"/>
                  </a:cubicBezTo>
                  <a:cubicBezTo>
                    <a:pt x="48" y="53"/>
                    <a:pt x="48" y="41"/>
                    <a:pt x="48" y="17"/>
                  </a:cubicBezTo>
                  <a:cubicBezTo>
                    <a:pt x="48" y="8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" name="Google Shape;165;p8"/>
            <p:cNvSpPr/>
            <p:nvPr/>
          </p:nvSpPr>
          <p:spPr>
            <a:xfrm rot="-3652980">
              <a:off x="1526574" y="-1142034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7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95" y="4746370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614" y="4222464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322" y="242448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19" y="598132"/>
            <a:ext cx="140163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177" y="266118"/>
            <a:ext cx="1253251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99" y="1733407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403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6715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00867" y="-634350"/>
            <a:ext cx="2173509" cy="14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84715" y="3582665"/>
            <a:ext cx="1500740" cy="10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07500" y="3289392"/>
            <a:ext cx="3091075" cy="14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975">
            <a:off x="-1080706" y="154689"/>
            <a:ext cx="3437486" cy="162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992641">
            <a:off x="7547241" y="2579428"/>
            <a:ext cx="2631501" cy="124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">
            <a:off x="3027307" y="3737696"/>
            <a:ext cx="4086315" cy="192954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 txBox="1">
            <a:spLocks noGrp="1"/>
          </p:cNvSpPr>
          <p:nvPr>
            <p:ph type="title"/>
          </p:nvPr>
        </p:nvSpPr>
        <p:spPr>
          <a:xfrm>
            <a:off x="1388100" y="972750"/>
            <a:ext cx="6367800" cy="2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5" name="Google Shape;135;p8"/>
          <p:cNvSpPr/>
          <p:nvPr/>
        </p:nvSpPr>
        <p:spPr>
          <a:xfrm>
            <a:off x="7996565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6" name="Google Shape;136;p8"/>
          <p:cNvSpPr/>
          <p:nvPr/>
        </p:nvSpPr>
        <p:spPr>
          <a:xfrm>
            <a:off x="624600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rgbClr val="FEE0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>
            <a:off x="3141626" y="34662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7043819" y="1419840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9" name="Google Shape;139;p8"/>
          <p:cNvSpPr/>
          <p:nvPr/>
        </p:nvSpPr>
        <p:spPr>
          <a:xfrm>
            <a:off x="1285827" y="361465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40" name="Google Shape;140;p8"/>
          <p:cNvGrpSpPr/>
          <p:nvPr/>
        </p:nvGrpSpPr>
        <p:grpSpPr>
          <a:xfrm rot="5400000">
            <a:off x="2600037" y="-1154944"/>
            <a:ext cx="4250548" cy="7844887"/>
            <a:chOff x="872085" y="-1146995"/>
            <a:chExt cx="3255130" cy="6007725"/>
          </a:xfrm>
        </p:grpSpPr>
        <p:sp>
          <p:nvSpPr>
            <p:cNvPr id="141" name="Google Shape;141;p8"/>
            <p:cNvSpPr/>
            <p:nvPr/>
          </p:nvSpPr>
          <p:spPr>
            <a:xfrm rot="-5201321">
              <a:off x="3164819" y="298103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397895" y="4803985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-4715776">
              <a:off x="3824253" y="7328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854219" y="2660408"/>
              <a:ext cx="51821" cy="34260"/>
            </a:xfrm>
            <a:custGeom>
              <a:avLst/>
              <a:gdLst/>
              <a:ahLst/>
              <a:cxnLst/>
              <a:rect l="l" t="t" r="r" b="b"/>
              <a:pathLst>
                <a:path w="1263" h="835" extrusionOk="0">
                  <a:moveTo>
                    <a:pt x="524" y="0"/>
                  </a:moveTo>
                  <a:cubicBezTo>
                    <a:pt x="488" y="12"/>
                    <a:pt x="441" y="24"/>
                    <a:pt x="417" y="48"/>
                  </a:cubicBezTo>
                  <a:cubicBezTo>
                    <a:pt x="274" y="143"/>
                    <a:pt x="119" y="239"/>
                    <a:pt x="0" y="358"/>
                  </a:cubicBezTo>
                  <a:cubicBezTo>
                    <a:pt x="24" y="405"/>
                    <a:pt x="60" y="441"/>
                    <a:pt x="72" y="500"/>
                  </a:cubicBezTo>
                  <a:cubicBezTo>
                    <a:pt x="120" y="626"/>
                    <a:pt x="254" y="720"/>
                    <a:pt x="404" y="720"/>
                  </a:cubicBezTo>
                  <a:cubicBezTo>
                    <a:pt x="439" y="720"/>
                    <a:pt x="476" y="714"/>
                    <a:pt x="512" y="703"/>
                  </a:cubicBezTo>
                  <a:cubicBezTo>
                    <a:pt x="557" y="684"/>
                    <a:pt x="598" y="676"/>
                    <a:pt x="636" y="676"/>
                  </a:cubicBezTo>
                  <a:cubicBezTo>
                    <a:pt x="742" y="676"/>
                    <a:pt x="830" y="737"/>
                    <a:pt x="917" y="798"/>
                  </a:cubicBezTo>
                  <a:cubicBezTo>
                    <a:pt x="954" y="823"/>
                    <a:pt x="1000" y="835"/>
                    <a:pt x="1046" y="835"/>
                  </a:cubicBezTo>
                  <a:cubicBezTo>
                    <a:pt x="1134" y="835"/>
                    <a:pt x="1223" y="793"/>
                    <a:pt x="1262" y="715"/>
                  </a:cubicBezTo>
                  <a:cubicBezTo>
                    <a:pt x="1227" y="643"/>
                    <a:pt x="1119" y="703"/>
                    <a:pt x="1108" y="608"/>
                  </a:cubicBezTo>
                  <a:cubicBezTo>
                    <a:pt x="1024" y="548"/>
                    <a:pt x="929" y="560"/>
                    <a:pt x="846" y="512"/>
                  </a:cubicBezTo>
                  <a:cubicBezTo>
                    <a:pt x="717" y="476"/>
                    <a:pt x="602" y="375"/>
                    <a:pt x="474" y="375"/>
                  </a:cubicBezTo>
                  <a:cubicBezTo>
                    <a:pt x="460" y="375"/>
                    <a:pt x="446" y="376"/>
                    <a:pt x="432" y="379"/>
                  </a:cubicBezTo>
                  <a:lnTo>
                    <a:pt x="432" y="379"/>
                  </a:lnTo>
                  <a:cubicBezTo>
                    <a:pt x="454" y="369"/>
                    <a:pt x="477" y="357"/>
                    <a:pt x="500" y="346"/>
                  </a:cubicBezTo>
                  <a:cubicBezTo>
                    <a:pt x="537" y="324"/>
                    <a:pt x="570" y="297"/>
                    <a:pt x="606" y="297"/>
                  </a:cubicBezTo>
                  <a:cubicBezTo>
                    <a:pt x="628" y="297"/>
                    <a:pt x="652" y="307"/>
                    <a:pt x="679" y="334"/>
                  </a:cubicBezTo>
                  <a:cubicBezTo>
                    <a:pt x="691" y="344"/>
                    <a:pt x="703" y="348"/>
                    <a:pt x="713" y="348"/>
                  </a:cubicBezTo>
                  <a:cubicBezTo>
                    <a:pt x="752" y="348"/>
                    <a:pt x="777" y="288"/>
                    <a:pt x="786" y="250"/>
                  </a:cubicBezTo>
                  <a:cubicBezTo>
                    <a:pt x="798" y="155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FFC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865461" y="2656510"/>
              <a:ext cx="38609" cy="27080"/>
            </a:xfrm>
            <a:custGeom>
              <a:avLst/>
              <a:gdLst/>
              <a:ahLst/>
              <a:cxnLst/>
              <a:rect l="l" t="t" r="r" b="b"/>
              <a:pathLst>
                <a:path w="941" h="660" extrusionOk="0">
                  <a:moveTo>
                    <a:pt x="631" y="0"/>
                  </a:moveTo>
                  <a:cubicBezTo>
                    <a:pt x="607" y="0"/>
                    <a:pt x="584" y="12"/>
                    <a:pt x="572" y="36"/>
                  </a:cubicBezTo>
                  <a:cubicBezTo>
                    <a:pt x="560" y="60"/>
                    <a:pt x="560" y="95"/>
                    <a:pt x="584" y="119"/>
                  </a:cubicBezTo>
                  <a:cubicBezTo>
                    <a:pt x="548" y="95"/>
                    <a:pt x="512" y="60"/>
                    <a:pt x="476" y="36"/>
                  </a:cubicBezTo>
                  <a:cubicBezTo>
                    <a:pt x="393" y="36"/>
                    <a:pt x="322" y="48"/>
                    <a:pt x="250" y="95"/>
                  </a:cubicBezTo>
                  <a:cubicBezTo>
                    <a:pt x="322" y="107"/>
                    <a:pt x="369" y="143"/>
                    <a:pt x="441" y="179"/>
                  </a:cubicBezTo>
                  <a:cubicBezTo>
                    <a:pt x="393" y="191"/>
                    <a:pt x="369" y="203"/>
                    <a:pt x="333" y="203"/>
                  </a:cubicBezTo>
                  <a:cubicBezTo>
                    <a:pt x="357" y="250"/>
                    <a:pt x="369" y="274"/>
                    <a:pt x="429" y="274"/>
                  </a:cubicBezTo>
                  <a:cubicBezTo>
                    <a:pt x="476" y="274"/>
                    <a:pt x="512" y="322"/>
                    <a:pt x="476" y="357"/>
                  </a:cubicBezTo>
                  <a:cubicBezTo>
                    <a:pt x="464" y="381"/>
                    <a:pt x="464" y="417"/>
                    <a:pt x="417" y="417"/>
                  </a:cubicBezTo>
                  <a:cubicBezTo>
                    <a:pt x="417" y="405"/>
                    <a:pt x="405" y="381"/>
                    <a:pt x="393" y="357"/>
                  </a:cubicBezTo>
                  <a:cubicBezTo>
                    <a:pt x="393" y="345"/>
                    <a:pt x="381" y="334"/>
                    <a:pt x="369" y="322"/>
                  </a:cubicBezTo>
                  <a:cubicBezTo>
                    <a:pt x="353" y="305"/>
                    <a:pt x="339" y="296"/>
                    <a:pt x="326" y="296"/>
                  </a:cubicBezTo>
                  <a:cubicBezTo>
                    <a:pt x="311" y="296"/>
                    <a:pt x="299" y="308"/>
                    <a:pt x="286" y="334"/>
                  </a:cubicBezTo>
                  <a:cubicBezTo>
                    <a:pt x="262" y="357"/>
                    <a:pt x="250" y="405"/>
                    <a:pt x="214" y="417"/>
                  </a:cubicBezTo>
                  <a:cubicBezTo>
                    <a:pt x="131" y="429"/>
                    <a:pt x="83" y="500"/>
                    <a:pt x="0" y="500"/>
                  </a:cubicBezTo>
                  <a:cubicBezTo>
                    <a:pt x="83" y="512"/>
                    <a:pt x="167" y="512"/>
                    <a:pt x="250" y="512"/>
                  </a:cubicBezTo>
                  <a:cubicBezTo>
                    <a:pt x="264" y="512"/>
                    <a:pt x="279" y="510"/>
                    <a:pt x="292" y="510"/>
                  </a:cubicBezTo>
                  <a:cubicBezTo>
                    <a:pt x="313" y="510"/>
                    <a:pt x="331" y="515"/>
                    <a:pt x="345" y="536"/>
                  </a:cubicBezTo>
                  <a:cubicBezTo>
                    <a:pt x="393" y="595"/>
                    <a:pt x="476" y="595"/>
                    <a:pt x="536" y="655"/>
                  </a:cubicBezTo>
                  <a:cubicBezTo>
                    <a:pt x="536" y="658"/>
                    <a:pt x="538" y="660"/>
                    <a:pt x="540" y="660"/>
                  </a:cubicBezTo>
                  <a:cubicBezTo>
                    <a:pt x="548" y="660"/>
                    <a:pt x="563" y="649"/>
                    <a:pt x="572" y="631"/>
                  </a:cubicBezTo>
                  <a:cubicBezTo>
                    <a:pt x="596" y="591"/>
                    <a:pt x="626" y="567"/>
                    <a:pt x="665" y="567"/>
                  </a:cubicBezTo>
                  <a:cubicBezTo>
                    <a:pt x="683" y="567"/>
                    <a:pt x="703" y="572"/>
                    <a:pt x="726" y="584"/>
                  </a:cubicBezTo>
                  <a:cubicBezTo>
                    <a:pt x="748" y="591"/>
                    <a:pt x="777" y="610"/>
                    <a:pt x="800" y="610"/>
                  </a:cubicBezTo>
                  <a:cubicBezTo>
                    <a:pt x="816" y="610"/>
                    <a:pt x="829" y="601"/>
                    <a:pt x="834" y="572"/>
                  </a:cubicBezTo>
                  <a:cubicBezTo>
                    <a:pt x="845" y="512"/>
                    <a:pt x="941" y="476"/>
                    <a:pt x="869" y="405"/>
                  </a:cubicBezTo>
                  <a:cubicBezTo>
                    <a:pt x="851" y="381"/>
                    <a:pt x="831" y="372"/>
                    <a:pt x="807" y="372"/>
                  </a:cubicBezTo>
                  <a:cubicBezTo>
                    <a:pt x="783" y="372"/>
                    <a:pt x="756" y="381"/>
                    <a:pt x="726" y="393"/>
                  </a:cubicBezTo>
                  <a:cubicBezTo>
                    <a:pt x="703" y="405"/>
                    <a:pt x="679" y="429"/>
                    <a:pt x="643" y="429"/>
                  </a:cubicBezTo>
                  <a:cubicBezTo>
                    <a:pt x="667" y="345"/>
                    <a:pt x="679" y="262"/>
                    <a:pt x="762" y="214"/>
                  </a:cubicBezTo>
                  <a:cubicBezTo>
                    <a:pt x="834" y="179"/>
                    <a:pt x="786" y="131"/>
                    <a:pt x="762" y="84"/>
                  </a:cubicBezTo>
                  <a:cubicBezTo>
                    <a:pt x="750" y="72"/>
                    <a:pt x="738" y="60"/>
                    <a:pt x="726" y="36"/>
                  </a:cubicBezTo>
                  <a:cubicBezTo>
                    <a:pt x="714" y="36"/>
                    <a:pt x="703" y="24"/>
                    <a:pt x="691" y="12"/>
                  </a:cubicBezTo>
                  <a:cubicBezTo>
                    <a:pt x="667" y="12"/>
                    <a:pt x="655" y="12"/>
                    <a:pt x="631" y="0"/>
                  </a:cubicBezTo>
                  <a:close/>
                </a:path>
              </a:pathLst>
            </a:custGeom>
            <a:solidFill>
              <a:srgbClr val="FF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3851757" y="2678133"/>
              <a:ext cx="55760" cy="20925"/>
            </a:xfrm>
            <a:custGeom>
              <a:avLst/>
              <a:gdLst/>
              <a:ahLst/>
              <a:cxnLst/>
              <a:rect l="l" t="t" r="r" b="b"/>
              <a:pathLst>
                <a:path w="1359" h="510" extrusionOk="0">
                  <a:moveTo>
                    <a:pt x="87" y="0"/>
                  </a:moveTo>
                  <a:cubicBezTo>
                    <a:pt x="72" y="0"/>
                    <a:pt x="55" y="7"/>
                    <a:pt x="36" y="21"/>
                  </a:cubicBezTo>
                  <a:cubicBezTo>
                    <a:pt x="1" y="57"/>
                    <a:pt x="1" y="92"/>
                    <a:pt x="25" y="140"/>
                  </a:cubicBezTo>
                  <a:cubicBezTo>
                    <a:pt x="84" y="235"/>
                    <a:pt x="179" y="283"/>
                    <a:pt x="298" y="307"/>
                  </a:cubicBezTo>
                  <a:cubicBezTo>
                    <a:pt x="309" y="309"/>
                    <a:pt x="321" y="309"/>
                    <a:pt x="332" y="309"/>
                  </a:cubicBezTo>
                  <a:cubicBezTo>
                    <a:pt x="345" y="309"/>
                    <a:pt x="357" y="309"/>
                    <a:pt x="369" y="309"/>
                  </a:cubicBezTo>
                  <a:cubicBezTo>
                    <a:pt x="406" y="309"/>
                    <a:pt x="439" y="315"/>
                    <a:pt x="453" y="366"/>
                  </a:cubicBezTo>
                  <a:cubicBezTo>
                    <a:pt x="477" y="390"/>
                    <a:pt x="513" y="390"/>
                    <a:pt x="548" y="390"/>
                  </a:cubicBezTo>
                  <a:cubicBezTo>
                    <a:pt x="727" y="402"/>
                    <a:pt x="906" y="438"/>
                    <a:pt x="1084" y="485"/>
                  </a:cubicBezTo>
                  <a:cubicBezTo>
                    <a:pt x="1135" y="501"/>
                    <a:pt x="1172" y="510"/>
                    <a:pt x="1203" y="510"/>
                  </a:cubicBezTo>
                  <a:cubicBezTo>
                    <a:pt x="1266" y="510"/>
                    <a:pt x="1298" y="471"/>
                    <a:pt x="1346" y="366"/>
                  </a:cubicBezTo>
                  <a:cubicBezTo>
                    <a:pt x="1358" y="342"/>
                    <a:pt x="1358" y="330"/>
                    <a:pt x="1358" y="307"/>
                  </a:cubicBezTo>
                  <a:cubicBezTo>
                    <a:pt x="1358" y="295"/>
                    <a:pt x="1358" y="283"/>
                    <a:pt x="1346" y="259"/>
                  </a:cubicBezTo>
                  <a:cubicBezTo>
                    <a:pt x="1334" y="259"/>
                    <a:pt x="1322" y="259"/>
                    <a:pt x="1310" y="271"/>
                  </a:cubicBezTo>
                  <a:cubicBezTo>
                    <a:pt x="1310" y="283"/>
                    <a:pt x="1310" y="319"/>
                    <a:pt x="1287" y="319"/>
                  </a:cubicBezTo>
                  <a:cubicBezTo>
                    <a:pt x="1227" y="330"/>
                    <a:pt x="1156" y="342"/>
                    <a:pt x="1096" y="390"/>
                  </a:cubicBezTo>
                  <a:cubicBezTo>
                    <a:pt x="1090" y="393"/>
                    <a:pt x="1082" y="395"/>
                    <a:pt x="1075" y="395"/>
                  </a:cubicBezTo>
                  <a:cubicBezTo>
                    <a:pt x="1054" y="395"/>
                    <a:pt x="1030" y="384"/>
                    <a:pt x="1013" y="366"/>
                  </a:cubicBezTo>
                  <a:cubicBezTo>
                    <a:pt x="989" y="330"/>
                    <a:pt x="894" y="271"/>
                    <a:pt x="834" y="247"/>
                  </a:cubicBezTo>
                  <a:cubicBezTo>
                    <a:pt x="787" y="223"/>
                    <a:pt x="739" y="199"/>
                    <a:pt x="691" y="176"/>
                  </a:cubicBezTo>
                  <a:cubicBezTo>
                    <a:pt x="677" y="171"/>
                    <a:pt x="660" y="166"/>
                    <a:pt x="645" y="166"/>
                  </a:cubicBezTo>
                  <a:cubicBezTo>
                    <a:pt x="623" y="166"/>
                    <a:pt x="603" y="176"/>
                    <a:pt x="596" y="211"/>
                  </a:cubicBezTo>
                  <a:cubicBezTo>
                    <a:pt x="584" y="247"/>
                    <a:pt x="560" y="247"/>
                    <a:pt x="537" y="247"/>
                  </a:cubicBezTo>
                  <a:cubicBezTo>
                    <a:pt x="489" y="235"/>
                    <a:pt x="453" y="223"/>
                    <a:pt x="394" y="223"/>
                  </a:cubicBezTo>
                  <a:cubicBezTo>
                    <a:pt x="385" y="225"/>
                    <a:pt x="375" y="226"/>
                    <a:pt x="365" y="226"/>
                  </a:cubicBezTo>
                  <a:cubicBezTo>
                    <a:pt x="320" y="226"/>
                    <a:pt x="264" y="207"/>
                    <a:pt x="215" y="188"/>
                  </a:cubicBezTo>
                  <a:cubicBezTo>
                    <a:pt x="167" y="176"/>
                    <a:pt x="215" y="104"/>
                    <a:pt x="179" y="80"/>
                  </a:cubicBezTo>
                  <a:cubicBezTo>
                    <a:pt x="167" y="68"/>
                    <a:pt x="156" y="57"/>
                    <a:pt x="144" y="45"/>
                  </a:cubicBezTo>
                  <a:cubicBezTo>
                    <a:pt x="129" y="16"/>
                    <a:pt x="110" y="0"/>
                    <a:pt x="87" y="0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3843100" y="2675056"/>
              <a:ext cx="29213" cy="22608"/>
            </a:xfrm>
            <a:custGeom>
              <a:avLst/>
              <a:gdLst/>
              <a:ahLst/>
              <a:cxnLst/>
              <a:rect l="l" t="t" r="r" b="b"/>
              <a:pathLst>
                <a:path w="712" h="551" extrusionOk="0">
                  <a:moveTo>
                    <a:pt x="271" y="1"/>
                  </a:moveTo>
                  <a:cubicBezTo>
                    <a:pt x="93" y="108"/>
                    <a:pt x="57" y="286"/>
                    <a:pt x="21" y="465"/>
                  </a:cubicBezTo>
                  <a:cubicBezTo>
                    <a:pt x="0" y="517"/>
                    <a:pt x="34" y="551"/>
                    <a:pt x="82" y="551"/>
                  </a:cubicBezTo>
                  <a:cubicBezTo>
                    <a:pt x="89" y="551"/>
                    <a:pt x="97" y="550"/>
                    <a:pt x="105" y="548"/>
                  </a:cubicBezTo>
                  <a:cubicBezTo>
                    <a:pt x="152" y="536"/>
                    <a:pt x="200" y="524"/>
                    <a:pt x="247" y="513"/>
                  </a:cubicBezTo>
                  <a:cubicBezTo>
                    <a:pt x="378" y="465"/>
                    <a:pt x="521" y="441"/>
                    <a:pt x="664" y="441"/>
                  </a:cubicBezTo>
                  <a:cubicBezTo>
                    <a:pt x="700" y="429"/>
                    <a:pt x="712" y="405"/>
                    <a:pt x="700" y="370"/>
                  </a:cubicBezTo>
                  <a:cubicBezTo>
                    <a:pt x="688" y="346"/>
                    <a:pt x="676" y="346"/>
                    <a:pt x="652" y="346"/>
                  </a:cubicBezTo>
                  <a:lnTo>
                    <a:pt x="545" y="346"/>
                  </a:lnTo>
                  <a:cubicBezTo>
                    <a:pt x="414" y="334"/>
                    <a:pt x="319" y="274"/>
                    <a:pt x="247" y="179"/>
                  </a:cubicBezTo>
                  <a:cubicBezTo>
                    <a:pt x="224" y="143"/>
                    <a:pt x="247" y="96"/>
                    <a:pt x="307" y="96"/>
                  </a:cubicBezTo>
                  <a:cubicBezTo>
                    <a:pt x="319" y="96"/>
                    <a:pt x="343" y="108"/>
                    <a:pt x="355" y="120"/>
                  </a:cubicBezTo>
                  <a:cubicBezTo>
                    <a:pt x="355" y="24"/>
                    <a:pt x="355" y="24"/>
                    <a:pt x="271" y="1"/>
                  </a:cubicBezTo>
                  <a:close/>
                </a:path>
              </a:pathLst>
            </a:custGeom>
            <a:solidFill>
              <a:srgbClr val="FF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3893280" y="2653967"/>
              <a:ext cx="24495" cy="22731"/>
            </a:xfrm>
            <a:custGeom>
              <a:avLst/>
              <a:gdLst/>
              <a:ahLst/>
              <a:cxnLst/>
              <a:rect l="l" t="t" r="r" b="b"/>
              <a:pathLst>
                <a:path w="597" h="554" extrusionOk="0">
                  <a:moveTo>
                    <a:pt x="350" y="1"/>
                  </a:moveTo>
                  <a:cubicBezTo>
                    <a:pt x="236" y="1"/>
                    <a:pt x="129" y="38"/>
                    <a:pt x="13" y="38"/>
                  </a:cubicBezTo>
                  <a:cubicBezTo>
                    <a:pt x="1" y="62"/>
                    <a:pt x="1" y="74"/>
                    <a:pt x="13" y="98"/>
                  </a:cubicBezTo>
                  <a:cubicBezTo>
                    <a:pt x="108" y="110"/>
                    <a:pt x="203" y="110"/>
                    <a:pt x="275" y="169"/>
                  </a:cubicBezTo>
                  <a:lnTo>
                    <a:pt x="310" y="169"/>
                  </a:lnTo>
                  <a:cubicBezTo>
                    <a:pt x="331" y="169"/>
                    <a:pt x="356" y="149"/>
                    <a:pt x="371" y="149"/>
                  </a:cubicBezTo>
                  <a:cubicBezTo>
                    <a:pt x="381" y="149"/>
                    <a:pt x="387" y="159"/>
                    <a:pt x="382" y="193"/>
                  </a:cubicBezTo>
                  <a:cubicBezTo>
                    <a:pt x="382" y="217"/>
                    <a:pt x="382" y="229"/>
                    <a:pt x="394" y="241"/>
                  </a:cubicBezTo>
                  <a:cubicBezTo>
                    <a:pt x="417" y="253"/>
                    <a:pt x="453" y="265"/>
                    <a:pt x="465" y="300"/>
                  </a:cubicBezTo>
                  <a:cubicBezTo>
                    <a:pt x="489" y="360"/>
                    <a:pt x="441" y="407"/>
                    <a:pt x="429" y="467"/>
                  </a:cubicBezTo>
                  <a:cubicBezTo>
                    <a:pt x="429" y="503"/>
                    <a:pt x="441" y="538"/>
                    <a:pt x="477" y="550"/>
                  </a:cubicBezTo>
                  <a:cubicBezTo>
                    <a:pt x="484" y="553"/>
                    <a:pt x="490" y="554"/>
                    <a:pt x="495" y="554"/>
                  </a:cubicBezTo>
                  <a:cubicBezTo>
                    <a:pt x="521" y="554"/>
                    <a:pt x="539" y="534"/>
                    <a:pt x="548" y="515"/>
                  </a:cubicBezTo>
                  <a:cubicBezTo>
                    <a:pt x="572" y="479"/>
                    <a:pt x="584" y="443"/>
                    <a:pt x="584" y="407"/>
                  </a:cubicBezTo>
                  <a:cubicBezTo>
                    <a:pt x="596" y="312"/>
                    <a:pt x="572" y="217"/>
                    <a:pt x="584" y="122"/>
                  </a:cubicBezTo>
                  <a:cubicBezTo>
                    <a:pt x="584" y="86"/>
                    <a:pt x="560" y="62"/>
                    <a:pt x="525" y="38"/>
                  </a:cubicBezTo>
                  <a:cubicBezTo>
                    <a:pt x="489" y="15"/>
                    <a:pt x="441" y="3"/>
                    <a:pt x="394" y="3"/>
                  </a:cubicBezTo>
                  <a:cubicBezTo>
                    <a:pt x="379" y="1"/>
                    <a:pt x="365" y="1"/>
                    <a:pt x="350" y="1"/>
                  </a:cubicBezTo>
                  <a:close/>
                </a:path>
              </a:pathLst>
            </a:custGeom>
            <a:solidFill>
              <a:srgbClr val="FFBB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901609" y="2659916"/>
              <a:ext cx="14689" cy="2301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136" y="1"/>
                  </a:moveTo>
                  <a:cubicBezTo>
                    <a:pt x="125" y="1"/>
                    <a:pt x="111" y="4"/>
                    <a:pt x="95" y="12"/>
                  </a:cubicBezTo>
                  <a:cubicBezTo>
                    <a:pt x="72" y="24"/>
                    <a:pt x="48" y="48"/>
                    <a:pt x="36" y="84"/>
                  </a:cubicBezTo>
                  <a:cubicBezTo>
                    <a:pt x="36" y="120"/>
                    <a:pt x="36" y="155"/>
                    <a:pt x="48" y="191"/>
                  </a:cubicBezTo>
                  <a:cubicBezTo>
                    <a:pt x="48" y="215"/>
                    <a:pt x="60" y="227"/>
                    <a:pt x="72" y="227"/>
                  </a:cubicBezTo>
                  <a:cubicBezTo>
                    <a:pt x="107" y="262"/>
                    <a:pt x="191" y="274"/>
                    <a:pt x="95" y="346"/>
                  </a:cubicBezTo>
                  <a:cubicBezTo>
                    <a:pt x="0" y="417"/>
                    <a:pt x="24" y="489"/>
                    <a:pt x="131" y="560"/>
                  </a:cubicBezTo>
                  <a:cubicBezTo>
                    <a:pt x="191" y="524"/>
                    <a:pt x="262" y="501"/>
                    <a:pt x="322" y="453"/>
                  </a:cubicBezTo>
                  <a:cubicBezTo>
                    <a:pt x="357" y="441"/>
                    <a:pt x="345" y="393"/>
                    <a:pt x="345" y="370"/>
                  </a:cubicBezTo>
                  <a:cubicBezTo>
                    <a:pt x="326" y="370"/>
                    <a:pt x="307" y="385"/>
                    <a:pt x="288" y="385"/>
                  </a:cubicBezTo>
                  <a:cubicBezTo>
                    <a:pt x="284" y="385"/>
                    <a:pt x="279" y="384"/>
                    <a:pt x="274" y="382"/>
                  </a:cubicBezTo>
                  <a:cubicBezTo>
                    <a:pt x="250" y="358"/>
                    <a:pt x="250" y="322"/>
                    <a:pt x="262" y="298"/>
                  </a:cubicBezTo>
                  <a:cubicBezTo>
                    <a:pt x="274" y="286"/>
                    <a:pt x="286" y="274"/>
                    <a:pt x="298" y="262"/>
                  </a:cubicBezTo>
                  <a:cubicBezTo>
                    <a:pt x="322" y="215"/>
                    <a:pt x="334" y="155"/>
                    <a:pt x="286" y="108"/>
                  </a:cubicBezTo>
                  <a:cubicBezTo>
                    <a:pt x="279" y="101"/>
                    <a:pt x="270" y="99"/>
                    <a:pt x="260" y="99"/>
                  </a:cubicBezTo>
                  <a:cubicBezTo>
                    <a:pt x="249" y="99"/>
                    <a:pt x="237" y="101"/>
                    <a:pt x="226" y="101"/>
                  </a:cubicBezTo>
                  <a:cubicBezTo>
                    <a:pt x="213" y="101"/>
                    <a:pt x="200" y="98"/>
                    <a:pt x="191" y="84"/>
                  </a:cubicBezTo>
                  <a:cubicBezTo>
                    <a:pt x="191" y="72"/>
                    <a:pt x="191" y="60"/>
                    <a:pt x="191" y="48"/>
                  </a:cubicBezTo>
                  <a:cubicBezTo>
                    <a:pt x="175" y="16"/>
                    <a:pt x="159" y="1"/>
                    <a:pt x="136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905507" y="2678462"/>
              <a:ext cx="9314" cy="12350"/>
            </a:xfrm>
            <a:custGeom>
              <a:avLst/>
              <a:gdLst/>
              <a:ahLst/>
              <a:cxnLst/>
              <a:rect l="l" t="t" r="r" b="b"/>
              <a:pathLst>
                <a:path w="227" h="301" extrusionOk="0">
                  <a:moveTo>
                    <a:pt x="227" y="1"/>
                  </a:moveTo>
                  <a:cubicBezTo>
                    <a:pt x="143" y="1"/>
                    <a:pt x="72" y="13"/>
                    <a:pt x="36" y="96"/>
                  </a:cubicBezTo>
                  <a:cubicBezTo>
                    <a:pt x="36" y="108"/>
                    <a:pt x="36" y="120"/>
                    <a:pt x="36" y="120"/>
                  </a:cubicBezTo>
                  <a:cubicBezTo>
                    <a:pt x="24" y="168"/>
                    <a:pt x="0" y="215"/>
                    <a:pt x="36" y="263"/>
                  </a:cubicBezTo>
                  <a:cubicBezTo>
                    <a:pt x="36" y="275"/>
                    <a:pt x="36" y="275"/>
                    <a:pt x="36" y="287"/>
                  </a:cubicBezTo>
                  <a:cubicBezTo>
                    <a:pt x="43" y="294"/>
                    <a:pt x="46" y="300"/>
                    <a:pt x="49" y="300"/>
                  </a:cubicBezTo>
                  <a:cubicBezTo>
                    <a:pt x="52" y="300"/>
                    <a:pt x="55" y="297"/>
                    <a:pt x="60" y="287"/>
                  </a:cubicBezTo>
                  <a:cubicBezTo>
                    <a:pt x="131" y="263"/>
                    <a:pt x="179" y="215"/>
                    <a:pt x="191" y="132"/>
                  </a:cubicBezTo>
                  <a:cubicBezTo>
                    <a:pt x="191" y="84"/>
                    <a:pt x="227" y="60"/>
                    <a:pt x="227" y="1"/>
                  </a:cubicBezTo>
                  <a:close/>
                </a:path>
              </a:pathLst>
            </a:custGeom>
            <a:solidFill>
              <a:srgbClr val="FFC0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884992" y="2657947"/>
              <a:ext cx="8698" cy="6031"/>
            </a:xfrm>
            <a:custGeom>
              <a:avLst/>
              <a:gdLst/>
              <a:ahLst/>
              <a:cxnLst/>
              <a:rect l="l" t="t" r="r" b="b"/>
              <a:pathLst>
                <a:path w="212" h="147" extrusionOk="0">
                  <a:moveTo>
                    <a:pt x="0" y="1"/>
                  </a:moveTo>
                  <a:cubicBezTo>
                    <a:pt x="12" y="84"/>
                    <a:pt x="84" y="96"/>
                    <a:pt x="131" y="144"/>
                  </a:cubicBezTo>
                  <a:cubicBezTo>
                    <a:pt x="133" y="145"/>
                    <a:pt x="136" y="146"/>
                    <a:pt x="139" y="146"/>
                  </a:cubicBezTo>
                  <a:cubicBezTo>
                    <a:pt x="159" y="146"/>
                    <a:pt x="203" y="118"/>
                    <a:pt x="203" y="108"/>
                  </a:cubicBezTo>
                  <a:cubicBezTo>
                    <a:pt x="212" y="81"/>
                    <a:pt x="201" y="68"/>
                    <a:pt x="184" y="68"/>
                  </a:cubicBezTo>
                  <a:cubicBezTo>
                    <a:pt x="179" y="68"/>
                    <a:pt x="173" y="69"/>
                    <a:pt x="167" y="72"/>
                  </a:cubicBezTo>
                  <a:cubicBezTo>
                    <a:pt x="162" y="73"/>
                    <a:pt x="158" y="74"/>
                    <a:pt x="155" y="74"/>
                  </a:cubicBezTo>
                  <a:cubicBezTo>
                    <a:pt x="109" y="74"/>
                    <a:pt x="118" y="12"/>
                    <a:pt x="9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3891351" y="2655526"/>
              <a:ext cx="2462" cy="2462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0"/>
                  </a:moveTo>
                  <a:cubicBezTo>
                    <a:pt x="36" y="0"/>
                    <a:pt x="12" y="0"/>
                    <a:pt x="0" y="24"/>
                  </a:cubicBezTo>
                  <a:cubicBezTo>
                    <a:pt x="12" y="60"/>
                    <a:pt x="36" y="60"/>
                    <a:pt x="60" y="60"/>
                  </a:cubicBezTo>
                  <a:cubicBezTo>
                    <a:pt x="60" y="36"/>
                    <a:pt x="60" y="24"/>
                    <a:pt x="60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3887413" y="2658726"/>
              <a:ext cx="23510" cy="27736"/>
            </a:xfrm>
            <a:custGeom>
              <a:avLst/>
              <a:gdLst/>
              <a:ahLst/>
              <a:cxnLst/>
              <a:rect l="l" t="t" r="r" b="b"/>
              <a:pathLst>
                <a:path w="573" h="676" extrusionOk="0">
                  <a:moveTo>
                    <a:pt x="306" y="224"/>
                  </a:moveTo>
                  <a:cubicBezTo>
                    <a:pt x="330" y="224"/>
                    <a:pt x="359" y="246"/>
                    <a:pt x="386" y="246"/>
                  </a:cubicBezTo>
                  <a:cubicBezTo>
                    <a:pt x="397" y="246"/>
                    <a:pt x="407" y="242"/>
                    <a:pt x="418" y="232"/>
                  </a:cubicBezTo>
                  <a:lnTo>
                    <a:pt x="418" y="232"/>
                  </a:lnTo>
                  <a:cubicBezTo>
                    <a:pt x="401" y="252"/>
                    <a:pt x="385" y="259"/>
                    <a:pt x="368" y="259"/>
                  </a:cubicBezTo>
                  <a:cubicBezTo>
                    <a:pt x="342" y="259"/>
                    <a:pt x="315" y="242"/>
                    <a:pt x="288" y="242"/>
                  </a:cubicBezTo>
                  <a:cubicBezTo>
                    <a:pt x="284" y="242"/>
                    <a:pt x="279" y="243"/>
                    <a:pt x="275" y="244"/>
                  </a:cubicBezTo>
                  <a:cubicBezTo>
                    <a:pt x="284" y="229"/>
                    <a:pt x="294" y="224"/>
                    <a:pt x="306" y="224"/>
                  </a:cubicBezTo>
                  <a:close/>
                  <a:moveTo>
                    <a:pt x="251" y="0"/>
                  </a:moveTo>
                  <a:cubicBezTo>
                    <a:pt x="233" y="0"/>
                    <a:pt x="214" y="5"/>
                    <a:pt x="191" y="18"/>
                  </a:cubicBezTo>
                  <a:cubicBezTo>
                    <a:pt x="203" y="41"/>
                    <a:pt x="168" y="77"/>
                    <a:pt x="215" y="89"/>
                  </a:cubicBezTo>
                  <a:cubicBezTo>
                    <a:pt x="263" y="113"/>
                    <a:pt x="239" y="125"/>
                    <a:pt x="215" y="137"/>
                  </a:cubicBezTo>
                  <a:cubicBezTo>
                    <a:pt x="132" y="172"/>
                    <a:pt x="108" y="208"/>
                    <a:pt x="84" y="315"/>
                  </a:cubicBezTo>
                  <a:cubicBezTo>
                    <a:pt x="84" y="339"/>
                    <a:pt x="72" y="351"/>
                    <a:pt x="49" y="363"/>
                  </a:cubicBezTo>
                  <a:cubicBezTo>
                    <a:pt x="37" y="363"/>
                    <a:pt x="25" y="375"/>
                    <a:pt x="25" y="375"/>
                  </a:cubicBezTo>
                  <a:cubicBezTo>
                    <a:pt x="37" y="387"/>
                    <a:pt x="37" y="411"/>
                    <a:pt x="49" y="411"/>
                  </a:cubicBezTo>
                  <a:cubicBezTo>
                    <a:pt x="70" y="419"/>
                    <a:pt x="88" y="423"/>
                    <a:pt x="104" y="423"/>
                  </a:cubicBezTo>
                  <a:cubicBezTo>
                    <a:pt x="135" y="423"/>
                    <a:pt x="161" y="410"/>
                    <a:pt x="191" y="387"/>
                  </a:cubicBezTo>
                  <a:cubicBezTo>
                    <a:pt x="215" y="363"/>
                    <a:pt x="243" y="345"/>
                    <a:pt x="273" y="345"/>
                  </a:cubicBezTo>
                  <a:cubicBezTo>
                    <a:pt x="289" y="345"/>
                    <a:pt x="306" y="350"/>
                    <a:pt x="322" y="363"/>
                  </a:cubicBezTo>
                  <a:cubicBezTo>
                    <a:pt x="322" y="375"/>
                    <a:pt x="334" y="375"/>
                    <a:pt x="334" y="387"/>
                  </a:cubicBezTo>
                  <a:cubicBezTo>
                    <a:pt x="346" y="411"/>
                    <a:pt x="334" y="411"/>
                    <a:pt x="310" y="411"/>
                  </a:cubicBezTo>
                  <a:cubicBezTo>
                    <a:pt x="275" y="411"/>
                    <a:pt x="263" y="434"/>
                    <a:pt x="263" y="470"/>
                  </a:cubicBezTo>
                  <a:cubicBezTo>
                    <a:pt x="263" y="494"/>
                    <a:pt x="299" y="518"/>
                    <a:pt x="263" y="530"/>
                  </a:cubicBezTo>
                  <a:cubicBezTo>
                    <a:pt x="215" y="506"/>
                    <a:pt x="179" y="482"/>
                    <a:pt x="144" y="458"/>
                  </a:cubicBezTo>
                  <a:cubicBezTo>
                    <a:pt x="133" y="456"/>
                    <a:pt x="123" y="455"/>
                    <a:pt x="114" y="455"/>
                  </a:cubicBezTo>
                  <a:cubicBezTo>
                    <a:pt x="72" y="455"/>
                    <a:pt x="42" y="476"/>
                    <a:pt x="13" y="506"/>
                  </a:cubicBezTo>
                  <a:cubicBezTo>
                    <a:pt x="1" y="530"/>
                    <a:pt x="25" y="553"/>
                    <a:pt x="37" y="577"/>
                  </a:cubicBezTo>
                  <a:cubicBezTo>
                    <a:pt x="49" y="589"/>
                    <a:pt x="60" y="589"/>
                    <a:pt x="84" y="589"/>
                  </a:cubicBezTo>
                  <a:lnTo>
                    <a:pt x="263" y="637"/>
                  </a:lnTo>
                  <a:cubicBezTo>
                    <a:pt x="263" y="637"/>
                    <a:pt x="275" y="637"/>
                    <a:pt x="287" y="649"/>
                  </a:cubicBezTo>
                  <a:cubicBezTo>
                    <a:pt x="316" y="667"/>
                    <a:pt x="341" y="675"/>
                    <a:pt x="363" y="675"/>
                  </a:cubicBezTo>
                  <a:cubicBezTo>
                    <a:pt x="411" y="675"/>
                    <a:pt x="444" y="635"/>
                    <a:pt x="477" y="577"/>
                  </a:cubicBezTo>
                  <a:cubicBezTo>
                    <a:pt x="394" y="553"/>
                    <a:pt x="441" y="470"/>
                    <a:pt x="418" y="422"/>
                  </a:cubicBezTo>
                  <a:cubicBezTo>
                    <a:pt x="418" y="411"/>
                    <a:pt x="441" y="399"/>
                    <a:pt x="453" y="399"/>
                  </a:cubicBezTo>
                  <a:cubicBezTo>
                    <a:pt x="466" y="405"/>
                    <a:pt x="486" y="415"/>
                    <a:pt x="502" y="415"/>
                  </a:cubicBezTo>
                  <a:cubicBezTo>
                    <a:pt x="515" y="415"/>
                    <a:pt x="525" y="408"/>
                    <a:pt x="525" y="387"/>
                  </a:cubicBezTo>
                  <a:cubicBezTo>
                    <a:pt x="525" y="351"/>
                    <a:pt x="572" y="291"/>
                    <a:pt x="501" y="268"/>
                  </a:cubicBezTo>
                  <a:cubicBezTo>
                    <a:pt x="465" y="256"/>
                    <a:pt x="441" y="232"/>
                    <a:pt x="418" y="232"/>
                  </a:cubicBezTo>
                  <a:cubicBezTo>
                    <a:pt x="418" y="196"/>
                    <a:pt x="418" y="149"/>
                    <a:pt x="418" y="113"/>
                  </a:cubicBezTo>
                  <a:cubicBezTo>
                    <a:pt x="361" y="75"/>
                    <a:pt x="319" y="0"/>
                    <a:pt x="251" y="0"/>
                  </a:cubicBezTo>
                  <a:close/>
                </a:path>
              </a:pathLst>
            </a:custGeom>
            <a:solidFill>
              <a:srgbClr val="FFC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3898327" y="2682401"/>
              <a:ext cx="10134" cy="7755"/>
            </a:xfrm>
            <a:custGeom>
              <a:avLst/>
              <a:gdLst/>
              <a:ahLst/>
              <a:cxnLst/>
              <a:rect l="l" t="t" r="r" b="b"/>
              <a:pathLst>
                <a:path w="247" h="189" extrusionOk="0">
                  <a:moveTo>
                    <a:pt x="211" y="0"/>
                  </a:moveTo>
                  <a:cubicBezTo>
                    <a:pt x="164" y="48"/>
                    <a:pt x="92" y="48"/>
                    <a:pt x="44" y="72"/>
                  </a:cubicBezTo>
                  <a:cubicBezTo>
                    <a:pt x="44" y="76"/>
                    <a:pt x="43" y="77"/>
                    <a:pt x="41" y="77"/>
                  </a:cubicBezTo>
                  <a:cubicBezTo>
                    <a:pt x="37" y="77"/>
                    <a:pt x="29" y="72"/>
                    <a:pt x="21" y="72"/>
                  </a:cubicBezTo>
                  <a:cubicBezTo>
                    <a:pt x="21" y="84"/>
                    <a:pt x="9" y="107"/>
                    <a:pt x="9" y="131"/>
                  </a:cubicBezTo>
                  <a:cubicBezTo>
                    <a:pt x="0" y="157"/>
                    <a:pt x="4" y="176"/>
                    <a:pt x="25" y="176"/>
                  </a:cubicBezTo>
                  <a:cubicBezTo>
                    <a:pt x="33" y="176"/>
                    <a:pt x="43" y="174"/>
                    <a:pt x="56" y="167"/>
                  </a:cubicBezTo>
                  <a:cubicBezTo>
                    <a:pt x="63" y="160"/>
                    <a:pt x="70" y="153"/>
                    <a:pt x="75" y="153"/>
                  </a:cubicBezTo>
                  <a:cubicBezTo>
                    <a:pt x="78" y="153"/>
                    <a:pt x="80" y="157"/>
                    <a:pt x="80" y="167"/>
                  </a:cubicBezTo>
                  <a:cubicBezTo>
                    <a:pt x="92" y="183"/>
                    <a:pt x="104" y="188"/>
                    <a:pt x="115" y="188"/>
                  </a:cubicBezTo>
                  <a:cubicBezTo>
                    <a:pt x="138" y="188"/>
                    <a:pt x="160" y="167"/>
                    <a:pt x="175" y="167"/>
                  </a:cubicBezTo>
                  <a:lnTo>
                    <a:pt x="211" y="167"/>
                  </a:lnTo>
                  <a:cubicBezTo>
                    <a:pt x="223" y="131"/>
                    <a:pt x="223" y="107"/>
                    <a:pt x="235" y="84"/>
                  </a:cubicBezTo>
                  <a:cubicBezTo>
                    <a:pt x="247" y="48"/>
                    <a:pt x="247" y="24"/>
                    <a:pt x="211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3862507" y="2678954"/>
              <a:ext cx="6401" cy="5908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120" y="1"/>
                  </a:moveTo>
                  <a:cubicBezTo>
                    <a:pt x="72" y="1"/>
                    <a:pt x="60" y="25"/>
                    <a:pt x="60" y="72"/>
                  </a:cubicBezTo>
                  <a:cubicBezTo>
                    <a:pt x="60" y="72"/>
                    <a:pt x="60" y="72"/>
                    <a:pt x="48" y="84"/>
                  </a:cubicBezTo>
                  <a:cubicBezTo>
                    <a:pt x="36" y="96"/>
                    <a:pt x="1" y="84"/>
                    <a:pt x="1" y="108"/>
                  </a:cubicBezTo>
                  <a:cubicBezTo>
                    <a:pt x="13" y="120"/>
                    <a:pt x="48" y="132"/>
                    <a:pt x="60" y="144"/>
                  </a:cubicBezTo>
                  <a:cubicBezTo>
                    <a:pt x="108" y="144"/>
                    <a:pt x="144" y="108"/>
                    <a:pt x="155" y="48"/>
                  </a:cubicBezTo>
                  <a:cubicBezTo>
                    <a:pt x="155" y="25"/>
                    <a:pt x="144" y="13"/>
                    <a:pt x="120" y="1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3893772" y="2656757"/>
              <a:ext cx="11776" cy="6606"/>
            </a:xfrm>
            <a:custGeom>
              <a:avLst/>
              <a:gdLst/>
              <a:ahLst/>
              <a:cxnLst/>
              <a:rect l="l" t="t" r="r" b="b"/>
              <a:pathLst>
                <a:path w="287" h="161" extrusionOk="0">
                  <a:moveTo>
                    <a:pt x="147" y="0"/>
                  </a:moveTo>
                  <a:cubicBezTo>
                    <a:pt x="130" y="0"/>
                    <a:pt x="113" y="3"/>
                    <a:pt x="96" y="6"/>
                  </a:cubicBezTo>
                  <a:cubicBezTo>
                    <a:pt x="60" y="6"/>
                    <a:pt x="36" y="18"/>
                    <a:pt x="1" y="30"/>
                  </a:cubicBezTo>
                  <a:lnTo>
                    <a:pt x="36" y="66"/>
                  </a:lnTo>
                  <a:cubicBezTo>
                    <a:pt x="84" y="66"/>
                    <a:pt x="120" y="66"/>
                    <a:pt x="144" y="113"/>
                  </a:cubicBezTo>
                  <a:cubicBezTo>
                    <a:pt x="167" y="161"/>
                    <a:pt x="215" y="161"/>
                    <a:pt x="263" y="161"/>
                  </a:cubicBezTo>
                  <a:cubicBezTo>
                    <a:pt x="263" y="137"/>
                    <a:pt x="275" y="113"/>
                    <a:pt x="286" y="89"/>
                  </a:cubicBezTo>
                  <a:cubicBezTo>
                    <a:pt x="275" y="89"/>
                    <a:pt x="251" y="78"/>
                    <a:pt x="251" y="66"/>
                  </a:cubicBezTo>
                  <a:cubicBezTo>
                    <a:pt x="225" y="15"/>
                    <a:pt x="188" y="0"/>
                    <a:pt x="147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908420" y="2663239"/>
              <a:ext cx="4924" cy="2298"/>
            </a:xfrm>
            <a:custGeom>
              <a:avLst/>
              <a:gdLst/>
              <a:ahLst/>
              <a:cxnLst/>
              <a:rect l="l" t="t" r="r" b="b"/>
              <a:pathLst>
                <a:path w="120" h="56" extrusionOk="0">
                  <a:moveTo>
                    <a:pt x="67" y="1"/>
                  </a:moveTo>
                  <a:cubicBezTo>
                    <a:pt x="53" y="1"/>
                    <a:pt x="39" y="3"/>
                    <a:pt x="25" y="3"/>
                  </a:cubicBezTo>
                  <a:cubicBezTo>
                    <a:pt x="13" y="3"/>
                    <a:pt x="1" y="15"/>
                    <a:pt x="1" y="39"/>
                  </a:cubicBezTo>
                  <a:cubicBezTo>
                    <a:pt x="9" y="47"/>
                    <a:pt x="18" y="55"/>
                    <a:pt x="26" y="55"/>
                  </a:cubicBezTo>
                  <a:cubicBezTo>
                    <a:pt x="30" y="55"/>
                    <a:pt x="33" y="54"/>
                    <a:pt x="37" y="50"/>
                  </a:cubicBezTo>
                  <a:cubicBezTo>
                    <a:pt x="60" y="50"/>
                    <a:pt x="96" y="39"/>
                    <a:pt x="120" y="27"/>
                  </a:cubicBezTo>
                  <a:cubicBezTo>
                    <a:pt x="106" y="5"/>
                    <a:pt x="87" y="1"/>
                    <a:pt x="67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3895249" y="2665742"/>
              <a:ext cx="9314" cy="6072"/>
            </a:xfrm>
            <a:custGeom>
              <a:avLst/>
              <a:gdLst/>
              <a:ahLst/>
              <a:cxnLst/>
              <a:rect l="l" t="t" r="r" b="b"/>
              <a:pathLst>
                <a:path w="227" h="148" extrusionOk="0">
                  <a:moveTo>
                    <a:pt x="102" y="1"/>
                  </a:moveTo>
                  <a:cubicBezTo>
                    <a:pt x="91" y="1"/>
                    <a:pt x="84" y="5"/>
                    <a:pt x="84" y="13"/>
                  </a:cubicBezTo>
                  <a:cubicBezTo>
                    <a:pt x="84" y="97"/>
                    <a:pt x="0" y="37"/>
                    <a:pt x="0" y="97"/>
                  </a:cubicBezTo>
                  <a:cubicBezTo>
                    <a:pt x="17" y="97"/>
                    <a:pt x="35" y="96"/>
                    <a:pt x="53" y="96"/>
                  </a:cubicBezTo>
                  <a:cubicBezTo>
                    <a:pt x="99" y="96"/>
                    <a:pt x="145" y="102"/>
                    <a:pt x="179" y="144"/>
                  </a:cubicBezTo>
                  <a:cubicBezTo>
                    <a:pt x="181" y="146"/>
                    <a:pt x="184" y="147"/>
                    <a:pt x="187" y="147"/>
                  </a:cubicBezTo>
                  <a:cubicBezTo>
                    <a:pt x="199" y="147"/>
                    <a:pt x="215" y="128"/>
                    <a:pt x="215" y="109"/>
                  </a:cubicBezTo>
                  <a:cubicBezTo>
                    <a:pt x="227" y="97"/>
                    <a:pt x="227" y="85"/>
                    <a:pt x="227" y="61"/>
                  </a:cubicBezTo>
                  <a:cubicBezTo>
                    <a:pt x="203" y="61"/>
                    <a:pt x="191" y="61"/>
                    <a:pt x="167" y="37"/>
                  </a:cubicBezTo>
                  <a:cubicBezTo>
                    <a:pt x="152" y="14"/>
                    <a:pt x="121" y="1"/>
                    <a:pt x="102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901117" y="2678298"/>
              <a:ext cx="1969" cy="2175"/>
            </a:xfrm>
            <a:custGeom>
              <a:avLst/>
              <a:gdLst/>
              <a:ahLst/>
              <a:cxnLst/>
              <a:rect l="l" t="t" r="r" b="b"/>
              <a:pathLst>
                <a:path w="48" h="53" extrusionOk="0">
                  <a:moveTo>
                    <a:pt x="39" y="0"/>
                  </a:moveTo>
                  <a:cubicBezTo>
                    <a:pt x="36" y="0"/>
                    <a:pt x="31" y="1"/>
                    <a:pt x="24" y="5"/>
                  </a:cubicBezTo>
                  <a:cubicBezTo>
                    <a:pt x="12" y="5"/>
                    <a:pt x="0" y="17"/>
                    <a:pt x="0" y="17"/>
                  </a:cubicBezTo>
                  <a:cubicBezTo>
                    <a:pt x="0" y="41"/>
                    <a:pt x="12" y="53"/>
                    <a:pt x="24" y="53"/>
                  </a:cubicBezTo>
                  <a:cubicBezTo>
                    <a:pt x="48" y="53"/>
                    <a:pt x="48" y="41"/>
                    <a:pt x="48" y="17"/>
                  </a:cubicBezTo>
                  <a:cubicBezTo>
                    <a:pt x="48" y="8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 rot="-3652980">
              <a:off x="1526574" y="-1142034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4283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739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1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6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61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920" y="35729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6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81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48" y="440561"/>
            <a:ext cx="104054" cy="78711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64" y="231217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5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65" y="3754706"/>
            <a:ext cx="85435" cy="80911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63" y="3876356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8" y="4206162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62" y="4272406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97" y="2016284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6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9" y="3654645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71" y="602169"/>
            <a:ext cx="2302151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65" y="3874744"/>
            <a:ext cx="3334951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7995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436" y="-1400386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85" y="2863926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22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8" y="54005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91" y="227435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659" y="228738"/>
            <a:ext cx="1612851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700" y="4481170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6"/>
            <a:ext cx="2990327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5" y="3913556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70" y="-156374"/>
            <a:ext cx="899751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283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424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76" y="-1400386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96" y="2863926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22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8" y="54005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26" y="5947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2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452" y="537093"/>
            <a:ext cx="1253251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951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53" y="-728049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21" y="137560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22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8" y="54005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205" y="314280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1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661" y="3704970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522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8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80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3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57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51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69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93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04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59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43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246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164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14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1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6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61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920" y="35729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6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81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48" y="440561"/>
            <a:ext cx="104054" cy="78711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64" y="231217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5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65" y="3754706"/>
            <a:ext cx="85435" cy="80911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63" y="3876356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8" y="4206162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62" y="4272406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97" y="2016284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6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9" y="3654645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71" y="602169"/>
            <a:ext cx="2302151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65" y="3874744"/>
            <a:ext cx="3334951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449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59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33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49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5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118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709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807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60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8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436" y="-1400386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85" y="2863926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65" name="Google Shape;665;p30"/>
          <p:cNvSpPr/>
          <p:nvPr/>
        </p:nvSpPr>
        <p:spPr>
          <a:xfrm>
            <a:off x="7477522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66" name="Google Shape;666;p30"/>
          <p:cNvSpPr/>
          <p:nvPr/>
        </p:nvSpPr>
        <p:spPr>
          <a:xfrm>
            <a:off x="4060838" y="54005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67" name="Google Shape;667;p30"/>
          <p:cNvSpPr/>
          <p:nvPr/>
        </p:nvSpPr>
        <p:spPr>
          <a:xfrm>
            <a:off x="1228391" y="227435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659" y="228738"/>
            <a:ext cx="1612851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700" y="4481170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6"/>
            <a:ext cx="2990327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5" y="3913556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70" y="-156374"/>
            <a:ext cx="899751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853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971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901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2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408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78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097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883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710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424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76" y="-1400386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96" y="2863926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85" name="Google Shape;685;p31"/>
          <p:cNvSpPr/>
          <p:nvPr/>
        </p:nvSpPr>
        <p:spPr>
          <a:xfrm>
            <a:off x="7477522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86" name="Google Shape;686;p31"/>
          <p:cNvSpPr/>
          <p:nvPr/>
        </p:nvSpPr>
        <p:spPr>
          <a:xfrm>
            <a:off x="4060838" y="54005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87" name="Google Shape;687;p31"/>
          <p:cNvSpPr/>
          <p:nvPr/>
        </p:nvSpPr>
        <p:spPr>
          <a:xfrm>
            <a:off x="776226" y="5947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2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452" y="537093"/>
            <a:ext cx="1253251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660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205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6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810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73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3334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506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1366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545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7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53" y="-728049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21" y="137560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00" name="Google Shape;700;p32"/>
          <p:cNvSpPr/>
          <p:nvPr/>
        </p:nvSpPr>
        <p:spPr>
          <a:xfrm>
            <a:off x="7477522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01" name="Google Shape;701;p32"/>
          <p:cNvSpPr/>
          <p:nvPr/>
        </p:nvSpPr>
        <p:spPr>
          <a:xfrm>
            <a:off x="4060838" y="54005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02" name="Google Shape;702;p32"/>
          <p:cNvSpPr/>
          <p:nvPr/>
        </p:nvSpPr>
        <p:spPr>
          <a:xfrm>
            <a:off x="8219205" y="314280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1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661" y="3704970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278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732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32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205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925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009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676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473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713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6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615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553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378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789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781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960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625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156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84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77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420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829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429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629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926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79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399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304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73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B676-36D2-4F57-B3CF-C8F2346A2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61E-36D3-4FAF-9E49-BA8F2A43A4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2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2147437" y="-1829114"/>
            <a:ext cx="4849151" cy="88017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8" r:id="rId3"/>
    <p:sldLayoutId id="2147483661" r:id="rId4"/>
    <p:sldLayoutId id="2147483676" r:id="rId5"/>
    <p:sldLayoutId id="2147483677" r:id="rId6"/>
    <p:sldLayoutId id="214748367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9C6B676-36D2-4F57-B3CF-C8F2346A2A1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3E3461E-36D3-4FAF-9E49-BA8F2A43A4A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00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9C6B676-36D2-4F57-B3CF-C8F2346A2A1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3E3461E-36D3-4FAF-9E49-BA8F2A43A4A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08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5400000">
            <a:off x="2147437" y="-1829114"/>
            <a:ext cx="4849151" cy="88017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7291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9C6B676-36D2-4F57-B3CF-C8F2346A2A1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3E3461E-36D3-4FAF-9E49-BA8F2A43A4A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89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9C6B676-36D2-4F57-B3CF-C8F2346A2A1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3E3461E-36D3-4FAF-9E49-BA8F2A43A4A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4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9C6B676-36D2-4F57-B3CF-C8F2346A2A1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3E3461E-36D3-4FAF-9E49-BA8F2A43A4A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3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9C6B676-36D2-4F57-B3CF-C8F2346A2A1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3E3461E-36D3-4FAF-9E49-BA8F2A43A4A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32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9C6B676-36D2-4F57-B3CF-C8F2346A2A1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3E3461E-36D3-4FAF-9E49-BA8F2A43A4A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87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9C6B676-36D2-4F57-B3CF-C8F2346A2A1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3E3461E-36D3-4FAF-9E49-BA8F2A43A4A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45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78129">
            <a:off x="2945607" y="3073048"/>
            <a:ext cx="1702594" cy="1278731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/>
        </p:spPr>
      </p:pic>
      <p:grpSp>
        <p:nvGrpSpPr>
          <p:cNvPr id="11" name="10 Grupo"/>
          <p:cNvGrpSpPr>
            <a:grpSpLocks/>
          </p:cNvGrpSpPr>
          <p:nvPr/>
        </p:nvGrpSpPr>
        <p:grpSpPr bwMode="auto">
          <a:xfrm>
            <a:off x="1213443" y="-344091"/>
            <a:ext cx="3844611" cy="4491038"/>
            <a:chOff x="13465" y="-603448"/>
            <a:chExt cx="4152106" cy="5989423"/>
          </a:xfrm>
        </p:grpSpPr>
        <p:grpSp>
          <p:nvGrpSpPr>
            <p:cNvPr id="3080" name="5 Grupo"/>
            <p:cNvGrpSpPr>
              <a:grpSpLocks/>
            </p:cNvGrpSpPr>
            <p:nvPr/>
          </p:nvGrpSpPr>
          <p:grpSpPr bwMode="auto">
            <a:xfrm>
              <a:off x="13465" y="-603448"/>
              <a:ext cx="4152106" cy="5989423"/>
              <a:chOff x="85473" y="-205943"/>
              <a:chExt cx="4152106" cy="5989423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4350" y="-205943"/>
                <a:ext cx="673229" cy="3941079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  <p:pic>
            <p:nvPicPr>
              <p:cNvPr id="3084" name="1 Imagen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473" y="874177"/>
                <a:ext cx="4152106" cy="4909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325623" y="417549"/>
              <a:ext cx="290568" cy="439839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buFontTx/>
                <a:buNone/>
                <a:defRPr/>
              </a:pPr>
              <a:endParaRPr lang="es-ES" kern="1200">
                <a:solidFill>
                  <a:prstClr val="white"/>
                </a:solidFill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82911" y="2289641"/>
              <a:ext cx="263575" cy="439838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buFontTx/>
                <a:buNone/>
                <a:defRPr/>
              </a:pPr>
              <a:endParaRPr lang="es-ES" kern="1200">
                <a:solidFill>
                  <a:prstClr val="white"/>
                </a:solidFill>
              </a:endParaRPr>
            </a:p>
          </p:txBody>
        </p:sp>
      </p:grpSp>
      <p:pic>
        <p:nvPicPr>
          <p:cNvPr id="3077" name="205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35" y="465536"/>
            <a:ext cx="3113484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5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1050" y="4414838"/>
            <a:ext cx="1183481" cy="5905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8" name="57 Imagen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/>
          </a:blip>
          <a:srcRect b="19652"/>
          <a:stretch>
            <a:fillRect/>
          </a:stretch>
        </p:blipFill>
        <p:spPr bwMode="auto">
          <a:xfrm>
            <a:off x="5058058" y="1858349"/>
            <a:ext cx="1751409" cy="6465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7062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 flipH="1">
            <a:off x="7491349" y="2446850"/>
            <a:ext cx="943000" cy="3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66746" y="-906293"/>
            <a:ext cx="943000" cy="3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8558" y="195259"/>
            <a:ext cx="1673100" cy="11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2325" y="3517994"/>
            <a:ext cx="1971316" cy="1230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2671" y="2135476"/>
            <a:ext cx="6840090" cy="4544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2" b="100000" l="0" r="100000">
                        <a14:foregroundMark x1="46923" y1="48993" x2="46308" y2="58054"/>
                        <a14:foregroundMark x1="62769" y1="58054" x2="60000" y2="58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1169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30"/>
          <p:cNvGrpSpPr/>
          <p:nvPr/>
        </p:nvGrpSpPr>
        <p:grpSpPr bwMode="auto">
          <a:xfrm>
            <a:off x="1684506" y="2143060"/>
            <a:ext cx="5181601" cy="2749784"/>
            <a:chOff x="384" y="1680"/>
            <a:chExt cx="1680" cy="960"/>
          </a:xfrm>
          <a:blipFill>
            <a:blip r:embed="rId7"/>
            <a:tile tx="0" ty="0" sx="100000" sy="100000" flip="none" algn="tl"/>
          </a:blipFill>
        </p:grpSpPr>
        <p:sp>
          <p:nvSpPr>
            <p:cNvPr id="1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1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294050" y="2373494"/>
            <a:ext cx="154674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6600" b="1" dirty="0">
                <a:solidFill>
                  <a:schemeClr val="bg1">
                    <a:lumMod val="10000"/>
                  </a:schemeClr>
                </a:solidFill>
                <a:latin typeface="Quicksand Medium" panose="020B0604020202020204" pitchFamily="2" charset="0"/>
              </a:rPr>
              <a:t>đ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379707" y="3410208"/>
            <a:ext cx="154674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>
                <a:solidFill>
                  <a:srgbClr val="FF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53711" y="997390"/>
            <a:ext cx="12538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dirty="0" err="1">
                <a:solidFill>
                  <a:srgbClr val="E52D56"/>
                </a:solidFill>
                <a:latin typeface="Quicksand Medium" panose="020B0604020202020204" pitchFamily="2" charset="0"/>
              </a:rPr>
              <a:t>em</a:t>
            </a:r>
            <a:endParaRPr lang="en-US" sz="6000" dirty="0">
              <a:solidFill>
                <a:srgbClr val="FFFFFF"/>
              </a:solidFill>
              <a:latin typeface="Quicksand Medium" panose="020B0604020202020204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81049" y="997390"/>
            <a:ext cx="12538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dirty="0" err="1">
                <a:solidFill>
                  <a:srgbClr val="E52D56"/>
                </a:solidFill>
                <a:latin typeface="Quicksand Medium" panose="020B0604020202020204" pitchFamily="2" charset="0"/>
              </a:rPr>
              <a:t>êm</a:t>
            </a:r>
            <a:endParaRPr lang="en-US" sz="6000" dirty="0">
              <a:solidFill>
                <a:srgbClr val="FFFFFF"/>
              </a:solidFill>
              <a:latin typeface="Quicksand Medium" panose="020B0604020202020204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7278" y="1010907"/>
            <a:ext cx="9973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dirty="0" err="1">
                <a:solidFill>
                  <a:srgbClr val="E52D56"/>
                </a:solidFill>
                <a:latin typeface="Quicksand Medium" panose="020B0604020202020204" pitchFamily="2" charset="0"/>
              </a:rPr>
              <a:t>im</a:t>
            </a:r>
            <a:endParaRPr lang="en-US" sz="6000" dirty="0">
              <a:solidFill>
                <a:srgbClr val="FFFFFF"/>
              </a:solidFill>
              <a:latin typeface="Quicksand Medium" panose="020B0604020202020204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22217" y="2327328"/>
            <a:ext cx="16476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dirty="0" err="1">
                <a:solidFill>
                  <a:srgbClr val="E52D56"/>
                </a:solidFill>
                <a:latin typeface="Quicksand Medium" panose="020B0604020202020204" pitchFamily="2" charset="0"/>
              </a:rPr>
              <a:t>êm</a:t>
            </a:r>
            <a:endParaRPr lang="en-US" sz="6600" b="1" dirty="0">
              <a:solidFill>
                <a:srgbClr val="FFFFFF"/>
              </a:solidFill>
              <a:latin typeface="Quicksand Medium" panose="020B0604020202020204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37715" y="3780134"/>
            <a:ext cx="23918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dirty="0" err="1">
                <a:latin typeface="Quicksand Medium" panose="020B0604020202020204" pitchFamily="2" charset="0"/>
              </a:rPr>
              <a:t>đ</a:t>
            </a:r>
            <a:r>
              <a:rPr lang="en-US" sz="6600" b="1" dirty="0" err="1">
                <a:solidFill>
                  <a:srgbClr val="E52D56"/>
                </a:solidFill>
                <a:latin typeface="Quicksand Medium" panose="020B0604020202020204" pitchFamily="2" charset="0"/>
              </a:rPr>
              <a:t>ếm</a:t>
            </a:r>
            <a:endParaRPr lang="en-US" sz="6600" b="1" dirty="0">
              <a:solidFill>
                <a:srgbClr val="FFFFFF"/>
              </a:solidFill>
              <a:latin typeface="Quicksand Medium" panose="020B0604020202020204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81405" y="997388"/>
            <a:ext cx="12538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dirty="0">
                <a:solidFill>
                  <a:srgbClr val="E52D56"/>
                </a:solidFill>
                <a:latin typeface="Quicksand Medium" panose="020B0604020202020204" pitchFamily="2" charset="0"/>
              </a:rPr>
              <a:t>um</a:t>
            </a:r>
            <a:endParaRPr lang="en-US" sz="6000" dirty="0">
              <a:solidFill>
                <a:srgbClr val="FFFFFF"/>
              </a:solidFill>
              <a:latin typeface="Quicksand Medium" panose="020B0604020202020204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4690" y="-1850"/>
            <a:ext cx="4780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Thứ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ba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ngày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31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tháng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10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năm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2023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 flipH="1">
            <a:off x="7491349" y="2446850"/>
            <a:ext cx="943000" cy="3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66746" y="-826083"/>
            <a:ext cx="943000" cy="3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8558" y="275470"/>
            <a:ext cx="1673100" cy="11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2" b="100000" l="0" r="100000">
                        <a14:foregroundMark x1="46923" y1="48993" x2="46308" y2="58054"/>
                        <a14:foregroundMark x1="62769" y1="58054" x2="60000" y2="58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1379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Text Box 9"/>
          <p:cNvSpPr txBox="1">
            <a:spLocks noChangeArrowheads="1"/>
          </p:cNvSpPr>
          <p:nvPr/>
        </p:nvSpPr>
        <p:spPr bwMode="auto">
          <a:xfrm>
            <a:off x="6725708" y="2187559"/>
            <a:ext cx="152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5" name="Rectangle 84"/>
          <p:cNvSpPr/>
          <p:nvPr/>
        </p:nvSpPr>
        <p:spPr>
          <a:xfrm>
            <a:off x="882023" y="1802880"/>
            <a:ext cx="1282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h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ẻm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6222" y="1799777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189199" y="1802879"/>
            <a:ext cx="12506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kem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473132" y="1806390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002109" y="1804635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ềm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468741" y="1809335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973290" y="1786922"/>
            <a:ext cx="1282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n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ếm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7293705" y="1779259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2811975" y="2909009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tím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961425" y="2903196"/>
            <a:ext cx="811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ím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637411" y="2906928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c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hụm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5239292" y="2898251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u</a:t>
            </a:r>
            <a:r>
              <a:rPr lang="en-US" sz="44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465703" y="2906929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mũm</a:t>
            </a:r>
            <a:endParaRPr lang="en-US" sz="4400" kern="0" dirty="0">
              <a:solidFill>
                <a:prstClr val="black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939728" y="2903198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um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181386" y="2963748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ỉm</a:t>
            </a:r>
            <a:endParaRPr lang="en-US" sz="4400" kern="0" dirty="0">
              <a:solidFill>
                <a:prstClr val="black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1179999" y="2963747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ỉm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pic>
        <p:nvPicPr>
          <p:cNvPr id="102" name="Google Shape;74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2325" y="3517994"/>
            <a:ext cx="1971316" cy="123036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2611835" y="-893"/>
            <a:ext cx="4780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Thứ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ba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ngày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31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tháng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10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năm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2023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1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/>
      <p:bldP spid="89" grpId="0"/>
      <p:bldP spid="90" grpId="0"/>
      <p:bldP spid="91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 flipH="1">
            <a:off x="7491349" y="2446850"/>
            <a:ext cx="943000" cy="3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66746" y="-826083"/>
            <a:ext cx="943000" cy="3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8558" y="275470"/>
            <a:ext cx="1673100" cy="11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2" b="100000" l="0" r="100000">
                        <a14:foregroundMark x1="46923" y1="48993" x2="46308" y2="58054"/>
                        <a14:foregroundMark x1="62769" y1="58054" x2="60000" y2="58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1379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oogle Shape;74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2325" y="3517994"/>
            <a:ext cx="1971316" cy="12303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/>
          <p:cNvSpPr/>
          <p:nvPr/>
        </p:nvSpPr>
        <p:spPr>
          <a:xfrm>
            <a:off x="199761" y="3273056"/>
            <a:ext cx="21323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smtClean="0">
                <a:latin typeface="Quicksand Medium" panose="020B0604020202020204" pitchFamily="2" charset="0"/>
                <a:sym typeface="Arial" panose="020B0604020202020204"/>
              </a:rPr>
              <a:t>em 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thư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93507" y="3273056"/>
            <a:ext cx="25394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hềm</a:t>
            </a:r>
            <a:r>
              <a:rPr lang="en-US" sz="4400" kern="0" dirty="0" smtClean="0"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nhà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00522" y="3243940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ủm</a:t>
            </a:r>
            <a:r>
              <a:rPr lang="en-US" sz="4400" kern="0" dirty="0" smtClean="0"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tỉm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7286" y="3273056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93499" y="3273055"/>
            <a:ext cx="1439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h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ềm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00511" y="3245345"/>
            <a:ext cx="11256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ủm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5700" y="1730752"/>
            <a:ext cx="2117074" cy="129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8"/>
          <a:srcRect l="2505" t="5515" r="2139" b="7476"/>
          <a:stretch>
            <a:fillRect/>
          </a:stretch>
        </p:blipFill>
        <p:spPr bwMode="auto">
          <a:xfrm>
            <a:off x="2527329" y="1731247"/>
            <a:ext cx="3102873" cy="128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39"/>
          <p:cNvSpPr/>
          <p:nvPr/>
        </p:nvSpPr>
        <p:spPr>
          <a:xfrm>
            <a:off x="6785005" y="3245345"/>
            <a:ext cx="9364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ỉm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06752" y="1132702"/>
            <a:ext cx="1762499" cy="189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2604472" y="40613"/>
            <a:ext cx="4780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Thứ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ba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ngày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31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tháng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10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năm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2023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6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>
            <a:fillRect/>
          </a:stretch>
        </p:blipFill>
        <p:spPr bwMode="auto">
          <a:xfrm>
            <a:off x="1073298" y="1495363"/>
            <a:ext cx="7124846" cy="279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4" name="Google Shape;73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 flipH="1">
            <a:off x="7491349" y="2446850"/>
            <a:ext cx="943000" cy="3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131616" y="-874457"/>
            <a:ext cx="943000" cy="3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8558" y="275470"/>
            <a:ext cx="1673100" cy="11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74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4309" y="3564220"/>
            <a:ext cx="1971316" cy="12303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463557" y="495596"/>
            <a:ext cx="2222140" cy="820487"/>
            <a:chOff x="-45531" y="150447"/>
            <a:chExt cx="2109855" cy="625408"/>
          </a:xfrm>
        </p:grpSpPr>
        <p:grpSp>
          <p:nvGrpSpPr>
            <p:cNvPr id="12" name="Group 11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6" name="Rounded Rectangle 15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0117" y="150447"/>
              <a:ext cx="2054207" cy="560636"/>
              <a:chOff x="-794741" y="-157485"/>
              <a:chExt cx="2054207" cy="560636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-794741" y="-157485"/>
                <a:ext cx="421899" cy="5395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195258" y="-89508"/>
                <a:ext cx="1454724" cy="492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endPara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236689" y="1121068"/>
            <a:ext cx="80087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 err="1">
                <a:latin typeface="HP001 4H" panose="020B0603050302020204" pitchFamily="34" charset="0"/>
              </a:rPr>
              <a:t>e</a:t>
            </a:r>
            <a:r>
              <a:rPr lang="en-US" sz="6000" dirty="0" err="1" smtClean="0">
                <a:latin typeface="HP001 4H" panose="020B0603050302020204" pitchFamily="34" charset="0"/>
              </a:rPr>
              <a:t>m</a:t>
            </a:r>
            <a:r>
              <a:rPr lang="en-US" sz="6000" dirty="0" smtClean="0">
                <a:latin typeface="HP001 4H" panose="020B0603050302020204" pitchFamily="34" charset="0"/>
              </a:rPr>
              <a:t> </a:t>
            </a:r>
            <a:r>
              <a:rPr lang="en-US" sz="6000" dirty="0" err="1" smtClean="0">
                <a:latin typeface="HP001 4H" panose="020B0603050302020204" pitchFamily="34" charset="0"/>
              </a:rPr>
              <a:t>êm</a:t>
            </a:r>
            <a:r>
              <a:rPr lang="en-US" sz="6000" dirty="0" smtClean="0">
                <a:latin typeface="HP001 4H" panose="020B0603050302020204" pitchFamily="34" charset="0"/>
              </a:rPr>
              <a:t> </a:t>
            </a:r>
            <a:r>
              <a:rPr lang="en-US" sz="6000" dirty="0" err="1" smtClean="0">
                <a:latin typeface="HP001 4H" panose="020B0603050302020204" pitchFamily="34" charset="0"/>
              </a:rPr>
              <a:t>im</a:t>
            </a:r>
            <a:r>
              <a:rPr lang="en-US" sz="6000" dirty="0" smtClean="0">
                <a:latin typeface="HP001 4H" panose="020B0603050302020204" pitchFamily="34" charset="0"/>
              </a:rPr>
              <a:t> um</a:t>
            </a:r>
          </a:p>
          <a:p>
            <a:pPr>
              <a:lnSpc>
                <a:spcPct val="150000"/>
              </a:lnSpc>
            </a:pPr>
            <a:r>
              <a:rPr lang="en-US" sz="6000" dirty="0" err="1">
                <a:latin typeface="HP001 4H" panose="020B0603050302020204" pitchFamily="34" charset="0"/>
              </a:rPr>
              <a:t>t</a:t>
            </a:r>
            <a:r>
              <a:rPr lang="en-US" sz="6000" dirty="0" err="1" smtClean="0">
                <a:latin typeface="HP001 4H" panose="020B0603050302020204" pitchFamily="34" charset="0"/>
              </a:rPr>
              <a:t>hềm</a:t>
            </a:r>
            <a:r>
              <a:rPr lang="en-US" sz="6000" dirty="0" smtClean="0">
                <a:latin typeface="HP001 4H" panose="020B0603050302020204" pitchFamily="34" charset="0"/>
              </a:rPr>
              <a:t> </a:t>
            </a:r>
            <a:r>
              <a:rPr lang="en-US" sz="6000" dirty="0" err="1" smtClean="0">
                <a:latin typeface="HP001 4H" panose="020B0603050302020204" pitchFamily="34" charset="0"/>
              </a:rPr>
              <a:t>nhà</a:t>
            </a:r>
            <a:r>
              <a:rPr lang="en-US" sz="6000" dirty="0" smtClean="0">
                <a:latin typeface="HP001 4H" panose="020B0603050302020204" pitchFamily="34" charset="0"/>
              </a:rPr>
              <a:t> </a:t>
            </a:r>
            <a:r>
              <a:rPr lang="en-US" sz="6000" dirty="0" err="1" smtClean="0">
                <a:latin typeface="HP001 4H" panose="020B0603050302020204" pitchFamily="34" charset="0"/>
              </a:rPr>
              <a:t>tủm</a:t>
            </a:r>
            <a:r>
              <a:rPr lang="en-US" sz="6000" dirty="0" smtClean="0">
                <a:latin typeface="HP001 4H" panose="020B0603050302020204" pitchFamily="34" charset="0"/>
              </a:rPr>
              <a:t> </a:t>
            </a:r>
            <a:r>
              <a:rPr lang="en-US" sz="6000" dirty="0" err="1" smtClean="0">
                <a:latin typeface="HP001 4H" panose="020B0603050302020204" pitchFamily="34" charset="0"/>
              </a:rPr>
              <a:t>tỉm</a:t>
            </a:r>
            <a:endParaRPr lang="en-US" sz="6000" dirty="0">
              <a:latin typeface="HP001 4H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85697" y="24776"/>
            <a:ext cx="4780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Thứ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ba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ngày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31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tháng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10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năm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2023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24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7491349" y="2446850"/>
            <a:ext cx="943000" cy="3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8558" y="275470"/>
            <a:ext cx="1673100" cy="11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74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4309" y="3564220"/>
            <a:ext cx="1971316" cy="1230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ài 37_ em, êm, im, um  - TV1 - 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3507" y="470569"/>
            <a:ext cx="7472152" cy="4203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6036" y="6076"/>
            <a:ext cx="4780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Thứ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ba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ngày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31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tháng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10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năm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2023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87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CB14995-BC62-4A7C-A9F9-00D5A8A1BC40}"/>
              </a:ext>
            </a:extLst>
          </p:cNvPr>
          <p:cNvGrpSpPr>
            <a:grpSpLocks/>
          </p:cNvGrpSpPr>
          <p:nvPr/>
        </p:nvGrpSpPr>
        <p:grpSpPr bwMode="auto">
          <a:xfrm>
            <a:off x="38100" y="133350"/>
            <a:ext cx="1257300" cy="457200"/>
            <a:chOff x="613008" y="343405"/>
            <a:chExt cx="1778696" cy="584415"/>
          </a:xfrm>
        </p:grpSpPr>
        <p:sp>
          <p:nvSpPr>
            <p:cNvPr id="62472" name="Rectangle: Rounded Corners 3">
              <a:extLst>
                <a:ext uri="{FF2B5EF4-FFF2-40B4-BE49-F238E27FC236}">
                  <a16:creationId xmlns:a16="http://schemas.microsoft.com/office/drawing/2014/main" id="{EEC8526A-87DF-47D8-94E9-7C02536FB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641" y="343405"/>
              <a:ext cx="1428063" cy="584415"/>
            </a:xfrm>
            <a:prstGeom prst="roundRect">
              <a:avLst>
                <a:gd name="adj" fmla="val 16667"/>
              </a:avLst>
            </a:prstGeom>
            <a:solidFill>
              <a:srgbClr val="80C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2800" b="1" kern="1200">
                  <a:solidFill>
                    <a:srgbClr val="FFFFFF"/>
                  </a:solidFill>
                  <a:latin typeface="Arial-Rounded" panose="020B0500000000000000" pitchFamily="34" charset="0"/>
                  <a:ea typeface="+mn-ea"/>
                  <a:cs typeface="Arial" panose="020B0604020202020204" pitchFamily="34" charset="0"/>
                </a:rPr>
                <a:t>Đọc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1440A79-67A8-40FC-A464-AC3729014A2D}"/>
                </a:ext>
              </a:extLst>
            </p:cNvPr>
            <p:cNvSpPr/>
            <p:nvPr/>
          </p:nvSpPr>
          <p:spPr>
            <a:xfrm>
              <a:off x="613008" y="381961"/>
              <a:ext cx="552474" cy="495129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3425">
                <a:buClrTx/>
                <a:buFontTx/>
                <a:buNone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42975"/>
            <a:ext cx="9144000" cy="2787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28600" y="3749754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ca. </a:t>
            </a:r>
          </a:p>
        </p:txBody>
      </p:sp>
      <p:sp>
        <p:nvSpPr>
          <p:cNvPr id="2" name="Rectangle 1"/>
          <p:cNvSpPr/>
          <p:nvPr/>
        </p:nvSpPr>
        <p:spPr>
          <a:xfrm>
            <a:off x="-228600" y="590550"/>
            <a:ext cx="1752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374016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000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000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000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000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000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000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000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000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0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77208" y="9624"/>
            <a:ext cx="4780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Thứ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ba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ngày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31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tháng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10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năm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2023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 flipH="1">
            <a:off x="7491349" y="2446850"/>
            <a:ext cx="943000" cy="3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31616" y="-874457"/>
            <a:ext cx="943000" cy="3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8558" y="275470"/>
            <a:ext cx="1673100" cy="11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74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4309" y="3564220"/>
            <a:ext cx="1971316" cy="12303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463557" y="495596"/>
            <a:ext cx="2222140" cy="820487"/>
            <a:chOff x="-45531" y="150447"/>
            <a:chExt cx="2109855" cy="625408"/>
          </a:xfrm>
        </p:grpSpPr>
        <p:grpSp>
          <p:nvGrpSpPr>
            <p:cNvPr id="12" name="Group 11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6" name="Rounded Rectangle 15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0117" y="150447"/>
              <a:ext cx="2054207" cy="560636"/>
              <a:chOff x="-794741" y="-157485"/>
              <a:chExt cx="2054207" cy="560636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-794741" y="-157485"/>
                <a:ext cx="421899" cy="5395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195258" y="-89508"/>
                <a:ext cx="1454724" cy="492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endPara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" b="100000" l="0" r="99353">
                        <a14:foregroundMark x1="31466" y1="92363" x2="31466" y2="92363"/>
                        <a14:foregroundMark x1="33405" y1="89021" x2="33405" y2="89021"/>
                        <a14:foregroundMark x1="59483" y1="84010" x2="59483" y2="84010"/>
                        <a14:foregroundMark x1="1940" y1="89499" x2="26940" y2="86874"/>
                        <a14:foregroundMark x1="40302" y1="85203" x2="53448" y2="81623"/>
                        <a14:foregroundMark x1="60129" y1="81384" x2="69828" y2="81623"/>
                        <a14:foregroundMark x1="57112" y1="84487" x2="57112" y2="84487"/>
                        <a14:foregroundMark x1="75647" y1="84487" x2="99353" y2="94988"/>
                        <a14:foregroundMark x1="35776" y1="49881" x2="35776" y2="49881"/>
                        <a14:foregroundMark x1="34052" y1="48687" x2="50000" y2="45823"/>
                        <a14:foregroundMark x1="61638" y1="49165" x2="80388" y2="41527"/>
                        <a14:foregroundMark x1="60991" y1="50597" x2="65733" y2="43914"/>
                        <a14:foregroundMark x1="70043" y1="42721" x2="73060" y2="55847"/>
                        <a14:foregroundMark x1="79310" y1="55370" x2="79310" y2="5584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00069" y="1413570"/>
            <a:ext cx="3371256" cy="367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25" y1="67010" x2="9856" y2="63660"/>
                        <a14:foregroundMark x1="3846" y1="68041" x2="6010" y2="86598"/>
                        <a14:foregroundMark x1="7212" y1="87371" x2="16346" y2="85825"/>
                        <a14:foregroundMark x1="12981" y1="77320" x2="12981" y2="76289"/>
                        <a14:foregroundMark x1="6971" y1="72680" x2="17788" y2="66237"/>
                        <a14:foregroundMark x1="35577" y1="62113" x2="42788" y2="61856"/>
                        <a14:foregroundMark x1="8654" y1="89691" x2="9615" y2="96907"/>
                        <a14:foregroundMark x1="15865" y1="31701" x2="20913" y2="31701"/>
                        <a14:foregroundMark x1="15625" y1="28608" x2="18269" y2="29897"/>
                        <a14:foregroundMark x1="13702" y1="26804" x2="13702" y2="2680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43397" y="1271950"/>
            <a:ext cx="3163083" cy="384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ctangle 26"/>
          <p:cNvSpPr/>
          <p:nvPr/>
        </p:nvSpPr>
        <p:spPr>
          <a:xfrm>
            <a:off x="3169049" y="1072848"/>
            <a:ext cx="342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kern="0" dirty="0" err="1" smtClean="0">
                <a:solidFill>
                  <a:srgbClr val="000000"/>
                </a:solidFill>
                <a:latin typeface="+mn-lt"/>
                <a:cs typeface="Arial" panose="020B0604020202020204"/>
                <a:sym typeface="Arial" panose="020B0604020202020204"/>
              </a:rPr>
              <a:t>Giúp</a:t>
            </a:r>
            <a:r>
              <a:rPr lang="en-US" sz="3200" kern="0" dirty="0" smtClean="0">
                <a:solidFill>
                  <a:srgbClr val="000000"/>
                </a:solidFill>
                <a:latin typeface="+mn-lt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+mn-lt"/>
                <a:cs typeface="Arial" panose="020B0604020202020204"/>
                <a:sym typeface="Arial" panose="020B0604020202020204"/>
              </a:rPr>
              <a:t>bạn</a:t>
            </a:r>
            <a:endParaRPr lang="en-US" sz="3200" kern="0" dirty="0">
              <a:solidFill>
                <a:srgbClr val="000000"/>
              </a:solidFill>
              <a:latin typeface="+mn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68558" y="31417"/>
            <a:ext cx="4780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Thứ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ba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ngày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31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tháng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10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năm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2023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18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0" t="52047" r="12340" b="21638"/>
          <a:stretch/>
        </p:blipFill>
        <p:spPr bwMode="auto">
          <a:xfrm>
            <a:off x="-16501" y="545639"/>
            <a:ext cx="9124244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991498" y="229688"/>
            <a:ext cx="12682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em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42732" y="224864"/>
            <a:ext cx="12682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em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44276" y="207368"/>
            <a:ext cx="1286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em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73027" y="207368"/>
            <a:ext cx="13452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em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75935" y="1206579"/>
            <a:ext cx="13614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êm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67937" y="1203332"/>
            <a:ext cx="12682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êm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62873" y="1206579"/>
            <a:ext cx="12682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êm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13962" y="1180718"/>
            <a:ext cx="12682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êm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21153" y="2144518"/>
            <a:ext cx="12089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im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2733" y="2197840"/>
            <a:ext cx="12682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im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98524" y="2232957"/>
            <a:ext cx="12936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im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83524" y="2218670"/>
            <a:ext cx="13242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im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75935" y="3128451"/>
            <a:ext cx="15095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um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37538" y="3114664"/>
            <a:ext cx="1528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um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59661" y="3114664"/>
            <a:ext cx="14414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um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00971" y="3129049"/>
            <a:ext cx="15536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um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40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0" t="78254" r="12340" b="14952"/>
          <a:stretch/>
        </p:blipFill>
        <p:spPr bwMode="auto">
          <a:xfrm>
            <a:off x="19756" y="1428751"/>
            <a:ext cx="9124244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t="10004" r="13970" b="83198"/>
          <a:stretch/>
        </p:blipFill>
        <p:spPr bwMode="auto">
          <a:xfrm>
            <a:off x="19756" y="2807494"/>
            <a:ext cx="9124244" cy="89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35324" y="1512464"/>
            <a:ext cx="38395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thềm</a:t>
            </a:r>
            <a:r>
              <a:rPr lang="en-US" sz="6600" b="1" kern="1200" dirty="0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66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nhà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9572" y="2699327"/>
            <a:ext cx="3266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6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tủm</a:t>
            </a:r>
            <a:r>
              <a:rPr lang="en-US" sz="6600" b="1" kern="1200" dirty="0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66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tỉm</a:t>
            </a:r>
            <a:endParaRPr lang="en-US" sz="66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61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7"/>
          <p:cNvSpPr txBox="1">
            <a:spLocks noGrp="1"/>
          </p:cNvSpPr>
          <p:nvPr>
            <p:ph type="title"/>
          </p:nvPr>
        </p:nvSpPr>
        <p:spPr>
          <a:xfrm>
            <a:off x="473708" y="1120037"/>
            <a:ext cx="8435169" cy="24703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4000" b="0" dirty="0" smtClean="0"/>
              <a:t>TIẾT HỌC ĐẾN ĐÂY LÀ HẾT RỒI</a:t>
            </a:r>
            <a:r>
              <a:rPr lang="en" sz="4000" dirty="0" smtClean="0"/>
              <a:t> </a:t>
            </a:r>
            <a:r>
              <a:rPr lang="en" dirty="0">
                <a:solidFill>
                  <a:schemeClr val="dk2"/>
                </a:solidFill>
              </a:rPr>
              <a:t/>
            </a:r>
            <a:br>
              <a:rPr lang="en" dirty="0">
                <a:solidFill>
                  <a:schemeClr val="dk2"/>
                </a:solidFill>
              </a:rPr>
            </a:br>
            <a:r>
              <a:rPr lang="en" sz="7200" dirty="0" smtClean="0">
                <a:solidFill>
                  <a:schemeClr val="dk2"/>
                </a:solidFill>
              </a:rPr>
              <a:t>C</a:t>
            </a:r>
            <a:r>
              <a:rPr lang="en" sz="7200" dirty="0" smtClean="0">
                <a:solidFill>
                  <a:srgbClr val="F5666E"/>
                </a:solidFill>
              </a:rPr>
              <a:t>ô</a:t>
            </a:r>
            <a:r>
              <a:rPr lang="en" sz="7200" dirty="0" smtClean="0">
                <a:solidFill>
                  <a:srgbClr val="639DE2"/>
                </a:solidFill>
              </a:rPr>
              <a:t> </a:t>
            </a:r>
            <a:r>
              <a:rPr lang="en" sz="7200" dirty="0" smtClean="0">
                <a:solidFill>
                  <a:schemeClr val="dk2"/>
                </a:solidFill>
              </a:rPr>
              <a:t>tạm biết các con nhé</a:t>
            </a:r>
            <a:endParaRPr sz="7200" dirty="0">
              <a:solidFill>
                <a:schemeClr val="dk2"/>
              </a:solidFill>
            </a:endParaRPr>
          </a:p>
        </p:txBody>
      </p:sp>
      <p:sp>
        <p:nvSpPr>
          <p:cNvPr id="886" name="Google Shape;886;p47"/>
          <p:cNvSpPr/>
          <p:nvPr/>
        </p:nvSpPr>
        <p:spPr>
          <a:xfrm>
            <a:off x="7957341" y="3443136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87" name="Google Shape;887;p47"/>
          <p:cNvSpPr/>
          <p:nvPr/>
        </p:nvSpPr>
        <p:spPr>
          <a:xfrm>
            <a:off x="5978075" y="267322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88" name="Google Shape;888;p47"/>
          <p:cNvSpPr/>
          <p:nvPr/>
        </p:nvSpPr>
        <p:spPr>
          <a:xfrm>
            <a:off x="5448606" y="972752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026" name="Picture 2" descr="https://4.bp.blogspot.com/-SV_mw2HyBOU/WWA-plYrljI/AAAAAAAAigs/HTvNieQD9EYY9r-RrZ6TIxITGfBbrx-MQCLcBGAs/s1600/AW469488_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53" y="2197836"/>
            <a:ext cx="1899135" cy="153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4.bp.blogspot.com/-SV_mw2HyBOU/WWA-plYrljI/AAAAAAAAigs/HTvNieQD9EYY9r-RrZ6TIxITGfBbrx-MQCLcBGAs/s1600/AW469488_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20" y="2197836"/>
            <a:ext cx="1899135" cy="153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" y="-141683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78129">
            <a:off x="3415904" y="2857543"/>
            <a:ext cx="1702594" cy="1278731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/>
        </p:spPr>
      </p:pic>
      <p:grpSp>
        <p:nvGrpSpPr>
          <p:cNvPr id="11" name="10 Grupo"/>
          <p:cNvGrpSpPr>
            <a:grpSpLocks/>
          </p:cNvGrpSpPr>
          <p:nvPr/>
        </p:nvGrpSpPr>
        <p:grpSpPr bwMode="auto">
          <a:xfrm>
            <a:off x="2897990" y="-452438"/>
            <a:ext cx="2287191" cy="4343400"/>
            <a:chOff x="1115616" y="-603448"/>
            <a:chExt cx="3049955" cy="5791126"/>
          </a:xfrm>
        </p:grpSpPr>
        <p:grpSp>
          <p:nvGrpSpPr>
            <p:cNvPr id="4119" name="5 Grupo"/>
            <p:cNvGrpSpPr>
              <a:grpSpLocks/>
            </p:cNvGrpSpPr>
            <p:nvPr/>
          </p:nvGrpSpPr>
          <p:grpSpPr bwMode="auto"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4398" y="-205943"/>
                <a:ext cx="673181" cy="3941713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123" name="1 Imagen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7624" y="1988840"/>
                <a:ext cx="3041653" cy="3596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181" y="926882"/>
              <a:ext cx="292135" cy="439732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buFontTx/>
                <a:buNone/>
                <a:defRPr/>
              </a:pPr>
              <a:endParaRPr lang="es-ES" kern="1200">
                <a:solidFill>
                  <a:prstClr val="white"/>
                </a:solidFill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131" y="1633311"/>
              <a:ext cx="263557" cy="439731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buFontTx/>
                <a:buNone/>
                <a:defRPr/>
              </a:pPr>
              <a:endParaRPr lang="es-ES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13 Grupo"/>
          <p:cNvGrpSpPr>
            <a:grpSpLocks/>
          </p:cNvGrpSpPr>
          <p:nvPr/>
        </p:nvGrpSpPr>
        <p:grpSpPr bwMode="auto">
          <a:xfrm>
            <a:off x="2987029" y="-374146"/>
            <a:ext cx="2287191" cy="4588669"/>
            <a:chOff x="3851920" y="-603448"/>
            <a:chExt cx="3049955" cy="6118067"/>
          </a:xfrm>
        </p:grpSpPr>
        <p:pic>
          <p:nvPicPr>
            <p:cNvPr id="4112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13" name="30 Grupo"/>
            <p:cNvGrpSpPr>
              <a:grpSpLocks/>
            </p:cNvGrpSpPr>
            <p:nvPr/>
          </p:nvGrpSpPr>
          <p:grpSpPr bwMode="auto"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4114" name="31 Grupo"/>
              <p:cNvGrpSpPr>
                <a:grpSpLocks/>
              </p:cNvGrpSpPr>
              <p:nvPr/>
            </p:nvGrpSpPr>
            <p:grpSpPr bwMode="auto"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4398" y="-205943"/>
                  <a:ext cx="673181" cy="3941661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buClrTx/>
                    <a:buFontTx/>
                    <a:buNone/>
                    <a:defRPr/>
                  </a:pPr>
                  <a:endParaRPr lang="es-ES" kern="12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4118" name="35 Imagen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7624" y="1988840"/>
                  <a:ext cx="3041653" cy="3596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181" y="926862"/>
                <a:ext cx="292135" cy="439727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131" y="1633282"/>
                <a:ext cx="263557" cy="439726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55" name="2054 CuadroTexto"/>
          <p:cNvSpPr txBox="1"/>
          <p:nvPr/>
        </p:nvSpPr>
        <p:spPr>
          <a:xfrm>
            <a:off x="173476" y="3800313"/>
            <a:ext cx="7353836" cy="927914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" sz="4000" kern="1200" dirty="0" smtClean="0">
                <a:solidFill>
                  <a:prstClr val="black"/>
                </a:solidFill>
                <a:latin typeface="UTM Avo" panose="02040603050506020204"/>
                <a:ea typeface="+mn-ea"/>
              </a:rPr>
              <a:t>O</a:t>
            </a:r>
            <a:r>
              <a:rPr lang="es-ES" sz="5000" kern="1200" dirty="0" smtClean="0">
                <a:solidFill>
                  <a:prstClr val="black"/>
                </a:solidFill>
                <a:latin typeface="UTM Avo" panose="02040603050506020204"/>
                <a:ea typeface="+mn-ea"/>
              </a:rPr>
              <a:t>m, ôm , ơm </a:t>
            </a:r>
            <a:endParaRPr lang="es-ES" sz="5000" kern="1200" dirty="0">
              <a:solidFill>
                <a:prstClr val="black"/>
              </a:solidFill>
              <a:latin typeface="UTM Avo" panose="02040603050506020204"/>
              <a:ea typeface="+mn-ea"/>
            </a:endParaRPr>
          </a:p>
        </p:txBody>
      </p:sp>
      <p:sp>
        <p:nvSpPr>
          <p:cNvPr id="2057" name="2056 Llamada ovalada"/>
          <p:cNvSpPr/>
          <p:nvPr/>
        </p:nvSpPr>
        <p:spPr>
          <a:xfrm>
            <a:off x="4959409" y="1677523"/>
            <a:ext cx="1434114" cy="650954"/>
          </a:xfrm>
          <a:prstGeom prst="wedgeEllipseCallout">
            <a:avLst>
              <a:gd name="adj1" fmla="val -41725"/>
              <a:gd name="adj2" fmla="val 6898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_tradnl" altLang="en-US" sz="1800" b="1" kern="1200" dirty="0" err="1" smtClean="0">
                <a:solidFill>
                  <a:prstClr val="black"/>
                </a:solidFill>
                <a:latin typeface="Calibri" pitchFamily="34" charset="0"/>
              </a:rPr>
              <a:t>THAmK</a:t>
            </a:r>
            <a:r>
              <a:rPr lang="es-ES_tradnl" altLang="en-US" sz="1800" b="1" kern="12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s-ES_tradnl" altLang="en-US" sz="1800" b="1" kern="1200" dirty="0">
                <a:solidFill>
                  <a:prstClr val="black"/>
                </a:solidFill>
                <a:latin typeface="Calibri" pitchFamily="34" charset="0"/>
              </a:rPr>
              <a:t>YOU!</a:t>
            </a:r>
            <a:endParaRPr lang="es-ES" altLang="en-US" sz="1800" b="1" kern="12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7224725" y="4448177"/>
            <a:ext cx="695325" cy="553641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_tradnl" altLang="en-US" sz="1400" b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mEXT</a:t>
            </a:r>
            <a:endParaRPr lang="es-ES" altLang="en-US" sz="14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4110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588">
            <a:off x="2231235" y="150061"/>
            <a:ext cx="1495425" cy="152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588">
            <a:off x="4588669" y="97631"/>
            <a:ext cx="1496616" cy="15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8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nk_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205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64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78129">
            <a:off x="3415904" y="2857543"/>
            <a:ext cx="1702594" cy="1278731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/>
        </p:spPr>
      </p:pic>
      <p:grpSp>
        <p:nvGrpSpPr>
          <p:cNvPr id="11" name="10 Grupo"/>
          <p:cNvGrpSpPr>
            <a:grpSpLocks/>
          </p:cNvGrpSpPr>
          <p:nvPr/>
        </p:nvGrpSpPr>
        <p:grpSpPr bwMode="auto">
          <a:xfrm>
            <a:off x="2897990" y="-452438"/>
            <a:ext cx="2287191" cy="4343400"/>
            <a:chOff x="1115616" y="-603448"/>
            <a:chExt cx="3049955" cy="5791126"/>
          </a:xfrm>
        </p:grpSpPr>
        <p:grpSp>
          <p:nvGrpSpPr>
            <p:cNvPr id="4119" name="5 Grupo"/>
            <p:cNvGrpSpPr>
              <a:grpSpLocks/>
            </p:cNvGrpSpPr>
            <p:nvPr/>
          </p:nvGrpSpPr>
          <p:grpSpPr bwMode="auto"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4398" y="-205943"/>
                <a:ext cx="673181" cy="3941713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123" name="1 Imagen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7624" y="1988840"/>
                <a:ext cx="3041653" cy="3596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181" y="926882"/>
              <a:ext cx="292135" cy="439732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buFontTx/>
                <a:buNone/>
                <a:defRPr/>
              </a:pPr>
              <a:endParaRPr lang="es-ES" kern="1200">
                <a:solidFill>
                  <a:prstClr val="white"/>
                </a:solidFill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131" y="1633311"/>
              <a:ext cx="263557" cy="439731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buFontTx/>
                <a:buNone/>
                <a:defRPr/>
              </a:pPr>
              <a:endParaRPr lang="es-ES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13 Grupo"/>
          <p:cNvGrpSpPr>
            <a:grpSpLocks/>
          </p:cNvGrpSpPr>
          <p:nvPr/>
        </p:nvGrpSpPr>
        <p:grpSpPr bwMode="auto">
          <a:xfrm>
            <a:off x="2897990" y="-452434"/>
            <a:ext cx="2287191" cy="4588669"/>
            <a:chOff x="3851920" y="-603448"/>
            <a:chExt cx="3049955" cy="6118067"/>
          </a:xfrm>
        </p:grpSpPr>
        <p:pic>
          <p:nvPicPr>
            <p:cNvPr id="4112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13" name="30 Grupo"/>
            <p:cNvGrpSpPr>
              <a:grpSpLocks/>
            </p:cNvGrpSpPr>
            <p:nvPr/>
          </p:nvGrpSpPr>
          <p:grpSpPr bwMode="auto"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4114" name="31 Grupo"/>
              <p:cNvGrpSpPr>
                <a:grpSpLocks/>
              </p:cNvGrpSpPr>
              <p:nvPr/>
            </p:nvGrpSpPr>
            <p:grpSpPr bwMode="auto"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4398" y="-205943"/>
                  <a:ext cx="673181" cy="3941661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buClrTx/>
                    <a:buFontTx/>
                    <a:buNone/>
                    <a:defRPr/>
                  </a:pPr>
                  <a:endParaRPr lang="es-ES" kern="12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4118" name="35 Imagen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7624" y="1988840"/>
                  <a:ext cx="3041653" cy="3596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181" y="926862"/>
                <a:ext cx="292135" cy="439727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131" y="1633282"/>
                <a:ext cx="263557" cy="439726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55" name="2054 CuadroTexto"/>
          <p:cNvSpPr txBox="1"/>
          <p:nvPr/>
        </p:nvSpPr>
        <p:spPr>
          <a:xfrm>
            <a:off x="1096757" y="3771697"/>
            <a:ext cx="3180778" cy="927914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" sz="5000" kern="1200" dirty="0" err="1">
                <a:solidFill>
                  <a:prstClr val="black"/>
                </a:solidFill>
                <a:latin typeface="UTM Avo" panose="02040603050506020204"/>
                <a:ea typeface="+mn-ea"/>
              </a:rPr>
              <a:t>bơm</a:t>
            </a:r>
            <a:r>
              <a:rPr lang="es-ES" sz="5000" kern="1200" dirty="0">
                <a:solidFill>
                  <a:prstClr val="black"/>
                </a:solidFill>
                <a:latin typeface="UTM Avo" panose="02040603050506020204"/>
                <a:ea typeface="+mn-ea"/>
              </a:rPr>
              <a:t> </a:t>
            </a:r>
            <a:r>
              <a:rPr lang="es-ES" sz="5000" kern="1200" dirty="0" err="1">
                <a:solidFill>
                  <a:prstClr val="black"/>
                </a:solidFill>
                <a:latin typeface="UTM Avo" panose="02040603050506020204"/>
                <a:ea typeface="+mn-ea"/>
              </a:rPr>
              <a:t>xe</a:t>
            </a:r>
            <a:endParaRPr lang="es-ES" sz="5000" kern="1200" dirty="0">
              <a:solidFill>
                <a:prstClr val="black"/>
              </a:solidFill>
              <a:latin typeface="UTM Avo" panose="02040603050506020204"/>
              <a:ea typeface="+mn-ea"/>
            </a:endParaRPr>
          </a:p>
        </p:txBody>
      </p:sp>
      <p:sp>
        <p:nvSpPr>
          <p:cNvPr id="2057" name="2056 Llamada ovalada"/>
          <p:cNvSpPr/>
          <p:nvPr/>
        </p:nvSpPr>
        <p:spPr>
          <a:xfrm>
            <a:off x="4959409" y="1677523"/>
            <a:ext cx="1434114" cy="650954"/>
          </a:xfrm>
          <a:prstGeom prst="wedgeEllipseCallout">
            <a:avLst>
              <a:gd name="adj1" fmla="val -41725"/>
              <a:gd name="adj2" fmla="val 6898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_tradnl" altLang="en-US" sz="1800" b="1" kern="1200" dirty="0" err="1" smtClean="0">
                <a:solidFill>
                  <a:prstClr val="black"/>
                </a:solidFill>
                <a:latin typeface="Calibri" pitchFamily="34" charset="0"/>
              </a:rPr>
              <a:t>THAmK</a:t>
            </a:r>
            <a:r>
              <a:rPr lang="es-ES_tradnl" altLang="en-US" sz="1800" b="1" kern="12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s-ES_tradnl" altLang="en-US" sz="1800" b="1" kern="1200" dirty="0">
                <a:solidFill>
                  <a:prstClr val="black"/>
                </a:solidFill>
                <a:latin typeface="Calibri" pitchFamily="34" charset="0"/>
              </a:rPr>
              <a:t>YOU!</a:t>
            </a:r>
            <a:endParaRPr lang="es-ES" altLang="en-US" sz="1800" b="1" kern="12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7224725" y="4448177"/>
            <a:ext cx="695325" cy="553641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_tradnl" altLang="en-US" sz="1400" b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mEXT</a:t>
            </a:r>
            <a:endParaRPr lang="es-ES" altLang="en-US" sz="14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4110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588">
            <a:off x="2231235" y="150061"/>
            <a:ext cx="1495425" cy="152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588">
            <a:off x="4588669" y="97631"/>
            <a:ext cx="1496616" cy="15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16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nk_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205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64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78129">
            <a:off x="3415904" y="2857540"/>
            <a:ext cx="1702594" cy="1278731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/>
        </p:spPr>
      </p:pic>
      <p:grpSp>
        <p:nvGrpSpPr>
          <p:cNvPr id="11" name="10 Grupo"/>
          <p:cNvGrpSpPr>
            <a:grpSpLocks/>
          </p:cNvGrpSpPr>
          <p:nvPr/>
        </p:nvGrpSpPr>
        <p:grpSpPr bwMode="auto">
          <a:xfrm>
            <a:off x="2897990" y="-452438"/>
            <a:ext cx="2287191" cy="4343400"/>
            <a:chOff x="1115616" y="-603448"/>
            <a:chExt cx="3049955" cy="5791126"/>
          </a:xfrm>
        </p:grpSpPr>
        <p:grpSp>
          <p:nvGrpSpPr>
            <p:cNvPr id="5143" name="5 Grupo"/>
            <p:cNvGrpSpPr>
              <a:grpSpLocks/>
            </p:cNvGrpSpPr>
            <p:nvPr/>
          </p:nvGrpSpPr>
          <p:grpSpPr bwMode="auto"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4398" y="-205943"/>
                <a:ext cx="673181" cy="3941713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  <p:pic>
            <p:nvPicPr>
              <p:cNvPr id="5147" name="1 Imagen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7624" y="1988840"/>
                <a:ext cx="3041653" cy="3596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181" y="926882"/>
              <a:ext cx="292135" cy="439732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buFontTx/>
                <a:buNone/>
                <a:defRPr/>
              </a:pPr>
              <a:endParaRPr lang="es-ES" kern="1200">
                <a:solidFill>
                  <a:prstClr val="white"/>
                </a:solidFill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131" y="1633311"/>
              <a:ext cx="263557" cy="439731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buFontTx/>
                <a:buNone/>
                <a:defRPr/>
              </a:pPr>
              <a:endParaRPr lang="es-ES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13 Grupo"/>
          <p:cNvGrpSpPr>
            <a:grpSpLocks/>
          </p:cNvGrpSpPr>
          <p:nvPr/>
        </p:nvGrpSpPr>
        <p:grpSpPr bwMode="auto">
          <a:xfrm>
            <a:off x="2897990" y="-452434"/>
            <a:ext cx="2287191" cy="4588669"/>
            <a:chOff x="3851920" y="-603448"/>
            <a:chExt cx="3049955" cy="6118067"/>
          </a:xfrm>
        </p:grpSpPr>
        <p:pic>
          <p:nvPicPr>
            <p:cNvPr id="5136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37" name="30 Grupo"/>
            <p:cNvGrpSpPr>
              <a:grpSpLocks/>
            </p:cNvGrpSpPr>
            <p:nvPr/>
          </p:nvGrpSpPr>
          <p:grpSpPr bwMode="auto"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5138" name="31 Grupo"/>
              <p:cNvGrpSpPr>
                <a:grpSpLocks/>
              </p:cNvGrpSpPr>
              <p:nvPr/>
            </p:nvGrpSpPr>
            <p:grpSpPr bwMode="auto"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4398" y="-205943"/>
                  <a:ext cx="673181" cy="3941661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buClrTx/>
                    <a:buFontTx/>
                    <a:buNone/>
                    <a:defRPr/>
                  </a:pPr>
                  <a:endParaRPr lang="es-ES" kern="12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5142" name="35 Imagen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7624" y="1988840"/>
                  <a:ext cx="3041653" cy="3596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181" y="926862"/>
                <a:ext cx="292135" cy="439727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131" y="1633282"/>
                <a:ext cx="263557" cy="439726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55" name="2054 CuadroTexto"/>
          <p:cNvSpPr txBox="1"/>
          <p:nvPr/>
        </p:nvSpPr>
        <p:spPr>
          <a:xfrm>
            <a:off x="1096757" y="3776460"/>
            <a:ext cx="3180778" cy="84278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" altLang="en-US" sz="4500" kern="1200" dirty="0" smtClean="0">
                <a:solidFill>
                  <a:prstClr val="black"/>
                </a:solidFill>
                <a:latin typeface="UTM Avo"/>
                <a:ea typeface="+mn-ea"/>
              </a:rPr>
              <a:t>thôn </a:t>
            </a:r>
            <a:r>
              <a:rPr lang="es-ES" altLang="en-US" sz="4500" kern="1200" dirty="0">
                <a:solidFill>
                  <a:prstClr val="black"/>
                </a:solidFill>
                <a:latin typeface="UTM Avo"/>
                <a:ea typeface="+mn-ea"/>
              </a:rPr>
              <a:t>xóm</a:t>
            </a:r>
          </a:p>
        </p:txBody>
      </p:sp>
      <p:sp>
        <p:nvSpPr>
          <p:cNvPr id="2057" name="2056 Llamada ovalada"/>
          <p:cNvSpPr/>
          <p:nvPr/>
        </p:nvSpPr>
        <p:spPr>
          <a:xfrm>
            <a:off x="4959409" y="1677523"/>
            <a:ext cx="1434114" cy="650954"/>
          </a:xfrm>
          <a:prstGeom prst="wedgeEllipseCallout">
            <a:avLst>
              <a:gd name="adj1" fmla="val -41725"/>
              <a:gd name="adj2" fmla="val 6898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_tradnl" altLang="en-US" sz="1800" b="1" kern="1200" dirty="0" err="1" smtClean="0">
                <a:solidFill>
                  <a:prstClr val="black"/>
                </a:solidFill>
                <a:latin typeface="Calibri" pitchFamily="34" charset="0"/>
              </a:rPr>
              <a:t>THAmK</a:t>
            </a:r>
            <a:r>
              <a:rPr lang="es-ES_tradnl" altLang="en-US" sz="1800" b="1" kern="12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s-ES_tradnl" altLang="en-US" sz="1800" b="1" kern="1200" dirty="0">
                <a:solidFill>
                  <a:prstClr val="black"/>
                </a:solidFill>
                <a:latin typeface="Calibri" pitchFamily="34" charset="0"/>
              </a:rPr>
              <a:t>YOU!</a:t>
            </a:r>
            <a:endParaRPr lang="es-ES" altLang="en-US" sz="1800" b="1" kern="12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7224725" y="4448177"/>
            <a:ext cx="695325" cy="553641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_tradnl" altLang="en-US" sz="1400" b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mEXT</a:t>
            </a:r>
            <a:endParaRPr lang="es-ES" altLang="en-US" sz="14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513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588">
            <a:off x="2231235" y="150058"/>
            <a:ext cx="1495425" cy="152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588">
            <a:off x="4588669" y="97631"/>
            <a:ext cx="1496616" cy="15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1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k_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205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64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78129">
            <a:off x="3415904" y="2857536"/>
            <a:ext cx="1702594" cy="1278731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/>
        </p:spPr>
      </p:pic>
      <p:grpSp>
        <p:nvGrpSpPr>
          <p:cNvPr id="11" name="10 Grupo"/>
          <p:cNvGrpSpPr>
            <a:grpSpLocks/>
          </p:cNvGrpSpPr>
          <p:nvPr/>
        </p:nvGrpSpPr>
        <p:grpSpPr bwMode="auto">
          <a:xfrm>
            <a:off x="2897990" y="-452438"/>
            <a:ext cx="2287191" cy="4343400"/>
            <a:chOff x="1115616" y="-603448"/>
            <a:chExt cx="3049955" cy="5791126"/>
          </a:xfrm>
        </p:grpSpPr>
        <p:grpSp>
          <p:nvGrpSpPr>
            <p:cNvPr id="6167" name="5 Grupo"/>
            <p:cNvGrpSpPr>
              <a:grpSpLocks/>
            </p:cNvGrpSpPr>
            <p:nvPr/>
          </p:nvGrpSpPr>
          <p:grpSpPr bwMode="auto"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4398" y="-205943"/>
                <a:ext cx="673181" cy="3941713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  <p:pic>
            <p:nvPicPr>
              <p:cNvPr id="6171" name="1 Imagen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7624" y="1988840"/>
                <a:ext cx="3041653" cy="3596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181" y="926882"/>
              <a:ext cx="292135" cy="439732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buFontTx/>
                <a:buNone/>
                <a:defRPr/>
              </a:pPr>
              <a:endParaRPr lang="es-ES" kern="1200">
                <a:solidFill>
                  <a:prstClr val="white"/>
                </a:solidFill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131" y="1633311"/>
              <a:ext cx="263557" cy="439731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buFontTx/>
                <a:buNone/>
                <a:defRPr/>
              </a:pPr>
              <a:endParaRPr lang="es-ES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13 Grupo"/>
          <p:cNvGrpSpPr>
            <a:grpSpLocks/>
          </p:cNvGrpSpPr>
          <p:nvPr/>
        </p:nvGrpSpPr>
        <p:grpSpPr bwMode="auto">
          <a:xfrm>
            <a:off x="2897990" y="-452434"/>
            <a:ext cx="2287191" cy="4588669"/>
            <a:chOff x="3851920" y="-603448"/>
            <a:chExt cx="3049955" cy="6118067"/>
          </a:xfrm>
        </p:grpSpPr>
        <p:pic>
          <p:nvPicPr>
            <p:cNvPr id="616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61" name="30 Grupo"/>
            <p:cNvGrpSpPr>
              <a:grpSpLocks/>
            </p:cNvGrpSpPr>
            <p:nvPr/>
          </p:nvGrpSpPr>
          <p:grpSpPr bwMode="auto"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6162" name="31 Grupo"/>
              <p:cNvGrpSpPr>
                <a:grpSpLocks/>
              </p:cNvGrpSpPr>
              <p:nvPr/>
            </p:nvGrpSpPr>
            <p:grpSpPr bwMode="auto"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4398" y="-205943"/>
                  <a:ext cx="673181" cy="3941661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buClrTx/>
                    <a:buFontTx/>
                    <a:buNone/>
                    <a:defRPr/>
                  </a:pPr>
                  <a:endParaRPr lang="es-ES" kern="12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6166" name="35 Imagen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7624" y="1988840"/>
                  <a:ext cx="3041653" cy="3596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181" y="926862"/>
                <a:ext cx="292135" cy="439727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131" y="1633282"/>
                <a:ext cx="263557" cy="439726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55" name="2054 CuadroTexto"/>
          <p:cNvSpPr txBox="1"/>
          <p:nvPr/>
        </p:nvSpPr>
        <p:spPr>
          <a:xfrm>
            <a:off x="1101156" y="3696237"/>
            <a:ext cx="3956635" cy="84278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8580" tIns="34290" rIns="68580" bIns="3429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" altLang="en-US" sz="4500" kern="1200" dirty="0">
                <a:solidFill>
                  <a:prstClr val="black"/>
                </a:solidFill>
                <a:latin typeface="UTM Avo"/>
                <a:ea typeface="+mn-ea"/>
              </a:rPr>
              <a:t>c</a:t>
            </a:r>
            <a:r>
              <a:rPr lang="es-ES" altLang="en-US" sz="4500" kern="1200" dirty="0" err="1">
                <a:solidFill>
                  <a:prstClr val="black"/>
                </a:solidFill>
                <a:latin typeface="UTM Avo"/>
                <a:ea typeface="+mn-ea"/>
              </a:rPr>
              <a:t>hôm</a:t>
            </a:r>
            <a:r>
              <a:rPr lang="es-ES" altLang="en-US" sz="4500" kern="1200" dirty="0">
                <a:solidFill>
                  <a:prstClr val="black"/>
                </a:solidFill>
                <a:latin typeface="UTM Avo"/>
                <a:ea typeface="+mn-ea"/>
              </a:rPr>
              <a:t> </a:t>
            </a:r>
            <a:r>
              <a:rPr lang="es-ES" altLang="en-US" sz="4500" kern="1200" dirty="0" err="1">
                <a:solidFill>
                  <a:prstClr val="black"/>
                </a:solidFill>
                <a:latin typeface="UTM Avo"/>
                <a:ea typeface="+mn-ea"/>
              </a:rPr>
              <a:t>chôm</a:t>
            </a:r>
            <a:endParaRPr lang="es-ES" altLang="en-US" sz="4500" kern="1200" dirty="0">
              <a:solidFill>
                <a:prstClr val="black"/>
              </a:solidFill>
              <a:latin typeface="UTM Avo"/>
              <a:ea typeface="+mn-ea"/>
            </a:endParaRPr>
          </a:p>
        </p:txBody>
      </p:sp>
      <p:sp>
        <p:nvSpPr>
          <p:cNvPr id="2057" name="2056 Llamada ovalada"/>
          <p:cNvSpPr/>
          <p:nvPr/>
        </p:nvSpPr>
        <p:spPr>
          <a:xfrm>
            <a:off x="4959409" y="1677523"/>
            <a:ext cx="1434114" cy="650954"/>
          </a:xfrm>
          <a:prstGeom prst="wedgeEllipseCallout">
            <a:avLst>
              <a:gd name="adj1" fmla="val -41725"/>
              <a:gd name="adj2" fmla="val 6898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_tradnl" altLang="en-US" sz="1800" b="1" kern="1200" dirty="0" err="1" smtClean="0">
                <a:solidFill>
                  <a:prstClr val="black"/>
                </a:solidFill>
                <a:latin typeface="Calibri" pitchFamily="34" charset="0"/>
              </a:rPr>
              <a:t>THAmK</a:t>
            </a:r>
            <a:r>
              <a:rPr lang="es-ES_tradnl" altLang="en-US" sz="1800" b="1" kern="12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s-ES_tradnl" altLang="en-US" sz="1800" b="1" kern="1200" dirty="0">
                <a:solidFill>
                  <a:prstClr val="black"/>
                </a:solidFill>
                <a:latin typeface="Calibri" pitchFamily="34" charset="0"/>
              </a:rPr>
              <a:t>YOU!</a:t>
            </a:r>
            <a:endParaRPr lang="es-ES" altLang="en-US" sz="1800" b="1" kern="12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7224725" y="4448177"/>
            <a:ext cx="695325" cy="553641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_tradnl" altLang="en-US" sz="1400" b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mEXT</a:t>
            </a:r>
            <a:endParaRPr lang="es-ES" altLang="en-US" sz="14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6158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588">
            <a:off x="2231235" y="150054"/>
            <a:ext cx="1495425" cy="152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588">
            <a:off x="4588669" y="97631"/>
            <a:ext cx="1496616" cy="15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62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k_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205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64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78129">
            <a:off x="3415904" y="2857531"/>
            <a:ext cx="1702594" cy="1278731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/>
        </p:spPr>
      </p:pic>
      <p:grpSp>
        <p:nvGrpSpPr>
          <p:cNvPr id="11" name="10 Grupo"/>
          <p:cNvGrpSpPr>
            <a:grpSpLocks/>
          </p:cNvGrpSpPr>
          <p:nvPr/>
        </p:nvGrpSpPr>
        <p:grpSpPr bwMode="auto">
          <a:xfrm>
            <a:off x="2897990" y="-452438"/>
            <a:ext cx="2287191" cy="4343400"/>
            <a:chOff x="1115616" y="-603448"/>
            <a:chExt cx="3049955" cy="5791126"/>
          </a:xfrm>
        </p:grpSpPr>
        <p:grpSp>
          <p:nvGrpSpPr>
            <p:cNvPr id="7191" name="5 Grupo"/>
            <p:cNvGrpSpPr>
              <a:grpSpLocks/>
            </p:cNvGrpSpPr>
            <p:nvPr/>
          </p:nvGrpSpPr>
          <p:grpSpPr bwMode="auto"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4398" y="-205943"/>
                <a:ext cx="673181" cy="3941713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  <p:pic>
            <p:nvPicPr>
              <p:cNvPr id="7195" name="1 Imagen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7624" y="1988840"/>
                <a:ext cx="3041653" cy="3596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181" y="926882"/>
              <a:ext cx="292135" cy="439732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buFontTx/>
                <a:buNone/>
                <a:defRPr/>
              </a:pPr>
              <a:endParaRPr lang="es-ES" kern="1200">
                <a:solidFill>
                  <a:prstClr val="white"/>
                </a:solidFill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131" y="1633311"/>
              <a:ext cx="263557" cy="439731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buFontTx/>
                <a:buNone/>
                <a:defRPr/>
              </a:pPr>
              <a:endParaRPr lang="es-ES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13 Grupo"/>
          <p:cNvGrpSpPr>
            <a:grpSpLocks/>
          </p:cNvGrpSpPr>
          <p:nvPr/>
        </p:nvGrpSpPr>
        <p:grpSpPr bwMode="auto">
          <a:xfrm>
            <a:off x="2897990" y="-452434"/>
            <a:ext cx="2287191" cy="4588669"/>
            <a:chOff x="3851920" y="-603448"/>
            <a:chExt cx="3049955" cy="6118067"/>
          </a:xfrm>
        </p:grpSpPr>
        <p:pic>
          <p:nvPicPr>
            <p:cNvPr id="7184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5" name="30 Grupo"/>
            <p:cNvGrpSpPr>
              <a:grpSpLocks/>
            </p:cNvGrpSpPr>
            <p:nvPr/>
          </p:nvGrpSpPr>
          <p:grpSpPr bwMode="auto"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7186" name="31 Grupo"/>
              <p:cNvGrpSpPr>
                <a:grpSpLocks/>
              </p:cNvGrpSpPr>
              <p:nvPr/>
            </p:nvGrpSpPr>
            <p:grpSpPr bwMode="auto"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4398" y="-205943"/>
                  <a:ext cx="673181" cy="3941661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buClrTx/>
                    <a:buFontTx/>
                    <a:buNone/>
                    <a:defRPr/>
                  </a:pPr>
                  <a:endParaRPr lang="es-ES" kern="12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7190" name="35 Imagen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7624" y="1988840"/>
                  <a:ext cx="3041653" cy="3596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181" y="926862"/>
                <a:ext cx="292135" cy="439727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131" y="1633282"/>
                <a:ext cx="263557" cy="439726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55" name="2054 CuadroTexto"/>
          <p:cNvSpPr txBox="1"/>
          <p:nvPr/>
        </p:nvSpPr>
        <p:spPr>
          <a:xfrm>
            <a:off x="1096757" y="3776460"/>
            <a:ext cx="3180778" cy="84278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" altLang="en-US" sz="4500" kern="1200" dirty="0">
                <a:solidFill>
                  <a:prstClr val="black"/>
                </a:solidFill>
                <a:latin typeface="UTM Avo"/>
                <a:ea typeface="+mn-ea"/>
              </a:rPr>
              <a:t>l</a:t>
            </a:r>
            <a:r>
              <a:rPr lang="es-ES" altLang="en-US" sz="4500" kern="1200" dirty="0" err="1">
                <a:solidFill>
                  <a:prstClr val="black"/>
                </a:solidFill>
                <a:latin typeface="UTM Avo"/>
                <a:ea typeface="+mn-ea"/>
              </a:rPr>
              <a:t>om</a:t>
            </a:r>
            <a:r>
              <a:rPr lang="es-ES" altLang="en-US" sz="4500" kern="1200" dirty="0">
                <a:solidFill>
                  <a:prstClr val="black"/>
                </a:solidFill>
                <a:latin typeface="UTM Avo"/>
                <a:ea typeface="+mn-ea"/>
              </a:rPr>
              <a:t> </a:t>
            </a:r>
            <a:r>
              <a:rPr lang="es-ES" altLang="en-US" sz="4500" kern="1200" dirty="0" err="1">
                <a:solidFill>
                  <a:prstClr val="black"/>
                </a:solidFill>
                <a:latin typeface="UTM Avo"/>
                <a:ea typeface="+mn-ea"/>
              </a:rPr>
              <a:t>khom</a:t>
            </a:r>
            <a:endParaRPr lang="es-ES" altLang="en-US" sz="4500" kern="1200" dirty="0">
              <a:solidFill>
                <a:prstClr val="black"/>
              </a:solidFill>
              <a:latin typeface="UTM Avo"/>
              <a:ea typeface="+mn-ea"/>
            </a:endParaRPr>
          </a:p>
        </p:txBody>
      </p:sp>
      <p:sp>
        <p:nvSpPr>
          <p:cNvPr id="2057" name="2056 Llamada ovalada"/>
          <p:cNvSpPr/>
          <p:nvPr/>
        </p:nvSpPr>
        <p:spPr>
          <a:xfrm>
            <a:off x="4959409" y="1677523"/>
            <a:ext cx="1434114" cy="650954"/>
          </a:xfrm>
          <a:prstGeom prst="wedgeEllipseCallout">
            <a:avLst>
              <a:gd name="adj1" fmla="val -41725"/>
              <a:gd name="adj2" fmla="val 6898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_tradnl" altLang="en-US" sz="1800" b="1" kern="1200" dirty="0" err="1" smtClean="0">
                <a:solidFill>
                  <a:prstClr val="black"/>
                </a:solidFill>
                <a:latin typeface="Calibri" pitchFamily="34" charset="0"/>
              </a:rPr>
              <a:t>THAmK</a:t>
            </a:r>
            <a:r>
              <a:rPr lang="es-ES_tradnl" altLang="en-US" sz="1800" b="1" kern="12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s-ES_tradnl" altLang="en-US" sz="1800" b="1" kern="1200" dirty="0">
                <a:solidFill>
                  <a:prstClr val="black"/>
                </a:solidFill>
                <a:latin typeface="Calibri" pitchFamily="34" charset="0"/>
              </a:rPr>
              <a:t>YOU!</a:t>
            </a:r>
            <a:endParaRPr lang="es-ES" altLang="en-US" sz="1800" b="1" kern="12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7224725" y="4448177"/>
            <a:ext cx="695325" cy="553641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_tradnl" altLang="en-US" sz="1400" b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mEXT</a:t>
            </a:r>
            <a:endParaRPr lang="es-ES" altLang="en-US" sz="14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7182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588">
            <a:off x="2231235" y="150049"/>
            <a:ext cx="1495425" cy="152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588">
            <a:off x="4588669" y="97631"/>
            <a:ext cx="1496616" cy="15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3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k_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205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64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78129">
            <a:off x="3415904" y="2857543"/>
            <a:ext cx="1702594" cy="1278731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/>
        </p:spPr>
      </p:pic>
      <p:grpSp>
        <p:nvGrpSpPr>
          <p:cNvPr id="11" name="10 Grupo"/>
          <p:cNvGrpSpPr>
            <a:grpSpLocks/>
          </p:cNvGrpSpPr>
          <p:nvPr/>
        </p:nvGrpSpPr>
        <p:grpSpPr bwMode="auto">
          <a:xfrm>
            <a:off x="2897990" y="-452438"/>
            <a:ext cx="2287191" cy="4343400"/>
            <a:chOff x="1115616" y="-603448"/>
            <a:chExt cx="3049955" cy="5791126"/>
          </a:xfrm>
        </p:grpSpPr>
        <p:grpSp>
          <p:nvGrpSpPr>
            <p:cNvPr id="4119" name="5 Grupo"/>
            <p:cNvGrpSpPr>
              <a:grpSpLocks/>
            </p:cNvGrpSpPr>
            <p:nvPr/>
          </p:nvGrpSpPr>
          <p:grpSpPr bwMode="auto"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4398" y="-205943"/>
                <a:ext cx="673181" cy="3941713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123" name="1 Imagen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7624" y="1988840"/>
                <a:ext cx="3041653" cy="3596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181" y="926882"/>
              <a:ext cx="292135" cy="439732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buFontTx/>
                <a:buNone/>
                <a:defRPr/>
              </a:pPr>
              <a:endParaRPr lang="es-ES" kern="1200">
                <a:solidFill>
                  <a:prstClr val="white"/>
                </a:solidFill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131" y="1633311"/>
              <a:ext cx="263557" cy="439731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buFontTx/>
                <a:buNone/>
                <a:defRPr/>
              </a:pPr>
              <a:endParaRPr lang="es-ES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13 Grupo"/>
          <p:cNvGrpSpPr>
            <a:grpSpLocks/>
          </p:cNvGrpSpPr>
          <p:nvPr/>
        </p:nvGrpSpPr>
        <p:grpSpPr bwMode="auto">
          <a:xfrm>
            <a:off x="2987029" y="-374146"/>
            <a:ext cx="2287191" cy="4588669"/>
            <a:chOff x="3851920" y="-603448"/>
            <a:chExt cx="3049955" cy="6118067"/>
          </a:xfrm>
        </p:grpSpPr>
        <p:pic>
          <p:nvPicPr>
            <p:cNvPr id="4112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13" name="30 Grupo"/>
            <p:cNvGrpSpPr>
              <a:grpSpLocks/>
            </p:cNvGrpSpPr>
            <p:nvPr/>
          </p:nvGrpSpPr>
          <p:grpSpPr bwMode="auto"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4114" name="31 Grupo"/>
              <p:cNvGrpSpPr>
                <a:grpSpLocks/>
              </p:cNvGrpSpPr>
              <p:nvPr/>
            </p:nvGrpSpPr>
            <p:grpSpPr bwMode="auto"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4398" y="-205943"/>
                  <a:ext cx="673181" cy="3941661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buClrTx/>
                    <a:buFontTx/>
                    <a:buNone/>
                    <a:defRPr/>
                  </a:pPr>
                  <a:endParaRPr lang="es-ES" kern="12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4118" name="35 Imagen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7624" y="1988840"/>
                  <a:ext cx="3041653" cy="3596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181" y="926862"/>
                <a:ext cx="292135" cy="439727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131" y="1633282"/>
                <a:ext cx="263557" cy="439726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buFontTx/>
                  <a:buNone/>
                  <a:defRPr/>
                </a:pPr>
                <a:endParaRPr lang="es-ES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55" name="2054 CuadroTexto"/>
          <p:cNvSpPr txBox="1"/>
          <p:nvPr/>
        </p:nvSpPr>
        <p:spPr>
          <a:xfrm>
            <a:off x="218551" y="3575115"/>
            <a:ext cx="7353836" cy="1779210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" sz="5000" kern="1200" dirty="0" smtClean="0">
                <a:solidFill>
                  <a:prstClr val="black"/>
                </a:solidFill>
                <a:latin typeface="UTM Avo" panose="02040603050506020204"/>
                <a:ea typeface="+mn-ea"/>
              </a:rPr>
              <a:t>Nhà bé Hà có chú chó đốm. </a:t>
            </a:r>
            <a:endParaRPr lang="es-ES" sz="5000" kern="1200" dirty="0">
              <a:solidFill>
                <a:prstClr val="black"/>
              </a:solidFill>
              <a:latin typeface="UTM Avo" panose="02040603050506020204"/>
              <a:ea typeface="+mn-ea"/>
            </a:endParaRPr>
          </a:p>
        </p:txBody>
      </p:sp>
      <p:sp>
        <p:nvSpPr>
          <p:cNvPr id="2057" name="2056 Llamada ovalada"/>
          <p:cNvSpPr/>
          <p:nvPr/>
        </p:nvSpPr>
        <p:spPr>
          <a:xfrm>
            <a:off x="4959409" y="1677523"/>
            <a:ext cx="1434114" cy="650954"/>
          </a:xfrm>
          <a:prstGeom prst="wedgeEllipseCallout">
            <a:avLst>
              <a:gd name="adj1" fmla="val -41725"/>
              <a:gd name="adj2" fmla="val 6898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_tradnl" altLang="en-US" sz="1800" b="1" kern="1200" dirty="0" err="1" smtClean="0">
                <a:solidFill>
                  <a:prstClr val="black"/>
                </a:solidFill>
                <a:latin typeface="Calibri" pitchFamily="34" charset="0"/>
              </a:rPr>
              <a:t>THAmK</a:t>
            </a:r>
            <a:r>
              <a:rPr lang="es-ES_tradnl" altLang="en-US" sz="1800" b="1" kern="12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s-ES_tradnl" altLang="en-US" sz="1800" b="1" kern="1200" dirty="0">
                <a:solidFill>
                  <a:prstClr val="black"/>
                </a:solidFill>
                <a:latin typeface="Calibri" pitchFamily="34" charset="0"/>
              </a:rPr>
              <a:t>YOU!</a:t>
            </a:r>
            <a:endParaRPr lang="es-ES" altLang="en-US" sz="1800" b="1" kern="12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7224725" y="4448177"/>
            <a:ext cx="695325" cy="553641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ES_tradnl" altLang="en-US" sz="1400" b="1" kern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mEXT</a:t>
            </a:r>
            <a:endParaRPr lang="es-ES" altLang="en-US" sz="14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4110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588">
            <a:off x="2231235" y="150061"/>
            <a:ext cx="1495425" cy="152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588">
            <a:off x="4588669" y="97631"/>
            <a:ext cx="1496616" cy="15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01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nk_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205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69602">
            <a:off x="4608557" y="1953538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36"/>
          <p:cNvSpPr txBox="1">
            <a:spLocks noGrp="1"/>
          </p:cNvSpPr>
          <p:nvPr>
            <p:ph type="subTitle" idx="1"/>
          </p:nvPr>
        </p:nvSpPr>
        <p:spPr>
          <a:xfrm>
            <a:off x="716575" y="3366729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dirty="0" smtClean="0">
                <a:solidFill>
                  <a:srgbClr val="9767CA"/>
                </a:solidFill>
              </a:rPr>
              <a:t>GIÁO VIÊN: </a:t>
            </a:r>
            <a:r>
              <a:rPr lang="en" dirty="0" smtClean="0">
                <a:solidFill>
                  <a:srgbClr val="9767CA"/>
                </a:solidFill>
              </a:rPr>
              <a:t>Đường Thị Hồng</a:t>
            </a:r>
            <a:endParaRPr dirty="0">
              <a:solidFill>
                <a:srgbClr val="9767CA"/>
              </a:solidFill>
            </a:endParaRPr>
          </a:p>
        </p:txBody>
      </p:sp>
      <p:sp>
        <p:nvSpPr>
          <p:cNvPr id="718" name="Google Shape;718;p36"/>
          <p:cNvSpPr txBox="1">
            <a:spLocks noGrp="1"/>
          </p:cNvSpPr>
          <p:nvPr>
            <p:ph type="ctrTitle"/>
          </p:nvPr>
        </p:nvSpPr>
        <p:spPr>
          <a:xfrm>
            <a:off x="270860" y="1710321"/>
            <a:ext cx="5690275" cy="15949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3600" b="0" u="sng" dirty="0" err="1">
                <a:solidFill>
                  <a:srgbClr val="F99653"/>
                </a:solidFill>
              </a:rPr>
              <a:t>Bài</a:t>
            </a:r>
            <a:r>
              <a:rPr lang="en-US" sz="3600" b="0" u="sng" dirty="0">
                <a:solidFill>
                  <a:srgbClr val="F99653"/>
                </a:solidFill>
              </a:rPr>
              <a:t> 37: </a:t>
            </a:r>
            <a:r>
              <a:rPr lang="en-US" b="0" dirty="0" smtClean="0">
                <a:solidFill>
                  <a:srgbClr val="F99653"/>
                </a:solidFill>
              </a:rPr>
              <a:t/>
            </a:r>
            <a:br>
              <a:rPr lang="en-US" b="0" dirty="0" smtClean="0">
                <a:solidFill>
                  <a:srgbClr val="F99653"/>
                </a:solidFill>
              </a:rPr>
            </a:br>
            <a:r>
              <a:rPr lang="en-US" b="0" dirty="0" smtClean="0">
                <a:solidFill>
                  <a:schemeClr val="bg2">
                    <a:lumMod val="75000"/>
                  </a:schemeClr>
                </a:solidFill>
              </a:rPr>
              <a:t>e</a:t>
            </a:r>
            <a:r>
              <a:rPr lang="en" b="0" dirty="0" smtClean="0">
                <a:solidFill>
                  <a:schemeClr val="bg2">
                    <a:lumMod val="75000"/>
                  </a:schemeClr>
                </a:solidFill>
              </a:rPr>
              <a:t>m êm im um</a:t>
            </a:r>
            <a:endParaRPr b="1" dirty="0">
              <a:solidFill>
                <a:schemeClr val="bg2">
                  <a:lumMod val="75000"/>
                </a:schemeClr>
              </a:solidFill>
              <a:sym typeface="Montserrat"/>
            </a:endParaRPr>
          </a:p>
        </p:txBody>
      </p:sp>
      <p:pic>
        <p:nvPicPr>
          <p:cNvPr id="720" name="Google Shape;72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0009">
            <a:off x="5250227" y="4358318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7">
            <a:off x="8301388" y="2356203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6655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90500" y="3687239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24202" y="1228253"/>
            <a:ext cx="5400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5666E"/>
                </a:solidFill>
                <a:latin typeface="Montserrat" panose="020B0604020202020204" charset="0"/>
              </a:rPr>
              <a:t>Tiếng</a:t>
            </a:r>
            <a:r>
              <a:rPr lang="en-US" sz="2400" dirty="0">
                <a:solidFill>
                  <a:srgbClr val="F5666E"/>
                </a:solidFill>
                <a:latin typeface="Montserrat" panose="020B0604020202020204" charset="0"/>
              </a:rPr>
              <a:t> </a:t>
            </a:r>
            <a:r>
              <a:rPr lang="en-US" sz="2400" dirty="0" err="1">
                <a:solidFill>
                  <a:srgbClr val="F5666E"/>
                </a:solidFill>
                <a:latin typeface="Montserrat" panose="020B0604020202020204" charset="0"/>
              </a:rPr>
              <a:t>Việt</a:t>
            </a:r>
            <a:r>
              <a:rPr lang="en-US" sz="2400" dirty="0">
                <a:solidFill>
                  <a:srgbClr val="F5666E"/>
                </a:solidFill>
                <a:latin typeface="Montserrat" panose="020B060402020202020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14863" y="331431"/>
            <a:ext cx="4780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Thứ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ba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ngày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31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tháng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10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năm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2023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6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4511" y="3375795"/>
            <a:ext cx="8153400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tủm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tỉm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1366066" y="3375734"/>
            <a:ext cx="9781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98814" y="3387680"/>
            <a:ext cx="10422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ìm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4523" y="3991287"/>
            <a:ext cx="12153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ủm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/>
          <a:srcRect b="27288"/>
          <a:stretch>
            <a:fillRect/>
          </a:stretch>
        </p:blipFill>
        <p:spPr bwMode="auto">
          <a:xfrm>
            <a:off x="1479573" y="323631"/>
            <a:ext cx="6015789" cy="2899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587469" y="4014175"/>
            <a:ext cx="10422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ỉm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93156" y="3996897"/>
            <a:ext cx="12987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ếm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3156" y="33175"/>
            <a:ext cx="4780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Thứ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ba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ngày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31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tháng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10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năm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2023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318</Words>
  <Application>Microsoft Office PowerPoint</Application>
  <PresentationFormat>On-screen Show (16:9)</PresentationFormat>
  <Paragraphs>101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Arial</vt:lpstr>
      <vt:lpstr>Tahoma</vt:lpstr>
      <vt:lpstr>Calibri</vt:lpstr>
      <vt:lpstr>UTM Avo</vt:lpstr>
      <vt:lpstr>Quicksand Medium</vt:lpstr>
      <vt:lpstr>Century Gothic</vt:lpstr>
      <vt:lpstr>HP001 4 hàng</vt:lpstr>
      <vt:lpstr>Barlow</vt:lpstr>
      <vt:lpstr>Hind</vt:lpstr>
      <vt:lpstr>Montserrat</vt:lpstr>
      <vt:lpstr>HP001 4H</vt:lpstr>
      <vt:lpstr>Times New Roman</vt:lpstr>
      <vt:lpstr>Arial-Rounded</vt:lpstr>
      <vt:lpstr>Over The Rainbow by Slidesgo</vt:lpstr>
      <vt:lpstr>Office Theme</vt:lpstr>
      <vt:lpstr>1_Over The Rainbow by Slidesgo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37:  em êm im 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HỌC ĐẾN ĐÂY LÀ HẾT RỒI  Cô tạm biết các con nhé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37:  em êm im um</dc:title>
  <cp:lastModifiedBy>Admin</cp:lastModifiedBy>
  <cp:revision>31</cp:revision>
  <dcterms:modified xsi:type="dcterms:W3CDTF">2023-11-06T13:43:18Z</dcterms:modified>
</cp:coreProperties>
</file>