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84" r:id="rId2"/>
  </p:sldMasterIdLst>
  <p:notesMasterIdLst>
    <p:notesMasterId r:id="rId25"/>
  </p:notesMasterIdLst>
  <p:sldIdLst>
    <p:sldId id="287" r:id="rId3"/>
    <p:sldId id="288" r:id="rId4"/>
    <p:sldId id="356" r:id="rId5"/>
    <p:sldId id="297" r:id="rId6"/>
    <p:sldId id="357" r:id="rId7"/>
    <p:sldId id="330" r:id="rId8"/>
    <p:sldId id="353" r:id="rId9"/>
    <p:sldId id="351" r:id="rId10"/>
    <p:sldId id="352" r:id="rId11"/>
    <p:sldId id="364" r:id="rId12"/>
    <p:sldId id="358" r:id="rId13"/>
    <p:sldId id="359" r:id="rId14"/>
    <p:sldId id="361" r:id="rId15"/>
    <p:sldId id="365" r:id="rId16"/>
    <p:sldId id="366" r:id="rId17"/>
    <p:sldId id="280" r:id="rId18"/>
    <p:sldId id="281" r:id="rId19"/>
    <p:sldId id="305" r:id="rId20"/>
    <p:sldId id="307" r:id="rId21"/>
    <p:sldId id="283" r:id="rId22"/>
    <p:sldId id="282" r:id="rId23"/>
    <p:sldId id="275" r:id="rId24"/>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14" autoAdjust="0"/>
  </p:normalViewPr>
  <p:slideViewPr>
    <p:cSldViewPr>
      <p:cViewPr varScale="1">
        <p:scale>
          <a:sx n="59" d="100"/>
          <a:sy n="59" d="100"/>
        </p:scale>
        <p:origin x="1500" y="52"/>
      </p:cViewPr>
      <p:guideLst>
        <p:guide orient="horz" pos="2160"/>
        <p:guide pos="2885"/>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A82CC-E85B-44BA-A5C2-BE1ACBD7FA3D}" type="datetimeFigureOut">
              <a:rPr lang="en-US" smtClean="0"/>
              <a:t>7/9/2024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9338E-A75D-4FF0-B876-D88177EC73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9338E-A75D-4FF0-B876-D88177EC7310}"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p:nvPr/>
        </p:nvGrpSpPr>
        <p:grpSpPr bwMode="auto">
          <a:xfrm>
            <a:off x="0" y="0"/>
            <a:ext cx="9140825" cy="6850063"/>
            <a:chOff x="0" y="0"/>
            <a:chExt cx="5758" cy="4315"/>
          </a:xfrm>
        </p:grpSpPr>
        <p:grpSp>
          <p:nvGrpSpPr>
            <p:cNvPr id="5" name="Group 3"/>
            <p:cNvGrpSpPr/>
            <p:nvPr userDrawn="1"/>
          </p:nvGrpSpPr>
          <p:grpSpPr bwMode="auto">
            <a:xfrm>
              <a:off x="1728" y="2230"/>
              <a:ext cx="4027" cy="2085"/>
              <a:chOff x="1728" y="2230"/>
              <a:chExt cx="4027" cy="2085"/>
            </a:xfrm>
          </p:grpSpPr>
          <p:sp>
            <p:nvSpPr>
              <p:cNvPr id="8" name="Freeform 4"/>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9" name="Freeform 5"/>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 name="Freeform 6"/>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1" name="Freeform 7"/>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2" name="Freeform 8"/>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grpSp>
        <p:sp>
          <p:nvSpPr>
            <p:cNvPr id="6" name="Freeform 9"/>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7" name="Freeform 10"/>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741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174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B1A17DEB-CCD3-4B30-9AF9-74682276B28D}" type="datetime1">
              <a:rPr lang="en-US">
                <a:solidFill>
                  <a:srgbClr val="FFFFFF"/>
                </a:solidFill>
              </a:rPr>
              <a:t>7/9/2024</a:t>
            </a:fld>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B7C2D98-1579-463F-9316-9E30C74DC3BC}" type="slidenum">
              <a:rPr lang="en-US">
                <a:solidFill>
                  <a:srgbClr val="FFFFFF"/>
                </a:solidFill>
              </a:r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fld id="{0B8A182A-1859-47D0-B7C0-19C6788E5A0D}" type="datetime1">
              <a:rPr lang="en-US">
                <a:solidFill>
                  <a:srgbClr val="FFFFFF"/>
                </a:solidFill>
              </a:rPr>
              <a:t>7/9/2024</a:t>
            </a:fld>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0DCE400-EB18-4D98-BBEE-C2498E28A18A}" type="slidenum">
              <a:rPr lang="en-US">
                <a:solidFill>
                  <a:srgbClr val="FFFFFF"/>
                </a:solidFill>
              </a:rPr>
              <a:t>‹#›</a:t>
            </a:fld>
            <a:endParaRPr lang="en-US">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fld id="{DD15ACAC-7CD5-4812-9B59-01CF2554C4CE}" type="datetime1">
              <a:rPr lang="en-US">
                <a:solidFill>
                  <a:srgbClr val="FFFFFF"/>
                </a:solidFill>
              </a:rPr>
              <a:t>7/9/2024</a:t>
            </a:fld>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pPr>
              <a:defRPr/>
            </a:pPr>
            <a:fld id="{441F0214-2D7A-484C-A039-64FCB9EF1F91}" type="slidenum">
              <a:rPr lang="en-US">
                <a:solidFill>
                  <a:srgbClr val="FFFFFF"/>
                </a:solidFill>
              </a:rPr>
              <a:t>‹#›</a:t>
            </a:fld>
            <a:endParaRPr lang="en-US">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65A28B42-15C0-BCC7-8DE2-33172C7936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B7C98B-EB4A-1038-05F1-8E3EBBA2C5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E24468-A9DD-934C-225B-A5BAF4CB0509}"/>
              </a:ext>
            </a:extLst>
          </p:cNvPr>
          <p:cNvSpPr>
            <a:spLocks noGrp="1" noChangeArrowheads="1"/>
          </p:cNvSpPr>
          <p:nvPr>
            <p:ph type="sldNum" sz="quarter" idx="12"/>
          </p:nvPr>
        </p:nvSpPr>
        <p:spPr>
          <a:ln/>
        </p:spPr>
        <p:txBody>
          <a:bodyPr/>
          <a:lstStyle>
            <a:lvl1pPr>
              <a:defRPr/>
            </a:lvl1pPr>
          </a:lstStyle>
          <a:p>
            <a:fld id="{E6CD034F-0E51-416C-929A-8BD19E07ABE9}" type="slidenum">
              <a:rPr lang="en-US" altLang="en-US"/>
              <a:pPr/>
              <a:t>‹#›</a:t>
            </a:fld>
            <a:endParaRPr lang="en-US" altLang="en-US"/>
          </a:p>
        </p:txBody>
      </p:sp>
    </p:spTree>
    <p:extLst>
      <p:ext uri="{BB962C8B-B14F-4D97-AF65-F5344CB8AC3E}">
        <p14:creationId xmlns:p14="http://schemas.microsoft.com/office/powerpoint/2010/main" val="365541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B1A17DEB-CCD3-4B30-9AF9-74682276B28D}" type="datetime1">
              <a:rPr lang="en-US" smtClean="0">
                <a:solidFill>
                  <a:srgbClr val="FFFFFF"/>
                </a:solidFill>
              </a:rPr>
              <a:t>7/9/2024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AB7C2D98-1579-463F-9316-9E30C74DC3BC}"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F89660F-9F01-412D-9371-B1EB8315EFE5}" type="datetime1">
              <a:rPr lang="en-US" smtClean="0">
                <a:solidFill>
                  <a:srgbClr val="FFFFFF"/>
                </a:solidFill>
              </a:rPr>
              <a:t>7/9/2024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971D1A46-5A7B-48C2-9DE3-914F4B8BF1ED}"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FCE7C15-363A-44A8-BEC0-541A1A0F416E}" type="datetime1">
              <a:rPr lang="en-US" smtClean="0">
                <a:solidFill>
                  <a:srgbClr val="FFFFFF"/>
                </a:solidFill>
              </a:rPr>
              <a:t>7/9/2024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7F3002D-E070-4EBC-A14C-ED778A511D78}"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B53165D-48E8-490B-8534-904986FC0A63}" type="datetime1">
              <a:rPr lang="en-US" smtClean="0">
                <a:solidFill>
                  <a:srgbClr val="FFFFFF"/>
                </a:solidFill>
              </a:rPr>
              <a:t>7/9/2024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0231825D-5573-4CF1-9585-6E6E78027CAA}"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9636CA4-964B-486D-99CC-D1A4DF40BD46}" type="datetime1">
              <a:rPr lang="en-US" smtClean="0">
                <a:solidFill>
                  <a:srgbClr val="FFFFFF"/>
                </a:solidFill>
              </a:rPr>
              <a:t>7/9/2024</a:t>
            </a:fld>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BDE58B7-02F7-41D8-B17B-8C5F219702A6}"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8C03A79-B6BA-4780-B86A-6AA5F109C6F6}" type="datetime1">
              <a:rPr lang="en-US" smtClean="0">
                <a:solidFill>
                  <a:srgbClr val="FFFFFF"/>
                </a:solidFill>
              </a:rPr>
              <a:t>7/9/2024</a:t>
            </a:fld>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7B117D3E-75B8-46D3-839B-50AE6D35A771}"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35D8CA-B8E3-4595-A6F5-A27D18D41115}" type="datetime1">
              <a:rPr lang="en-US" smtClean="0">
                <a:solidFill>
                  <a:srgbClr val="FFFFFF"/>
                </a:solidFill>
              </a:rPr>
              <a:t>7/9/2024</a:t>
            </a:fld>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4B8A297-C06C-48F9-B908-C92CBD3FDE15}"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fld id="{4F89660F-9F01-412D-9371-B1EB8315EFE5}" type="datetime1">
              <a:rPr lang="en-US">
                <a:solidFill>
                  <a:srgbClr val="FFFFFF"/>
                </a:solidFill>
              </a:rPr>
              <a:t>7/9/2024</a:t>
            </a:fld>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pPr>
              <a:defRPr/>
            </a:pPr>
            <a:fld id="{971D1A46-5A7B-48C2-9DE3-914F4B8BF1ED}" type="slidenum">
              <a:rPr lang="en-US">
                <a:solidFill>
                  <a:srgbClr val="FFFFFF"/>
                </a:solidFill>
              </a:rPr>
              <a:t>‹#›</a:t>
            </a:fld>
            <a:endParaRPr lang="en-US">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4D7E90A-25C8-463F-BBA6-AEBB1D685F67}" type="datetime1">
              <a:rPr lang="en-US" smtClean="0">
                <a:solidFill>
                  <a:srgbClr val="FFFFFF"/>
                </a:solidFill>
              </a:rPr>
              <a:t>7/9/2024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0D282836-6470-4F5A-8A85-A9A9B308D036}"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FB3E7B1-75BA-425D-86D5-9D461D33F8EC}" type="datetime1">
              <a:rPr lang="en-US" smtClean="0">
                <a:solidFill>
                  <a:srgbClr val="FFFFFF"/>
                </a:solidFill>
              </a:rPr>
              <a:t>7/9/2024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72DC833-B4FE-467D-A448-FC9173074988}"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B8A182A-1859-47D0-B7C0-19C6788E5A0D}" type="datetime1">
              <a:rPr lang="en-US" smtClean="0">
                <a:solidFill>
                  <a:srgbClr val="FFFFFF"/>
                </a:solidFill>
              </a:rPr>
              <a:t>7/9/2024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0DCE400-EB18-4D98-BBEE-C2498E28A18A}"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D15ACAC-7CD5-4812-9B59-01CF2554C4CE}" type="datetime1">
              <a:rPr lang="en-US" smtClean="0">
                <a:solidFill>
                  <a:srgbClr val="FFFFFF"/>
                </a:solidFill>
              </a:rPr>
              <a:t>7/9/2024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441F0214-2D7A-484C-A039-64FCB9EF1F91}" type="slidenum">
              <a:rPr lang="en-US" smtClean="0">
                <a:solidFill>
                  <a:srgbClr val="FFFFFF"/>
                </a:solidFill>
              </a:r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fld id="{EFCE7C15-363A-44A8-BEC0-541A1A0F416E}" type="datetime1">
              <a:rPr lang="en-US">
                <a:solidFill>
                  <a:srgbClr val="FFFFFF"/>
                </a:solidFill>
              </a:rPr>
              <a:t>7/9/2024</a:t>
            </a:fld>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7F3002D-E070-4EBC-A14C-ED778A511D78}" type="slidenum">
              <a:rPr lang="en-US">
                <a:solidFill>
                  <a:srgbClr val="FFFFFF"/>
                </a:solidFill>
              </a:rPr>
              <a:t>‹#›</a:t>
            </a:fld>
            <a:endParaRPr lang="en-US">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fld id="{BB53165D-48E8-490B-8534-904986FC0A63}" type="datetime1">
              <a:rPr lang="en-US">
                <a:solidFill>
                  <a:srgbClr val="FFFFFF"/>
                </a:solidFill>
              </a:rPr>
              <a:t>7/9/2024</a:t>
            </a:fld>
            <a:endParaRPr lang="en-US">
              <a:solidFill>
                <a:srgbClr val="FFFFFF"/>
              </a:solidFill>
            </a:endParaRPr>
          </a:p>
        </p:txBody>
      </p:sp>
      <p:sp>
        <p:nvSpPr>
          <p:cNvPr id="6" name="Rectangle 3"/>
          <p:cNvSpPr>
            <a:spLocks noGrp="1" noChangeArrowheads="1"/>
          </p:cNvSpPr>
          <p:nvPr>
            <p:ph type="sldNum" sz="quarter" idx="11"/>
          </p:nvPr>
        </p:nvSpPr>
        <p:spPr/>
        <p:txBody>
          <a:bodyPr/>
          <a:lstStyle>
            <a:lvl1pPr>
              <a:defRPr/>
            </a:lvl1pPr>
          </a:lstStyle>
          <a:p>
            <a:pPr>
              <a:defRPr/>
            </a:pPr>
            <a:fld id="{0231825D-5573-4CF1-9585-6E6E78027CAA}" type="slidenum">
              <a:rPr lang="en-US">
                <a:solidFill>
                  <a:srgbClr val="FFFFFF"/>
                </a:solidFill>
              </a:rPr>
              <a:t>‹#›</a:t>
            </a:fld>
            <a:endParaRPr lang="en-US">
              <a:solidFill>
                <a:srgbClr val="FFFFFF"/>
              </a:solidFill>
            </a:endParaRPr>
          </a:p>
        </p:txBody>
      </p:sp>
      <p:sp>
        <p:nvSpPr>
          <p:cNvPr id="7"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fld id="{A9636CA4-964B-486D-99CC-D1A4DF40BD46}" type="datetime1">
              <a:rPr lang="en-US">
                <a:solidFill>
                  <a:srgbClr val="FFFFFF"/>
                </a:solidFill>
              </a:rPr>
              <a:t>7/9/2024</a:t>
            </a:fld>
            <a:endParaRPr lang="en-US">
              <a:solidFill>
                <a:srgbClr val="FFFFFF"/>
              </a:solidFill>
            </a:endParaRPr>
          </a:p>
        </p:txBody>
      </p:sp>
      <p:sp>
        <p:nvSpPr>
          <p:cNvPr id="8" name="Rectangle 3"/>
          <p:cNvSpPr>
            <a:spLocks noGrp="1" noChangeArrowheads="1"/>
          </p:cNvSpPr>
          <p:nvPr>
            <p:ph type="sldNum" sz="quarter" idx="11"/>
          </p:nvPr>
        </p:nvSpPr>
        <p:spPr/>
        <p:txBody>
          <a:bodyPr/>
          <a:lstStyle>
            <a:lvl1pPr>
              <a:defRPr/>
            </a:lvl1pPr>
          </a:lstStyle>
          <a:p>
            <a:pPr>
              <a:defRPr/>
            </a:pPr>
            <a:fld id="{BBDE58B7-02F7-41D8-B17B-8C5F219702A6}" type="slidenum">
              <a:rPr lang="en-US">
                <a:solidFill>
                  <a:srgbClr val="FFFFFF"/>
                </a:solidFill>
              </a:rPr>
              <a:t>‹#›</a:t>
            </a:fld>
            <a:endParaRPr lang="en-US">
              <a:solidFill>
                <a:srgbClr val="FFFFFF"/>
              </a:solidFill>
            </a:endParaRPr>
          </a:p>
        </p:txBody>
      </p:sp>
      <p:sp>
        <p:nvSpPr>
          <p:cNvPr id="9"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p:txBody>
          <a:bodyPr/>
          <a:lstStyle>
            <a:lvl1pPr>
              <a:defRPr/>
            </a:lvl1pPr>
          </a:lstStyle>
          <a:p>
            <a:pPr>
              <a:defRPr/>
            </a:pPr>
            <a:fld id="{68C03A79-B6BA-4780-B86A-6AA5F109C6F6}" type="datetime1">
              <a:rPr lang="en-US">
                <a:solidFill>
                  <a:srgbClr val="FFFFFF"/>
                </a:solidFill>
              </a:rPr>
              <a:t>7/9/2024</a:t>
            </a:fld>
            <a:endParaRPr lang="en-US">
              <a:solidFill>
                <a:srgbClr val="FFFFFF"/>
              </a:solidFill>
            </a:endParaRPr>
          </a:p>
        </p:txBody>
      </p:sp>
      <p:sp>
        <p:nvSpPr>
          <p:cNvPr id="4" name="Rectangle 3"/>
          <p:cNvSpPr>
            <a:spLocks noGrp="1" noChangeArrowheads="1"/>
          </p:cNvSpPr>
          <p:nvPr>
            <p:ph type="sldNum" sz="quarter" idx="11"/>
          </p:nvPr>
        </p:nvSpPr>
        <p:spPr/>
        <p:txBody>
          <a:bodyPr/>
          <a:lstStyle>
            <a:lvl1pPr>
              <a:defRPr/>
            </a:lvl1pPr>
          </a:lstStyle>
          <a:p>
            <a:pPr>
              <a:defRPr/>
            </a:pPr>
            <a:fld id="{7B117D3E-75B8-46D3-839B-50AE6D35A771}" type="slidenum">
              <a:rPr lang="en-US">
                <a:solidFill>
                  <a:srgbClr val="FFFFFF"/>
                </a:solidFill>
              </a:rPr>
              <a:t>‹#›</a:t>
            </a:fld>
            <a:endParaRPr lang="en-US">
              <a:solidFill>
                <a:srgbClr val="FFFFFF"/>
              </a:solidFill>
            </a:endParaRPr>
          </a:p>
        </p:txBody>
      </p:sp>
      <p:sp>
        <p:nvSpPr>
          <p:cNvPr id="5"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EC35D8CA-B8E3-4595-A6F5-A27D18D41115}" type="datetime1">
              <a:rPr lang="en-US">
                <a:solidFill>
                  <a:srgbClr val="FFFFFF"/>
                </a:solidFill>
              </a:rPr>
              <a:t>7/9/2024</a:t>
            </a:fld>
            <a:endParaRPr lang="en-US">
              <a:solidFill>
                <a:srgbClr val="FFFFFF"/>
              </a:solidFill>
            </a:endParaRPr>
          </a:p>
        </p:txBody>
      </p:sp>
      <p:sp>
        <p:nvSpPr>
          <p:cNvPr id="3" name="Rectangle 3"/>
          <p:cNvSpPr>
            <a:spLocks noGrp="1" noChangeArrowheads="1"/>
          </p:cNvSpPr>
          <p:nvPr>
            <p:ph type="sldNum" sz="quarter" idx="11"/>
          </p:nvPr>
        </p:nvSpPr>
        <p:spPr/>
        <p:txBody>
          <a:bodyPr/>
          <a:lstStyle>
            <a:lvl1pPr>
              <a:defRPr/>
            </a:lvl1pPr>
          </a:lstStyle>
          <a:p>
            <a:pPr>
              <a:defRPr/>
            </a:pPr>
            <a:fld id="{44B8A297-C06C-48F9-B908-C92CBD3FDE15}" type="slidenum">
              <a:rPr lang="en-US">
                <a:solidFill>
                  <a:srgbClr val="FFFFFF"/>
                </a:solidFill>
              </a:rPr>
              <a:t>‹#›</a:t>
            </a:fld>
            <a:endParaRPr lang="en-US">
              <a:solidFill>
                <a:srgbClr val="FFFFFF"/>
              </a:solidFill>
            </a:endParaRPr>
          </a:p>
        </p:txBody>
      </p:sp>
      <p:sp>
        <p:nvSpPr>
          <p:cNvPr id="4"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fld id="{C4D7E90A-25C8-463F-BBA6-AEBB1D685F67}" type="datetime1">
              <a:rPr lang="en-US">
                <a:solidFill>
                  <a:srgbClr val="FFFFFF"/>
                </a:solidFill>
              </a:rPr>
              <a:t>7/9/2024</a:t>
            </a:fld>
            <a:endParaRPr lang="en-US">
              <a:solidFill>
                <a:srgbClr val="FFFFFF"/>
              </a:solidFill>
            </a:endParaRPr>
          </a:p>
        </p:txBody>
      </p:sp>
      <p:sp>
        <p:nvSpPr>
          <p:cNvPr id="6" name="Rectangle 3"/>
          <p:cNvSpPr>
            <a:spLocks noGrp="1" noChangeArrowheads="1"/>
          </p:cNvSpPr>
          <p:nvPr>
            <p:ph type="sldNum" sz="quarter" idx="11"/>
          </p:nvPr>
        </p:nvSpPr>
        <p:spPr/>
        <p:txBody>
          <a:bodyPr/>
          <a:lstStyle>
            <a:lvl1pPr>
              <a:defRPr/>
            </a:lvl1pPr>
          </a:lstStyle>
          <a:p>
            <a:pPr>
              <a:defRPr/>
            </a:pPr>
            <a:fld id="{0D282836-6470-4F5A-8A85-A9A9B308D036}" type="slidenum">
              <a:rPr lang="en-US">
                <a:solidFill>
                  <a:srgbClr val="FFFFFF"/>
                </a:solidFill>
              </a:rPr>
              <a:t>‹#›</a:t>
            </a:fld>
            <a:endParaRPr lang="en-US">
              <a:solidFill>
                <a:srgbClr val="FFFFFF"/>
              </a:solidFill>
            </a:endParaRPr>
          </a:p>
        </p:txBody>
      </p:sp>
      <p:sp>
        <p:nvSpPr>
          <p:cNvPr id="7"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fld id="{8FB3E7B1-75BA-425D-86D5-9D461D33F8EC}" type="datetime1">
              <a:rPr lang="en-US">
                <a:solidFill>
                  <a:srgbClr val="FFFFFF"/>
                </a:solidFill>
              </a:rPr>
              <a:t>7/9/2024</a:t>
            </a:fld>
            <a:endParaRPr lang="en-US">
              <a:solidFill>
                <a:srgbClr val="FFFFFF"/>
              </a:solidFill>
            </a:endParaRPr>
          </a:p>
        </p:txBody>
      </p:sp>
      <p:sp>
        <p:nvSpPr>
          <p:cNvPr id="6" name="Rectangle 3"/>
          <p:cNvSpPr>
            <a:spLocks noGrp="1" noChangeArrowheads="1"/>
          </p:cNvSpPr>
          <p:nvPr>
            <p:ph type="sldNum" sz="quarter" idx="11"/>
          </p:nvPr>
        </p:nvSpPr>
        <p:spPr/>
        <p:txBody>
          <a:bodyPr/>
          <a:lstStyle>
            <a:lvl1pPr>
              <a:defRPr/>
            </a:lvl1pPr>
          </a:lstStyle>
          <a:p>
            <a:pPr>
              <a:defRPr/>
            </a:pPr>
            <a:fld id="{E72DC833-B4FE-467D-A448-FC9173074988}" type="slidenum">
              <a:rPr lang="en-US">
                <a:solidFill>
                  <a:srgbClr val="FFFFFF"/>
                </a:solidFill>
              </a:rPr>
              <a:t>‹#›</a:t>
            </a:fld>
            <a:endParaRPr lang="en-US">
              <a:solidFill>
                <a:srgbClr val="FFFFFF"/>
              </a:solidFill>
            </a:endParaRPr>
          </a:p>
        </p:txBody>
      </p:sp>
      <p:sp>
        <p:nvSpPr>
          <p:cNvPr id="7" name="Rectangle 14"/>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fontAlgn="base">
              <a:spcBef>
                <a:spcPct val="0"/>
              </a:spcBef>
              <a:spcAft>
                <a:spcPct val="0"/>
              </a:spcAft>
              <a:defRPr/>
            </a:pPr>
            <a:fld id="{0A4388BF-804E-4149-8D25-AD893C85C508}" type="datetime1">
              <a:rPr lang="en-US">
                <a:solidFill>
                  <a:srgbClr val="FFFFFF"/>
                </a:solidFill>
              </a:rPr>
              <a:t>7/9/2024</a:t>
            </a:fld>
            <a:endParaRPr lang="en-US">
              <a:solidFill>
                <a:srgbClr val="FFFFFF"/>
              </a:solidFill>
            </a:endParaRPr>
          </a:p>
        </p:txBody>
      </p:sp>
      <p:sp>
        <p:nvSpPr>
          <p:cNvPr id="1638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fontAlgn="base">
              <a:spcBef>
                <a:spcPct val="0"/>
              </a:spcBef>
              <a:spcAft>
                <a:spcPct val="0"/>
              </a:spcAft>
              <a:defRPr/>
            </a:pPr>
            <a:fld id="{3B1306C5-94D5-4906-8575-8F5BBA36F0AA}" type="slidenum">
              <a:rPr lang="en-US">
                <a:solidFill>
                  <a:srgbClr val="FFFFFF"/>
                </a:solidFill>
              </a:rPr>
              <a:t>‹#›</a:t>
            </a:fld>
            <a:endParaRPr lang="en-US">
              <a:solidFill>
                <a:srgbClr val="FFFFFF"/>
              </a:solidFill>
            </a:endParaRPr>
          </a:p>
        </p:txBody>
      </p:sp>
      <p:grpSp>
        <p:nvGrpSpPr>
          <p:cNvPr id="1028" name="Group 4"/>
          <p:cNvGrpSpPr/>
          <p:nvPr/>
        </p:nvGrpSpPr>
        <p:grpSpPr bwMode="auto">
          <a:xfrm>
            <a:off x="0" y="0"/>
            <a:ext cx="9140825" cy="6850063"/>
            <a:chOff x="0" y="0"/>
            <a:chExt cx="5758" cy="4315"/>
          </a:xfrm>
        </p:grpSpPr>
        <p:grpSp>
          <p:nvGrpSpPr>
            <p:cNvPr id="1032" name="Group 5"/>
            <p:cNvGrpSpPr/>
            <p:nvPr userDrawn="1"/>
          </p:nvGrpSpPr>
          <p:grpSpPr bwMode="auto">
            <a:xfrm>
              <a:off x="1728" y="2230"/>
              <a:ext cx="4027" cy="2085"/>
              <a:chOff x="1728" y="2230"/>
              <a:chExt cx="4027" cy="2085"/>
            </a:xfrm>
          </p:grpSpPr>
          <p:sp>
            <p:nvSpPr>
              <p:cNvPr id="16390" name="Freeform 6"/>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6391" name="Freeform 7"/>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6392" name="Freeform 8"/>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38" name="Freeform 9"/>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6394" name="Freeform 10"/>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grpSp>
        <p:sp>
          <p:nvSpPr>
            <p:cNvPr id="16395" name="Freeform 11"/>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34" name="Freeform 12"/>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639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639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200">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1639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hf hdr="0" ftr="0" dt="0"/>
  <p:txStyles>
    <p:title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VnTime" panose="020B7200000000000000"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48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0A4388BF-804E-4149-8D25-AD893C85C508}" type="datetime1">
              <a:rPr lang="en-US" smtClean="0">
                <a:solidFill>
                  <a:srgbClr val="FFFFFF"/>
                </a:solidFill>
              </a:rPr>
              <a:t>7/9/2024</a:t>
            </a:fld>
            <a:endParaRPr lang="en-US">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B1306C5-94D5-4906-8575-8F5BBA36F0AA}" type="slidenum">
              <a:rPr lang="en-US" smtClean="0">
                <a:solidFill>
                  <a:srgbClr val="FFFFFF"/>
                </a:solidFill>
              </a:r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http://static.kienthuc.net.vn/Images/Contents/ctvkhoe/20130125/chu-ki-kinh-nguyet-5.jpg"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http://soha.flipboard.vcmedia.vn/flipboard/100/c48b1fvienjpg1358999570500x0.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118" descr="152151254"/>
          <p:cNvPicPr>
            <a:picLocks noChangeAspect="1"/>
          </p:cNvPicPr>
          <p:nvPr/>
        </p:nvPicPr>
        <p:blipFill>
          <a:blip r:embed="rId2"/>
          <a:stretch>
            <a:fillRect/>
          </a:stretch>
        </p:blipFill>
        <p:spPr>
          <a:xfrm>
            <a:off x="0" y="-1587"/>
            <a:ext cx="9144000" cy="6859587"/>
          </a:xfrm>
          <a:prstGeom prst="rect">
            <a:avLst/>
          </a:prstGeom>
          <a:noFill/>
          <a:ln w="9525">
            <a:noFill/>
          </a:ln>
        </p:spPr>
      </p:pic>
      <p:pic>
        <p:nvPicPr>
          <p:cNvPr id="13318" name="Picture 4109" descr="images (19)"/>
          <p:cNvPicPr>
            <a:picLocks noChangeAspect="1"/>
          </p:cNvPicPr>
          <p:nvPr/>
        </p:nvPicPr>
        <p:blipFill>
          <a:blip r:embed="rId3">
            <a:clrChange>
              <a:clrFrom>
                <a:srgbClr val="FFFEFF"/>
              </a:clrFrom>
              <a:clrTo>
                <a:srgbClr val="FFFEFF">
                  <a:alpha val="0"/>
                </a:srgbClr>
              </a:clrTo>
            </a:clrChange>
          </a:blip>
          <a:srcRect b="10001"/>
          <a:stretch>
            <a:fillRect/>
          </a:stretch>
        </p:blipFill>
        <p:spPr>
          <a:xfrm>
            <a:off x="0" y="0"/>
            <a:ext cx="1143000" cy="1028700"/>
          </a:xfrm>
          <a:prstGeom prst="rect">
            <a:avLst/>
          </a:prstGeom>
          <a:noFill/>
          <a:ln w="9525">
            <a:noFill/>
          </a:ln>
        </p:spPr>
      </p:pic>
      <p:pic>
        <p:nvPicPr>
          <p:cNvPr id="13319" name="Picture 4111" descr="images (18)"/>
          <p:cNvPicPr>
            <a:picLocks noChangeAspect="1"/>
          </p:cNvPicPr>
          <p:nvPr/>
        </p:nvPicPr>
        <p:blipFill>
          <a:blip r:embed="rId4">
            <a:clrChange>
              <a:clrFrom>
                <a:srgbClr val="FEFEFE"/>
              </a:clrFrom>
              <a:clrTo>
                <a:srgbClr val="FEFEFE">
                  <a:alpha val="0"/>
                </a:srgbClr>
              </a:clrTo>
            </a:clrChange>
          </a:blip>
          <a:stretch>
            <a:fillRect/>
          </a:stretch>
        </p:blipFill>
        <p:spPr>
          <a:xfrm>
            <a:off x="0" y="6000750"/>
            <a:ext cx="1143000" cy="857250"/>
          </a:xfrm>
          <a:prstGeom prst="rect">
            <a:avLst/>
          </a:prstGeom>
          <a:noFill/>
          <a:ln w="9525">
            <a:noFill/>
          </a:ln>
        </p:spPr>
      </p:pic>
      <p:pic>
        <p:nvPicPr>
          <p:cNvPr id="13321" name="Picture 4113" descr="images (19)"/>
          <p:cNvPicPr>
            <a:picLocks noChangeAspect="1"/>
          </p:cNvPicPr>
          <p:nvPr/>
        </p:nvPicPr>
        <p:blipFill>
          <a:blip r:embed="rId3">
            <a:clrChange>
              <a:clrFrom>
                <a:srgbClr val="FFFEFF"/>
              </a:clrFrom>
              <a:clrTo>
                <a:srgbClr val="FFFEFF">
                  <a:alpha val="0"/>
                </a:srgbClr>
              </a:clrTo>
            </a:clrChange>
          </a:blip>
          <a:srcRect b="10001"/>
          <a:stretch>
            <a:fillRect/>
          </a:stretch>
        </p:blipFill>
        <p:spPr>
          <a:xfrm>
            <a:off x="8001000" y="5829300"/>
            <a:ext cx="1143000" cy="1028700"/>
          </a:xfrm>
          <a:prstGeom prst="rect">
            <a:avLst/>
          </a:prstGeom>
          <a:noFill/>
          <a:ln w="9525">
            <a:noFill/>
          </a:ln>
        </p:spPr>
      </p:pic>
      <p:pic>
        <p:nvPicPr>
          <p:cNvPr id="13322" name="Picture 4114" descr="images (18)"/>
          <p:cNvPicPr>
            <a:picLocks noChangeAspect="1"/>
          </p:cNvPicPr>
          <p:nvPr/>
        </p:nvPicPr>
        <p:blipFill>
          <a:blip r:embed="rId4">
            <a:clrChange>
              <a:clrFrom>
                <a:srgbClr val="FEFEFE"/>
              </a:clrFrom>
              <a:clrTo>
                <a:srgbClr val="FEFEFE">
                  <a:alpha val="0"/>
                </a:srgbClr>
              </a:clrTo>
            </a:clrChange>
          </a:blip>
          <a:stretch>
            <a:fillRect/>
          </a:stretch>
        </p:blipFill>
        <p:spPr>
          <a:xfrm>
            <a:off x="8001000" y="0"/>
            <a:ext cx="1143000" cy="857250"/>
          </a:xfrm>
          <a:prstGeom prst="rect">
            <a:avLst/>
          </a:prstGeom>
          <a:noFill/>
          <a:ln w="9525">
            <a:noFill/>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67" y="3074413"/>
            <a:ext cx="4873307" cy="275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s 4102"/>
          <p:cNvSpPr/>
          <p:nvPr/>
        </p:nvSpPr>
        <p:spPr>
          <a:xfrm>
            <a:off x="685800" y="152400"/>
            <a:ext cx="7696200" cy="3505199"/>
          </a:xfrm>
          <a:prstGeom prst="rect">
            <a:avLst/>
          </a:prstGeom>
        </p:spPr>
        <p:txBody>
          <a:bodyPr wrap="none" fromWordArt="1">
            <a:prstTxWarp prst="textPlain">
              <a:avLst>
                <a:gd name="adj" fmla="val 49798"/>
              </a:avLst>
            </a:prstTxWarp>
            <a:normAutofit/>
          </a:bodyPr>
          <a:lstStyle/>
          <a:p>
            <a:pPr algn="ctr"/>
            <a:endParaRPr lang="en-US" sz="2800" b="1" dirty="0">
              <a:ln w="19050" cap="flat" cmpd="sng">
                <a:solidFill>
                  <a:srgbClr val="99CCFF"/>
                </a:solidFill>
                <a:prstDash val="solid"/>
                <a:round/>
                <a:headEnd type="none" w="med" len="med"/>
                <a:tailEnd type="none" w="med" len="med"/>
              </a:ln>
              <a:solidFill>
                <a:srgbClr val="FF0000"/>
              </a:solidFill>
              <a:effectLst>
                <a:outerShdw blurRad="38100" dist="38100" dir="2700000" algn="tl">
                  <a:srgbClr val="000000">
                    <a:alpha val="43137"/>
                  </a:srgbClr>
                </a:outerShdw>
              </a:effectLst>
              <a:latin typeface="Times New Roman" panose="02020603050405020304" charset="0"/>
              <a:ea typeface="Times New Roman" panose="02020603050405020304" charset="0"/>
            </a:endParaRPr>
          </a:p>
        </p:txBody>
      </p:sp>
      <p:sp>
        <p:nvSpPr>
          <p:cNvPr id="2" name="Title 1"/>
          <p:cNvSpPr>
            <a:spLocks noGrp="1"/>
          </p:cNvSpPr>
          <p:nvPr>
            <p:ph type="title"/>
          </p:nvPr>
        </p:nvSpPr>
        <p:spPr>
          <a:xfrm>
            <a:off x="419100" y="317997"/>
            <a:ext cx="8229600" cy="2895600"/>
          </a:xfrm>
          <a:effectLst>
            <a:outerShdw blurRad="50800" dist="38100" dir="8100000" algn="tr" rotWithShape="0">
              <a:prstClr val="black">
                <a:alpha val="40000"/>
              </a:prstClr>
            </a:outerShdw>
          </a:effectLst>
        </p:spPr>
        <p:txBody>
          <a:bodyPr>
            <a:normAutofit/>
          </a:bodyPr>
          <a:lstStyle/>
          <a:p>
            <a:r>
              <a:rPr lang="en-US" sz="4000" b="1" i="1" u="sng" dirty="0">
                <a:solidFill>
                  <a:srgbClr val="FF0000"/>
                </a:solidFill>
                <a:latin typeface="Times New Roman" panose="02020603050405020304" charset="0"/>
                <a:cs typeface="Times New Roman" panose="02020603050405020304" charset="0"/>
              </a:rPr>
              <a:t>TUYÊN TRUYỀN </a:t>
            </a:r>
            <a:br>
              <a:rPr lang="en-US" sz="4000" b="1" i="1" u="sng" dirty="0">
                <a:solidFill>
                  <a:srgbClr val="FF0000"/>
                </a:solidFill>
                <a:latin typeface="Times New Roman" panose="02020603050405020304" charset="0"/>
                <a:cs typeface="Times New Roman" panose="02020603050405020304" charset="0"/>
              </a:rPr>
            </a:br>
            <a:br>
              <a:rPr lang="en-US" sz="4000" dirty="0">
                <a:solidFill>
                  <a:srgbClr val="0070C0"/>
                </a:solidFill>
                <a:latin typeface="Times New Roman" panose="02020603050405020304" charset="0"/>
                <a:cs typeface="Times New Roman" panose="02020603050405020304" charset="0"/>
              </a:rPr>
            </a:br>
            <a:r>
              <a:rPr lang="en-US" sz="4000" b="1" dirty="0">
                <a:solidFill>
                  <a:srgbClr val="0070C0"/>
                </a:solidFill>
                <a:latin typeface="Times New Roman" panose="02020603050405020304" charset="0"/>
                <a:cs typeface="Times New Roman" panose="02020603050405020304" charset="0"/>
              </a:rPr>
              <a:t>GIÁO DỤC SỨC KHỎE SINH SẢN Ở TUỔI VỊ THÀNH NIÊN</a:t>
            </a:r>
          </a:p>
        </p:txBody>
      </p:sp>
      <p:sp>
        <p:nvSpPr>
          <p:cNvPr id="3" name="Title 1">
            <a:extLst>
              <a:ext uri="{FF2B5EF4-FFF2-40B4-BE49-F238E27FC236}">
                <a16:creationId xmlns:a16="http://schemas.microsoft.com/office/drawing/2014/main" id="{E00C8E8F-2AC3-1228-6725-DB013693F0D8}"/>
              </a:ext>
            </a:extLst>
          </p:cNvPr>
          <p:cNvSpPr txBox="1">
            <a:spLocks/>
          </p:cNvSpPr>
          <p:nvPr/>
        </p:nvSpPr>
        <p:spPr>
          <a:xfrm>
            <a:off x="228600" y="4800600"/>
            <a:ext cx="8229600" cy="289560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i="1" dirty="0" err="1">
                <a:solidFill>
                  <a:srgbClr val="FF0000"/>
                </a:solidFill>
                <a:latin typeface="Times New Roman" panose="02020603050405020304" charset="0"/>
                <a:cs typeface="Times New Roman" panose="02020603050405020304" charset="0"/>
              </a:rPr>
              <a:t>Giáo</a:t>
            </a:r>
            <a:r>
              <a:rPr lang="en-US" sz="2000" b="1" i="1" dirty="0">
                <a:solidFill>
                  <a:srgbClr val="FF0000"/>
                </a:solidFill>
                <a:latin typeface="Times New Roman" panose="02020603050405020304" charset="0"/>
                <a:cs typeface="Times New Roman" panose="02020603050405020304" charset="0"/>
              </a:rPr>
              <a:t> </a:t>
            </a:r>
            <a:r>
              <a:rPr lang="en-US" sz="2000" b="1" i="1" dirty="0" err="1">
                <a:solidFill>
                  <a:srgbClr val="FF0000"/>
                </a:solidFill>
                <a:latin typeface="Times New Roman" panose="02020603050405020304" charset="0"/>
                <a:cs typeface="Times New Roman" panose="02020603050405020304" charset="0"/>
              </a:rPr>
              <a:t>viên</a:t>
            </a:r>
            <a:r>
              <a:rPr lang="en-US" sz="2000" b="1" i="1" dirty="0">
                <a:solidFill>
                  <a:srgbClr val="FF0000"/>
                </a:solidFill>
                <a:latin typeface="Times New Roman" panose="02020603050405020304" charset="0"/>
                <a:cs typeface="Times New Roman" panose="02020603050405020304" charset="0"/>
              </a:rPr>
              <a:t> : </a:t>
            </a:r>
            <a:r>
              <a:rPr lang="en-US" sz="2000" b="1" i="1" dirty="0" err="1">
                <a:solidFill>
                  <a:srgbClr val="FF0000"/>
                </a:solidFill>
                <a:latin typeface="Times New Roman" panose="02020603050405020304" charset="0"/>
                <a:cs typeface="Times New Roman" panose="02020603050405020304" charset="0"/>
              </a:rPr>
              <a:t>Nông</a:t>
            </a:r>
            <a:r>
              <a:rPr lang="en-US" sz="2000" b="1" i="1" dirty="0">
                <a:solidFill>
                  <a:srgbClr val="FF0000"/>
                </a:solidFill>
                <a:latin typeface="Times New Roman" panose="02020603050405020304" charset="0"/>
                <a:cs typeface="Times New Roman" panose="02020603050405020304" charset="0"/>
              </a:rPr>
              <a:t> </a:t>
            </a:r>
            <a:r>
              <a:rPr lang="en-US" sz="2000" b="1" i="1" dirty="0" err="1">
                <a:solidFill>
                  <a:srgbClr val="FF0000"/>
                </a:solidFill>
                <a:latin typeface="Times New Roman" panose="02020603050405020304" charset="0"/>
                <a:cs typeface="Times New Roman" panose="02020603050405020304" charset="0"/>
              </a:rPr>
              <a:t>Thị</a:t>
            </a:r>
            <a:r>
              <a:rPr lang="en-US" sz="2000" b="1" i="1" dirty="0">
                <a:solidFill>
                  <a:srgbClr val="FF0000"/>
                </a:solidFill>
                <a:latin typeface="Times New Roman" panose="02020603050405020304" charset="0"/>
                <a:cs typeface="Times New Roman" panose="02020603050405020304" charset="0"/>
              </a:rPr>
              <a:t> </a:t>
            </a:r>
            <a:r>
              <a:rPr lang="en-US" sz="2000" b="1" i="1" dirty="0" err="1">
                <a:solidFill>
                  <a:srgbClr val="FF0000"/>
                </a:solidFill>
                <a:latin typeface="Times New Roman" panose="02020603050405020304" charset="0"/>
                <a:cs typeface="Times New Roman" panose="02020603050405020304" charset="0"/>
              </a:rPr>
              <a:t>Hương</a:t>
            </a:r>
            <a:endParaRPr lang="en-US" sz="2000" b="1" i="1" dirty="0">
              <a:solidFill>
                <a:srgbClr val="FF0000"/>
              </a:solidFill>
              <a:latin typeface="Times New Roman" panose="02020603050405020304" charset="0"/>
              <a:cs typeface="Times New Roman" panose="02020603050405020304" charset="0"/>
            </a:endParaRPr>
          </a:p>
          <a:p>
            <a:r>
              <a:rPr lang="en-US" sz="2000" b="1" i="1" dirty="0" err="1">
                <a:solidFill>
                  <a:srgbClr val="FF0000"/>
                </a:solidFill>
                <a:latin typeface="Times New Roman" panose="02020603050405020304" charset="0"/>
                <a:cs typeface="Times New Roman" panose="02020603050405020304" charset="0"/>
              </a:rPr>
              <a:t>Tổ</a:t>
            </a:r>
            <a:r>
              <a:rPr lang="en-US" sz="2000" b="1" i="1" dirty="0">
                <a:solidFill>
                  <a:srgbClr val="FF0000"/>
                </a:solidFill>
                <a:latin typeface="Times New Roman" panose="02020603050405020304" charset="0"/>
                <a:cs typeface="Times New Roman" panose="02020603050405020304" charset="0"/>
              </a:rPr>
              <a:t>: Khoa </a:t>
            </a:r>
            <a:r>
              <a:rPr lang="en-US" sz="2000" b="1" i="1" dirty="0" err="1">
                <a:solidFill>
                  <a:srgbClr val="FF0000"/>
                </a:solidFill>
                <a:latin typeface="Times New Roman" panose="02020603050405020304" charset="0"/>
                <a:cs typeface="Times New Roman" panose="02020603050405020304" charset="0"/>
              </a:rPr>
              <a:t>học</a:t>
            </a:r>
            <a:r>
              <a:rPr lang="en-US" sz="2000" b="1" i="1" dirty="0">
                <a:solidFill>
                  <a:srgbClr val="FF0000"/>
                </a:solidFill>
                <a:latin typeface="Times New Roman" panose="02020603050405020304" charset="0"/>
                <a:cs typeface="Times New Roman" panose="02020603050405020304" charset="0"/>
              </a:rPr>
              <a:t> </a:t>
            </a:r>
            <a:r>
              <a:rPr lang="en-US" sz="2000" b="1" i="1" dirty="0" err="1">
                <a:solidFill>
                  <a:srgbClr val="FF0000"/>
                </a:solidFill>
                <a:latin typeface="Times New Roman" panose="02020603050405020304" charset="0"/>
                <a:cs typeface="Times New Roman" panose="02020603050405020304" charset="0"/>
              </a:rPr>
              <a:t>tự</a:t>
            </a:r>
            <a:r>
              <a:rPr lang="en-US" sz="2000" b="1" i="1" dirty="0">
                <a:solidFill>
                  <a:srgbClr val="FF0000"/>
                </a:solidFill>
                <a:latin typeface="Times New Roman" panose="02020603050405020304" charset="0"/>
                <a:cs typeface="Times New Roman" panose="02020603050405020304" charset="0"/>
              </a:rPr>
              <a:t> </a:t>
            </a:r>
            <a:r>
              <a:rPr lang="en-US" sz="2000" b="1" i="1" dirty="0" err="1">
                <a:solidFill>
                  <a:srgbClr val="FF0000"/>
                </a:solidFill>
                <a:latin typeface="Times New Roman" panose="02020603050405020304" charset="0"/>
                <a:cs typeface="Times New Roman" panose="02020603050405020304" charset="0"/>
              </a:rPr>
              <a:t>nhiên</a:t>
            </a:r>
            <a:r>
              <a:rPr lang="en-US" sz="2000" b="1" i="1" dirty="0">
                <a:solidFill>
                  <a:srgbClr val="FF0000"/>
                </a:solidFill>
                <a:latin typeface="Times New Roman" panose="02020603050405020304" charset="0"/>
                <a:cs typeface="Times New Roman" panose="02020603050405020304" charset="0"/>
              </a:rPr>
              <a:t> </a:t>
            </a:r>
            <a:endParaRPr lang="en-US" sz="2000" b="1" dirty="0">
              <a:solidFill>
                <a:srgbClr val="0070C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A3FF4-0F82-06C3-6F28-E54853DC97DC}"/>
              </a:ext>
            </a:extLst>
          </p:cNvPr>
          <p:cNvSpPr>
            <a:spLocks noGrp="1"/>
          </p:cNvSpPr>
          <p:nvPr>
            <p:ph idx="1"/>
          </p:nvPr>
        </p:nvSpPr>
        <p:spPr/>
        <p:txBody>
          <a:bodyPr/>
          <a:lstStyle/>
          <a:p>
            <a:pPr>
              <a:buFontTx/>
              <a:buNone/>
            </a:pPr>
            <a:r>
              <a:rPr lang="en-US" altLang="en-US" sz="3000" dirty="0">
                <a:solidFill>
                  <a:srgbClr val="FF0000"/>
                </a:solidFill>
                <a:latin typeface="Times New Roman" panose="02020603050405020304" pitchFamily="18" charset="0"/>
                <a:cs typeface="Times New Roman" panose="02020603050405020304" pitchFamily="18" charset="0"/>
              </a:rPr>
              <a:t>1. Em </a:t>
            </a:r>
            <a:r>
              <a:rPr lang="en-US" altLang="en-US" sz="3000" dirty="0" err="1">
                <a:solidFill>
                  <a:srgbClr val="FF0000"/>
                </a:solidFill>
                <a:latin typeface="Times New Roman" panose="02020603050405020304" pitchFamily="18" charset="0"/>
                <a:cs typeface="Times New Roman" panose="02020603050405020304" pitchFamily="18" charset="0"/>
              </a:rPr>
              <a:t>đã</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từng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đi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chơi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một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mình</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nơi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vắng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vẻ</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chưa</a:t>
            </a:r>
            <a:r>
              <a:rPr lang="en-US" altLang="en-US" sz="3000" dirty="0">
                <a:solidFill>
                  <a:srgbClr val="FF0000"/>
                </a:solidFill>
                <a:latin typeface="Times New Roman" panose="02020603050405020304" pitchFamily="18" charset="0"/>
                <a:cs typeface="Times New Roman" panose="02020603050405020304" pitchFamily="18" charset="0"/>
              </a:rPr>
              <a:t>?</a:t>
            </a:r>
          </a:p>
          <a:p>
            <a:pPr>
              <a:buFontTx/>
              <a:buNone/>
            </a:pPr>
            <a:r>
              <a:rPr lang="en-US" altLang="en-US" sz="3000" dirty="0">
                <a:solidFill>
                  <a:srgbClr val="FF0000"/>
                </a:solidFill>
                <a:latin typeface="Times New Roman" panose="02020603050405020304" pitchFamily="18" charset="0"/>
                <a:cs typeface="Times New Roman" panose="02020603050405020304" pitchFamily="18" charset="0"/>
              </a:rPr>
              <a:t>2. Em </a:t>
            </a:r>
            <a:r>
              <a:rPr lang="en-US" altLang="en-US" sz="3000" dirty="0" err="1">
                <a:solidFill>
                  <a:srgbClr val="FF0000"/>
                </a:solidFill>
                <a:latin typeface="Times New Roman" panose="02020603050405020304" pitchFamily="18" charset="0"/>
                <a:cs typeface="Times New Roman" panose="02020603050405020304" pitchFamily="18" charset="0"/>
              </a:rPr>
              <a:t>đã</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từng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bị</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người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lạ</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mặt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đến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hỏi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han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làm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quen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chưa</a:t>
            </a:r>
            <a:r>
              <a:rPr lang="en-US" altLang="en-US" sz="3000" dirty="0">
                <a:solidFill>
                  <a:srgbClr val="FF0000"/>
                </a:solidFill>
                <a:latin typeface="Times New Roman" panose="02020603050405020304" pitchFamily="18" charset="0"/>
                <a:cs typeface="Times New Roman" panose="02020603050405020304" pitchFamily="18" charset="0"/>
              </a:rPr>
              <a:t>?</a:t>
            </a:r>
          </a:p>
          <a:p>
            <a:pPr>
              <a:buFontTx/>
              <a:buNone/>
            </a:pPr>
            <a:r>
              <a:rPr lang="en-US" altLang="en-US" sz="3000" dirty="0">
                <a:solidFill>
                  <a:srgbClr val="FF0000"/>
                </a:solidFill>
                <a:latin typeface="Times New Roman" panose="02020603050405020304" pitchFamily="18" charset="0"/>
                <a:cs typeface="Times New Roman" panose="02020603050405020304" pitchFamily="18" charset="0"/>
              </a:rPr>
              <a:t>3.Em </a:t>
            </a:r>
            <a:r>
              <a:rPr lang="en-US" altLang="en-US" sz="3000" dirty="0" err="1">
                <a:solidFill>
                  <a:srgbClr val="FF0000"/>
                </a:solidFill>
                <a:latin typeface="Times New Roman" panose="02020603050405020304" pitchFamily="18" charset="0"/>
                <a:cs typeface="Times New Roman" panose="02020603050405020304" pitchFamily="18" charset="0"/>
              </a:rPr>
              <a:t>đã</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từng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bị</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người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nào</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đó</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hoặc</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bị</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người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quen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bác</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trai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chú</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cậu</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anh</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họ</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sờ</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vào</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vùng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kín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chưa</a:t>
            </a:r>
            <a:r>
              <a:rPr lang="en-US" altLang="en-US" sz="3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73D9-2662-2060-5373-53808109B11D}"/>
              </a:ext>
            </a:extLst>
          </p:cNvPr>
          <p:cNvSpPr>
            <a:spLocks noGrp="1"/>
          </p:cNvSpPr>
          <p:nvPr>
            <p:ph type="title"/>
          </p:nvPr>
        </p:nvSpPr>
        <p:spPr/>
        <p:txBody>
          <a:bodyPr/>
          <a:lstStyle/>
          <a:p>
            <a:r>
              <a:rPr lang="en-US" altLang="en-US" dirty="0">
                <a:solidFill>
                  <a:srgbClr val="FF0000"/>
                </a:solidFill>
                <a:latin typeface="Times New Roman" panose="02020603050405020304" pitchFamily="18" charset="0"/>
                <a:cs typeface="Times New Roman" panose="02020603050405020304" pitchFamily="18" charset="0"/>
              </a:rPr>
              <a:t>XÂM HẠI TÌNH DỤC</a:t>
            </a:r>
          </a:p>
        </p:txBody>
      </p:sp>
      <p:sp>
        <p:nvSpPr>
          <p:cNvPr id="3" name="Content Placeholder 2">
            <a:extLst>
              <a:ext uri="{FF2B5EF4-FFF2-40B4-BE49-F238E27FC236}">
                <a16:creationId xmlns:a16="http://schemas.microsoft.com/office/drawing/2014/main" id="{6580465A-B25D-51EF-7928-8CB863ADCE03}"/>
              </a:ext>
            </a:extLst>
          </p:cNvPr>
          <p:cNvSpPr>
            <a:spLocks noGrp="1"/>
          </p:cNvSpPr>
          <p:nvPr>
            <p:ph idx="1"/>
          </p:nvPr>
        </p:nvSpPr>
        <p:spPr/>
        <p:txBody>
          <a:bodyPr/>
          <a:lstStyle/>
          <a:p>
            <a:pPr marL="514350" indent="-514350">
              <a:buFontTx/>
              <a:buAutoNum type="arabicPeriod"/>
            </a:pPr>
            <a:r>
              <a:rPr lang="en-US" altLang="en-US" sz="3200" dirty="0" err="1">
                <a:solidFill>
                  <a:srgbClr val="002060"/>
                </a:solidFill>
                <a:latin typeface="Times New Roman" panose="02020603050405020304" pitchFamily="18" charset="0"/>
                <a:cs typeface="Times New Roman" panose="02020603050405020304" pitchFamily="18" charset="0"/>
              </a:rPr>
              <a:t>Hầu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hết</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thủ</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phạm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là</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người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quen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nạn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nhân</a:t>
            </a:r>
            <a:endParaRPr lang="en-US" altLang="en-US" sz="3200" dirty="0">
              <a:solidFill>
                <a:srgbClr val="002060"/>
              </a:solidFill>
              <a:latin typeface="Times New Roman" panose="02020603050405020304" pitchFamily="18" charset="0"/>
              <a:cs typeface="Times New Roman" panose="02020603050405020304" pitchFamily="18" charset="0"/>
            </a:endParaRPr>
          </a:p>
          <a:p>
            <a:pPr marL="514350" indent="-514350">
              <a:buFontTx/>
              <a:buNone/>
            </a:pPr>
            <a:r>
              <a:rPr lang="en-US" altLang="en-US" sz="3200" dirty="0">
                <a:solidFill>
                  <a:srgbClr val="002060"/>
                </a:solidFill>
                <a:latin typeface="Times New Roman" panose="02020603050405020304" pitchFamily="18" charset="0"/>
                <a:cs typeface="Times New Roman" panose="02020603050405020304" pitchFamily="18" charset="0"/>
              </a:rPr>
              <a:t>2. </a:t>
            </a:r>
            <a:r>
              <a:rPr lang="en-US" altLang="en-US" sz="3200" dirty="0" err="1">
                <a:solidFill>
                  <a:srgbClr val="002060"/>
                </a:solidFill>
                <a:latin typeface="Times New Roman" panose="02020603050405020304" pitchFamily="18" charset="0"/>
                <a:cs typeface="Times New Roman" panose="02020603050405020304" pitchFamily="18" charset="0"/>
              </a:rPr>
              <a:t>Cả</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nam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lẫn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nữ</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đều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có</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thể</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là</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nạn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nhân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nhưng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trẻ</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em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nữ</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thường</a:t>
            </a:r>
            <a:r>
              <a:rPr lang="en-US" altLang="en-US" sz="3200" dirty="0">
                <a:solidFill>
                  <a:srgbClr val="002060"/>
                </a:solidFill>
                <a:latin typeface="Times New Roman" panose="02020603050405020304" pitchFamily="18" charset="0"/>
                <a:cs typeface="Times New Roman" panose="02020603050405020304" pitchFamily="18" charset="0"/>
              </a:rPr>
              <a:t> hay </a:t>
            </a:r>
            <a:r>
              <a:rPr lang="en-US" altLang="en-US" sz="3200" dirty="0" err="1">
                <a:solidFill>
                  <a:srgbClr val="002060"/>
                </a:solidFill>
                <a:latin typeface="Times New Roman" panose="02020603050405020304" pitchFamily="18" charset="0"/>
                <a:cs typeface="Times New Roman" panose="02020603050405020304" pitchFamily="18" charset="0"/>
              </a:rPr>
              <a:t>bị</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xâm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hại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hơn</a:t>
            </a:r>
            <a:endParaRPr lang="en-US" altLang="en-US" sz="3200" dirty="0">
              <a:solidFill>
                <a:srgbClr val="002060"/>
              </a:solidFill>
              <a:latin typeface="Times New Roman" panose="02020603050405020304" pitchFamily="18" charset="0"/>
              <a:cs typeface="Times New Roman" panose="02020603050405020304" pitchFamily="18" charset="0"/>
            </a:endParaRPr>
          </a:p>
          <a:p>
            <a:pPr marL="514350" indent="-514350">
              <a:buFontTx/>
              <a:buNone/>
            </a:pPr>
            <a:r>
              <a:rPr lang="en-US" altLang="en-US" sz="3200" dirty="0">
                <a:solidFill>
                  <a:srgbClr val="002060"/>
                </a:solidFill>
                <a:latin typeface="Times New Roman" panose="02020603050405020304" pitchFamily="18" charset="0"/>
                <a:cs typeface="Times New Roman" panose="02020603050405020304" pitchFamily="18" charset="0"/>
              </a:rPr>
              <a:t>3.  </a:t>
            </a:r>
            <a:r>
              <a:rPr lang="en-US" altLang="en-US" sz="3200" dirty="0" err="1">
                <a:solidFill>
                  <a:srgbClr val="002060"/>
                </a:solidFill>
                <a:latin typeface="Times New Roman" panose="02020603050405020304" pitchFamily="18" charset="0"/>
                <a:cs typeface="Times New Roman" panose="02020603050405020304" pitchFamily="18" charset="0"/>
              </a:rPr>
              <a:t>Nạn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xâm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hại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tình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dục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ngày</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càng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phổ</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biến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không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phải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điều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đáng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ngạc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nhiên</a:t>
            </a:r>
            <a:endParaRPr lang="en-US" altLang="en-US" sz="3200" dirty="0">
              <a:solidFill>
                <a:srgbClr val="002060"/>
              </a:solidFill>
              <a:latin typeface="Times New Roman" panose="02020603050405020304" pitchFamily="18" charset="0"/>
              <a:cs typeface="Times New Roman" panose="02020603050405020304" pitchFamily="18" charset="0"/>
            </a:endParaRPr>
          </a:p>
          <a:p>
            <a:pPr marL="514350" indent="-514350">
              <a:buFontTx/>
              <a:buNone/>
            </a:pPr>
            <a:r>
              <a:rPr lang="en-US" altLang="en-US" sz="3200" dirty="0">
                <a:solidFill>
                  <a:srgbClr val="002060"/>
                </a:solidFill>
                <a:latin typeface="Times New Roman" panose="02020603050405020304" pitchFamily="18" charset="0"/>
                <a:cs typeface="Times New Roman" panose="02020603050405020304" pitchFamily="18" charset="0"/>
              </a:rPr>
              <a:t>4.  </a:t>
            </a:r>
            <a:r>
              <a:rPr lang="en-US" altLang="en-US" sz="3200" dirty="0" err="1">
                <a:solidFill>
                  <a:srgbClr val="002060"/>
                </a:solidFill>
                <a:latin typeface="Times New Roman" panose="02020603050405020304" pitchFamily="18" charset="0"/>
                <a:cs typeface="Times New Roman" panose="02020603050405020304" pitchFamily="18" charset="0"/>
              </a:rPr>
              <a:t>Bị</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xâm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hại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tình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dục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không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phải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là</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lỗi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của</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nạn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nhân</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52AA732-2532-19FD-3050-415D173870DB}"/>
              </a:ext>
            </a:extLst>
          </p:cNvPr>
          <p:cNvSpPr>
            <a:spLocks noGrp="1"/>
          </p:cNvSpPr>
          <p:nvPr>
            <p:ph type="title"/>
          </p:nvPr>
        </p:nvSpPr>
        <p:spPr/>
        <p:txBody>
          <a:bodyPr/>
          <a:lstStyle/>
          <a:p>
            <a:r>
              <a:rPr lang="en-US" altLang="en-US" dirty="0" err="1">
                <a:solidFill>
                  <a:srgbClr val="FF0000"/>
                </a:solidFill>
                <a:latin typeface="Times New Roman" panose="02020603050405020304" pitchFamily="18" charset="0"/>
                <a:cs typeface="Times New Roman" panose="02020603050405020304" pitchFamily="18" charset="0"/>
              </a:rPr>
              <a:t>Xử</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lý</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tình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huống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xảy</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ra</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57347" name="Content Placeholder 2">
            <a:extLst>
              <a:ext uri="{FF2B5EF4-FFF2-40B4-BE49-F238E27FC236}">
                <a16:creationId xmlns:a16="http://schemas.microsoft.com/office/drawing/2014/main" id="{A1289EAB-D66A-5334-81AB-BC4E3ACAA0D9}"/>
              </a:ext>
            </a:extLst>
          </p:cNvPr>
          <p:cNvSpPr>
            <a:spLocks noGrp="1"/>
          </p:cNvSpPr>
          <p:nvPr>
            <p:ph idx="1"/>
          </p:nvPr>
        </p:nvSpPr>
        <p:spPr>
          <a:xfrm>
            <a:off x="457200" y="1219200"/>
            <a:ext cx="8229600" cy="5334000"/>
          </a:xfrm>
        </p:spPr>
        <p:txBody>
          <a:bodyPr/>
          <a:lstStyle/>
          <a:p>
            <a:pPr>
              <a:buFontTx/>
              <a:buNone/>
            </a:pP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B032B"/>
                </a:solidFill>
                <a:latin typeface="Times New Roman" panose="02020603050405020304" pitchFamily="18" charset="0"/>
                <a:cs typeface="Times New Roman" panose="02020603050405020304" pitchFamily="18" charset="0"/>
              </a:rPr>
              <a:t>P</a:t>
            </a:r>
            <a:r>
              <a:rPr lang="vi-VN" altLang="en-US" sz="2400" dirty="0">
                <a:solidFill>
                  <a:srgbClr val="0B032B"/>
                </a:solidFill>
                <a:latin typeface="Times New Roman" panose="02020603050405020304" pitchFamily="18" charset="0"/>
                <a:cs typeface="Times New Roman" panose="02020603050405020304" pitchFamily="18" charset="0"/>
              </a:rPr>
              <a:t>hải biết cách cầu cứu</a:t>
            </a:r>
            <a:r>
              <a:rPr lang="en-US" altLang="en-US" sz="2400" dirty="0">
                <a:solidFill>
                  <a:srgbClr val="0B032B"/>
                </a:solidFill>
                <a:latin typeface="Times New Roman" panose="02020603050405020304" pitchFamily="18" charset="0"/>
                <a:cs typeface="Times New Roman" panose="02020603050405020304" pitchFamily="18" charset="0"/>
              </a:rPr>
              <a:t>(</a:t>
            </a:r>
            <a:r>
              <a:rPr lang="en-US" altLang="en-US" sz="2400" dirty="0" err="1">
                <a:solidFill>
                  <a:srgbClr val="0B032B"/>
                </a:solidFill>
                <a:latin typeface="Times New Roman" panose="02020603050405020304" pitchFamily="18" charset="0"/>
                <a:cs typeface="Times New Roman" panose="02020603050405020304" pitchFamily="18" charset="0"/>
              </a:rPr>
              <a:t>kêu</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lên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hét</a:t>
            </a:r>
            <a:r>
              <a:rPr lang="en-US" altLang="en-US" sz="2400" dirty="0">
                <a:solidFill>
                  <a:srgbClr val="0B032B"/>
                </a:solidFill>
                <a:latin typeface="Times New Roman" panose="02020603050405020304" pitchFamily="18" charset="0"/>
                <a:cs typeface="Times New Roman" panose="02020603050405020304" pitchFamily="18" charset="0"/>
              </a:rPr>
              <a:t> to…)</a:t>
            </a:r>
            <a:r>
              <a:rPr lang="vi-VN" altLang="en-US" sz="2400" dirty="0">
                <a:solidFill>
                  <a:srgbClr val="0B032B"/>
                </a:solidFill>
                <a:latin typeface="Times New Roman" panose="02020603050405020304" pitchFamily="18" charset="0"/>
                <a:cs typeface="Times New Roman" panose="02020603050405020304" pitchFamily="18" charset="0"/>
              </a:rPr>
              <a:t>, phát tín hiệu cho mọi người xung quanh biết</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mình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đang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gặp</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nạn</a:t>
            </a:r>
            <a:r>
              <a:rPr lang="vi-VN" altLang="en-US" sz="2400" dirty="0">
                <a:solidFill>
                  <a:srgbClr val="0B032B"/>
                </a:solidFill>
                <a:latin typeface="Times New Roman" panose="02020603050405020304" pitchFamily="18" charset="0"/>
                <a:cs typeface="Times New Roman" panose="02020603050405020304" pitchFamily="18" charset="0"/>
              </a:rPr>
              <a:t>.</a:t>
            </a:r>
            <a:endParaRPr lang="en-US" altLang="en-US" sz="2400" dirty="0">
              <a:solidFill>
                <a:srgbClr val="0B032B"/>
              </a:solidFill>
              <a:latin typeface="Times New Roman" panose="02020603050405020304" pitchFamily="18" charset="0"/>
              <a:cs typeface="Times New Roman" panose="02020603050405020304" pitchFamily="18" charset="0"/>
            </a:endParaRPr>
          </a:p>
          <a:p>
            <a:pPr>
              <a:buFontTx/>
              <a:buNone/>
            </a:pPr>
            <a:r>
              <a:rPr lang="en-US" altLang="en-US" sz="2400" dirty="0">
                <a:solidFill>
                  <a:srgbClr val="0B032B"/>
                </a:solidFill>
                <a:latin typeface="Times New Roman" panose="02020603050405020304" pitchFamily="18" charset="0"/>
                <a:cs typeface="Times New Roman" panose="02020603050405020304" pitchFamily="18" charset="0"/>
              </a:rPr>
              <a:t>-   Khi </a:t>
            </a:r>
            <a:r>
              <a:rPr lang="en-US" altLang="en-US" sz="2400" dirty="0" err="1">
                <a:solidFill>
                  <a:srgbClr val="0B032B"/>
                </a:solidFill>
                <a:latin typeface="Times New Roman" panose="02020603050405020304" pitchFamily="18" charset="0"/>
                <a:cs typeface="Times New Roman" panose="02020603050405020304" pitchFamily="18" charset="0"/>
              </a:rPr>
              <a:t>bị</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người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lạ</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tìm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cách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sờ</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nắn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hoặc</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ôm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ấp</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mình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hãy</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nhanh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trí</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tìm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cách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thoát</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thân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chạy</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về</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phía</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có</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đông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người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nhìn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thấy</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để</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hỗ</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trợ</a:t>
            </a:r>
            <a:r>
              <a:rPr lang="en-US" altLang="en-US" sz="2400" dirty="0">
                <a:solidFill>
                  <a:srgbClr val="0B032B"/>
                </a:solidFill>
                <a:latin typeface="Times New Roman" panose="02020603050405020304" pitchFamily="18" charset="0"/>
                <a:cs typeface="Times New Roman" panose="02020603050405020304" pitchFamily="18" charset="0"/>
              </a:rPr>
              <a:t>.</a:t>
            </a:r>
            <a:endParaRPr lang="vi-VN" altLang="en-US" sz="2400" dirty="0">
              <a:solidFill>
                <a:srgbClr val="0B032B"/>
              </a:solidFill>
              <a:latin typeface="Times New Roman" panose="02020603050405020304" pitchFamily="18" charset="0"/>
              <a:cs typeface="Times New Roman" panose="02020603050405020304" pitchFamily="18" charset="0"/>
            </a:endParaRPr>
          </a:p>
          <a:p>
            <a:pPr>
              <a:buFontTx/>
              <a:buNone/>
            </a:pP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b="1"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Nếu</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em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bị</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sàm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sỡ</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xâm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hại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hãy</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kể</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ngay</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với</a:t>
            </a:r>
            <a:r>
              <a:rPr lang="en-US" altLang="en-US" sz="2400" dirty="0">
                <a:solidFill>
                  <a:srgbClr val="0B032B"/>
                </a:solidFill>
                <a:latin typeface="Times New Roman" panose="02020603050405020304" pitchFamily="18" charset="0"/>
                <a:cs typeface="Times New Roman" panose="02020603050405020304" pitchFamily="18" charset="0"/>
              </a:rPr>
              <a:t> cha </a:t>
            </a:r>
            <a:r>
              <a:rPr lang="en-US" altLang="en-US" sz="2400" dirty="0" err="1">
                <a:solidFill>
                  <a:srgbClr val="0B032B"/>
                </a:solidFill>
                <a:latin typeface="Times New Roman" panose="02020603050405020304" pitchFamily="18" charset="0"/>
                <a:cs typeface="Times New Roman" panose="02020603050405020304" pitchFamily="18" charset="0"/>
              </a:rPr>
              <a:t>mẹ</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người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thân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và</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cùng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người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lớn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đến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cơ</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sở</a:t>
            </a:r>
            <a:r>
              <a:rPr lang="en-US" altLang="en-US" sz="2400" dirty="0">
                <a:solidFill>
                  <a:srgbClr val="0B032B"/>
                </a:solidFill>
                <a:latin typeface="Times New Roman" panose="02020603050405020304" pitchFamily="18" charset="0"/>
                <a:cs typeface="Times New Roman" panose="02020603050405020304" pitchFamily="18" charset="0"/>
              </a:rPr>
              <a:t> y </a:t>
            </a:r>
            <a:r>
              <a:rPr lang="en-US" altLang="en-US" sz="2400" dirty="0" err="1">
                <a:solidFill>
                  <a:srgbClr val="0B032B"/>
                </a:solidFill>
                <a:latin typeface="Times New Roman" panose="02020603050405020304" pitchFamily="18" charset="0"/>
                <a:cs typeface="Times New Roman" panose="02020603050405020304" pitchFamily="18" charset="0"/>
              </a:rPr>
              <a:t>tế</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để</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khám</a:t>
            </a:r>
            <a:r>
              <a:rPr lang="en-US" altLang="en-US" sz="2400" dirty="0">
                <a:solidFill>
                  <a:srgbClr val="0B032B"/>
                </a:solidFill>
                <a:latin typeface="Times New Roman" panose="02020603050405020304" pitchFamily="18" charset="0"/>
                <a:cs typeface="Times New Roman" panose="02020603050405020304" pitchFamily="18" charset="0"/>
              </a:rPr>
              <a:t>. </a:t>
            </a:r>
            <a:r>
              <a:rPr lang="vi-VN" altLang="en-US" sz="2400" dirty="0">
                <a:solidFill>
                  <a:srgbClr val="0B032B"/>
                </a:solidFill>
                <a:latin typeface="Times New Roman" panose="02020603050405020304" pitchFamily="18" charset="0"/>
                <a:cs typeface="Times New Roman" panose="02020603050405020304" pitchFamily="18" charset="0"/>
              </a:rPr>
              <a:t>Đặc biệt, khi phát hiện các cháu bị xâm hại tình dục, gia đình cần kịp thời thông báo với cơ quan công an, khẩn trương đưa cháu đi giám định thương tích để thu thập chứng cứ</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trong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vòng</a:t>
            </a:r>
            <a:r>
              <a:rPr lang="en-US" altLang="en-US" sz="2400" dirty="0">
                <a:solidFill>
                  <a:srgbClr val="0B032B"/>
                </a:solidFill>
                <a:latin typeface="Times New Roman" panose="02020603050405020304" pitchFamily="18" charset="0"/>
                <a:cs typeface="Times New Roman" panose="02020603050405020304" pitchFamily="18" charset="0"/>
              </a:rPr>
              <a:t> 72h </a:t>
            </a:r>
            <a:r>
              <a:rPr lang="en-US" altLang="en-US" sz="2400" dirty="0" err="1">
                <a:solidFill>
                  <a:srgbClr val="0B032B"/>
                </a:solidFill>
                <a:latin typeface="Times New Roman" panose="02020603050405020304" pitchFamily="18" charset="0"/>
                <a:cs typeface="Times New Roman" panose="02020603050405020304" pitchFamily="18" charset="0"/>
              </a:rPr>
              <a:t>sau</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khi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bị</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xâm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hại</a:t>
            </a:r>
            <a:r>
              <a:rPr lang="en-US" altLang="en-US" sz="2400" dirty="0">
                <a:solidFill>
                  <a:srgbClr val="0B032B"/>
                </a:solidFill>
                <a:latin typeface="Times New Roman" panose="02020603050405020304" pitchFamily="18" charset="0"/>
                <a:cs typeface="Times New Roman" panose="02020603050405020304" pitchFamily="18" charset="0"/>
              </a:rPr>
              <a:t>)</a:t>
            </a:r>
            <a:r>
              <a:rPr lang="vi-VN" altLang="en-US" sz="2400" dirty="0">
                <a:solidFill>
                  <a:srgbClr val="0B032B"/>
                </a:solidFill>
                <a:latin typeface="Times New Roman" panose="02020603050405020304" pitchFamily="18" charset="0"/>
                <a:cs typeface="Times New Roman" panose="02020603050405020304" pitchFamily="18" charset="0"/>
              </a:rPr>
              <a:t>, phối hợp với cơ quan chức năng xử lý vụ việc theo trình tự, thủ tục luật định, nhất là việc củng cố chứng cứ để chứng minh hành vi phạm tội.</a:t>
            </a:r>
          </a:p>
          <a:p>
            <a:pPr>
              <a:buFontTx/>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12" dur="500"/>
                                        <p:tgtEl>
                                          <p:spTgt spid="573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17" dur="500"/>
                                        <p:tgtEl>
                                          <p:spTgt spid="573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22"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ED4FA9F-C867-FBA5-1B79-1BD06C60466E}"/>
              </a:ext>
            </a:extLst>
          </p:cNvPr>
          <p:cNvSpPr>
            <a:spLocks noGrp="1"/>
          </p:cNvSpPr>
          <p:nvPr>
            <p:ph type="title"/>
          </p:nvPr>
        </p:nvSpPr>
        <p:spPr/>
        <p:txBody>
          <a:bodyPr/>
          <a:lstStyle/>
          <a:p>
            <a:r>
              <a:rPr lang="en-US" altLang="en-US" dirty="0">
                <a:solidFill>
                  <a:srgbClr val="FF0000"/>
                </a:solidFill>
                <a:latin typeface="Times New Roman" panose="02020603050405020304" pitchFamily="18" charset="0"/>
                <a:cs typeface="Times New Roman" panose="02020603050405020304" pitchFamily="18" charset="0"/>
              </a:rPr>
              <a:t>KHÔNG NÊN:</a:t>
            </a:r>
          </a:p>
        </p:txBody>
      </p:sp>
      <p:sp>
        <p:nvSpPr>
          <p:cNvPr id="58371" name="Content Placeholder 2">
            <a:extLst>
              <a:ext uri="{FF2B5EF4-FFF2-40B4-BE49-F238E27FC236}">
                <a16:creationId xmlns:a16="http://schemas.microsoft.com/office/drawing/2014/main" id="{AEB8F5B5-C852-3526-EA17-3CB1121FCBE6}"/>
              </a:ext>
            </a:extLst>
          </p:cNvPr>
          <p:cNvSpPr>
            <a:spLocks noGrp="1"/>
          </p:cNvSpPr>
          <p:nvPr>
            <p:ph idx="1"/>
          </p:nvPr>
        </p:nvSpPr>
        <p:spPr/>
        <p:txBody>
          <a:bodyPr/>
          <a:lstStyle/>
          <a:p>
            <a:pPr>
              <a:buFontTx/>
              <a:buNone/>
            </a:pP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Không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nên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chơi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làm</a:t>
            </a:r>
            <a:r>
              <a:rPr lang="en-US" altLang="en-US" sz="2400" dirty="0">
                <a:solidFill>
                  <a:srgbClr val="0B032B"/>
                </a:solidFill>
                <a:latin typeface="Times New Roman" panose="02020603050405020304" pitchFamily="18" charset="0"/>
                <a:cs typeface="Times New Roman" panose="02020603050405020304" pitchFamily="18" charset="0"/>
              </a:rPr>
              <a:t>…</a:t>
            </a:r>
            <a:r>
              <a:rPr lang="en-US" altLang="en-US" sz="2400" dirty="0" err="1">
                <a:solidFill>
                  <a:srgbClr val="0B032B"/>
                </a:solidFill>
                <a:latin typeface="Times New Roman" panose="02020603050405020304" pitchFamily="18" charset="0"/>
                <a:cs typeface="Times New Roman" panose="02020603050405020304" pitchFamily="18" charset="0"/>
              </a:rPr>
              <a:t>một</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mình</a:t>
            </a:r>
            <a:r>
              <a:rPr lang="en-US" altLang="en-US" sz="2400" dirty="0">
                <a:solidFill>
                  <a:srgbClr val="0B032B"/>
                </a:solidFill>
                <a:latin typeface="Times New Roman" panose="02020603050405020304" pitchFamily="18" charset="0"/>
                <a:cs typeface="Times New Roman" panose="02020603050405020304" pitchFamily="18" charset="0"/>
              </a:rPr>
              <a:t> ở </a:t>
            </a:r>
            <a:r>
              <a:rPr lang="en-US" altLang="en-US" sz="2400" dirty="0" err="1">
                <a:solidFill>
                  <a:srgbClr val="0B032B"/>
                </a:solidFill>
                <a:latin typeface="Times New Roman" panose="02020603050405020304" pitchFamily="18" charset="0"/>
                <a:cs typeface="Times New Roman" panose="02020603050405020304" pitchFamily="18" charset="0"/>
              </a:rPr>
              <a:t>nơi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vắng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vẻ</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chỗ</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tối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thiếu</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ánh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sáng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hoặc</a:t>
            </a:r>
            <a:r>
              <a:rPr lang="en-US" altLang="en-US" sz="2400" dirty="0">
                <a:solidFill>
                  <a:srgbClr val="0B032B"/>
                </a:solidFill>
                <a:latin typeface="Times New Roman" panose="02020603050405020304" pitchFamily="18" charset="0"/>
                <a:cs typeface="Times New Roman" panose="02020603050405020304" pitchFamily="18" charset="0"/>
              </a:rPr>
              <a:t> ở </a:t>
            </a:r>
            <a:r>
              <a:rPr lang="en-US" altLang="en-US" sz="2400" dirty="0" err="1">
                <a:solidFill>
                  <a:srgbClr val="0B032B"/>
                </a:solidFill>
                <a:latin typeface="Times New Roman" panose="02020603050405020304" pitchFamily="18" charset="0"/>
                <a:cs typeface="Times New Roman" panose="02020603050405020304" pitchFamily="18" charset="0"/>
              </a:rPr>
              <a:t>những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nơi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mà</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mọi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người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xung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quanh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khó</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nhìn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thấy</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sân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thượng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cầu</a:t>
            </a:r>
            <a:r>
              <a:rPr lang="en-US" altLang="en-US" sz="2400" dirty="0">
                <a:solidFill>
                  <a:srgbClr val="0B032B"/>
                </a:solidFill>
                <a:latin typeface="Times New Roman" panose="02020603050405020304" pitchFamily="18" charset="0"/>
                <a:cs typeface="Times New Roman" panose="02020603050405020304" pitchFamily="18" charset="0"/>
              </a:rPr>
              <a:t> thang, </a:t>
            </a:r>
            <a:r>
              <a:rPr lang="en-US" altLang="en-US" sz="2400" dirty="0" err="1">
                <a:solidFill>
                  <a:srgbClr val="0B032B"/>
                </a:solidFill>
                <a:latin typeface="Times New Roman" panose="02020603050405020304" pitchFamily="18" charset="0"/>
                <a:cs typeface="Times New Roman" panose="02020603050405020304" pitchFamily="18" charset="0"/>
              </a:rPr>
              <a:t>nhà</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kho</a:t>
            </a:r>
            <a:r>
              <a:rPr lang="en-US" altLang="en-US" sz="2400" dirty="0">
                <a:solidFill>
                  <a:srgbClr val="0B032B"/>
                </a:solidFill>
                <a:latin typeface="Times New Roman" panose="02020603050405020304" pitchFamily="18" charset="0"/>
                <a:cs typeface="Times New Roman" panose="02020603050405020304" pitchFamily="18" charset="0"/>
              </a:rPr>
              <a:t>…)</a:t>
            </a:r>
          </a:p>
          <a:p>
            <a:pPr>
              <a:buFontTx/>
              <a:buNone/>
            </a:pP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Trước</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khi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đâu</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cần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thông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báo</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cho</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gia</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đình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biết</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thời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gian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địa</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điểm</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đến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về</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và</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số</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điện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thoại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cần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liên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hệ</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nếu</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có</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càng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tốt</a:t>
            </a:r>
            <a:r>
              <a:rPr lang="en-US" altLang="en-US" sz="2400" dirty="0">
                <a:solidFill>
                  <a:srgbClr val="0B032B"/>
                </a:solidFill>
                <a:latin typeface="Times New Roman" panose="02020603050405020304" pitchFamily="18" charset="0"/>
                <a:cs typeface="Times New Roman" panose="02020603050405020304" pitchFamily="18" charset="0"/>
              </a:rPr>
              <a:t>.</a:t>
            </a:r>
          </a:p>
          <a:p>
            <a:pPr>
              <a:buFontTx/>
              <a:buNone/>
            </a:pPr>
            <a:r>
              <a:rPr lang="en-US" altLang="en-US" sz="2400" dirty="0">
                <a:solidFill>
                  <a:srgbClr val="0B032B"/>
                </a:solidFill>
                <a:latin typeface="Times New Roman" panose="02020603050405020304" pitchFamily="18" charset="0"/>
                <a:cs typeface="Times New Roman" panose="02020603050405020304" pitchFamily="18" charset="0"/>
              </a:rPr>
              <a:t> - </a:t>
            </a:r>
            <a:r>
              <a:rPr lang="vi-VN"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a:solidFill>
                  <a:srgbClr val="0B032B"/>
                </a:solidFill>
                <a:latin typeface="Times New Roman" panose="02020603050405020304" pitchFamily="18" charset="0"/>
                <a:cs typeface="Times New Roman" panose="02020603050405020304" pitchFamily="18" charset="0"/>
              </a:rPr>
              <a:t>K</a:t>
            </a:r>
            <a:r>
              <a:rPr lang="vi-VN" altLang="en-US" sz="2400" dirty="0">
                <a:solidFill>
                  <a:srgbClr val="0B032B"/>
                </a:solidFill>
                <a:latin typeface="Times New Roman" panose="02020603050405020304" pitchFamily="18" charset="0"/>
                <a:cs typeface="Times New Roman" panose="02020603050405020304" pitchFamily="18" charset="0"/>
              </a:rPr>
              <a:t>hông được nhận quà</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đồ</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ăn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uống</a:t>
            </a:r>
            <a:r>
              <a:rPr lang="vi-VN" altLang="en-US" sz="2400" dirty="0">
                <a:solidFill>
                  <a:srgbClr val="0B032B"/>
                </a:solidFill>
                <a:latin typeface="Times New Roman" panose="02020603050405020304" pitchFamily="18" charset="0"/>
                <a:cs typeface="Times New Roman" panose="02020603050405020304" pitchFamily="18" charset="0"/>
              </a:rPr>
              <a:t> của người lạ trong bất cứ trường hợp nào và tuyệt đối không được cho người lạ động chạm và các vùng riêng tư trên cơ thể.</a:t>
            </a:r>
            <a:endParaRPr lang="en-US" altLang="en-US" sz="2400" dirty="0">
              <a:solidFill>
                <a:srgbClr val="0B032B"/>
              </a:solidFill>
              <a:latin typeface="Times New Roman" panose="02020603050405020304" pitchFamily="18" charset="0"/>
              <a:cs typeface="Times New Roman" panose="02020603050405020304" pitchFamily="18" charset="0"/>
            </a:endParaRPr>
          </a:p>
          <a:p>
            <a:pPr>
              <a:buFontTx/>
              <a:buNone/>
            </a:pP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Không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nên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nghĩ</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rằng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mình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bị</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bỏ</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rơi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mình</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bị</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đơn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độc</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mà</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buông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xuôi</a:t>
            </a:r>
            <a:r>
              <a:rPr lang="en-US" altLang="en-US" sz="2400" dirty="0">
                <a:solidFill>
                  <a:srgbClr val="0B032B"/>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12" dur="500"/>
                                        <p:tgtEl>
                                          <p:spTgt spid="58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7" dur="500"/>
                                        <p:tgtEl>
                                          <p:spTgt spid="58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22" dur="500"/>
                                        <p:tgtEl>
                                          <p:spTgt spid="583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8371">
                                            <p:txEl>
                                              <p:pRg st="3" end="3"/>
                                            </p:txEl>
                                          </p:spTgt>
                                        </p:tgtEl>
                                        <p:attrNameLst>
                                          <p:attrName>style.visibility</p:attrName>
                                        </p:attrNameLst>
                                      </p:cBhvr>
                                      <p:to>
                                        <p:strVal val="visible"/>
                                      </p:to>
                                    </p:set>
                                    <p:animEffect transition="in" filter="blinds(horizontal)">
                                      <p:cBhvr>
                                        <p:cTn id="27"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1111-FECA-4B4B-0055-17C578F3EAA0}"/>
              </a:ext>
            </a:extLst>
          </p:cNvPr>
          <p:cNvSpPr>
            <a:spLocks noGrp="1"/>
          </p:cNvSpPr>
          <p:nvPr>
            <p:ph type="title"/>
          </p:nvPr>
        </p:nvSpPr>
        <p:spPr>
          <a:xfrm>
            <a:off x="152400" y="274638"/>
            <a:ext cx="8839200" cy="1143000"/>
          </a:xfrm>
        </p:spPr>
        <p:txBody>
          <a:bodyPr/>
          <a:lstStyle/>
          <a:p>
            <a:br>
              <a:rPr lang="en-US" altLang="en-US" sz="3600" b="1" i="1" dirty="0">
                <a:solidFill>
                  <a:srgbClr val="FF0000"/>
                </a:solidFill>
                <a:latin typeface="Times New Roman" panose="02020603050405020304" pitchFamily="18" charset="0"/>
                <a:cs typeface="Times New Roman" panose="02020603050405020304" pitchFamily="18" charset="0"/>
              </a:rPr>
            </a:b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Một</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số</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hiện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tượng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đáng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chê</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trách</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và</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lên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án</a:t>
            </a:r>
            <a:br>
              <a:rPr lang="en-US" altLang="en-US" sz="3600" dirty="0">
                <a:solidFill>
                  <a:srgbClr val="FF0000"/>
                </a:solidFill>
                <a:latin typeface="Times New Roman" panose="02020603050405020304" pitchFamily="18" charset="0"/>
                <a:cs typeface="Times New Roman" panose="02020603050405020304" pitchFamily="18" charset="0"/>
              </a:rPr>
            </a:br>
            <a:endParaRPr lang="en-US" alt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456F47-F5A8-3E2D-1AEC-0D9B0DF140C3}"/>
              </a:ext>
            </a:extLst>
          </p:cNvPr>
          <p:cNvSpPr>
            <a:spLocks noGrp="1"/>
          </p:cNvSpPr>
          <p:nvPr>
            <p:ph idx="1"/>
          </p:nvPr>
        </p:nvSpPr>
        <p:spPr/>
        <p:txBody>
          <a:bodyPr/>
          <a:lstStyle/>
          <a:p>
            <a:pPr algn="just"/>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Các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bạn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nam</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túm</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tụm</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đứng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trước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cổng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trường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lối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lên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cầu</a:t>
            </a:r>
            <a:r>
              <a:rPr lang="en-US" altLang="en-US" sz="2800" dirty="0">
                <a:solidFill>
                  <a:srgbClr val="0B032B"/>
                </a:solidFill>
                <a:latin typeface="Times New Roman" panose="02020603050405020304" pitchFamily="18" charset="0"/>
                <a:cs typeface="Times New Roman" panose="02020603050405020304" pitchFamily="18" charset="0"/>
              </a:rPr>
              <a:t> thang, </a:t>
            </a:r>
            <a:r>
              <a:rPr lang="en-US" altLang="en-US" sz="2800" dirty="0" err="1">
                <a:solidFill>
                  <a:srgbClr val="0B032B"/>
                </a:solidFill>
                <a:latin typeface="Times New Roman" panose="02020603050405020304" pitchFamily="18" charset="0"/>
                <a:cs typeface="Times New Roman" panose="02020603050405020304" pitchFamily="18" charset="0"/>
              </a:rPr>
              <a:t>trên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đường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đi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học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về</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chọc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ghẹo</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các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bạn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gái</a:t>
            </a:r>
            <a:r>
              <a:rPr lang="en-US" altLang="en-US" sz="2800" dirty="0">
                <a:solidFill>
                  <a:srgbClr val="0B032B"/>
                </a:solidFill>
                <a:latin typeface="Times New Roman" panose="02020603050405020304" pitchFamily="18" charset="0"/>
                <a:cs typeface="Times New Roman" panose="02020603050405020304" pitchFamily="18" charset="0"/>
              </a:rPr>
              <a:t> .</a:t>
            </a:r>
          </a:p>
          <a:p>
            <a:pPr algn="just"/>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Viết</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thư</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tỏ</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tình</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với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bạn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khác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giới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làm</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cho</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đối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tượng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bị</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phân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tán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tư</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tưởng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học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tập</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mất</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tập</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trung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ảnh</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hưởng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đến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tương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lai</a:t>
            </a:r>
            <a:r>
              <a:rPr lang="en-US" altLang="en-US" sz="2800" dirty="0">
                <a:solidFill>
                  <a:srgbClr val="0B032B"/>
                </a:solidFill>
                <a:latin typeface="Times New Roman" panose="02020603050405020304" pitchFamily="18" charset="0"/>
                <a:cs typeface="Times New Roman" panose="02020603050405020304" pitchFamily="18" charset="0"/>
              </a:rPr>
              <a:t> .</a:t>
            </a:r>
          </a:p>
          <a:p>
            <a:pPr algn="just"/>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Đua</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đòi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các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thói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hư</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tật</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xấu</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bắt</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trước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phim</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ảnh</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sống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buông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thả</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mù</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quáng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trong</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tình</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bạn</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khác</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dirty="0" err="1">
                <a:solidFill>
                  <a:srgbClr val="0B032B"/>
                </a:solidFill>
                <a:latin typeface="Times New Roman" panose="02020603050405020304" pitchFamily="18" charset="0"/>
                <a:cs typeface="Times New Roman" panose="02020603050405020304" pitchFamily="18" charset="0"/>
              </a:rPr>
              <a:t>giới</a:t>
            </a:r>
            <a:r>
              <a:rPr lang="en-US" altLang="en-US" sz="2800" dirty="0">
                <a:solidFill>
                  <a:srgbClr val="0B032B"/>
                </a:solidFill>
                <a:latin typeface="Times New Roman" panose="02020603050405020304" pitchFamily="18" charset="0"/>
                <a:cs typeface="Times New Roman" panose="02020603050405020304" pitchFamily="18" charset="0"/>
              </a:rPr>
              <a:t> …</a:t>
            </a:r>
            <a:r>
              <a:rPr lang="en-US" altLang="en-US" sz="2800" b="1" dirty="0">
                <a:solidFill>
                  <a:srgbClr val="0B032B"/>
                </a:solidFill>
                <a:latin typeface="Times New Roman" panose="02020603050405020304" pitchFamily="18" charset="0"/>
                <a:cs typeface="Times New Roman" panose="02020603050405020304" pitchFamily="18" charset="0"/>
              </a:rPr>
              <a:t> </a:t>
            </a:r>
            <a:endParaRPr lang="en-US" altLang="en-US" sz="2800" dirty="0">
              <a:solidFill>
                <a:srgbClr val="0B032B"/>
              </a:solidFill>
              <a:latin typeface="Times New Roman" panose="02020603050405020304" pitchFamily="18" charset="0"/>
              <a:cs typeface="Times New Roman" panose="02020603050405020304" pitchFamily="18" charset="0"/>
            </a:endParaRPr>
          </a:p>
          <a:p>
            <a:pPr algn="just"/>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Number Placeholder 4">
            <a:extLst>
              <a:ext uri="{FF2B5EF4-FFF2-40B4-BE49-F238E27FC236}">
                <a16:creationId xmlns:a16="http://schemas.microsoft.com/office/drawing/2014/main" id="{BDCC30C2-D2CE-6901-B1F0-A955DE030588}"/>
              </a:ext>
            </a:extLst>
          </p:cNvPr>
          <p:cNvSpPr>
            <a:spLocks noGrp="1"/>
          </p:cNvSpPr>
          <p:nvPr>
            <p:ph type="sldNum" sz="quarter" idx="11"/>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030E65C5-0F69-49BF-8821-29E0DC77B795}"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125955" name="Rectangle 3">
            <a:extLst>
              <a:ext uri="{FF2B5EF4-FFF2-40B4-BE49-F238E27FC236}">
                <a16:creationId xmlns:a16="http://schemas.microsoft.com/office/drawing/2014/main" id="{8F0A4E1B-43FA-72B5-857B-E898F78523DE}"/>
              </a:ext>
            </a:extLst>
          </p:cNvPr>
          <p:cNvSpPr>
            <a:spLocks noGrp="1" noChangeArrowheads="1"/>
          </p:cNvSpPr>
          <p:nvPr>
            <p:ph type="body" idx="1"/>
          </p:nvPr>
        </p:nvSpPr>
        <p:spPr>
          <a:xfrm>
            <a:off x="457200" y="1828800"/>
            <a:ext cx="8229600" cy="4525963"/>
          </a:xfrm>
        </p:spPr>
        <p:txBody>
          <a:bodyPr/>
          <a:lstStyle/>
          <a:p>
            <a:pPr algn="ctr" eaLnBrk="1" hangingPunct="1">
              <a:buFont typeface="Wingdings" panose="05000000000000000000" pitchFamily="2" charset="2"/>
              <a:buNone/>
              <a:defRPr/>
            </a:pPr>
            <a:r>
              <a:rPr lang="en-US" sz="6000" b="1" dirty="0" err="1">
                <a:solidFill>
                  <a:srgbClr val="FF0000"/>
                </a:solidFill>
                <a:latin typeface=".VnTimeH" pitchFamily="34" charset="0"/>
              </a:rPr>
              <a:t>Gi¶i</a:t>
            </a:r>
            <a:r>
              <a:rPr lang="en-US" sz="6000" b="1" dirty="0">
                <a:solidFill>
                  <a:srgbClr val="FF0000"/>
                </a:solidFill>
                <a:latin typeface=".VnTimeH" pitchFamily="34" charset="0"/>
              </a:rPr>
              <a:t> ®¸p 1 </a:t>
            </a:r>
            <a:r>
              <a:rPr lang="en-US" sz="6000" b="1" dirty="0" err="1">
                <a:solidFill>
                  <a:srgbClr val="FF0000"/>
                </a:solidFill>
                <a:latin typeface=".VnTimeH" pitchFamily="34" charset="0"/>
              </a:rPr>
              <a:t>sè</a:t>
            </a:r>
            <a:r>
              <a:rPr lang="en-US" sz="6000" b="1" dirty="0">
                <a:solidFill>
                  <a:srgbClr val="FF0000"/>
                </a:solidFill>
                <a:latin typeface=".VnTimeH" pitchFamily="34" charset="0"/>
              </a:rPr>
              <a:t> </a:t>
            </a:r>
          </a:p>
          <a:p>
            <a:pPr algn="ctr" eaLnBrk="1" hangingPunct="1">
              <a:buFont typeface="Wingdings" panose="05000000000000000000" pitchFamily="2" charset="2"/>
              <a:buNone/>
              <a:defRPr/>
            </a:pPr>
            <a:r>
              <a:rPr lang="en-US" sz="6000" b="1" dirty="0">
                <a:solidFill>
                  <a:srgbClr val="FF0000"/>
                </a:solidFill>
                <a:latin typeface=".VnTimeH" pitchFamily="34" charset="0"/>
              </a:rPr>
              <a:t>th¾c m¾c</a:t>
            </a:r>
          </a:p>
        </p:txBody>
      </p:sp>
    </p:spTree>
    <p:extLst>
      <p:ext uri="{BB962C8B-B14F-4D97-AF65-F5344CB8AC3E}">
        <p14:creationId xmlns:p14="http://schemas.microsoft.com/office/powerpoint/2010/main" val="91772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Number Placeholder 4"/>
          <p:cNvSpPr>
            <a:spLocks noGrp="1"/>
          </p:cNvSpPr>
          <p:nvPr>
            <p:ph type="sldNum" sz="quarter" idx="11"/>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C9CF8168-8713-411B-B5E9-A7091D7129C3}" type="slidenum">
              <a:rPr lang="en-US" smtClean="0">
                <a:solidFill>
                  <a:srgbClr val="FFFFFF"/>
                </a:solidFill>
                <a:latin typeface="Arial" panose="020B0604020202020204" pitchFamily="34" charset="0"/>
              </a:rPr>
              <a:t>16</a:t>
            </a:fld>
            <a:endParaRPr lang="en-US">
              <a:solidFill>
                <a:srgbClr val="FFFFFF"/>
              </a:solidFill>
              <a:latin typeface="Arial" panose="020B0604020202020204" pitchFamily="34" charset="0"/>
            </a:endParaRPr>
          </a:p>
        </p:txBody>
      </p:sp>
      <p:pic>
        <p:nvPicPr>
          <p:cNvPr id="6146" name="Picture 2" descr="Kết quả hình ảnh cho cuộc sống lành mạnh"/>
          <p:cNvPicPr>
            <a:picLocks noChangeAspect="1" noChangeArrowheads="1"/>
          </p:cNvPicPr>
          <p:nvPr/>
        </p:nvPicPr>
        <p:blipFill>
          <a:blip r:embed="rId2" cstate="print"/>
          <a:srcRect/>
          <a:stretch>
            <a:fillRect/>
          </a:stretch>
        </p:blipFill>
        <p:spPr bwMode="auto">
          <a:xfrm>
            <a:off x="457200" y="2209800"/>
            <a:ext cx="8001000" cy="4197246"/>
          </a:xfrm>
          <a:prstGeom prst="rect">
            <a:avLst/>
          </a:prstGeom>
          <a:noFill/>
        </p:spPr>
      </p:pic>
      <p:sp>
        <p:nvSpPr>
          <p:cNvPr id="2" name="Rectangle 1"/>
          <p:cNvSpPr/>
          <p:nvPr/>
        </p:nvSpPr>
        <p:spPr>
          <a:xfrm>
            <a:off x="1153026" y="228600"/>
            <a:ext cx="6924174" cy="1077218"/>
          </a:xfrm>
          <a:prstGeom prst="rect">
            <a:avLst/>
          </a:prstGeom>
        </p:spPr>
        <p:txBody>
          <a:bodyPr wrap="square">
            <a:spAutoFit/>
          </a:bodyPr>
          <a:lstStyle/>
          <a:p>
            <a:pPr algn="ctr">
              <a:defRPr/>
            </a:pPr>
            <a:r>
              <a:rPr lang="en-US" sz="3200" b="1" dirty="0" err="1">
                <a:solidFill>
                  <a:srgbClr val="002060"/>
                </a:solidFill>
                <a:latin typeface="Times New Roman" panose="02020603050405020304" charset="0"/>
                <a:cs typeface="Times New Roman" panose="02020603050405020304" charset="0"/>
              </a:rPr>
              <a:t>CHĂM</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SÓC</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SỨC</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KHỎE</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SINH</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SẢN</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VỊ</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THÀNH</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NIÊN</a:t>
            </a:r>
            <a:endParaRPr lang="en-US" sz="3200" b="1" dirty="0">
              <a:solidFill>
                <a:srgbClr val="002060"/>
              </a:solidFill>
              <a:latin typeface="Times New Roman" panose="02020603050405020304" charset="0"/>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sz="half" idx="1"/>
          </p:nvPr>
        </p:nvSpPr>
        <p:spPr/>
        <p:txBody>
          <a:bodyPr/>
          <a:lstStyle/>
          <a:p>
            <a:pPr eaLnBrk="1" hangingPunct="1">
              <a:defRPr/>
            </a:pPr>
            <a:endParaRPr lang="en-US" sz="4400"/>
          </a:p>
        </p:txBody>
      </p:sp>
      <p:sp>
        <p:nvSpPr>
          <p:cNvPr id="97286" name="Rectangle 6"/>
          <p:cNvSpPr>
            <a:spLocks noGrp="1" noChangeArrowheads="1"/>
          </p:cNvSpPr>
          <p:nvPr>
            <p:ph sz="half" idx="2"/>
          </p:nvPr>
        </p:nvSpPr>
        <p:spPr>
          <a:xfrm>
            <a:off x="4800600" y="1524000"/>
            <a:ext cx="4038600" cy="4525963"/>
          </a:xfrm>
        </p:spPr>
        <p:txBody>
          <a:bodyPr/>
          <a:lstStyle/>
          <a:p>
            <a:pPr eaLnBrk="1" hangingPunct="1">
              <a:defRPr/>
            </a:pPr>
            <a:endParaRPr lang="en-US" sz="4400"/>
          </a:p>
        </p:txBody>
      </p:sp>
      <p:sp>
        <p:nvSpPr>
          <p:cNvPr id="288770" name="Slide Number Placeholder 5"/>
          <p:cNvSpPr>
            <a:spLocks noGrp="1"/>
          </p:cNvSpPr>
          <p:nvPr>
            <p:ph type="sldNum" sz="quarter" idx="12"/>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49325D4E-0106-4D77-B9B1-CC7B64787ADB}" type="slidenum">
              <a:rPr lang="en-US" smtClean="0">
                <a:solidFill>
                  <a:srgbClr val="FFFFFF"/>
                </a:solidFill>
                <a:latin typeface="Arial" panose="020B0604020202020204" pitchFamily="34" charset="0"/>
              </a:rPr>
              <a:t>17</a:t>
            </a:fld>
            <a:endParaRPr lang="en-US">
              <a:solidFill>
                <a:srgbClr val="FFFFFF"/>
              </a:solidFill>
              <a:latin typeface="Arial" panose="020B0604020202020204" pitchFamily="34" charset="0"/>
            </a:endParaRPr>
          </a:p>
        </p:txBody>
      </p:sp>
      <p:pic>
        <p:nvPicPr>
          <p:cNvPr id="97287" name="Picture 7" descr="protei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Text Box 9"/>
          <p:cNvSpPr txBox="1">
            <a:spLocks noChangeArrowheads="1"/>
          </p:cNvSpPr>
          <p:nvPr/>
        </p:nvSpPr>
        <p:spPr bwMode="auto">
          <a:xfrm>
            <a:off x="1371600" y="241012"/>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0" fontAlgn="base" hangingPunct="0">
              <a:spcBef>
                <a:spcPct val="50000"/>
              </a:spcBef>
              <a:spcAft>
                <a:spcPct val="0"/>
              </a:spcAft>
            </a:pPr>
            <a:r>
              <a:rPr lang="en-US" sz="3200" b="1" dirty="0" err="1">
                <a:solidFill>
                  <a:srgbClr val="002060"/>
                </a:solidFill>
                <a:latin typeface="Times New Roman" panose="02020603050405020304" charset="0"/>
                <a:cs typeface="Times New Roman" panose="02020603050405020304" charset="0"/>
              </a:rPr>
              <a:t>Ăn</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uống</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đầy</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đủ</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chất</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dinh</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dưỡng</a:t>
            </a:r>
            <a:endParaRPr lang="en-US" sz="3200" b="1" dirty="0">
              <a:solidFill>
                <a:srgbClr val="002060"/>
              </a:solidFill>
              <a:latin typeface="Times New Roman" panose="02020603050405020304" charset="0"/>
              <a:cs typeface="Times New Roman" panose="02020603050405020304" charset="0"/>
            </a:endParaRPr>
          </a:p>
        </p:txBody>
      </p:sp>
      <p:pic>
        <p:nvPicPr>
          <p:cNvPr id="97292" name="Picture 12" descr="img247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4478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circle(in)">
                                      <p:cBhvr>
                                        <p:cTn id="7" dur="2000"/>
                                        <p:tgtEl>
                                          <p:spTgt spid="972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7287"/>
                                        </p:tgtEl>
                                        <p:attrNameLst>
                                          <p:attrName>style.visibility</p:attrName>
                                        </p:attrNameLst>
                                      </p:cBhvr>
                                      <p:to>
                                        <p:strVal val="visible"/>
                                      </p:to>
                                    </p:set>
                                    <p:animEffect transition="in" filter="barn(inVertical)">
                                      <p:cBhvr>
                                        <p:cTn id="12" dur="500"/>
                                        <p:tgtEl>
                                          <p:spTgt spid="97287"/>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7292"/>
                                        </p:tgtEl>
                                        <p:attrNameLst>
                                          <p:attrName>style.visibility</p:attrName>
                                        </p:attrNameLst>
                                      </p:cBhvr>
                                      <p:to>
                                        <p:strVal val="visible"/>
                                      </p:to>
                                    </p:set>
                                    <p:animEffect transition="in" filter="barn(inVertical)">
                                      <p:cBhvr>
                                        <p:cTn id="16" dur="500"/>
                                        <p:tgtEl>
                                          <p:spTgt spid="97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rgbClr val="002060"/>
                </a:solidFill>
                <a:latin typeface="Times New Roman" panose="02020603050405020304" charset="0"/>
                <a:cs typeface="Times New Roman" panose="02020603050405020304" charset="0"/>
              </a:rPr>
              <a:t>Quan</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tâm</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chăm</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sóc</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tâm</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lý</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trẻ</a:t>
            </a:r>
            <a:endParaRPr lang="en-US" sz="3200" b="1" dirty="0">
              <a:solidFill>
                <a:srgbClr val="002060"/>
              </a:solidFill>
              <a:latin typeface="Times New Roman" panose="02020603050405020304" charset="0"/>
              <a:cs typeface="Times New Roman" panose="02020603050405020304" charset="0"/>
            </a:endParaRPr>
          </a:p>
        </p:txBody>
      </p:sp>
      <p:sp>
        <p:nvSpPr>
          <p:cNvPr id="5" name="Slide Number Placeholder 4"/>
          <p:cNvSpPr>
            <a:spLocks noGrp="1"/>
          </p:cNvSpPr>
          <p:nvPr>
            <p:ph type="sldNum" sz="quarter" idx="12"/>
          </p:nvPr>
        </p:nvSpPr>
        <p:spPr/>
        <p:txBody>
          <a:bodyPr/>
          <a:lstStyle/>
          <a:p>
            <a:pPr>
              <a:defRPr/>
            </a:pPr>
            <a:fld id="{0231825D-5573-4CF1-9585-6E6E78027CAA}" type="slidenum">
              <a:rPr lang="en-US" smtClean="0">
                <a:solidFill>
                  <a:srgbClr val="FFFFFF"/>
                </a:solidFill>
              </a:rPr>
              <a:t>18</a:t>
            </a:fld>
            <a:endParaRPr lang="en-US">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2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20000" cy="1143000"/>
          </a:xfrm>
        </p:spPr>
        <p:txBody>
          <a:bodyPr>
            <a:normAutofit/>
          </a:bodyPr>
          <a:lstStyle/>
          <a:p>
            <a:r>
              <a:rPr lang="en-US" sz="3200" b="1" dirty="0" err="1">
                <a:solidFill>
                  <a:srgbClr val="002060"/>
                </a:solidFill>
                <a:latin typeface="Times New Roman" panose="02020603050405020304" charset="0"/>
                <a:cs typeface="Times New Roman" panose="02020603050405020304" charset="0"/>
              </a:rPr>
              <a:t>Thường</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xuyên</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vệ</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sinh</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thân</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thể</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bộ</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phận</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sinh</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dục</a:t>
            </a:r>
            <a:endParaRPr lang="en-US" sz="3200" b="1" dirty="0">
              <a:solidFill>
                <a:srgbClr val="002060"/>
              </a:solidFill>
              <a:latin typeface="Times New Roman" panose="02020603050405020304" charset="0"/>
              <a:cs typeface="Times New Roman" panose="02020603050405020304" charset="0"/>
            </a:endParaRPr>
          </a:p>
        </p:txBody>
      </p:sp>
      <p:sp>
        <p:nvSpPr>
          <p:cNvPr id="5" name="Slide Number Placeholder 4"/>
          <p:cNvSpPr>
            <a:spLocks noGrp="1"/>
          </p:cNvSpPr>
          <p:nvPr>
            <p:ph type="sldNum" sz="quarter" idx="12"/>
          </p:nvPr>
        </p:nvSpPr>
        <p:spPr/>
        <p:txBody>
          <a:bodyPr/>
          <a:lstStyle/>
          <a:p>
            <a:pPr>
              <a:defRPr/>
            </a:pPr>
            <a:fld id="{0231825D-5573-4CF1-9585-6E6E78027CAA}" type="slidenum">
              <a:rPr lang="en-US" smtClean="0">
                <a:solidFill>
                  <a:srgbClr val="FFFFFF"/>
                </a:solidFill>
              </a:rPr>
              <a:t>19</a:t>
            </a:fld>
            <a:endParaRPr lang="en-US">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1"/>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322CAAC-F0C0-92D5-0B56-1D711ED5A2D5}"/>
              </a:ext>
            </a:extLst>
          </p:cNvPr>
          <p:cNvSpPr>
            <a:spLocks noGrp="1" noChangeArrowheads="1"/>
          </p:cNvSpPr>
          <p:nvPr>
            <p:ph type="title"/>
          </p:nvPr>
        </p:nvSpPr>
        <p:spPr/>
        <p:txBody>
          <a:bodyPr/>
          <a:lstStyle/>
          <a:p>
            <a:pPr eaLnBrk="1" hangingPunct="1"/>
            <a:r>
              <a:rPr lang="en-ZW" altLang="en-US" sz="3600" b="1" dirty="0">
                <a:solidFill>
                  <a:srgbClr val="0000CC"/>
                </a:solidFill>
                <a:latin typeface="Times New Roman" panose="02020603050405020304" pitchFamily="18" charset="0"/>
                <a:cs typeface="Times New Roman" panose="02020603050405020304" pitchFamily="18" charset="0"/>
              </a:rPr>
              <a:t>III. CÁC BIỆN PHÁP TRÁNH THAI</a:t>
            </a:r>
            <a:br>
              <a:rPr lang="en-ZW" altLang="en-US" sz="3600" b="1" dirty="0">
                <a:solidFill>
                  <a:srgbClr val="0000CC"/>
                </a:solidFill>
                <a:latin typeface="Times New Roman" panose="02020603050405020304" pitchFamily="18" charset="0"/>
                <a:cs typeface="Times New Roman" panose="02020603050405020304" pitchFamily="18" charset="0"/>
              </a:rPr>
            </a:br>
            <a:endParaRPr lang="en-GB" altLang="en-US" sz="36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40002" name="Group 66">
            <a:extLst>
              <a:ext uri="{FF2B5EF4-FFF2-40B4-BE49-F238E27FC236}">
                <a16:creationId xmlns:a16="http://schemas.microsoft.com/office/drawing/2014/main" id="{6AB26E78-090C-6F30-0424-40560050BE02}"/>
              </a:ext>
            </a:extLst>
          </p:cNvPr>
          <p:cNvGraphicFramePr>
            <a:graphicFrameLocks noGrp="1"/>
          </p:cNvGraphicFramePr>
          <p:nvPr>
            <p:ph type="tbl" idx="1"/>
          </p:nvPr>
        </p:nvGraphicFramePr>
        <p:xfrm>
          <a:off x="228600" y="2895600"/>
          <a:ext cx="8824913" cy="533400"/>
        </p:xfrm>
        <a:graphic>
          <a:graphicData uri="http://schemas.openxmlformats.org/drawingml/2006/table">
            <a:tbl>
              <a:tblPr/>
              <a:tblGrid>
                <a:gridCol w="290513">
                  <a:extLst>
                    <a:ext uri="{9D8B030D-6E8A-4147-A177-3AD203B41FA5}">
                      <a16:colId xmlns:a16="http://schemas.microsoft.com/office/drawing/2014/main" val="20000"/>
                    </a:ext>
                  </a:extLst>
                </a:gridCol>
                <a:gridCol w="327025">
                  <a:extLst>
                    <a:ext uri="{9D8B030D-6E8A-4147-A177-3AD203B41FA5}">
                      <a16:colId xmlns:a16="http://schemas.microsoft.com/office/drawing/2014/main" val="20001"/>
                    </a:ext>
                  </a:extLst>
                </a:gridCol>
                <a:gridCol w="307975">
                  <a:extLst>
                    <a:ext uri="{9D8B030D-6E8A-4147-A177-3AD203B41FA5}">
                      <a16:colId xmlns:a16="http://schemas.microsoft.com/office/drawing/2014/main" val="20002"/>
                    </a:ext>
                  </a:extLst>
                </a:gridCol>
                <a:gridCol w="306387">
                  <a:extLst>
                    <a:ext uri="{9D8B030D-6E8A-4147-A177-3AD203B41FA5}">
                      <a16:colId xmlns:a16="http://schemas.microsoft.com/office/drawing/2014/main" val="20003"/>
                    </a:ext>
                  </a:extLst>
                </a:gridCol>
                <a:gridCol w="309563">
                  <a:extLst>
                    <a:ext uri="{9D8B030D-6E8A-4147-A177-3AD203B41FA5}">
                      <a16:colId xmlns:a16="http://schemas.microsoft.com/office/drawing/2014/main" val="20004"/>
                    </a:ext>
                  </a:extLst>
                </a:gridCol>
                <a:gridCol w="306387">
                  <a:extLst>
                    <a:ext uri="{9D8B030D-6E8A-4147-A177-3AD203B41FA5}">
                      <a16:colId xmlns:a16="http://schemas.microsoft.com/office/drawing/2014/main" val="20005"/>
                    </a:ext>
                  </a:extLst>
                </a:gridCol>
                <a:gridCol w="311150">
                  <a:extLst>
                    <a:ext uri="{9D8B030D-6E8A-4147-A177-3AD203B41FA5}">
                      <a16:colId xmlns:a16="http://schemas.microsoft.com/office/drawing/2014/main" val="20006"/>
                    </a:ext>
                  </a:extLst>
                </a:gridCol>
                <a:gridCol w="306388">
                  <a:extLst>
                    <a:ext uri="{9D8B030D-6E8A-4147-A177-3AD203B41FA5}">
                      <a16:colId xmlns:a16="http://schemas.microsoft.com/office/drawing/2014/main" val="20007"/>
                    </a:ext>
                  </a:extLst>
                </a:gridCol>
                <a:gridCol w="309562">
                  <a:extLst>
                    <a:ext uri="{9D8B030D-6E8A-4147-A177-3AD203B41FA5}">
                      <a16:colId xmlns:a16="http://schemas.microsoft.com/office/drawing/2014/main" val="20008"/>
                    </a:ext>
                  </a:extLst>
                </a:gridCol>
                <a:gridCol w="306388">
                  <a:extLst>
                    <a:ext uri="{9D8B030D-6E8A-4147-A177-3AD203B41FA5}">
                      <a16:colId xmlns:a16="http://schemas.microsoft.com/office/drawing/2014/main" val="20009"/>
                    </a:ext>
                  </a:extLst>
                </a:gridCol>
                <a:gridCol w="307975">
                  <a:extLst>
                    <a:ext uri="{9D8B030D-6E8A-4147-A177-3AD203B41FA5}">
                      <a16:colId xmlns:a16="http://schemas.microsoft.com/office/drawing/2014/main" val="20010"/>
                    </a:ext>
                  </a:extLst>
                </a:gridCol>
                <a:gridCol w="309562">
                  <a:extLst>
                    <a:ext uri="{9D8B030D-6E8A-4147-A177-3AD203B41FA5}">
                      <a16:colId xmlns:a16="http://schemas.microsoft.com/office/drawing/2014/main" val="20011"/>
                    </a:ext>
                  </a:extLst>
                </a:gridCol>
                <a:gridCol w="307975">
                  <a:extLst>
                    <a:ext uri="{9D8B030D-6E8A-4147-A177-3AD203B41FA5}">
                      <a16:colId xmlns:a16="http://schemas.microsoft.com/office/drawing/2014/main" val="20012"/>
                    </a:ext>
                  </a:extLst>
                </a:gridCol>
                <a:gridCol w="523875">
                  <a:extLst>
                    <a:ext uri="{9D8B030D-6E8A-4147-A177-3AD203B41FA5}">
                      <a16:colId xmlns:a16="http://schemas.microsoft.com/office/drawing/2014/main" val="20013"/>
                    </a:ext>
                  </a:extLst>
                </a:gridCol>
                <a:gridCol w="304800">
                  <a:extLst>
                    <a:ext uri="{9D8B030D-6E8A-4147-A177-3AD203B41FA5}">
                      <a16:colId xmlns:a16="http://schemas.microsoft.com/office/drawing/2014/main" val="20014"/>
                    </a:ext>
                  </a:extLst>
                </a:gridCol>
                <a:gridCol w="307975">
                  <a:extLst>
                    <a:ext uri="{9D8B030D-6E8A-4147-A177-3AD203B41FA5}">
                      <a16:colId xmlns:a16="http://schemas.microsoft.com/office/drawing/2014/main" val="20015"/>
                    </a:ext>
                  </a:extLst>
                </a:gridCol>
                <a:gridCol w="307975">
                  <a:extLst>
                    <a:ext uri="{9D8B030D-6E8A-4147-A177-3AD203B41FA5}">
                      <a16:colId xmlns:a16="http://schemas.microsoft.com/office/drawing/2014/main" val="20016"/>
                    </a:ext>
                  </a:extLst>
                </a:gridCol>
                <a:gridCol w="307975">
                  <a:extLst>
                    <a:ext uri="{9D8B030D-6E8A-4147-A177-3AD203B41FA5}">
                      <a16:colId xmlns:a16="http://schemas.microsoft.com/office/drawing/2014/main" val="20017"/>
                    </a:ext>
                  </a:extLst>
                </a:gridCol>
                <a:gridCol w="309563">
                  <a:extLst>
                    <a:ext uri="{9D8B030D-6E8A-4147-A177-3AD203B41FA5}">
                      <a16:colId xmlns:a16="http://schemas.microsoft.com/office/drawing/2014/main" val="20018"/>
                    </a:ext>
                  </a:extLst>
                </a:gridCol>
                <a:gridCol w="307975">
                  <a:extLst>
                    <a:ext uri="{9D8B030D-6E8A-4147-A177-3AD203B41FA5}">
                      <a16:colId xmlns:a16="http://schemas.microsoft.com/office/drawing/2014/main" val="20019"/>
                    </a:ext>
                  </a:extLst>
                </a:gridCol>
                <a:gridCol w="307975">
                  <a:extLst>
                    <a:ext uri="{9D8B030D-6E8A-4147-A177-3AD203B41FA5}">
                      <a16:colId xmlns:a16="http://schemas.microsoft.com/office/drawing/2014/main" val="20020"/>
                    </a:ext>
                  </a:extLst>
                </a:gridCol>
                <a:gridCol w="307975">
                  <a:extLst>
                    <a:ext uri="{9D8B030D-6E8A-4147-A177-3AD203B41FA5}">
                      <a16:colId xmlns:a16="http://schemas.microsoft.com/office/drawing/2014/main" val="20021"/>
                    </a:ext>
                  </a:extLst>
                </a:gridCol>
                <a:gridCol w="246062">
                  <a:extLst>
                    <a:ext uri="{9D8B030D-6E8A-4147-A177-3AD203B41FA5}">
                      <a16:colId xmlns:a16="http://schemas.microsoft.com/office/drawing/2014/main" val="20022"/>
                    </a:ext>
                  </a:extLst>
                </a:gridCol>
                <a:gridCol w="282575">
                  <a:extLst>
                    <a:ext uri="{9D8B030D-6E8A-4147-A177-3AD203B41FA5}">
                      <a16:colId xmlns:a16="http://schemas.microsoft.com/office/drawing/2014/main" val="20023"/>
                    </a:ext>
                  </a:extLst>
                </a:gridCol>
                <a:gridCol w="250825">
                  <a:extLst>
                    <a:ext uri="{9D8B030D-6E8A-4147-A177-3AD203B41FA5}">
                      <a16:colId xmlns:a16="http://schemas.microsoft.com/office/drawing/2014/main" val="20024"/>
                    </a:ext>
                  </a:extLst>
                </a:gridCol>
                <a:gridCol w="230188">
                  <a:extLst>
                    <a:ext uri="{9D8B030D-6E8A-4147-A177-3AD203B41FA5}">
                      <a16:colId xmlns:a16="http://schemas.microsoft.com/office/drawing/2014/main" val="20025"/>
                    </a:ext>
                  </a:extLst>
                </a:gridCol>
                <a:gridCol w="298450">
                  <a:extLst>
                    <a:ext uri="{9D8B030D-6E8A-4147-A177-3AD203B41FA5}">
                      <a16:colId xmlns:a16="http://schemas.microsoft.com/office/drawing/2014/main" val="20026"/>
                    </a:ext>
                  </a:extLst>
                </a:gridCol>
                <a:gridCol w="523875">
                  <a:extLst>
                    <a:ext uri="{9D8B030D-6E8A-4147-A177-3AD203B41FA5}">
                      <a16:colId xmlns:a16="http://schemas.microsoft.com/office/drawing/2014/main" val="2002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2800" b="0" i="0" u="none" strike="noStrike" cap="none" normalizeH="0" baseline="0">
                          <a:ln>
                            <a:noFill/>
                          </a:ln>
                          <a:solidFill>
                            <a:schemeClr val="bg1"/>
                          </a:solidFill>
                          <a:effectLst/>
                          <a:latin typeface="Arial" charset="0"/>
                          <a:cs typeface="Arial" charset="0"/>
                        </a:rPr>
                        <a:t>1</a:t>
                      </a:r>
                      <a:endParaRPr kumimoji="0" lang="en-GB" sz="2800" b="0" i="0" u="none" strike="noStrike" cap="none" normalizeH="0" baseline="0">
                        <a:ln>
                          <a:noFill/>
                        </a:ln>
                        <a:solidFill>
                          <a:schemeClr val="bg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chemeClr val="bg1"/>
                          </a:solidFill>
                          <a:effectLst/>
                          <a:latin typeface="Arial" charset="0"/>
                          <a:cs typeface="Arial" charset="0"/>
                        </a:rPr>
                        <a:t>14</a:t>
                      </a:r>
                      <a:endParaRPr kumimoji="0" lang="en-GB" sz="1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600" b="0" i="0" u="none" strike="noStrike" cap="none" normalizeH="0" baseline="0" dirty="0">
                          <a:ln>
                            <a:noFill/>
                          </a:ln>
                          <a:solidFill>
                            <a:schemeClr val="bg1"/>
                          </a:solidFill>
                          <a:effectLst/>
                          <a:latin typeface="Arial" charset="0"/>
                          <a:cs typeface="Arial" charset="0"/>
                        </a:rPr>
                        <a:t>28</a:t>
                      </a:r>
                      <a:endParaRPr kumimoji="0" lang="en-GB" sz="1600" b="0" i="0"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0"/>
                  </a:ext>
                </a:extLst>
              </a:tr>
            </a:tbl>
          </a:graphicData>
        </a:graphic>
      </p:graphicFrame>
      <p:sp>
        <p:nvSpPr>
          <p:cNvPr id="39999" name="Text Box 63">
            <a:extLst>
              <a:ext uri="{FF2B5EF4-FFF2-40B4-BE49-F238E27FC236}">
                <a16:creationId xmlns:a16="http://schemas.microsoft.com/office/drawing/2014/main" id="{FD2F5CBD-9093-B318-576C-9FF9AC220D0C}"/>
              </a:ext>
            </a:extLst>
          </p:cNvPr>
          <p:cNvSpPr txBox="1">
            <a:spLocks noChangeArrowheads="1"/>
          </p:cNvSpPr>
          <p:nvPr/>
        </p:nvSpPr>
        <p:spPr bwMode="auto">
          <a:xfrm>
            <a:off x="838200" y="1219200"/>
            <a:ext cx="693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ZW" altLang="en-US" sz="2400" b="1">
                <a:solidFill>
                  <a:srgbClr val="FF0000"/>
                </a:solidFill>
                <a:latin typeface="Times New Roman" panose="02020603050405020304" pitchFamily="18" charset="0"/>
                <a:cs typeface="Times New Roman" panose="02020603050405020304" pitchFamily="18" charset="0"/>
              </a:rPr>
              <a:t>Phương pháp truyền thống:</a:t>
            </a:r>
          </a:p>
          <a:p>
            <a:pPr eaLnBrk="1" hangingPunct="1">
              <a:spcBef>
                <a:spcPct val="50000"/>
              </a:spcBef>
            </a:pPr>
            <a:r>
              <a:rPr lang="en-ZW" altLang="en-US" sz="2400" b="1">
                <a:solidFill>
                  <a:srgbClr val="0000CC"/>
                </a:solidFill>
                <a:latin typeface="Times New Roman" panose="02020603050405020304" pitchFamily="18" charset="0"/>
                <a:cs typeface="Times New Roman" panose="02020603050405020304" pitchFamily="18" charset="0"/>
              </a:rPr>
              <a:t>- Xuất tinh ngoài âm đạo.</a:t>
            </a:r>
          </a:p>
          <a:p>
            <a:pPr eaLnBrk="1" hangingPunct="1">
              <a:spcBef>
                <a:spcPct val="50000"/>
              </a:spcBef>
            </a:pPr>
            <a:r>
              <a:rPr lang="en-ZW" altLang="en-US" sz="2400" b="1">
                <a:solidFill>
                  <a:srgbClr val="0000CC"/>
                </a:solidFill>
                <a:latin typeface="Times New Roman" panose="02020603050405020304" pitchFamily="18" charset="0"/>
                <a:cs typeface="Times New Roman" panose="02020603050405020304" pitchFamily="18" charset="0"/>
              </a:rPr>
              <a:t>- Tính ngày trứng rụng.</a:t>
            </a:r>
            <a:endParaRPr lang="en-GB" altLang="en-US" sz="2400" b="1">
              <a:solidFill>
                <a:srgbClr val="0000CC"/>
              </a:solidFill>
              <a:latin typeface="Times New Roman" panose="02020603050405020304" pitchFamily="18" charset="0"/>
              <a:cs typeface="Times New Roman" panose="02020603050405020304" pitchFamily="18" charset="0"/>
            </a:endParaRPr>
          </a:p>
        </p:txBody>
      </p:sp>
      <p:pic>
        <p:nvPicPr>
          <p:cNvPr id="48192" name="il_fi" descr="http://static.kienthuc.net.vn/Images/Contents/ctvkhoe/20130125/chu-ki-kinh-nguyet-5.jpg">
            <a:extLst>
              <a:ext uri="{FF2B5EF4-FFF2-40B4-BE49-F238E27FC236}">
                <a16:creationId xmlns:a16="http://schemas.microsoft.com/office/drawing/2014/main" id="{449E82B6-1AF9-6041-6540-E02EB0BC815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5800" y="3657600"/>
            <a:ext cx="3724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99"/>
                                        </p:tgtEl>
                                        <p:attrNameLst>
                                          <p:attrName>style.visibility</p:attrName>
                                        </p:attrNameLst>
                                      </p:cBhvr>
                                      <p:to>
                                        <p:strVal val="visible"/>
                                      </p:to>
                                    </p:set>
                                    <p:animEffect transition="in" filter="checkerboard(across)">
                                      <p:cBhvr>
                                        <p:cTn id="7" dur="500"/>
                                        <p:tgtEl>
                                          <p:spTgt spid="39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0002"/>
                                        </p:tgtEl>
                                        <p:attrNameLst>
                                          <p:attrName>style.visibility</p:attrName>
                                        </p:attrNameLst>
                                      </p:cBhvr>
                                      <p:to>
                                        <p:strVal val="visible"/>
                                      </p:to>
                                    </p:set>
                                    <p:animEffect transition="in" filter="diamond(in)">
                                      <p:cBhvr>
                                        <p:cTn id="12" dur="2000"/>
                                        <p:tgtEl>
                                          <p:spTgt spid="40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8192"/>
                                        </p:tgtEl>
                                        <p:attrNameLst>
                                          <p:attrName>style.visibility</p:attrName>
                                        </p:attrNameLst>
                                      </p:cBhvr>
                                      <p:to>
                                        <p:strVal val="visible"/>
                                      </p:to>
                                    </p:set>
                                    <p:animEffect transition="in" filter="blinds(horizontal)">
                                      <p:cBhvr>
                                        <p:cTn id="17" dur="500"/>
                                        <p:tgtEl>
                                          <p:spTgt spid="48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Number Placeholder 5"/>
          <p:cNvSpPr>
            <a:spLocks noGrp="1"/>
          </p:cNvSpPr>
          <p:nvPr>
            <p:ph type="sldNum" sz="quarter" idx="11"/>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9FBD6DA3-A36B-4A14-A419-4A987D6D064F}" type="slidenum">
              <a:rPr lang="en-US" smtClean="0">
                <a:solidFill>
                  <a:srgbClr val="FFFFFF"/>
                </a:solidFill>
                <a:latin typeface="Arial" panose="020B0604020202020204" pitchFamily="34" charset="0"/>
              </a:rPr>
              <a:t>20</a:t>
            </a:fld>
            <a:endParaRPr lang="en-US">
              <a:solidFill>
                <a:srgbClr val="FFFFFF"/>
              </a:solidFill>
              <a:latin typeface="Arial" panose="020B0604020202020204" pitchFamily="34" charset="0"/>
            </a:endParaRPr>
          </a:p>
        </p:txBody>
      </p:sp>
      <p:sp>
        <p:nvSpPr>
          <p:cNvPr id="99333" name="Rectangle 5"/>
          <p:cNvSpPr>
            <a:spLocks noGrp="1" noChangeArrowheads="1"/>
          </p:cNvSpPr>
          <p:nvPr>
            <p:ph type="body" sz="half" idx="1"/>
          </p:nvPr>
        </p:nvSpPr>
        <p:spPr>
          <a:xfrm>
            <a:off x="381000" y="1676400"/>
            <a:ext cx="4038600" cy="4525963"/>
          </a:xfrm>
        </p:spPr>
        <p:txBody>
          <a:bodyPr/>
          <a:lstStyle/>
          <a:p>
            <a:pPr eaLnBrk="1" hangingPunct="1">
              <a:defRPr/>
            </a:pPr>
            <a:endParaRPr lang="en-US" sz="4400"/>
          </a:p>
        </p:txBody>
      </p:sp>
      <p:pic>
        <p:nvPicPr>
          <p:cNvPr id="99335" name="Picture 7" descr="Nghi%20thuc%20Hoi-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426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8" name="Text Box 10"/>
          <p:cNvSpPr txBox="1">
            <a:spLocks noChangeArrowheads="1"/>
          </p:cNvSpPr>
          <p:nvPr/>
        </p:nvSpPr>
        <p:spPr bwMode="auto">
          <a:xfrm>
            <a:off x="1447800" y="4572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0" fontAlgn="base" hangingPunct="0">
              <a:spcBef>
                <a:spcPct val="50000"/>
              </a:spcBef>
              <a:spcAft>
                <a:spcPct val="0"/>
              </a:spcAft>
            </a:pPr>
            <a:r>
              <a:rPr lang="en-US" sz="3200" b="1" dirty="0" err="1">
                <a:solidFill>
                  <a:srgbClr val="002060"/>
                </a:solidFill>
                <a:latin typeface="Times New Roman" panose="02020603050405020304" charset="0"/>
                <a:cs typeface="Times New Roman" panose="02020603050405020304" charset="0"/>
              </a:rPr>
              <a:t>Tham</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gia</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các</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hoạt</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động</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xã</a:t>
            </a:r>
            <a:r>
              <a:rPr lang="en-US" sz="3200" b="1" dirty="0">
                <a:solidFill>
                  <a:srgbClr val="002060"/>
                </a:solidFill>
                <a:latin typeface="Times New Roman" panose="02020603050405020304" charset="0"/>
                <a:cs typeface="Times New Roman" panose="02020603050405020304" charset="0"/>
              </a:rPr>
              <a:t> </a:t>
            </a:r>
            <a:r>
              <a:rPr lang="en-US" sz="3200" b="1" dirty="0" err="1">
                <a:solidFill>
                  <a:srgbClr val="002060"/>
                </a:solidFill>
                <a:latin typeface="Times New Roman" panose="02020603050405020304" charset="0"/>
                <a:cs typeface="Times New Roman" panose="02020603050405020304" charset="0"/>
              </a:rPr>
              <a:t>hội</a:t>
            </a:r>
            <a:endParaRPr lang="en-US" sz="3200" b="1" dirty="0">
              <a:solidFill>
                <a:srgbClr val="002060"/>
              </a:solidFill>
              <a:latin typeface="Times New Roman" panose="02020603050405020304" charset="0"/>
              <a:cs typeface="Times New Roman" panose="02020603050405020304" charset="0"/>
            </a:endParaRPr>
          </a:p>
        </p:txBody>
      </p:sp>
      <p:sp>
        <p:nvSpPr>
          <p:cNvPr id="99340" name="Rectangle 12"/>
          <p:cNvSpPr>
            <a:spLocks noGrp="1" noChangeArrowheads="1"/>
          </p:cNvSpPr>
          <p:nvPr>
            <p:ph type="body" sz="half" idx="2"/>
          </p:nvPr>
        </p:nvSpPr>
        <p:spPr/>
        <p:txBody>
          <a:bodyPr/>
          <a:lstStyle/>
          <a:p>
            <a:pPr eaLnBrk="1" hangingPunct="1">
              <a:defRPr/>
            </a:pPr>
            <a:endParaRPr lang="en-US" sz="4400"/>
          </a:p>
        </p:txBody>
      </p:sp>
      <p:pic>
        <p:nvPicPr>
          <p:cNvPr id="99341" name="Picture 13" descr="anhtinhnguyen3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47800"/>
            <a:ext cx="434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circle(in)">
                                      <p:cBhvr>
                                        <p:cTn id="7" dur="2000"/>
                                        <p:tgtEl>
                                          <p:spTgt spid="993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barn(inVertical)">
                                      <p:cBhvr>
                                        <p:cTn id="12" dur="500"/>
                                        <p:tgtEl>
                                          <p:spTgt spid="9933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9341"/>
                                        </p:tgtEl>
                                        <p:attrNameLst>
                                          <p:attrName>style.visibility</p:attrName>
                                        </p:attrNameLst>
                                      </p:cBhvr>
                                      <p:to>
                                        <p:strVal val="visible"/>
                                      </p:to>
                                    </p:set>
                                    <p:animEffect transition="in" filter="barn(inVertical)">
                                      <p:cBhvr>
                                        <p:cTn id="16" dur="500"/>
                                        <p:tgtEl>
                                          <p:spTgt spid="99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Number Placeholder 5"/>
          <p:cNvSpPr>
            <a:spLocks noGrp="1"/>
          </p:cNvSpPr>
          <p:nvPr>
            <p:ph type="sldNum" sz="quarter" idx="11"/>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4FD46C2C-1B66-40C2-B8F3-9F62C53243D7}" type="slidenum">
              <a:rPr lang="en-US" smtClean="0">
                <a:solidFill>
                  <a:srgbClr val="FFFFFF"/>
                </a:solidFill>
                <a:latin typeface="Arial" panose="020B0604020202020204" pitchFamily="34" charset="0"/>
              </a:rPr>
              <a:t>21</a:t>
            </a:fld>
            <a:endParaRPr lang="en-US">
              <a:solidFill>
                <a:srgbClr val="FFFFFF"/>
              </a:solidFill>
              <a:latin typeface="Arial" panose="020B0604020202020204" pitchFamily="34" charset="0"/>
            </a:endParaRPr>
          </a:p>
        </p:txBody>
      </p:sp>
      <p:sp>
        <p:nvSpPr>
          <p:cNvPr id="109573" name="Rectangle 5"/>
          <p:cNvSpPr>
            <a:spLocks noGrp="1" noChangeArrowheads="1"/>
          </p:cNvSpPr>
          <p:nvPr>
            <p:ph type="body" sz="half" idx="1"/>
          </p:nvPr>
        </p:nvSpPr>
        <p:spPr/>
        <p:txBody>
          <a:bodyPr/>
          <a:lstStyle/>
          <a:p>
            <a:pPr eaLnBrk="1" hangingPunct="1">
              <a:defRPr/>
            </a:pPr>
            <a:endParaRPr lang="en-US" sz="4400"/>
          </a:p>
        </p:txBody>
      </p:sp>
      <p:sp>
        <p:nvSpPr>
          <p:cNvPr id="109574" name="Rectangle 6"/>
          <p:cNvSpPr>
            <a:spLocks noGrp="1" noChangeArrowheads="1"/>
          </p:cNvSpPr>
          <p:nvPr>
            <p:ph type="body" sz="half" idx="2"/>
          </p:nvPr>
        </p:nvSpPr>
        <p:spPr/>
        <p:txBody>
          <a:bodyPr/>
          <a:lstStyle/>
          <a:p>
            <a:pPr eaLnBrk="1" hangingPunct="1">
              <a:defRPr/>
            </a:pPr>
            <a:endParaRPr lang="en-US" sz="4400"/>
          </a:p>
        </p:txBody>
      </p:sp>
      <p:pic>
        <p:nvPicPr>
          <p:cNvPr id="109575" name="Picture 7" descr="ta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954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 Box 8"/>
          <p:cNvSpPr>
            <a:spLocks noGrp="1" noChangeArrowheads="1"/>
          </p:cNvSpPr>
          <p:nvPr>
            <p:ph type="title"/>
          </p:nvPr>
        </p:nvSpPr>
        <p:spPr>
          <a:xfrm>
            <a:off x="457200" y="274638"/>
            <a:ext cx="8229600" cy="792162"/>
          </a:xfrm>
          <a:noFill/>
        </p:spPr>
        <p:txBody>
          <a:bodyPr/>
          <a:lstStyle/>
          <a:p>
            <a:pPr>
              <a:spcBef>
                <a:spcPct val="50000"/>
              </a:spcBef>
            </a:pPr>
            <a:r>
              <a:rPr lang="en-US" sz="3200" dirty="0" err="1">
                <a:solidFill>
                  <a:srgbClr val="002060"/>
                </a:solidFill>
                <a:effectLst/>
                <a:latin typeface="Times New Roman" panose="02020603050405020304" charset="0"/>
                <a:cs typeface="Times New Roman" panose="02020603050405020304" charset="0"/>
              </a:rPr>
              <a:t>Tập</a:t>
            </a:r>
            <a:r>
              <a:rPr lang="en-US" sz="3200" dirty="0">
                <a:solidFill>
                  <a:srgbClr val="002060"/>
                </a:solidFill>
                <a:effectLst/>
                <a:latin typeface="Times New Roman" panose="02020603050405020304" charset="0"/>
                <a:cs typeface="Times New Roman" panose="02020603050405020304" charset="0"/>
              </a:rPr>
              <a:t> </a:t>
            </a:r>
            <a:r>
              <a:rPr lang="en-US" sz="3200" dirty="0" err="1">
                <a:solidFill>
                  <a:srgbClr val="002060"/>
                </a:solidFill>
                <a:effectLst/>
                <a:latin typeface="Times New Roman" panose="02020603050405020304" charset="0"/>
                <a:cs typeface="Times New Roman" panose="02020603050405020304" charset="0"/>
              </a:rPr>
              <a:t>thể</a:t>
            </a:r>
            <a:r>
              <a:rPr lang="en-US" sz="3200" dirty="0">
                <a:solidFill>
                  <a:srgbClr val="002060"/>
                </a:solidFill>
                <a:effectLst/>
                <a:latin typeface="Times New Roman" panose="02020603050405020304" charset="0"/>
                <a:cs typeface="Times New Roman" panose="02020603050405020304" charset="0"/>
              </a:rPr>
              <a:t> </a:t>
            </a:r>
            <a:r>
              <a:rPr lang="en-US" sz="3200" dirty="0" err="1">
                <a:solidFill>
                  <a:srgbClr val="002060"/>
                </a:solidFill>
                <a:effectLst/>
                <a:latin typeface="Times New Roman" panose="02020603050405020304" charset="0"/>
                <a:cs typeface="Times New Roman" panose="02020603050405020304" charset="0"/>
              </a:rPr>
              <a:t>dục</a:t>
            </a:r>
            <a:r>
              <a:rPr lang="en-US" sz="3200" dirty="0">
                <a:solidFill>
                  <a:srgbClr val="002060"/>
                </a:solidFill>
                <a:effectLst/>
                <a:latin typeface="Times New Roman" panose="02020603050405020304" charset="0"/>
                <a:cs typeface="Times New Roman" panose="02020603050405020304" charset="0"/>
              </a:rPr>
              <a:t> </a:t>
            </a:r>
            <a:r>
              <a:rPr lang="en-US" sz="3200" dirty="0" err="1">
                <a:solidFill>
                  <a:srgbClr val="002060"/>
                </a:solidFill>
                <a:effectLst/>
                <a:latin typeface="Times New Roman" panose="02020603050405020304" charset="0"/>
                <a:cs typeface="Times New Roman" panose="02020603050405020304" charset="0"/>
              </a:rPr>
              <a:t>đều</a:t>
            </a:r>
            <a:r>
              <a:rPr lang="en-US" sz="3200" dirty="0">
                <a:solidFill>
                  <a:srgbClr val="002060"/>
                </a:solidFill>
                <a:effectLst/>
                <a:latin typeface="Times New Roman" panose="02020603050405020304" charset="0"/>
                <a:cs typeface="Times New Roman" panose="02020603050405020304" charset="0"/>
              </a:rPr>
              <a:t> </a:t>
            </a:r>
            <a:r>
              <a:rPr lang="en-US" sz="3200" dirty="0" err="1">
                <a:solidFill>
                  <a:srgbClr val="002060"/>
                </a:solidFill>
                <a:effectLst/>
                <a:latin typeface="Times New Roman" panose="02020603050405020304" charset="0"/>
                <a:cs typeface="Times New Roman" panose="02020603050405020304" charset="0"/>
              </a:rPr>
              <a:t>đặn</a:t>
            </a:r>
            <a:endParaRPr lang="en-US" sz="3200" dirty="0">
              <a:solidFill>
                <a:srgbClr val="002060"/>
              </a:solidFill>
              <a:effectLst/>
              <a:latin typeface="Times New Roman" panose="02020603050405020304" charset="0"/>
              <a:cs typeface="Times New Roman" panose="02020603050405020304" charset="0"/>
            </a:endParaRPr>
          </a:p>
        </p:txBody>
      </p:sp>
      <p:pic>
        <p:nvPicPr>
          <p:cNvPr id="109577" name="Picture 9" descr="Resize%20Wizard-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295400"/>
            <a:ext cx="4165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9576"/>
                                        </p:tgtEl>
                                        <p:attrNameLst>
                                          <p:attrName>style.visibility</p:attrName>
                                        </p:attrNameLst>
                                      </p:cBhvr>
                                      <p:to>
                                        <p:strVal val="visible"/>
                                      </p:to>
                                    </p:set>
                                    <p:animEffect transition="in" filter="circle(in)">
                                      <p:cBhvr>
                                        <p:cTn id="7" dur="2000"/>
                                        <p:tgtEl>
                                          <p:spTgt spid="1095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9575"/>
                                        </p:tgtEl>
                                        <p:attrNameLst>
                                          <p:attrName>style.visibility</p:attrName>
                                        </p:attrNameLst>
                                      </p:cBhvr>
                                      <p:to>
                                        <p:strVal val="visible"/>
                                      </p:to>
                                    </p:set>
                                    <p:animEffect transition="in" filter="barn(inVertical)">
                                      <p:cBhvr>
                                        <p:cTn id="12" dur="500"/>
                                        <p:tgtEl>
                                          <p:spTgt spid="10957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9577"/>
                                        </p:tgtEl>
                                        <p:attrNameLst>
                                          <p:attrName>style.visibility</p:attrName>
                                        </p:attrNameLst>
                                      </p:cBhvr>
                                      <p:to>
                                        <p:strVal val="visible"/>
                                      </p:to>
                                    </p:set>
                                    <p:animEffect transition="in" filter="barn(inVertical)">
                                      <p:cBhvr>
                                        <p:cTn id="16" dur="5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240082" cy="6858000"/>
          </a:xfrm>
        </p:spPr>
      </p:pic>
      <p:sp>
        <p:nvSpPr>
          <p:cNvPr id="5" name="TextBox 4"/>
          <p:cNvSpPr txBox="1"/>
          <p:nvPr/>
        </p:nvSpPr>
        <p:spPr>
          <a:xfrm>
            <a:off x="1066800" y="2286000"/>
            <a:ext cx="7086600" cy="646331"/>
          </a:xfrm>
          <a:prstGeom prst="rect">
            <a:avLst/>
          </a:prstGeom>
          <a:noFill/>
        </p:spPr>
        <p:txBody>
          <a:bodyPr wrap="square" rtlCol="0">
            <a:spAutoFit/>
          </a:bodyPr>
          <a:lstStyle/>
          <a:p>
            <a:endParaRPr lang="en-US" sz="3600">
              <a:solidFill>
                <a:schemeClr val="accent3">
                  <a:lumMod val="50000"/>
                </a:schemeClr>
              </a:solidFill>
              <a:latin typeface="Times New Roman" panose="02020603050405020304" charset="0"/>
              <a:cs typeface="Times New Roman" panose="02020603050405020304" charset="0"/>
            </a:endParaRPr>
          </a:p>
        </p:txBody>
      </p:sp>
      <p:sp>
        <p:nvSpPr>
          <p:cNvPr id="6" name="Rectangle 5"/>
          <p:cNvSpPr/>
          <p:nvPr/>
        </p:nvSpPr>
        <p:spPr>
          <a:xfrm>
            <a:off x="152400" y="2514600"/>
            <a:ext cx="8610600" cy="1219200"/>
          </a:xfrm>
          <a:prstGeom prst="rect">
            <a:avLst/>
          </a:prstGeom>
          <a:noFill/>
        </p:spPr>
        <p:txBody>
          <a:bodyPr wrap="square" lIns="91440" tIns="45720" rIns="91440" bIns="45720">
            <a:prstTxWarp prst="textIn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charset="0"/>
                <a:cs typeface="Times New Roman" panose="02020603050405020304" charset="0"/>
              </a:rPr>
              <a:t>CẢM ƠN CÁC BẠN ĐÃ LẮNG NGHE  </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A9EB9B8-3470-77B6-6571-2072AEA00F89}"/>
              </a:ext>
            </a:extLst>
          </p:cNvPr>
          <p:cNvSpPr>
            <a:spLocks noGrp="1"/>
          </p:cNvSpPr>
          <p:nvPr>
            <p:ph type="title"/>
          </p:nvPr>
        </p:nvSpPr>
        <p:spPr/>
        <p:txBody>
          <a:bodyPr/>
          <a:lstStyle/>
          <a:p>
            <a:r>
              <a:rPr lang="en-US" altLang="en-US" dirty="0" err="1">
                <a:solidFill>
                  <a:srgbClr val="C00000"/>
                </a:solidFill>
                <a:latin typeface="Times New Roman" panose="02020603050405020304" pitchFamily="18" charset="0"/>
                <a:cs typeface="Times New Roman" panose="02020603050405020304" pitchFamily="18" charset="0"/>
              </a:rPr>
              <a:t>Ngăn</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cản</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trứng</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chín</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và</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rụng</a:t>
            </a:r>
            <a:r>
              <a:rPr lang="en-US" altLang="en-US" dirty="0">
                <a:solidFill>
                  <a:srgbClr val="C00000"/>
                </a:solidFill>
                <a:latin typeface="Times New Roman" panose="02020603050405020304" pitchFamily="18" charset="0"/>
                <a:cs typeface="Times New Roman" panose="02020603050405020304" pitchFamily="18" charset="0"/>
              </a:rPr>
              <a:t>:</a:t>
            </a:r>
          </a:p>
        </p:txBody>
      </p:sp>
      <p:sp>
        <p:nvSpPr>
          <p:cNvPr id="4" name="Text Box 67">
            <a:extLst>
              <a:ext uri="{FF2B5EF4-FFF2-40B4-BE49-F238E27FC236}">
                <a16:creationId xmlns:a16="http://schemas.microsoft.com/office/drawing/2014/main" id="{6E998CF5-6AB1-0032-A2D1-57E9A1C54AD4}"/>
              </a:ext>
            </a:extLst>
          </p:cNvPr>
          <p:cNvSpPr txBox="1">
            <a:spLocks noChangeArrowheads="1"/>
          </p:cNvSpPr>
          <p:nvPr/>
        </p:nvSpPr>
        <p:spPr bwMode="auto">
          <a:xfrm>
            <a:off x="685800" y="1837569"/>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2. </a:t>
            </a:r>
            <a:r>
              <a:rPr lang="en-US" altLang="en-US" sz="2400" b="1" dirty="0" err="1">
                <a:solidFill>
                  <a:srgbClr val="FF0000"/>
                </a:solidFill>
                <a:latin typeface="Times New Roman" panose="02020603050405020304" pitchFamily="18" charset="0"/>
                <a:cs typeface="Times New Roman" panose="02020603050405020304" pitchFamily="18" charset="0"/>
              </a:rPr>
              <a:t>Uống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thuốc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tránh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thai</a:t>
            </a:r>
            <a:endParaRPr lang="en-US" altLang="en-US" sz="24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Dành</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cho</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nữ</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giới</a:t>
            </a:r>
            <a:endParaRPr lang="en-US" altLang="en-US" sz="2400" b="1"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Thuốc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tránh</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thai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khẩn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cấp</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pic>
        <p:nvPicPr>
          <p:cNvPr id="5" name="Picture 70" descr="imagesCAZSL1TT">
            <a:extLst>
              <a:ext uri="{FF2B5EF4-FFF2-40B4-BE49-F238E27FC236}">
                <a16:creationId xmlns:a16="http://schemas.microsoft.com/office/drawing/2014/main" id="{54B97550-B408-F567-D909-98467058D127}"/>
              </a:ext>
            </a:extLst>
          </p:cNvPr>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6172200" y="1828800"/>
            <a:ext cx="2286000" cy="2238375"/>
          </a:xfrm>
          <a:noFill/>
        </p:spPr>
      </p:pic>
      <p:pic>
        <p:nvPicPr>
          <p:cNvPr id="48133" name="Picture 2" descr="Các biện pháp tránh thai hiệu quả 9">
            <a:extLst>
              <a:ext uri="{FF2B5EF4-FFF2-40B4-BE49-F238E27FC236}">
                <a16:creationId xmlns:a16="http://schemas.microsoft.com/office/drawing/2014/main" id="{F839DE13-A7F4-90EC-C281-D69DCD206FC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19400" y="3962400"/>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E19C6B8-A406-1E71-5A78-60A183AAE879}"/>
              </a:ext>
            </a:extLst>
          </p:cNvPr>
          <p:cNvSpPr>
            <a:spLocks noGrp="1" noChangeArrowheads="1"/>
          </p:cNvSpPr>
          <p:nvPr>
            <p:ph type="title"/>
          </p:nvPr>
        </p:nvSpPr>
        <p:spPr/>
        <p:txBody>
          <a:bodyPr/>
          <a:lstStyle/>
          <a:p>
            <a:pPr eaLnBrk="1" hangingPunct="1"/>
            <a:r>
              <a:rPr lang="en-US" altLang="en-US" sz="3600" b="1">
                <a:solidFill>
                  <a:srgbClr val="0000CC"/>
                </a:solidFill>
              </a:rPr>
              <a:t>Thắt ống dẫn trứng và ống dẫn tinh</a:t>
            </a:r>
          </a:p>
        </p:txBody>
      </p:sp>
      <p:pic>
        <p:nvPicPr>
          <p:cNvPr id="51204" name="Picture 4" descr="imagesCAFHR8ZU">
            <a:extLst>
              <a:ext uri="{FF2B5EF4-FFF2-40B4-BE49-F238E27FC236}">
                <a16:creationId xmlns:a16="http://schemas.microsoft.com/office/drawing/2014/main" id="{8107A279-D1A0-F3E1-85C5-E98200721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40386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images">
            <a:extLst>
              <a:ext uri="{FF2B5EF4-FFF2-40B4-BE49-F238E27FC236}">
                <a16:creationId xmlns:a16="http://schemas.microsoft.com/office/drawing/2014/main" id="{C2C0150C-1052-7E91-AA4D-A0C76268C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39624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checkerboard(across)">
                                      <p:cBhvr>
                                        <p:cTn id="7" dur="500"/>
                                        <p:tgtEl>
                                          <p:spTgt spid="51204"/>
                                        </p:tgtEl>
                                      </p:cBhvr>
                                    </p:animEffect>
                                  </p:childTnLst>
                                </p:cTn>
                              </p:par>
                              <p:par>
                                <p:cTn id="8" presetID="5" presetClass="entr" presetSubtype="10" fill="hold"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checkerboard(across)">
                                      <p:cBhvr>
                                        <p:cTn id="10"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85F2B763-915C-024D-BD14-EF6836FE4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16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4">
            <a:extLst>
              <a:ext uri="{FF2B5EF4-FFF2-40B4-BE49-F238E27FC236}">
                <a16:creationId xmlns:a16="http://schemas.microsoft.com/office/drawing/2014/main" id="{3CA39BC7-77B7-026C-ADDE-F46ED0BE9A18}"/>
              </a:ext>
            </a:extLst>
          </p:cNvPr>
          <p:cNvSpPr>
            <a:spLocks noGrp="1"/>
          </p:cNvSpPr>
          <p:nvPr>
            <p:ph type="sldNum" sz="quarter" idx="11"/>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5F1EC8A8-DE5E-4854-9FB8-30E9FE4426FD}"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122882" name="Rectangle 2">
            <a:extLst>
              <a:ext uri="{FF2B5EF4-FFF2-40B4-BE49-F238E27FC236}">
                <a16:creationId xmlns:a16="http://schemas.microsoft.com/office/drawing/2014/main" id="{EAB4C757-FD17-CD87-6EF1-8ED670D5AC44}"/>
              </a:ext>
            </a:extLst>
          </p:cNvPr>
          <p:cNvSpPr>
            <a:spLocks noGrp="1" noRot="1" noChangeArrowheads="1"/>
          </p:cNvSpPr>
          <p:nvPr>
            <p:ph type="title"/>
          </p:nvPr>
        </p:nvSpPr>
        <p:spPr>
          <a:xfrm>
            <a:off x="762000" y="1676400"/>
            <a:ext cx="7315200" cy="1143000"/>
          </a:xfrm>
        </p:spPr>
        <p:txBody>
          <a:bodyPr/>
          <a:lstStyle/>
          <a:p>
            <a:pPr algn="l" eaLnBrk="1" hangingPunct="1">
              <a:defRPr/>
            </a:pPr>
            <a:r>
              <a:rPr lang="en-US" sz="4000" b="0" dirty="0">
                <a:solidFill>
                  <a:srgbClr val="002060"/>
                </a:solidFill>
                <a:latin typeface="Times New Roman" panose="02020603050405020304" pitchFamily="18" charset="0"/>
                <a:cs typeface="Times New Roman" panose="02020603050405020304" pitchFamily="18" charset="0"/>
              </a:rPr>
              <a:t>CÂU HỎI: </a:t>
            </a:r>
            <a:br>
              <a:rPr lang="en-US" sz="4000" b="0" dirty="0">
                <a:solidFill>
                  <a:srgbClr val="002060"/>
                </a:solidFill>
                <a:latin typeface="Times New Roman" panose="02020603050405020304" pitchFamily="18" charset="0"/>
                <a:cs typeface="Times New Roman" panose="02020603050405020304" pitchFamily="18" charset="0"/>
              </a:rPr>
            </a:br>
            <a:r>
              <a:rPr lang="en-US" sz="4000" b="0" dirty="0">
                <a:solidFill>
                  <a:srgbClr val="002060"/>
                </a:solidFill>
                <a:latin typeface="Times New Roman" panose="02020603050405020304" pitchFamily="18" charset="0"/>
                <a:cs typeface="Times New Roman" panose="02020603050405020304" pitchFamily="18" charset="0"/>
              </a:rPr>
              <a:t>Em </a:t>
            </a:r>
            <a:r>
              <a:rPr lang="en-US" sz="4000" b="0" dirty="0" err="1">
                <a:solidFill>
                  <a:srgbClr val="002060"/>
                </a:solidFill>
                <a:latin typeface="Times New Roman" panose="02020603050405020304" pitchFamily="18" charset="0"/>
                <a:cs typeface="Times New Roman" panose="02020603050405020304" pitchFamily="18" charset="0"/>
              </a:rPr>
              <a:t>và</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bạn</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trai</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có</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trót</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quan</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hệ</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tình</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dục</a:t>
            </a:r>
            <a:r>
              <a:rPr lang="en-US" sz="4000" b="0" dirty="0">
                <a:solidFill>
                  <a:srgbClr val="002060"/>
                </a:solidFill>
                <a:latin typeface="Times New Roman" panose="02020603050405020304" pitchFamily="18" charset="0"/>
                <a:cs typeface="Times New Roman" panose="02020603050405020304" pitchFamily="18" charset="0"/>
              </a:rPr>
              <a:t> 1 </a:t>
            </a:r>
            <a:r>
              <a:rPr lang="en-US" sz="4000" b="0" dirty="0" err="1">
                <a:solidFill>
                  <a:srgbClr val="002060"/>
                </a:solidFill>
                <a:latin typeface="Times New Roman" panose="02020603050405020304" pitchFamily="18" charset="0"/>
                <a:cs typeface="Times New Roman" panose="02020603050405020304" pitchFamily="18" charset="0"/>
              </a:rPr>
              <a:t>lần</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liệu</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có</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mang</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thai</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được</a:t>
            </a:r>
            <a:r>
              <a:rPr lang="en-US" sz="4000" b="0" dirty="0">
                <a:solidFill>
                  <a:srgbClr val="002060"/>
                </a:solidFill>
                <a:latin typeface="Times New Roman" panose="02020603050405020304" pitchFamily="18" charset="0"/>
                <a:cs typeface="Times New Roman" panose="02020603050405020304" pitchFamily="18" charset="0"/>
              </a:rPr>
              <a:t> </a:t>
            </a:r>
            <a:r>
              <a:rPr lang="en-US" sz="4000" b="0" dirty="0" err="1">
                <a:solidFill>
                  <a:srgbClr val="002060"/>
                </a:solidFill>
                <a:latin typeface="Times New Roman" panose="02020603050405020304" pitchFamily="18" charset="0"/>
                <a:cs typeface="Times New Roman" panose="02020603050405020304" pitchFamily="18" charset="0"/>
              </a:rPr>
              <a:t>không</a:t>
            </a:r>
            <a:r>
              <a:rPr lang="en-US" sz="4000" b="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34234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500" fill="hold"/>
                                        <p:tgtEl>
                                          <p:spTgt spid="122882"/>
                                        </p:tgtEl>
                                        <p:attrNameLst>
                                          <p:attrName>ppt_w</p:attrName>
                                        </p:attrNameLst>
                                      </p:cBhvr>
                                      <p:tavLst>
                                        <p:tav tm="0">
                                          <p:val>
                                            <p:fltVal val="0"/>
                                          </p:val>
                                        </p:tav>
                                        <p:tav tm="100000">
                                          <p:val>
                                            <p:strVal val="#ppt_w"/>
                                          </p:val>
                                        </p:tav>
                                      </p:tavLst>
                                    </p:anim>
                                    <p:anim calcmode="lin" valueType="num">
                                      <p:cBhvr>
                                        <p:cTn id="8" dur="500" fill="hold"/>
                                        <p:tgtEl>
                                          <p:spTgt spid="122882"/>
                                        </p:tgtEl>
                                        <p:attrNameLst>
                                          <p:attrName>ppt_h</p:attrName>
                                        </p:attrNameLst>
                                      </p:cBhvr>
                                      <p:tavLst>
                                        <p:tav tm="0">
                                          <p:val>
                                            <p:fltVal val="0"/>
                                          </p:val>
                                        </p:tav>
                                        <p:tav tm="100000">
                                          <p:val>
                                            <p:strVal val="#ppt_h"/>
                                          </p:val>
                                        </p:tav>
                                      </p:tavLst>
                                    </p:anim>
                                    <p:anim calcmode="lin" valueType="num">
                                      <p:cBhvr>
                                        <p:cTn id="9" dur="500" fill="hold"/>
                                        <p:tgtEl>
                                          <p:spTgt spid="122882"/>
                                        </p:tgtEl>
                                        <p:attrNameLst>
                                          <p:attrName>style.rotation</p:attrName>
                                        </p:attrNameLst>
                                      </p:cBhvr>
                                      <p:tavLst>
                                        <p:tav tm="0">
                                          <p:val>
                                            <p:fltVal val="360"/>
                                          </p:val>
                                        </p:tav>
                                        <p:tav tm="100000">
                                          <p:val>
                                            <p:fltVal val="0"/>
                                          </p:val>
                                        </p:tav>
                                      </p:tavLst>
                                    </p:anim>
                                    <p:animEffect transition="in" filter="fade">
                                      <p:cBhvr>
                                        <p:cTn id="10" dur="5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56B1-84C0-7831-EAC6-083ED943FDCE}"/>
              </a:ext>
            </a:extLst>
          </p:cNvPr>
          <p:cNvSpPr>
            <a:spLocks noGrp="1"/>
          </p:cNvSpPr>
          <p:nvPr>
            <p:ph type="title"/>
          </p:nvPr>
        </p:nvSpPr>
        <p:spPr/>
        <p:txBody>
          <a:bodyPr/>
          <a:lstStyle/>
          <a:p>
            <a:r>
              <a:rPr lang="en-US" altLang="en-US">
                <a:solidFill>
                  <a:srgbClr val="FF0000"/>
                </a:solidFill>
                <a:latin typeface="Times New Roman" panose="02020603050405020304" pitchFamily="18" charset="0"/>
                <a:cs typeface="Times New Roman" panose="02020603050405020304" pitchFamily="18" charset="0"/>
              </a:rPr>
              <a:t>Hậu quả của việc quan hệ tình dục trước hôn nhân :</a:t>
            </a:r>
            <a:endParaRPr lang="en-US" altLang="en-US">
              <a:solidFill>
                <a:srgbClr val="FF0000"/>
              </a:solidFill>
            </a:endParaRPr>
          </a:p>
        </p:txBody>
      </p:sp>
      <p:sp>
        <p:nvSpPr>
          <p:cNvPr id="3" name="Content Placeholder 2">
            <a:extLst>
              <a:ext uri="{FF2B5EF4-FFF2-40B4-BE49-F238E27FC236}">
                <a16:creationId xmlns:a16="http://schemas.microsoft.com/office/drawing/2014/main" id="{7FF479C7-1C9F-4EF1-D3BE-A8F060E8D294}"/>
              </a:ext>
            </a:extLst>
          </p:cNvPr>
          <p:cNvSpPr>
            <a:spLocks noGrp="1"/>
          </p:cNvSpPr>
          <p:nvPr>
            <p:ph idx="1"/>
          </p:nvPr>
        </p:nvSpPr>
        <p:spPr/>
        <p:txBody>
          <a:bodyPr/>
          <a:lstStyle/>
          <a:p>
            <a:pPr algn="just"/>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Mang</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thai</a:t>
            </a:r>
            <a:endParaRPr lang="en-US" altLang="en-US" sz="3500" dirty="0">
              <a:solidFill>
                <a:srgbClr val="002060"/>
              </a:solidFill>
              <a:latin typeface="Times New Roman" panose="02020603050405020304" pitchFamily="18" charset="0"/>
              <a:cs typeface="Times New Roman" panose="02020603050405020304" pitchFamily="18" charset="0"/>
            </a:endParaRPr>
          </a:p>
          <a:p>
            <a:pPr algn="just"/>
            <a:r>
              <a:rPr lang="en-US" altLang="en-US" sz="3500" dirty="0" err="1">
                <a:solidFill>
                  <a:srgbClr val="002060"/>
                </a:solidFill>
                <a:latin typeface="Times New Roman" panose="02020603050405020304" pitchFamily="18" charset="0"/>
                <a:cs typeface="Times New Roman" panose="02020603050405020304" pitchFamily="18" charset="0"/>
              </a:rPr>
              <a:t>Mắc</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các</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bệnh</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lây</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truyền</a:t>
            </a:r>
            <a:r>
              <a:rPr lang="en-US" altLang="en-US" sz="3500" dirty="0">
                <a:solidFill>
                  <a:srgbClr val="002060"/>
                </a:solidFill>
                <a:latin typeface="Times New Roman" panose="02020603050405020304" pitchFamily="18" charset="0"/>
                <a:cs typeface="Times New Roman" panose="02020603050405020304" pitchFamily="18" charset="0"/>
              </a:rPr>
              <a:t> qua </a:t>
            </a:r>
            <a:r>
              <a:rPr lang="en-US" altLang="en-US" sz="3500" dirty="0" err="1">
                <a:solidFill>
                  <a:srgbClr val="002060"/>
                </a:solidFill>
                <a:latin typeface="Times New Roman" panose="02020603050405020304" pitchFamily="18" charset="0"/>
                <a:cs typeface="Times New Roman" panose="02020603050405020304" pitchFamily="18" charset="0"/>
              </a:rPr>
              <a:t>đường</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tình</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dục</a:t>
            </a:r>
            <a:r>
              <a:rPr lang="en-US" altLang="en-US" sz="3500" dirty="0">
                <a:solidFill>
                  <a:srgbClr val="002060"/>
                </a:solidFill>
                <a:latin typeface="Times New Roman" panose="02020603050405020304" pitchFamily="18" charset="0"/>
                <a:cs typeface="Times New Roman" panose="02020603050405020304" pitchFamily="18" charset="0"/>
              </a:rPr>
              <a:t>.</a:t>
            </a:r>
          </a:p>
          <a:p>
            <a:pPr algn="just"/>
            <a:r>
              <a:rPr lang="en-US" altLang="en-US" sz="3500" dirty="0" err="1">
                <a:solidFill>
                  <a:srgbClr val="002060"/>
                </a:solidFill>
                <a:latin typeface="Times New Roman" panose="02020603050405020304" pitchFamily="18" charset="0"/>
                <a:cs typeface="Times New Roman" panose="02020603050405020304" pitchFamily="18" charset="0"/>
              </a:rPr>
              <a:t>Trách</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nhiệm</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tài</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chính</a:t>
            </a:r>
            <a:endParaRPr lang="en-US" altLang="en-US" sz="3500" dirty="0">
              <a:solidFill>
                <a:srgbClr val="002060"/>
              </a:solidFill>
              <a:latin typeface="Times New Roman" panose="02020603050405020304" pitchFamily="18" charset="0"/>
              <a:cs typeface="Times New Roman" panose="02020603050405020304" pitchFamily="18" charset="0"/>
            </a:endParaRPr>
          </a:p>
          <a:p>
            <a:pPr algn="just"/>
            <a:r>
              <a:rPr lang="en-US" altLang="en-US" sz="3500" dirty="0" err="1">
                <a:solidFill>
                  <a:srgbClr val="002060"/>
                </a:solidFill>
                <a:latin typeface="Times New Roman" panose="02020603050405020304" pitchFamily="18" charset="0"/>
                <a:cs typeface="Times New Roman" panose="02020603050405020304" pitchFamily="18" charset="0"/>
              </a:rPr>
              <a:t>Hành</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lý</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cảm</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xúc</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có</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những</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thay</a:t>
            </a:r>
            <a:r>
              <a:rPr lang="en-US"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err="1">
                <a:solidFill>
                  <a:srgbClr val="002060"/>
                </a:solidFill>
                <a:latin typeface="Times New Roman" panose="02020603050405020304" pitchFamily="18" charset="0"/>
                <a:cs typeface="Times New Roman" panose="02020603050405020304" pitchFamily="18" charset="0"/>
              </a:rPr>
              <a:t>đổi</a:t>
            </a:r>
            <a:r>
              <a:rPr lang="en-US" altLang="en-US" sz="35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AA54F29-39A4-166E-8D31-73C8E9832BCB}"/>
              </a:ext>
            </a:extLst>
          </p:cNvPr>
          <p:cNvSpPr>
            <a:spLocks noGrp="1"/>
          </p:cNvSpPr>
          <p:nvPr>
            <p:ph type="title"/>
          </p:nvPr>
        </p:nvSpPr>
        <p:spPr/>
        <p:txBody>
          <a:bodyPr/>
          <a:lstStyle/>
          <a:p>
            <a:r>
              <a:rPr lang="en-US" altLang="en-US" sz="3600" dirty="0" err="1">
                <a:solidFill>
                  <a:srgbClr val="FF0000"/>
                </a:solidFill>
                <a:latin typeface="Times New Roman" panose="02020603050405020304" pitchFamily="18" charset="0"/>
                <a:cs typeface="Times New Roman" panose="02020603050405020304" pitchFamily="18" charset="0"/>
              </a:rPr>
              <a:t>Hậu</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quả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về</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mặt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tình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cảm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của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việc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quan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hệ</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tình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dục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trước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hôn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nhân</a:t>
            </a:r>
            <a:r>
              <a:rPr lang="en-US" altLang="en-US" sz="3600" dirty="0">
                <a:solidFill>
                  <a:srgbClr val="FF0000"/>
                </a:solidFill>
                <a:latin typeface="Times New Roman" panose="02020603050405020304" pitchFamily="18" charset="0"/>
                <a:cs typeface="Times New Roman" panose="02020603050405020304" pitchFamily="18" charset="0"/>
              </a:rPr>
              <a:t> :</a:t>
            </a:r>
          </a:p>
        </p:txBody>
      </p:sp>
      <p:sp>
        <p:nvSpPr>
          <p:cNvPr id="34819" name="Content Placeholder 2">
            <a:extLst>
              <a:ext uri="{FF2B5EF4-FFF2-40B4-BE49-F238E27FC236}">
                <a16:creationId xmlns:a16="http://schemas.microsoft.com/office/drawing/2014/main" id="{A6EF38B9-3F80-D267-90CD-A2CC1E4F3705}"/>
              </a:ext>
            </a:extLst>
          </p:cNvPr>
          <p:cNvSpPr>
            <a:spLocks noGrp="1"/>
          </p:cNvSpPr>
          <p:nvPr>
            <p:ph idx="1"/>
          </p:nvPr>
        </p:nvSpPr>
        <p:spPr/>
        <p:txBody>
          <a:bodyPr/>
          <a:lstStyle/>
          <a:p>
            <a:pPr algn="just"/>
            <a:r>
              <a:rPr lang="vi-VN" altLang="en-US" sz="2400" dirty="0">
                <a:solidFill>
                  <a:srgbClr val="002060"/>
                </a:solidFill>
                <a:latin typeface="Times New Roman" panose="02020603050405020304" pitchFamily="18" charset="0"/>
                <a:cs typeface="Times New Roman" panose="02020603050405020304" pitchFamily="18" charset="0"/>
              </a:rPr>
              <a:t>1. Quan hệ tình dục trước hôn nhân dễ làm hai người chia tay. Có một số bạn nữ sợ mất đi người mình yêu mà miễn cưỡng trao tặng cái đáng quý nhất của người con gái, nhưng kết quả lại hoàn toàn trái ngược.</a:t>
            </a:r>
          </a:p>
          <a:p>
            <a:pPr algn="just"/>
            <a:r>
              <a:rPr lang="vi-VN" altLang="en-US" sz="2400" dirty="0">
                <a:solidFill>
                  <a:srgbClr val="002060"/>
                </a:solidFill>
                <a:latin typeface="Times New Roman" panose="02020603050405020304" pitchFamily="18" charset="0"/>
                <a:cs typeface="Times New Roman" panose="02020603050405020304" pitchFamily="18" charset="0"/>
              </a:rPr>
              <a:t>2. Đa phần đàn ông không muốn kết hôn cùng người con gái đã từng có quan hệ </a:t>
            </a:r>
            <a:r>
              <a:rPr lang="en-US" altLang="en-US" sz="2400" dirty="0" err="1">
                <a:solidFill>
                  <a:srgbClr val="002060"/>
                </a:solidFill>
                <a:latin typeface="Times New Roman" panose="02020603050405020304" pitchFamily="18" charset="0"/>
                <a:cs typeface="Times New Roman" panose="02020603050405020304" pitchFamily="18" charset="0"/>
              </a:rPr>
              <a:t>tình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dục</a:t>
            </a:r>
            <a:r>
              <a:rPr lang="vi-VN" altLang="en-US" sz="2400" dirty="0">
                <a:solidFill>
                  <a:srgbClr val="002060"/>
                </a:solidFill>
                <a:latin typeface="Times New Roman" panose="02020603050405020304" pitchFamily="18" charset="0"/>
                <a:cs typeface="Times New Roman" panose="02020603050405020304" pitchFamily="18" charset="0"/>
              </a:rPr>
              <a:t> trước k</a:t>
            </a:r>
            <a:r>
              <a:rPr lang="en-US" altLang="en-US" sz="2400" dirty="0">
                <a:solidFill>
                  <a:srgbClr val="002060"/>
                </a:solidFill>
                <a:latin typeface="Times New Roman" panose="02020603050405020304" pitchFamily="18" charset="0"/>
                <a:cs typeface="Times New Roman" panose="02020603050405020304" pitchFamily="18" charset="0"/>
              </a:rPr>
              <a:t>hi </a:t>
            </a:r>
            <a:r>
              <a:rPr lang="en-US" altLang="en-US" sz="2400" dirty="0" err="1">
                <a:solidFill>
                  <a:srgbClr val="002060"/>
                </a:solidFill>
                <a:latin typeface="Times New Roman" panose="02020603050405020304" pitchFamily="18" charset="0"/>
                <a:cs typeface="Times New Roman" panose="02020603050405020304" pitchFamily="18" charset="0"/>
              </a:rPr>
              <a:t>kết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hôn</a:t>
            </a:r>
            <a:r>
              <a:rPr lang="vi-VN" altLang="en-US" sz="2400" dirty="0">
                <a:solidFill>
                  <a:srgbClr val="002060"/>
                </a:solidFill>
                <a:latin typeface="Times New Roman" panose="02020603050405020304" pitchFamily="18" charset="0"/>
                <a:cs typeface="Times New Roman" panose="02020603050405020304" pitchFamily="18" charset="0"/>
              </a:rPr>
              <a:t>. Cho dù chồng bạn có cao thượng đến đâu nhưng từ sâu thẳm trong nội tâm họ vẫn không muốn sài đồ cũ.</a:t>
            </a:r>
          </a:p>
          <a:p>
            <a:pPr algn="just"/>
            <a:r>
              <a:rPr lang="vi-VN" altLang="en-US" sz="2400" dirty="0">
                <a:solidFill>
                  <a:srgbClr val="002060"/>
                </a:solidFill>
                <a:latin typeface="Times New Roman" panose="02020603050405020304" pitchFamily="18" charset="0"/>
                <a:cs typeface="Times New Roman" panose="02020603050405020304" pitchFamily="18" charset="0"/>
              </a:rPr>
              <a:t>3. Những người con gái quan hệ trước hôn nhân, cuộc sống gia đình sẽ không được vui vẻ trọn vẹn. Số lần quan hệ trước hôn nhân càng nhiều, cuộc sống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tại</a:t>
            </a:r>
            <a:r>
              <a:rPr lang="vi-VN" altLang="en-US" sz="2400" dirty="0">
                <a:solidFill>
                  <a:srgbClr val="002060"/>
                </a:solidFill>
                <a:latin typeface="Times New Roman" panose="02020603050405020304" pitchFamily="18" charset="0"/>
                <a:cs typeface="Times New Roman" panose="02020603050405020304" pitchFamily="18" charset="0"/>
              </a:rPr>
              <a:t> càng trở nên buồn rầu.</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ox(in)">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7" dur="5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22"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a:extLst>
              <a:ext uri="{FF2B5EF4-FFF2-40B4-BE49-F238E27FC236}">
                <a16:creationId xmlns:a16="http://schemas.microsoft.com/office/drawing/2014/main" id="{799DD283-0C74-DEBB-03A0-CC92D7AA4F80}"/>
              </a:ext>
            </a:extLst>
          </p:cNvPr>
          <p:cNvSpPr>
            <a:spLocks noGrp="1"/>
          </p:cNvSpPr>
          <p:nvPr>
            <p:ph idx="1"/>
          </p:nvPr>
        </p:nvSpPr>
        <p:spPr>
          <a:xfrm>
            <a:off x="457200" y="914400"/>
            <a:ext cx="8229600" cy="5943600"/>
          </a:xfrm>
        </p:spPr>
        <p:txBody>
          <a:bodyPr/>
          <a:lstStyle/>
          <a:p>
            <a:pPr algn="just"/>
            <a:r>
              <a:rPr lang="vi-VN" altLang="en-US" sz="2400" dirty="0">
                <a:solidFill>
                  <a:srgbClr val="0B032B"/>
                </a:solidFill>
                <a:latin typeface="Times New Roman" panose="02020603050405020304" pitchFamily="18" charset="0"/>
                <a:cs typeface="Times New Roman" panose="02020603050405020304" pitchFamily="18" charset="0"/>
              </a:rPr>
              <a:t>4. Tỉ lệ li hôn của những con gái quan hệ trước hôn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nhân</a:t>
            </a:r>
            <a:r>
              <a:rPr lang="vi-VN" altLang="en-US" sz="2400" dirty="0">
                <a:solidFill>
                  <a:srgbClr val="0B032B"/>
                </a:solidFill>
                <a:latin typeface="Times New Roman" panose="02020603050405020304" pitchFamily="18" charset="0"/>
                <a:cs typeface="Times New Roman" panose="02020603050405020304" pitchFamily="18" charset="0"/>
              </a:rPr>
              <a:t> cao. Đây là kết quả tự nhiên, cuộc sống hôn nhân không vui vẻ là một trong những nguyên nhân quan trọng của li hôn.</a:t>
            </a:r>
          </a:p>
          <a:p>
            <a:pPr algn="just"/>
            <a:r>
              <a:rPr lang="vi-VN" altLang="en-US" sz="2400" dirty="0">
                <a:solidFill>
                  <a:srgbClr val="0B032B"/>
                </a:solidFill>
                <a:latin typeface="Times New Roman" panose="02020603050405020304" pitchFamily="18" charset="0"/>
                <a:cs typeface="Times New Roman" panose="02020603050405020304" pitchFamily="18" charset="0"/>
              </a:rPr>
              <a:t>5. Phụ nữ quan hệ trước hôn nhân dễ nảy sinh tình trạng ngoại tình.</a:t>
            </a:r>
          </a:p>
          <a:p>
            <a:pPr algn="just"/>
            <a:r>
              <a:rPr lang="vi-VN" altLang="en-US" sz="2400" dirty="0">
                <a:solidFill>
                  <a:srgbClr val="0B032B"/>
                </a:solidFill>
                <a:latin typeface="Times New Roman" panose="02020603050405020304" pitchFamily="18" charset="0"/>
                <a:cs typeface="Times New Roman" panose="02020603050405020304" pitchFamily="18" charset="0"/>
              </a:rPr>
              <a:t>6. Quan hệ trước hôn nhân làm bạn cảm thấy dường như mình mất đi giá trị và kéo theo cuộc hôn nhân không hạnh phúc. Tình dục có thể làm bạn mờ mắt, nhiều người tin tưởng rằng mình đã tìm được tình yêu đích thực, nhưng thực tế lại khiến mối quan hệ hai người chỉ là bắt buộc.</a:t>
            </a:r>
          </a:p>
          <a:p>
            <a:pPr algn="just"/>
            <a:r>
              <a:rPr lang="vi-VN" altLang="en-US" sz="2400" dirty="0">
                <a:solidFill>
                  <a:srgbClr val="0B032B"/>
                </a:solidFill>
                <a:latin typeface="Times New Roman" panose="02020603050405020304" pitchFamily="18" charset="0"/>
                <a:cs typeface="Times New Roman" panose="02020603050405020304" pitchFamily="18" charset="0"/>
              </a:rPr>
              <a:t>7. Tình dục trước hôn nhân sẽ khiến quan hệ sau này không được thỏa mãn</a:t>
            </a:r>
            <a:r>
              <a:rPr lang="en-US" altLang="en-US" sz="2400" dirty="0">
                <a:solidFill>
                  <a:srgbClr val="0B032B"/>
                </a:solidFill>
                <a:latin typeface="Times New Roman" panose="02020603050405020304" pitchFamily="18" charset="0"/>
                <a:cs typeface="Times New Roman" panose="02020603050405020304" pitchFamily="18" charset="0"/>
              </a:rPr>
              <a:t>, </a:t>
            </a:r>
            <a:r>
              <a:rPr lang="vi-VN" altLang="en-US" sz="2400" dirty="0">
                <a:solidFill>
                  <a:srgbClr val="0B032B"/>
                </a:solidFill>
                <a:latin typeface="Times New Roman" panose="02020603050405020304" pitchFamily="18" charset="0"/>
                <a:cs typeface="Times New Roman" panose="02020603050405020304" pitchFamily="18" charset="0"/>
              </a:rPr>
              <a:t>người vợ đã từng quan hệ trước hôn nhân sẽ hoài niệm về </a:t>
            </a:r>
            <a:r>
              <a:rPr lang="en-US" altLang="en-US" sz="2400" dirty="0" err="1">
                <a:solidFill>
                  <a:srgbClr val="0B032B"/>
                </a:solidFill>
                <a:latin typeface="Times New Roman" panose="02020603050405020304" pitchFamily="18" charset="0"/>
                <a:cs typeface="Times New Roman" panose="02020603050405020304" pitchFamily="18" charset="0"/>
              </a:rPr>
              <a:t>người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tình</a:t>
            </a:r>
            <a:r>
              <a:rPr lang="vi-VN" altLang="en-US" sz="2400" dirty="0">
                <a:solidFill>
                  <a:srgbClr val="0B032B"/>
                </a:solidFill>
                <a:latin typeface="Times New Roman" panose="02020603050405020304" pitchFamily="18" charset="0"/>
                <a:cs typeface="Times New Roman" panose="02020603050405020304" pitchFamily="18" charset="0"/>
              </a:rPr>
              <a:t> trước kia, </a:t>
            </a:r>
            <a:r>
              <a:rPr lang="en-US" altLang="en-US" sz="2400" dirty="0" err="1">
                <a:solidFill>
                  <a:srgbClr val="0B032B"/>
                </a:solidFill>
                <a:latin typeface="Times New Roman" panose="02020603050405020304" pitchFamily="18" charset="0"/>
                <a:cs typeface="Times New Roman" panose="02020603050405020304" pitchFamily="18" charset="0"/>
              </a:rPr>
              <a:t>luôn</a:t>
            </a:r>
            <a:r>
              <a:rPr lang="en-US" altLang="en-US" sz="2400" dirty="0">
                <a:solidFill>
                  <a:srgbClr val="0B032B"/>
                </a:solidFill>
                <a:latin typeface="Times New Roman" panose="02020603050405020304" pitchFamily="18" charset="0"/>
                <a:cs typeface="Times New Roman" panose="02020603050405020304" pitchFamily="18" charset="0"/>
              </a:rPr>
              <a:t> </a:t>
            </a:r>
            <a:r>
              <a:rPr lang="vi-VN" altLang="en-US" sz="2400" dirty="0">
                <a:solidFill>
                  <a:srgbClr val="0B032B"/>
                </a:solidFill>
                <a:latin typeface="Times New Roman" panose="02020603050405020304" pitchFamily="18" charset="0"/>
                <a:cs typeface="Times New Roman" panose="02020603050405020304" pitchFamily="18" charset="0"/>
              </a:rPr>
              <a:t>so sánh người chồng mình </a:t>
            </a:r>
            <a:r>
              <a:rPr lang="en-US" altLang="en-US" sz="2400" dirty="0" err="1">
                <a:solidFill>
                  <a:srgbClr val="0B032B"/>
                </a:solidFill>
                <a:latin typeface="Times New Roman" panose="02020603050405020304" pitchFamily="18" charset="0"/>
                <a:cs typeface="Times New Roman" panose="02020603050405020304" pitchFamily="18" charset="0"/>
              </a:rPr>
              <a:t>với</a:t>
            </a:r>
            <a:r>
              <a:rPr lang="en-US" altLang="en-US" sz="2400" dirty="0">
                <a:solidFill>
                  <a:srgbClr val="0B032B"/>
                </a:solidFill>
                <a:latin typeface="Times New Roman" panose="02020603050405020304" pitchFamily="18" charset="0"/>
                <a:cs typeface="Times New Roman" panose="02020603050405020304" pitchFamily="18" charset="0"/>
              </a:rPr>
              <a:t> </a:t>
            </a:r>
            <a:r>
              <a:rPr lang="vi-VN" altLang="en-US" sz="2400" dirty="0">
                <a:solidFill>
                  <a:srgbClr val="0B032B"/>
                </a:solidFill>
                <a:latin typeface="Times New Roman" panose="02020603050405020304" pitchFamily="18" charset="0"/>
                <a:cs typeface="Times New Roman" panose="02020603050405020304" pitchFamily="18" charset="0"/>
              </a:rPr>
              <a:t> người tình cũ</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nên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sẽ</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thường</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xuyên</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cãi</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cọ</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mâu</a:t>
            </a:r>
            <a:r>
              <a:rPr lang="en-US" altLang="en-US" sz="2400" dirty="0">
                <a:solidFill>
                  <a:srgbClr val="0B032B"/>
                </a:solidFill>
                <a:latin typeface="Times New Roman" panose="02020603050405020304" pitchFamily="18" charset="0"/>
                <a:cs typeface="Times New Roman" panose="02020603050405020304" pitchFamily="18" charset="0"/>
              </a:rPr>
              <a:t> </a:t>
            </a:r>
            <a:r>
              <a:rPr lang="en-US" altLang="en-US" sz="2400" dirty="0" err="1">
                <a:solidFill>
                  <a:srgbClr val="0B032B"/>
                </a:solidFill>
                <a:latin typeface="Times New Roman" panose="02020603050405020304" pitchFamily="18" charset="0"/>
                <a:cs typeface="Times New Roman" panose="02020603050405020304" pitchFamily="18" charset="0"/>
              </a:rPr>
              <a:t>thuẫn</a:t>
            </a:r>
            <a:r>
              <a:rPr lang="en-US" altLang="en-US" sz="2400" dirty="0">
                <a:solidFill>
                  <a:srgbClr val="0B032B"/>
                </a:solidFill>
                <a:latin typeface="Times New Roman" panose="02020603050405020304" pitchFamily="18" charset="0"/>
                <a:cs typeface="Times New Roman" panose="02020603050405020304" pitchFamily="18" charset="0"/>
              </a:rPr>
              <a:t>…</a:t>
            </a:r>
            <a:endParaRPr lang="vi-VN" altLang="en-US" sz="2400" dirty="0">
              <a:solidFill>
                <a:srgbClr val="0B032B"/>
              </a:solidFill>
              <a:latin typeface="Times New Roman" panose="02020603050405020304" pitchFamily="18" charset="0"/>
              <a:cs typeface="Times New Roman" panose="02020603050405020304" pitchFamily="18" charset="0"/>
            </a:endParaRPr>
          </a:p>
          <a:p>
            <a:pPr algn="just"/>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checkerboard(across)">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checkerboard(across)">
                                      <p:cBhvr>
                                        <p:cTn id="22"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theme/theme1.xml><?xml version="1.0" encoding="utf-8"?>
<a:theme xmlns:a="http://schemas.openxmlformats.org/drawingml/2006/main" name="13_Stream">
  <a:themeElements>
    <a:clrScheme name="Custom 2">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Stream">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nTime"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nTime" panose="020B7200000000000000"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59</TotalTime>
  <Words>1115</Words>
  <Application>Microsoft Office PowerPoint</Application>
  <PresentationFormat>On-screen Show (4:3)</PresentationFormat>
  <Paragraphs>68</Paragraphs>
  <Slides>22</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22</vt:i4>
      </vt:variant>
      <vt:variant>
        <vt:lpstr>Custom Shows</vt:lpstr>
      </vt:variant>
      <vt:variant>
        <vt:i4>1</vt:i4>
      </vt:variant>
    </vt:vector>
  </HeadingPairs>
  <TitlesOfParts>
    <vt:vector size="31" baseType="lpstr">
      <vt:lpstr>.VnTime</vt:lpstr>
      <vt:lpstr>.VnTimeH</vt:lpstr>
      <vt:lpstr>Arial</vt:lpstr>
      <vt:lpstr>Calibri</vt:lpstr>
      <vt:lpstr>Times New Roman</vt:lpstr>
      <vt:lpstr>Wingdings</vt:lpstr>
      <vt:lpstr>13_Stream</vt:lpstr>
      <vt:lpstr>Office Theme</vt:lpstr>
      <vt:lpstr>TUYÊN TRUYỀN   GIÁO DỤC SỨC KHỎE SINH SẢN Ở TUỔI VỊ THÀNH NIÊN</vt:lpstr>
      <vt:lpstr>III. CÁC BIỆN PHÁP TRÁNH THAI </vt:lpstr>
      <vt:lpstr>Ngăn cản trứng chín và rụng:</vt:lpstr>
      <vt:lpstr>Thắt ống dẫn trứng và ống dẫn tinh</vt:lpstr>
      <vt:lpstr>PowerPoint Presentation</vt:lpstr>
      <vt:lpstr>CÂU HỎI:  Em và bạn trai có trót quan hệ tình dục 1 lần liệu có mang thai được không?</vt:lpstr>
      <vt:lpstr>Hậu quả của việc quan hệ tình dục trước hôn nhân :</vt:lpstr>
      <vt:lpstr>Hậu quả về mặt tình cảm của việc quan hệ tình dục trước hôn nhân :</vt:lpstr>
      <vt:lpstr>PowerPoint Presentation</vt:lpstr>
      <vt:lpstr>PowerPoint Presentation</vt:lpstr>
      <vt:lpstr>XÂM HẠI TÌNH DỤC</vt:lpstr>
      <vt:lpstr>Xử lý khi tình huống xảy ra</vt:lpstr>
      <vt:lpstr>KHÔNG NÊN:</vt:lpstr>
      <vt:lpstr>   Một số hiện tượng đáng chê trách và lên án </vt:lpstr>
      <vt:lpstr>PowerPoint Presentation</vt:lpstr>
      <vt:lpstr>PowerPoint Presentation</vt:lpstr>
      <vt:lpstr>PowerPoint Presentation</vt:lpstr>
      <vt:lpstr>Quan tâm chăm sóc tâm lý trẻ</vt:lpstr>
      <vt:lpstr>Thường xuyên vệ sinh thân thể, bộ phận sinh dục</vt:lpstr>
      <vt:lpstr>PowerPoint Presentation</vt:lpstr>
      <vt:lpstr>Tập thể dục đều đặn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138</cp:revision>
  <dcterms:created xsi:type="dcterms:W3CDTF">2019-11-11T08:21:00Z</dcterms:created>
  <dcterms:modified xsi:type="dcterms:W3CDTF">2024-09-07T00:37:30Z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