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9" r:id="rId4"/>
    <p:sldId id="288" r:id="rId5"/>
    <p:sldId id="289" r:id="rId6"/>
    <p:sldId id="281" r:id="rId7"/>
    <p:sldId id="260" r:id="rId8"/>
    <p:sldId id="262" r:id="rId9"/>
    <p:sldId id="290" r:id="rId10"/>
    <p:sldId id="291" r:id="rId11"/>
    <p:sldId id="292" r:id="rId12"/>
    <p:sldId id="293" r:id="rId13"/>
    <p:sldId id="294" r:id="rId14"/>
    <p:sldId id="295" r:id="rId15"/>
    <p:sldId id="296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E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091" autoAdjust="0"/>
  </p:normalViewPr>
  <p:slideViewPr>
    <p:cSldViewPr>
      <p:cViewPr varScale="1">
        <p:scale>
          <a:sx n="54" d="100"/>
          <a:sy n="54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51F4C-E720-4D1F-A012-A8E1D28A6D13}" type="datetimeFigureOut">
              <a:rPr lang="en-US" smtClean="0"/>
              <a:t>02/10/2024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210C-8954-4545-9490-F73BCFD0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4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62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5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21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28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BTVN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5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5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78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chia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1,3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Võ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Quảng</a:t>
            </a:r>
            <a:r>
              <a:rPr lang="en-US" baseline="0" dirty="0" smtClean="0"/>
              <a:t>)</a:t>
            </a:r>
          </a:p>
          <a:p>
            <a:r>
              <a:rPr lang="en-US" baseline="0" dirty="0" err="1" smtClean="0"/>
              <a:t>Nhóm</a:t>
            </a:r>
            <a:r>
              <a:rPr lang="en-US" baseline="0" dirty="0" smtClean="0"/>
              <a:t> 2,4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Nam (</a:t>
            </a:r>
            <a:r>
              <a:rPr lang="en-US" baseline="0" dirty="0" err="1" smtClean="0"/>
              <a:t>Đoàn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Giỏi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5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39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03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1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3.png"/><Relationship Id="rId7" Type="http://schemas.openxmlformats.org/officeDocument/2006/relationships/image" Target="../media/image30.svg"/><Relationship Id="rId12" Type="http://schemas.openxmlformats.org/officeDocument/2006/relationships/image" Target="../media/image6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61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5.jpeg"/><Relationship Id="rId3" Type="http://schemas.openxmlformats.org/officeDocument/2006/relationships/image" Target="../media/image33.png"/><Relationship Id="rId7" Type="http://schemas.openxmlformats.org/officeDocument/2006/relationships/image" Target="../media/image30.svg"/><Relationship Id="rId12" Type="http://schemas.openxmlformats.org/officeDocument/2006/relationships/image" Target="../media/image6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61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3.png"/><Relationship Id="rId7" Type="http://schemas.openxmlformats.org/officeDocument/2006/relationships/image" Target="../media/image30.svg"/><Relationship Id="rId12" Type="http://schemas.openxmlformats.org/officeDocument/2006/relationships/image" Target="../media/image6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61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3.png"/><Relationship Id="rId7" Type="http://schemas.openxmlformats.org/officeDocument/2006/relationships/image" Target="../media/image30.svg"/><Relationship Id="rId12" Type="http://schemas.openxmlformats.org/officeDocument/2006/relationships/image" Target="../media/image6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61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3.png"/><Relationship Id="rId7" Type="http://schemas.openxmlformats.org/officeDocument/2006/relationships/image" Target="../media/image30.svg"/><Relationship Id="rId12" Type="http://schemas.openxmlformats.org/officeDocument/2006/relationships/image" Target="../media/image6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61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9.sv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61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svg"/><Relationship Id="rId18" Type="http://schemas.openxmlformats.org/officeDocument/2006/relationships/image" Target="../media/image81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8.svg"/><Relationship Id="rId5" Type="http://schemas.openxmlformats.org/officeDocument/2006/relationships/image" Target="../media/image3.png"/><Relationship Id="rId15" Type="http://schemas.openxmlformats.org/officeDocument/2006/relationships/image" Target="../media/image77.svg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openxmlformats.org/officeDocument/2006/relationships/image" Target="../media/image71.svg"/><Relationship Id="rId9" Type="http://schemas.openxmlformats.org/officeDocument/2006/relationships/image" Target="../media/image9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0.svg"/><Relationship Id="rId5" Type="http://schemas.openxmlformats.org/officeDocument/2006/relationships/image" Target="../media/image17.png"/><Relationship Id="rId4" Type="http://schemas.openxmlformats.org/officeDocument/2006/relationships/image" Target="../media/image48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0.svg"/><Relationship Id="rId5" Type="http://schemas.openxmlformats.org/officeDocument/2006/relationships/image" Target="../media/image17.png"/><Relationship Id="rId4" Type="http://schemas.openxmlformats.org/officeDocument/2006/relationships/image" Target="../media/image48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9.sv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61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svg"/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7.png"/><Relationship Id="rId9" Type="http://schemas.openxmlformats.org/officeDocument/2006/relationships/image" Target="../media/image5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7.png"/><Relationship Id="rId5" Type="http://schemas.openxmlformats.org/officeDocument/2006/relationships/image" Target="../media/image48.svg"/><Relationship Id="rId15" Type="http://schemas.openxmlformats.org/officeDocument/2006/relationships/image" Target="../media/image25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30.png"/><Relationship Id="rId14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4.jpeg"/><Relationship Id="rId3" Type="http://schemas.openxmlformats.org/officeDocument/2006/relationships/image" Target="../media/image33.png"/><Relationship Id="rId7" Type="http://schemas.openxmlformats.org/officeDocument/2006/relationships/image" Target="../media/image30.svg"/><Relationship Id="rId12" Type="http://schemas.openxmlformats.org/officeDocument/2006/relationships/image" Target="../media/image6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61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3.png"/><Relationship Id="rId7" Type="http://schemas.openxmlformats.org/officeDocument/2006/relationships/image" Target="../media/image30.svg"/><Relationship Id="rId12" Type="http://schemas.openxmlformats.org/officeDocument/2006/relationships/image" Target="../media/image6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61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1739" y="446055"/>
            <a:ext cx="10902409" cy="139105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87168" y="7254588"/>
            <a:ext cx="7602093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42587" y="-159313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21739" y="7151040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621946" y="623716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946020" y="623716"/>
            <a:ext cx="1050310" cy="911144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278311" y="3058213"/>
            <a:ext cx="3285289" cy="724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6944" y="2207619"/>
            <a:ext cx="9516681" cy="5712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7499542" y="-2840228"/>
            <a:ext cx="3378962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1053" y="156956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8"/>
          <a:srcRect t="1" b="62154"/>
          <a:stretch/>
        </p:blipFill>
        <p:spPr>
          <a:xfrm rot="8179874">
            <a:off x="-3635503" y="-875757"/>
            <a:ext cx="10051930" cy="4118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rcRect t="60717"/>
          <a:stretch/>
        </p:blipFill>
        <p:spPr>
          <a:xfrm rot="8179874">
            <a:off x="11773030" y="7205052"/>
            <a:ext cx="10051930" cy="42746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410200" y="1197501"/>
            <a:ext cx="774796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883874" y="2385411"/>
            <a:ext cx="6297326" cy="102885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99549" y="5444490"/>
            <a:ext cx="78586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5400" dirty="0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5400" dirty="0">
              <a:solidFill>
                <a:srgbClr val="291B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7499542" y="-2840228"/>
            <a:ext cx="3378962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1053" y="156956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8"/>
          <a:srcRect t="1" b="62154"/>
          <a:stretch/>
        </p:blipFill>
        <p:spPr>
          <a:xfrm rot="8179874">
            <a:off x="-3635503" y="-875757"/>
            <a:ext cx="10051930" cy="4118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rcRect t="60717"/>
          <a:stretch/>
        </p:blipFill>
        <p:spPr>
          <a:xfrm rot="8179874">
            <a:off x="11773030" y="7205052"/>
            <a:ext cx="10051930" cy="42746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53000" y="1197501"/>
            <a:ext cx="854365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883874" y="2385411"/>
            <a:ext cx="6297326" cy="102885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95521" y="5590954"/>
            <a:ext cx="78586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5400" dirty="0" err="1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5400" dirty="0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Lao,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5400" dirty="0">
              <a:solidFill>
                <a:srgbClr val="291B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ác phẩm “Quê nội” của nhà văn Võ Quảng | Trường THCS &amp; THPT Nguyễn Tất  Thành - Hà Nộ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89" y="3877607"/>
            <a:ext cx="3802222" cy="571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3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7499542" y="-2840228"/>
            <a:ext cx="3378962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1053" y="156956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8"/>
          <a:srcRect t="1" b="62154"/>
          <a:stretch/>
        </p:blipFill>
        <p:spPr>
          <a:xfrm rot="8179874">
            <a:off x="-3635503" y="-875757"/>
            <a:ext cx="10051930" cy="4118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rcRect t="60717"/>
          <a:stretch/>
        </p:blipFill>
        <p:spPr>
          <a:xfrm rot="8179874">
            <a:off x="11773030" y="7205052"/>
            <a:ext cx="10051930" cy="42746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53000" y="1197501"/>
            <a:ext cx="854365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883874" y="2385411"/>
            <a:ext cx="6297326" cy="102885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95521" y="5590954"/>
            <a:ext cx="78586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5400" dirty="0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5400" dirty="0" err="1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5400" dirty="0" smtClean="0">
              <a:solidFill>
                <a:srgbClr val="291B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just">
              <a:spcBef>
                <a:spcPct val="0"/>
              </a:spcBef>
              <a:buFontTx/>
              <a:buChar char="-"/>
            </a:pPr>
            <a:r>
              <a:rPr lang="en-US" sz="5400" i="1" dirty="0" err="1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5400" i="1" dirty="0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5400" i="1" dirty="0" smtClean="0">
              <a:solidFill>
                <a:srgbClr val="291B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just">
              <a:spcBef>
                <a:spcPct val="0"/>
              </a:spcBef>
              <a:buFontTx/>
              <a:buChar char="-"/>
            </a:pPr>
            <a:r>
              <a:rPr lang="en-US" sz="5400" i="1" dirty="0" err="1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5400" i="1" dirty="0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5400" dirty="0">
              <a:solidFill>
                <a:srgbClr val="291B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7499542" y="-2806319"/>
            <a:ext cx="3378962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1053" y="190865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8"/>
          <a:srcRect t="1" b="62154"/>
          <a:stretch/>
        </p:blipFill>
        <p:spPr>
          <a:xfrm rot="8179874">
            <a:off x="-3635503" y="-875757"/>
            <a:ext cx="10051930" cy="4118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rcRect t="60717"/>
          <a:stretch/>
        </p:blipFill>
        <p:spPr>
          <a:xfrm rot="8179874">
            <a:off x="11773030" y="7205052"/>
            <a:ext cx="10051930" cy="42746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53000" y="1231410"/>
            <a:ext cx="854365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883874" y="2385411"/>
            <a:ext cx="6297326" cy="102885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73908" y="6311394"/>
            <a:ext cx="7858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5400" dirty="0" err="1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5400" dirty="0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400" dirty="0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5400" dirty="0">
              <a:solidFill>
                <a:srgbClr val="291B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2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7499542" y="-2840228"/>
            <a:ext cx="3378962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1053" y="156956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8"/>
          <a:srcRect t="1" b="62154"/>
          <a:stretch/>
        </p:blipFill>
        <p:spPr>
          <a:xfrm rot="8179874">
            <a:off x="-3635503" y="-875757"/>
            <a:ext cx="10051930" cy="4118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rcRect t="60717"/>
          <a:stretch/>
        </p:blipFill>
        <p:spPr>
          <a:xfrm rot="8179874">
            <a:off x="11773030" y="7205052"/>
            <a:ext cx="10051930" cy="42746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53000" y="1197501"/>
            <a:ext cx="854365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Theo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883874" y="2385411"/>
            <a:ext cx="6297326" cy="102885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9999" y="5095066"/>
            <a:ext cx="78586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36482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3"/>
          <a:srcRect b="69685"/>
          <a:stretch/>
        </p:blipFill>
        <p:spPr>
          <a:xfrm rot="8179874">
            <a:off x="-4257616" y="-224438"/>
            <a:ext cx="10051930" cy="3298737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56050" y="7661255"/>
            <a:ext cx="3190252" cy="335816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6962" y="689517"/>
            <a:ext cx="9007444" cy="9752153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42921" y="-262083"/>
            <a:ext cx="10051930" cy="108816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0570" y="1181100"/>
            <a:ext cx="7028521" cy="863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1" lvl="1" algn="just">
              <a:lnSpc>
                <a:spcPts val="7400"/>
              </a:lnSpc>
            </a:pP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5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5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5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5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25551" lvl="1" indent="-685800" algn="just">
              <a:lnSpc>
                <a:spcPts val="7400"/>
              </a:lnSpc>
              <a:buFontTx/>
              <a:buChar char="-"/>
            </a:pPr>
            <a:r>
              <a:rPr lang="en-US" sz="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poster</a:t>
            </a:r>
          </a:p>
          <a:p>
            <a:pPr marL="1225551" lvl="1" indent="-685800" algn="just">
              <a:lnSpc>
                <a:spcPts val="7400"/>
              </a:lnSpc>
              <a:buFontTx/>
              <a:buChar char="-"/>
            </a:pPr>
            <a:r>
              <a:rPr lang="en-US" sz="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25551" lvl="1" indent="-685800" algn="just">
              <a:lnSpc>
                <a:spcPts val="7400"/>
              </a:lnSpc>
              <a:buFontTx/>
              <a:buChar char="-"/>
            </a:pPr>
            <a:r>
              <a:rPr lang="en-US" sz="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25551" lvl="1" indent="-685800" algn="just">
              <a:lnSpc>
                <a:spcPts val="7400"/>
              </a:lnSpc>
              <a:buFontTx/>
              <a:buChar char="-"/>
            </a:pPr>
            <a:r>
              <a:rPr lang="en-US" sz="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25551" lvl="1" indent="-685800" algn="just">
              <a:lnSpc>
                <a:spcPts val="7400"/>
              </a:lnSpc>
              <a:buFontTx/>
              <a:buChar char="-"/>
            </a:pPr>
            <a:r>
              <a:rPr lang="en-US" sz="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66635" y="266700"/>
            <a:ext cx="6259669" cy="92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7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4289033" y="-11713"/>
            <a:ext cx="10902409" cy="72126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r="67287"/>
          <a:stretch/>
        </p:blipFill>
        <p:spPr>
          <a:xfrm rot="5400000">
            <a:off x="12598673" y="3469508"/>
            <a:ext cx="3417272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r="64369"/>
          <a:stretch/>
        </p:blipFill>
        <p:spPr>
          <a:xfrm rot="5400000">
            <a:off x="1999961" y="3841693"/>
            <a:ext cx="3722072" cy="104463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353208" y="2730896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641676" y="5097023"/>
            <a:ext cx="5143500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92280" y="102645"/>
            <a:ext cx="9583743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760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094470C-9E7D-089A-9C03-AC5911286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614243"/>
              </p:ext>
            </p:extLst>
          </p:nvPr>
        </p:nvGraphicFramePr>
        <p:xfrm>
          <a:off x="762000" y="1714500"/>
          <a:ext cx="16764000" cy="830579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342201">
                  <a:extLst>
                    <a:ext uri="{9D8B030D-6E8A-4147-A177-3AD203B41FA5}">
                      <a16:colId xmlns="" xmlns:a16="http://schemas.microsoft.com/office/drawing/2014/main" val="1668915942"/>
                    </a:ext>
                  </a:extLst>
                </a:gridCol>
                <a:gridCol w="8259312">
                  <a:extLst>
                    <a:ext uri="{9D8B030D-6E8A-4147-A177-3AD203B41FA5}">
                      <a16:colId xmlns="" xmlns:a16="http://schemas.microsoft.com/office/drawing/2014/main" val="3006179201"/>
                    </a:ext>
                  </a:extLst>
                </a:gridCol>
                <a:gridCol w="7162487">
                  <a:extLst>
                    <a:ext uri="{9D8B030D-6E8A-4147-A177-3AD203B41FA5}">
                      <a16:colId xmlns="" xmlns:a16="http://schemas.microsoft.com/office/drawing/2014/main" val="935035863"/>
                    </a:ext>
                  </a:extLst>
                </a:gridCol>
              </a:tblGrid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đề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sách (gợi ý)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9366659"/>
                  </a:ext>
                </a:extLst>
              </a:tr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4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8041218"/>
                  </a:ext>
                </a:extLst>
              </a:tr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4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0412399"/>
                  </a:ext>
                </a:extLst>
              </a:tr>
              <a:tr h="1654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Cội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4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nhắm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sổ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581434"/>
                  </a:ext>
                </a:extLst>
              </a:tr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4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783904"/>
                  </a:ext>
                </a:extLst>
              </a:tr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3043167"/>
                  </a:ext>
                </a:extLst>
              </a:tr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4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311623"/>
                  </a:ext>
                </a:extLst>
              </a:tr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viễn</a:t>
                      </a:r>
                      <a:r>
                        <a:rPr lang="en-US" sz="4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1995483"/>
                  </a:ext>
                </a:extLst>
              </a:tr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4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8468305"/>
                  </a:ext>
                </a:extLst>
              </a:tr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09566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72478" y="446812"/>
            <a:ext cx="70285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22124" flipH="1">
            <a:off x="16953261" y="-1610588"/>
            <a:ext cx="266947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2478" y="446812"/>
            <a:ext cx="79429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22124" flipH="1">
            <a:off x="16953261" y="-1610588"/>
            <a:ext cx="2669477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35310" y="1750758"/>
            <a:ext cx="6937090" cy="6934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1436166">
            <a:off x="2068002" y="2801812"/>
            <a:ext cx="510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/>
          <a:srcRect l="30088" r="30673"/>
          <a:stretch/>
        </p:blipFill>
        <p:spPr>
          <a:xfrm>
            <a:off x="9296400" y="-412845"/>
            <a:ext cx="7467600" cy="1069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3"/>
          <a:srcRect b="69685"/>
          <a:stretch/>
        </p:blipFill>
        <p:spPr>
          <a:xfrm rot="8179874">
            <a:off x="-4257616" y="-224438"/>
            <a:ext cx="10051930" cy="3298737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56050" y="7661255"/>
            <a:ext cx="3190252" cy="335816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6962" y="689517"/>
            <a:ext cx="9007444" cy="9752153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42921" y="-262083"/>
            <a:ext cx="10051930" cy="108816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0570" y="1181100"/>
            <a:ext cx="7028521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Cư-rô-ya-na-gi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Tê-sư-cô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Trin-ghi-dơ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Ai-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-ma-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tốp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Sam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Đa-ni-en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Gốt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Thô-mát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L.Phrít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-man);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 descr="Totto-chan bên cửa sổ – Wikipedia tiếng Việ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89517"/>
            <a:ext cx="373332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a Vừa Nhắm Mắt Vừa Mở Cửa Sổ tại Nhà Sách Vĩnh Thụ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41" y="1181100"/>
            <a:ext cx="5049659" cy="799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98658" y="3788279"/>
            <a:ext cx="4139683" cy="614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0" y="7077980"/>
            <a:ext cx="5509047" cy="320902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70A2AE3A-7B84-9E54-8923-85D6889F3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746311"/>
              </p:ext>
            </p:extLst>
          </p:nvPr>
        </p:nvGraphicFramePr>
        <p:xfrm>
          <a:off x="990599" y="1543050"/>
          <a:ext cx="16268699" cy="783336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624014">
                  <a:extLst>
                    <a:ext uri="{9D8B030D-6E8A-4147-A177-3AD203B41FA5}">
                      <a16:colId xmlns="" xmlns:a16="http://schemas.microsoft.com/office/drawing/2014/main" val="262887876"/>
                    </a:ext>
                  </a:extLst>
                </a:gridCol>
                <a:gridCol w="9294108">
                  <a:extLst>
                    <a:ext uri="{9D8B030D-6E8A-4147-A177-3AD203B41FA5}">
                      <a16:colId xmlns="" xmlns:a16="http://schemas.microsoft.com/office/drawing/2014/main" val="3410488543"/>
                    </a:ext>
                  </a:extLst>
                </a:gridCol>
                <a:gridCol w="2746965">
                  <a:extLst>
                    <a:ext uri="{9D8B030D-6E8A-4147-A177-3AD203B41FA5}">
                      <a16:colId xmlns="" xmlns:a16="http://schemas.microsoft.com/office/drawing/2014/main" val="1703390056"/>
                    </a:ext>
                  </a:extLst>
                </a:gridCol>
                <a:gridCol w="2603612">
                  <a:extLst>
                    <a:ext uri="{9D8B030D-6E8A-4147-A177-3AD203B41FA5}">
                      <a16:colId xmlns="" xmlns:a16="http://schemas.microsoft.com/office/drawing/2014/main" val="2273276429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rgbClr val="F3E8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rgbClr val="F3E8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rgbClr val="F3E8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rgbClr val="F3E8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2568107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8861683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708823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đánh giá, nhận định về cuốn sách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245419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sự sáng tạo trong thể hiện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7381786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 thái tự tin, nói năng rõ ràng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823716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72478" y="446812"/>
            <a:ext cx="162868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 flipV="1">
            <a:off x="16459200" y="-897139"/>
            <a:ext cx="2708213" cy="26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05422">
            <a:off x="12233335" y="-5736731"/>
            <a:ext cx="10051930" cy="10881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114410">
            <a:off x="3425801" y="3209233"/>
            <a:ext cx="7160766" cy="63996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287352">
            <a:off x="8973216" y="9262445"/>
            <a:ext cx="2775940" cy="7873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579456" y="283522"/>
            <a:ext cx="1050310" cy="911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246181" y="6970969"/>
            <a:ext cx="4660819" cy="28838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8100000" flipH="1">
            <a:off x="13715913" y="1965613"/>
            <a:ext cx="2024824" cy="312111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70410" y="6409035"/>
            <a:ext cx="6517591" cy="3877966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246182" y="6970970"/>
            <a:ext cx="4660819" cy="2883882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8100000" flipH="1">
            <a:off x="13715914" y="1965614"/>
            <a:ext cx="2024824" cy="3121116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222124" flipH="1">
            <a:off x="15924561" y="-1028701"/>
            <a:ext cx="2669477" cy="411480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246181" y="6970969"/>
            <a:ext cx="4660819" cy="2883882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8100000" flipH="1">
            <a:off x="13715913" y="1965613"/>
            <a:ext cx="2024824" cy="3121116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287352">
            <a:off x="2132350" y="3132491"/>
            <a:ext cx="2775940" cy="7873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248373">
            <a:off x="5027073" y="3511975"/>
            <a:ext cx="4139683" cy="6140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2398" y="268025"/>
            <a:ext cx="10370195" cy="2877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7499542" y="-2840228"/>
            <a:ext cx="3378962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1053" y="156956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8"/>
          <a:srcRect t="1" b="62154"/>
          <a:stretch/>
        </p:blipFill>
        <p:spPr>
          <a:xfrm rot="8179874">
            <a:off x="-3635503" y="-875757"/>
            <a:ext cx="10051930" cy="4118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rcRect t="60717"/>
          <a:stretch/>
        </p:blipFill>
        <p:spPr>
          <a:xfrm rot="8179874">
            <a:off x="11773030" y="7205052"/>
            <a:ext cx="10051930" cy="42746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340704" y="1197501"/>
            <a:ext cx="6817460" cy="208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Ai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885780" y="2387317"/>
            <a:ext cx="6297326" cy="102847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98417" y="6770128"/>
            <a:ext cx="3174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õ Quảng – Wikipedia tiếng Việ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5" y="3675185"/>
            <a:ext cx="4400391" cy="61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7499542" y="-2840228"/>
            <a:ext cx="3378962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1053" y="156956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8"/>
          <a:srcRect t="1" b="62154"/>
          <a:stretch/>
        </p:blipFill>
        <p:spPr>
          <a:xfrm rot="8179874">
            <a:off x="-3635503" y="-875757"/>
            <a:ext cx="10051930" cy="4118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rcRect t="60717"/>
          <a:stretch/>
        </p:blipFill>
        <p:spPr>
          <a:xfrm rot="8179874">
            <a:off x="11773030" y="7205052"/>
            <a:ext cx="10051930" cy="42746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340704" y="1197501"/>
            <a:ext cx="6817460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883874" y="2385411"/>
            <a:ext cx="6297326" cy="102885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44757" y="6606369"/>
            <a:ext cx="3175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541</Words>
  <Application>Microsoft Office PowerPoint</Application>
  <PresentationFormat>Custom</PresentationFormat>
  <Paragraphs>127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Green Cute Illustration Earth Science Class Presentation</dc:title>
  <cp:lastModifiedBy>Microsoft Cop.</cp:lastModifiedBy>
  <cp:revision>35</cp:revision>
  <dcterms:created xsi:type="dcterms:W3CDTF">2006-08-16T00:00:00Z</dcterms:created>
  <dcterms:modified xsi:type="dcterms:W3CDTF">2024-10-02T02:39:00Z</dcterms:modified>
  <dc:identifier>DAFddsMijDE</dc:identifier>
</cp:coreProperties>
</file>