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258" r:id="rId4"/>
    <p:sldId id="265" r:id="rId5"/>
    <p:sldId id="282" r:id="rId6"/>
    <p:sldId id="284" r:id="rId7"/>
    <p:sldId id="286" r:id="rId8"/>
    <p:sldId id="271" r:id="rId9"/>
    <p:sldId id="285" r:id="rId10"/>
    <p:sldId id="283" r:id="rId11"/>
    <p:sldId id="290" r:id="rId12"/>
  </p:sldIdLst>
  <p:sldSz cx="18288000" cy="10287000"/>
  <p:notesSz cx="6858000" cy="9144000"/>
  <p:embeddedFontLst>
    <p:embeddedFont>
      <p:font typeface="微软雅黑" panose="020B0503020204020204" pitchFamily="34" charset="-122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E8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7091" autoAdjust="0"/>
  </p:normalViewPr>
  <p:slideViewPr>
    <p:cSldViewPr>
      <p:cViewPr varScale="1">
        <p:scale>
          <a:sx n="54" d="100"/>
          <a:sy n="54" d="100"/>
        </p:scale>
        <p:origin x="138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51F4C-E720-4D1F-A012-A8E1D28A6D13}" type="datetimeFigureOut">
              <a:rPr lang="en-US" smtClean="0"/>
              <a:t>02/10/2024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F210C-8954-4545-9490-F73BCFD08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4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78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06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02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03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05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97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86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82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73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đổi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54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4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9.svg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image" Target="../media/image7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svg"/><Relationship Id="rId13" Type="http://schemas.openxmlformats.org/officeDocument/2006/relationships/image" Target="../media/image5.svg"/><Relationship Id="rId3" Type="http://schemas.openxmlformats.org/officeDocument/2006/relationships/image" Target="../media/image36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7.svg"/><Relationship Id="rId5" Type="http://schemas.openxmlformats.org/officeDocument/2006/relationships/image" Target="../media/image103.svg"/><Relationship Id="rId15" Type="http://schemas.openxmlformats.org/officeDocument/2006/relationships/image" Target="../media/image77.svg"/><Relationship Id="rId10" Type="http://schemas.openxmlformats.org/officeDocument/2006/relationships/image" Target="../media/image40.png"/><Relationship Id="rId4" Type="http://schemas.openxmlformats.org/officeDocument/2006/relationships/image" Target="../media/image49.png"/><Relationship Id="rId9" Type="http://schemas.openxmlformats.org/officeDocument/2006/relationships/image" Target="../media/image50.pn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1.svg"/><Relationship Id="rId3" Type="http://schemas.openxmlformats.org/officeDocument/2006/relationships/image" Target="../media/image36.png"/><Relationship Id="rId21" Type="http://schemas.openxmlformats.org/officeDocument/2006/relationships/image" Target="../media/image69.svg"/><Relationship Id="rId2" Type="http://schemas.openxmlformats.org/officeDocument/2006/relationships/notesSlide" Target="../notesSlides/notesSlide11.xml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19" Type="http://schemas.openxmlformats.org/officeDocument/2006/relationships/image" Target="../media/image53.png"/><Relationship Id="rId4" Type="http://schemas.openxmlformats.org/officeDocument/2006/relationships/image" Target="../media/image51.png"/><Relationship Id="rId9" Type="http://schemas.openxmlformats.org/officeDocument/2006/relationships/image" Target="../media/image61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3.png"/><Relationship Id="rId8" Type="http://schemas.openxmlformats.org/officeDocument/2006/relationships/image" Target="NULL"/><Relationship Id="rId3" Type="http://schemas.openxmlformats.org/officeDocument/2006/relationships/image" Target="../media/image9.png"/><Relationship Id="rId12" Type="http://schemas.openxmlformats.org/officeDocument/2006/relationships/image" Target="NULL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6" Type="http://schemas.openxmlformats.org/officeDocument/2006/relationships/image" Target="NUL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10.png"/><Relationship Id="rId15" Type="http://schemas.openxmlformats.org/officeDocument/2006/relationships/image" Target="../media/image12.png"/><Relationship Id="rId19" Type="http://schemas.openxmlformats.org/officeDocument/2006/relationships/image" Target="../media/image14.png"/><Relationship Id="rId4" Type="http://schemas.openxmlformats.org/officeDocument/2006/relationships/image" Target="NULL"/><Relationship Id="rId1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svg"/><Relationship Id="rId18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30.sv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svg"/><Relationship Id="rId15" Type="http://schemas.openxmlformats.org/officeDocument/2006/relationships/image" Target="../media/image28.sv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32.sv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13" Type="http://schemas.openxmlformats.org/officeDocument/2006/relationships/image" Target="../media/image27.png"/><Relationship Id="rId1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12" Type="http://schemas.openxmlformats.org/officeDocument/2006/relationships/image" Target="../media/image28.sv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28.png"/><Relationship Id="rId10" Type="http://schemas.openxmlformats.org/officeDocument/2006/relationships/image" Target="../media/image9.svg"/><Relationship Id="rId4" Type="http://schemas.openxmlformats.org/officeDocument/2006/relationships/image" Target="../media/image71.svg"/><Relationship Id="rId9" Type="http://schemas.openxmlformats.org/officeDocument/2006/relationships/image" Target="../media/image5.png"/><Relationship Id="rId14" Type="http://schemas.openxmlformats.org/officeDocument/2006/relationships/image" Target="../media/image75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sv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50.svg"/><Relationship Id="rId5" Type="http://schemas.openxmlformats.org/officeDocument/2006/relationships/image" Target="../media/image32.png"/><Relationship Id="rId4" Type="http://schemas.openxmlformats.org/officeDocument/2006/relationships/image" Target="../media/image4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sv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6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67.sv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.svg"/><Relationship Id="rId18" Type="http://schemas.openxmlformats.org/officeDocument/2006/relationships/image" Target="../media/image79.svg"/><Relationship Id="rId3" Type="http://schemas.openxmlformats.org/officeDocument/2006/relationships/image" Target="../media/image25.png"/><Relationship Id="rId7" Type="http://schemas.openxmlformats.org/officeDocument/2006/relationships/image" Target="../media/image5.png"/><Relationship Id="rId12" Type="http://schemas.openxmlformats.org/officeDocument/2006/relationships/image" Target="../media/image27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8.svg"/><Relationship Id="rId5" Type="http://schemas.openxmlformats.org/officeDocument/2006/relationships/image" Target="../media/image3.png"/><Relationship Id="rId15" Type="http://schemas.openxmlformats.org/officeDocument/2006/relationships/image" Target="../media/image77.svg"/><Relationship Id="rId10" Type="http://schemas.openxmlformats.org/officeDocument/2006/relationships/image" Target="../media/image21.png"/><Relationship Id="rId19" Type="http://schemas.openxmlformats.org/officeDocument/2006/relationships/image" Target="../media/image48.png"/><Relationship Id="rId4" Type="http://schemas.openxmlformats.org/officeDocument/2006/relationships/image" Target="../media/image71.svg"/><Relationship Id="rId9" Type="http://schemas.openxmlformats.org/officeDocument/2006/relationships/image" Target="../media/image9.sv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94.svg"/><Relationship Id="rId4" Type="http://schemas.openxmlformats.org/officeDocument/2006/relationships/image" Target="../media/image38.png"/><Relationship Id="rId9" Type="http://schemas.openxmlformats.org/officeDocument/2006/relationships/image" Target="../media/image6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21739" y="446055"/>
            <a:ext cx="10902409" cy="139105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87168" y="7254588"/>
            <a:ext cx="7602093" cy="82296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5201900" y="0"/>
            <a:ext cx="3086100" cy="10287000"/>
            <a:chOff x="0" y="0"/>
            <a:chExt cx="812800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042587" y="-159313"/>
            <a:ext cx="10446313" cy="104463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521739" y="7151040"/>
            <a:ext cx="5779572" cy="40818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621946" y="623716"/>
            <a:ext cx="4146568" cy="346803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9946020" y="623716"/>
            <a:ext cx="1050310" cy="911144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0278311" y="3058213"/>
            <a:ext cx="3285289" cy="72403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5792" y="2174253"/>
            <a:ext cx="9516681" cy="5712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3"/>
          <p:cNvGrpSpPr/>
          <p:nvPr/>
        </p:nvGrpSpPr>
        <p:grpSpPr>
          <a:xfrm rot="5400000">
            <a:off x="7600950" y="-400050"/>
            <a:ext cx="3086100" cy="18288000"/>
            <a:chOff x="0" y="0"/>
            <a:chExt cx="812800" cy="4816593"/>
          </a:xfrm>
        </p:grpSpPr>
        <p:sp>
          <p:nvSpPr>
            <p:cNvPr id="15" name="Freeform 4"/>
            <p:cNvSpPr/>
            <p:nvPr/>
          </p:nvSpPr>
          <p:spPr>
            <a:xfrm>
              <a:off x="0" y="0"/>
              <a:ext cx="812800" cy="4816592"/>
            </a:xfrm>
            <a:custGeom>
              <a:avLst/>
              <a:gdLst/>
              <a:ahLst/>
              <a:cxnLst/>
              <a:rect l="l" t="t" r="r" b="b"/>
              <a:pathLst>
                <a:path w="812800" h="4816592">
                  <a:moveTo>
                    <a:pt x="0" y="0"/>
                  </a:moveTo>
                  <a:lnTo>
                    <a:pt x="812800" y="0"/>
                  </a:lnTo>
                  <a:lnTo>
                    <a:pt x="81280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1" name="Picture 2"/>
          <p:cNvPicPr>
            <a:picLocks noChangeAspect="1"/>
          </p:cNvPicPr>
          <p:nvPr/>
        </p:nvPicPr>
        <p:blipFill rotWithShape="1">
          <a:blip r:embed="rId3"/>
          <a:srcRect l="46968"/>
          <a:stretch/>
        </p:blipFill>
        <p:spPr>
          <a:xfrm rot="5400000">
            <a:off x="-43953" y="-5002524"/>
            <a:ext cx="5330763" cy="10881657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6938846" y="2019299"/>
            <a:ext cx="3733800" cy="4904827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2398032" y="2019299"/>
            <a:ext cx="3733800" cy="4904827"/>
          </a:xfrm>
          <a:prstGeom prst="rect">
            <a:avLst/>
          </a:prstGeom>
        </p:spPr>
      </p:pic>
      <p:pic>
        <p:nvPicPr>
          <p:cNvPr id="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24000" y="2019300"/>
            <a:ext cx="3733800" cy="49048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3771900"/>
            <a:ext cx="2895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marR="45720" algn="just">
              <a:spcAft>
                <a:spcPts val="1800"/>
              </a:spcAft>
            </a:pPr>
            <a:r>
              <a:rPr lang="vi-VN" sz="4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Tăng thêm kiến thức, hiểu biết</a:t>
            </a:r>
            <a:endParaRPr lang="en-US" sz="4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15200" y="3771900"/>
            <a:ext cx="2971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marR="45720" algn="just">
              <a:spcAft>
                <a:spcPts val="1800"/>
              </a:spcAft>
            </a:pP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Rèn luyện tính nhẫn nại, kiên trì</a:t>
            </a:r>
            <a:endParaRPr lang="en-US" sz="4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45939" y="3771900"/>
            <a:ext cx="2971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marR="45720" algn="just">
              <a:spcAft>
                <a:spcPts val="1800"/>
              </a:spcAft>
            </a:pP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Củng cố tâm hồn, nhân cách</a:t>
            </a:r>
            <a:endParaRPr lang="en-US" sz="4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639800" y="6819900"/>
            <a:ext cx="5798896" cy="4114800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16203385" y="-876300"/>
            <a:ext cx="3363849" cy="4114800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 rotWithShape="1">
          <a:blip r:embed="rId1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r="67287"/>
          <a:stretch/>
        </p:blipFill>
        <p:spPr>
          <a:xfrm rot="5400000">
            <a:off x="3460864" y="3355208"/>
            <a:ext cx="3417272" cy="104463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-204181" y="9214379"/>
            <a:ext cx="1392924" cy="13493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581016" y="9095868"/>
            <a:ext cx="1392924" cy="13493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-432782" y="8302659"/>
            <a:ext cx="1392924" cy="13493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89108" y="634529"/>
            <a:ext cx="66960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09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 rotWithShape="1">
          <a:blip r:embed="rId3"/>
          <a:srcRect b="69685"/>
          <a:stretch/>
        </p:blipFill>
        <p:spPr>
          <a:xfrm rot="8179874">
            <a:off x="-4267683" y="-193690"/>
            <a:ext cx="10051930" cy="32987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39120" y="1151230"/>
            <a:ext cx="5221875" cy="5219700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0" y="5594775"/>
            <a:ext cx="5143500" cy="411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1436166">
            <a:off x="2321050" y="2834520"/>
            <a:ext cx="4119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466117" y="7692003"/>
            <a:ext cx="3190252" cy="335816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2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8100115" y="-342900"/>
            <a:ext cx="9989719" cy="108156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617610" y="1064359"/>
            <a:ext cx="691779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vi-VN" sz="4200" dirty="0">
                <a:solidFill>
                  <a:srgbClr val="202124"/>
                </a:solidFill>
                <a:latin typeface="+mj-lt"/>
              </a:rPr>
              <a:t>Xác định rõ mục đích </a:t>
            </a:r>
            <a:r>
              <a:rPr lang="vi-VN" sz="4200" b="1" dirty="0">
                <a:solidFill>
                  <a:srgbClr val="202124"/>
                </a:solidFill>
                <a:latin typeface="+mj-lt"/>
              </a:rPr>
              <a:t>đọc sách</a:t>
            </a:r>
            <a:r>
              <a:rPr lang="vi-VN" sz="4200" dirty="0">
                <a:solidFill>
                  <a:srgbClr val="202124"/>
                </a:solidFill>
                <a:latin typeface="+mj-lt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vi-VN" sz="4200" dirty="0">
                <a:solidFill>
                  <a:srgbClr val="202124"/>
                </a:solidFill>
                <a:latin typeface="+mj-lt"/>
              </a:rPr>
              <a:t>Lựa chọn </a:t>
            </a:r>
            <a:r>
              <a:rPr lang="vi-VN" sz="4200" b="1" dirty="0">
                <a:solidFill>
                  <a:srgbClr val="202124"/>
                </a:solidFill>
                <a:latin typeface="+mj-lt"/>
              </a:rPr>
              <a:t>sách đọc</a:t>
            </a:r>
            <a:r>
              <a:rPr lang="vi-VN" sz="4200" dirty="0">
                <a:solidFill>
                  <a:srgbClr val="202124"/>
                </a:solidFill>
                <a:latin typeface="+mj-lt"/>
              </a:rPr>
              <a:t> phù hợp.</a:t>
            </a:r>
          </a:p>
          <a:p>
            <a:pPr algn="just">
              <a:buFont typeface="+mj-lt"/>
              <a:buAutoNum type="arabicPeriod"/>
            </a:pPr>
            <a:r>
              <a:rPr lang="vi-VN" sz="4200" dirty="0">
                <a:solidFill>
                  <a:srgbClr val="202124"/>
                </a:solidFill>
                <a:latin typeface="+mj-lt"/>
              </a:rPr>
              <a:t>Rèn luyện kỹ năng tập trung khi </a:t>
            </a:r>
            <a:r>
              <a:rPr lang="vi-VN" sz="4200" b="1" dirty="0">
                <a:solidFill>
                  <a:srgbClr val="202124"/>
                </a:solidFill>
                <a:latin typeface="+mj-lt"/>
              </a:rPr>
              <a:t>đọc sách</a:t>
            </a:r>
            <a:r>
              <a:rPr lang="vi-VN" sz="4200" dirty="0">
                <a:solidFill>
                  <a:srgbClr val="202124"/>
                </a:solidFill>
                <a:latin typeface="+mj-lt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vi-VN" sz="4200" dirty="0">
                <a:solidFill>
                  <a:srgbClr val="202124"/>
                </a:solidFill>
                <a:latin typeface="+mj-lt"/>
              </a:rPr>
              <a:t>Rèn luyện </a:t>
            </a:r>
            <a:r>
              <a:rPr lang="vi-VN" sz="4200" b="1" dirty="0">
                <a:solidFill>
                  <a:srgbClr val="202124"/>
                </a:solidFill>
                <a:latin typeface="+mj-lt"/>
              </a:rPr>
              <a:t>kỹ thuật đọc sách</a:t>
            </a:r>
            <a:r>
              <a:rPr lang="vi-VN" sz="4200" dirty="0">
                <a:solidFill>
                  <a:srgbClr val="202124"/>
                </a:solidFill>
                <a:latin typeface="+mj-lt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vi-VN" sz="4200" dirty="0">
                <a:solidFill>
                  <a:srgbClr val="202124"/>
                </a:solidFill>
                <a:latin typeface="+mj-lt"/>
              </a:rPr>
              <a:t>Chọn môi trường và thời gian </a:t>
            </a:r>
            <a:r>
              <a:rPr lang="vi-VN" sz="4200" b="1" dirty="0">
                <a:solidFill>
                  <a:srgbClr val="202124"/>
                </a:solidFill>
                <a:latin typeface="+mj-lt"/>
              </a:rPr>
              <a:t>đọc hiệu quả</a:t>
            </a:r>
            <a:endParaRPr lang="vi-VN" sz="4200" dirty="0">
              <a:solidFill>
                <a:srgbClr val="202124"/>
              </a:solidFill>
              <a:latin typeface="+mj-lt"/>
            </a:endParaRPr>
          </a:p>
          <a:p>
            <a:pPr algn="just">
              <a:buFont typeface="+mj-lt"/>
              <a:buAutoNum type="arabicPeriod"/>
            </a:pPr>
            <a:r>
              <a:rPr lang="vi-VN" sz="4200" dirty="0">
                <a:solidFill>
                  <a:srgbClr val="202124"/>
                </a:solidFill>
                <a:latin typeface="+mj-lt"/>
              </a:rPr>
              <a:t>Giữ tư duy tích cực khi </a:t>
            </a:r>
            <a:r>
              <a:rPr lang="vi-VN" sz="4200" b="1" dirty="0">
                <a:solidFill>
                  <a:srgbClr val="202124"/>
                </a:solidFill>
                <a:latin typeface="+mj-lt"/>
              </a:rPr>
              <a:t>đọc</a:t>
            </a:r>
            <a:r>
              <a:rPr lang="vi-VN" sz="4200" dirty="0">
                <a:solidFill>
                  <a:srgbClr val="202124"/>
                </a:solidFill>
                <a:latin typeface="+mj-lt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vi-VN" sz="4200" dirty="0">
                <a:solidFill>
                  <a:srgbClr val="202124"/>
                </a:solidFill>
                <a:latin typeface="+mj-lt"/>
              </a:rPr>
              <a:t>Dành thời gian suy nghĩ về những gì đã </a:t>
            </a:r>
            <a:r>
              <a:rPr lang="vi-VN" sz="4200" b="1" dirty="0">
                <a:solidFill>
                  <a:srgbClr val="202124"/>
                </a:solidFill>
                <a:latin typeface="+mj-lt"/>
              </a:rPr>
              <a:t>đọc</a:t>
            </a:r>
            <a:r>
              <a:rPr lang="vi-VN" sz="4200" dirty="0">
                <a:solidFill>
                  <a:srgbClr val="202124"/>
                </a:solidFill>
                <a:latin typeface="+mj-lt"/>
              </a:rPr>
              <a:t> được.</a:t>
            </a:r>
            <a:endParaRPr lang="vi-VN" sz="4200" b="0" i="0" dirty="0">
              <a:solidFill>
                <a:srgbClr val="202124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420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35356"/>
          <a:stretch/>
        </p:blipFill>
        <p:spPr>
          <a:xfrm>
            <a:off x="-2819400" y="2103872"/>
            <a:ext cx="20549515" cy="67364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972464" y="686743"/>
            <a:ext cx="496559" cy="4965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4181780" y="7285431"/>
            <a:ext cx="496559" cy="49655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9465788">
            <a:off x="9842981" y="1603920"/>
            <a:ext cx="2419435" cy="999905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907668">
            <a:off x="15375047" y="198080"/>
            <a:ext cx="2281844" cy="4114800"/>
          </a:xfrm>
          <a:prstGeom prst="rect">
            <a:avLst/>
          </a:prstGeom>
        </p:spPr>
      </p:pic>
      <p:pic>
        <p:nvPicPr>
          <p:cNvPr id="15" name="Picture 7"/>
          <p:cNvPicPr>
            <a:picLocks noChangeAspect="1"/>
          </p:cNvPicPr>
          <p:nvPr/>
        </p:nvPicPr>
        <p:blipFill>
          <a:blip r:embed="rId17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3640615" y="-176148"/>
            <a:ext cx="10446313" cy="10446313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0" y="0"/>
            <a:ext cx="5666422" cy="10287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296349">
            <a:off x="3347022" y="4488629"/>
            <a:ext cx="2828832" cy="46582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019800" y="3260797"/>
            <a:ext cx="11302964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89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929508">
            <a:off x="14461574" y="2399192"/>
            <a:ext cx="5666422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4954954">
            <a:off x="-1312630" y="-1865716"/>
            <a:ext cx="5666422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577851" y="1854820"/>
            <a:ext cx="11269611" cy="825499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612409">
            <a:off x="9264713" y="2055405"/>
            <a:ext cx="2775940" cy="7873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172613" flipH="1">
            <a:off x="6239815" y="7725921"/>
            <a:ext cx="2775940" cy="7873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0" y="8231595"/>
            <a:ext cx="5658501" cy="22138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V="1">
            <a:off x="12040653" y="-78244"/>
            <a:ext cx="5658501" cy="2213889"/>
          </a:xfrm>
          <a:prstGeom prst="rect">
            <a:avLst/>
          </a:prstGeom>
        </p:spPr>
      </p:pic>
      <p:sp>
        <p:nvSpPr>
          <p:cNvPr id="10" name="Freeform 10"/>
          <p:cNvSpPr/>
          <p:nvPr/>
        </p:nvSpPr>
        <p:spPr>
          <a:xfrm rot="21163580">
            <a:off x="511494" y="1387320"/>
            <a:ext cx="3634598" cy="3631195"/>
          </a:xfrm>
          <a:custGeom>
            <a:avLst/>
            <a:gdLst/>
            <a:ahLst/>
            <a:cxnLst/>
            <a:rect l="l" t="t" r="r" b="b"/>
            <a:pathLst>
              <a:path w="3255264" h="3252216">
                <a:moveTo>
                  <a:pt x="3255264" y="3252216"/>
                </a:moveTo>
                <a:lnTo>
                  <a:pt x="0" y="3252216"/>
                </a:lnTo>
                <a:lnTo>
                  <a:pt x="0" y="0"/>
                </a:lnTo>
                <a:lnTo>
                  <a:pt x="3255264" y="0"/>
                </a:lnTo>
                <a:lnTo>
                  <a:pt x="3255264" y="3252216"/>
                </a:lnTo>
                <a:close/>
              </a:path>
            </a:pathLst>
          </a:custGeom>
          <a:blipFill>
            <a:blip r:embed="rId10"/>
            <a:stretch>
              <a:fillRect l="-15" r="-15"/>
            </a:stretch>
          </a:blipFill>
        </p:spPr>
      </p:sp>
      <p:sp>
        <p:nvSpPr>
          <p:cNvPr id="14" name="Freeform 14"/>
          <p:cNvSpPr/>
          <p:nvPr/>
        </p:nvSpPr>
        <p:spPr>
          <a:xfrm rot="478904">
            <a:off x="13941753" y="5457277"/>
            <a:ext cx="3634598" cy="3631195"/>
          </a:xfrm>
          <a:custGeom>
            <a:avLst/>
            <a:gdLst/>
            <a:ahLst/>
            <a:cxnLst/>
            <a:rect l="l" t="t" r="r" b="b"/>
            <a:pathLst>
              <a:path w="3255264" h="3252216">
                <a:moveTo>
                  <a:pt x="3255264" y="3252216"/>
                </a:moveTo>
                <a:lnTo>
                  <a:pt x="0" y="3252216"/>
                </a:lnTo>
                <a:lnTo>
                  <a:pt x="0" y="0"/>
                </a:lnTo>
                <a:lnTo>
                  <a:pt x="3255264" y="0"/>
                </a:lnTo>
                <a:lnTo>
                  <a:pt x="3255264" y="3252216"/>
                </a:lnTo>
                <a:close/>
              </a:path>
            </a:pathLst>
          </a:custGeom>
          <a:blipFill>
            <a:blip r:embed="rId10"/>
            <a:stretch>
              <a:fillRect l="-15" r="-15"/>
            </a:stretch>
          </a:blipFill>
        </p:spPr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3877861" y="1993512"/>
            <a:ext cx="1050310" cy="91114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2834674" y="8081534"/>
            <a:ext cx="1050310" cy="91114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466375" y="831637"/>
            <a:ext cx="1501435" cy="39412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962000" y="3082484"/>
            <a:ext cx="1501435" cy="39412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762980" y="9061237"/>
            <a:ext cx="1501435" cy="39412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654961" y="7307674"/>
            <a:ext cx="1501435" cy="394127"/>
          </a:xfrm>
          <a:prstGeom prst="rect">
            <a:avLst/>
          </a:prstGeom>
        </p:spPr>
      </p:pic>
      <p:pic>
        <p:nvPicPr>
          <p:cNvPr id="1026" name="Picture 2" descr="Các App Đọc Sách Hay Dành Cho Dân &quot;Mọt&quot; Sách. - YBOX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32"/>
          <a:stretch/>
        </p:blipFill>
        <p:spPr bwMode="auto">
          <a:xfrm rot="21207797">
            <a:off x="701784" y="1542903"/>
            <a:ext cx="3244176" cy="322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4 cuốn sách hay giúp bạn mở rộng tầm mắt, khoảng cách tư duy được nới rộng  trong vô tình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0" t="5163"/>
          <a:stretch/>
        </p:blipFill>
        <p:spPr bwMode="auto">
          <a:xfrm rot="499540">
            <a:off x="14060763" y="5677879"/>
            <a:ext cx="3403891" cy="32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19104" y="3312861"/>
            <a:ext cx="10870110" cy="3664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V="1">
            <a:off x="4289033" y="-11713"/>
            <a:ext cx="10902409" cy="721261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5400000">
            <a:off x="7600950" y="-400050"/>
            <a:ext cx="3086100" cy="18288000"/>
            <a:chOff x="0" y="0"/>
            <a:chExt cx="812800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816592"/>
            </a:xfrm>
            <a:custGeom>
              <a:avLst/>
              <a:gdLst/>
              <a:ahLst/>
              <a:cxnLst/>
              <a:rect l="l" t="t" r="r" b="b"/>
              <a:pathLst>
                <a:path w="812800" h="4816592">
                  <a:moveTo>
                    <a:pt x="0" y="0"/>
                  </a:moveTo>
                  <a:lnTo>
                    <a:pt x="812800" y="0"/>
                  </a:lnTo>
                  <a:lnTo>
                    <a:pt x="81280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>
            <a:off x="9084153" y="6984028"/>
            <a:ext cx="10446313" cy="1044631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>
            <a:off x="-1302313" y="6984028"/>
            <a:ext cx="10446313" cy="1044631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641676" y="5143500"/>
            <a:ext cx="3401163" cy="468832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3610927" y="3408257"/>
            <a:ext cx="4293875" cy="35912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641676" y="1028700"/>
            <a:ext cx="1501435" cy="3941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143111" y="2533833"/>
            <a:ext cx="1501435" cy="3941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5757865" y="634573"/>
            <a:ext cx="1501435" cy="3941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5486400" y="8476488"/>
            <a:ext cx="7315200" cy="181051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5175492" y="8297878"/>
            <a:ext cx="1583424" cy="153394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8387691" y="9381744"/>
            <a:ext cx="1392924" cy="134939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1408676" y="8297878"/>
            <a:ext cx="1392924" cy="13493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17412" y="23572"/>
            <a:ext cx="10053175" cy="4834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770409" y="6409034"/>
            <a:ext cx="6517591" cy="3877966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335376" y="342900"/>
            <a:ext cx="6757930" cy="495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31370" y="1104900"/>
            <a:ext cx="3962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398478" y="342900"/>
            <a:ext cx="6757930" cy="4953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29406" y="1104900"/>
            <a:ext cx="445305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530070" y="342900"/>
            <a:ext cx="6757930" cy="4953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960998" y="1104900"/>
            <a:ext cx="445305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</a:pPr>
            <a:r>
              <a:rPr lang="vi-VN" sz="44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Có thể mang đến lớp vài cuốn sách em yêu thích và muốn các bạn cùng đọc.</a:t>
            </a:r>
            <a:endParaRPr lang="en-US" altLang="en-US" sz="4400" kern="0" dirty="0">
              <a:latin typeface="+mj-lt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543300"/>
            <a:ext cx="8722549" cy="8722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222124" flipH="1">
            <a:off x="-624709" y="7056370"/>
            <a:ext cx="2669477" cy="4114800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3246181" y="6970969"/>
            <a:ext cx="4660819" cy="2883882"/>
          </a:xfrm>
          <a:prstGeom prst="rect">
            <a:avLst/>
          </a:prstGeom>
        </p:spPr>
      </p:pic>
      <p:pic>
        <p:nvPicPr>
          <p:cNvPr id="13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8100000" flipH="1">
            <a:off x="1616488" y="8078224"/>
            <a:ext cx="2024824" cy="312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1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 rotWithShape="1">
          <a:blip r:embed="rId3"/>
          <a:srcRect r="53000"/>
          <a:stretch/>
        </p:blipFill>
        <p:spPr>
          <a:xfrm rot="5400000">
            <a:off x="11163298" y="3284073"/>
            <a:ext cx="4724401" cy="108816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0088" r="30088"/>
          <a:stretch/>
        </p:blipFill>
        <p:spPr>
          <a:xfrm>
            <a:off x="1600200" y="419100"/>
            <a:ext cx="7467600" cy="105424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287000" y="1714500"/>
            <a:ext cx="7104506" cy="4648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820400" y="2889580"/>
            <a:ext cx="5410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142421" y="6397726"/>
            <a:ext cx="3363849" cy="4114800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 flipV="1">
            <a:off x="15246857" y="2535188"/>
            <a:ext cx="336384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4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12652665" y="-5181696"/>
            <a:ext cx="10051930" cy="10881657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-2745519" y="6473243"/>
            <a:ext cx="10051930" cy="10881657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13549513" y="-169675"/>
            <a:ext cx="3363849" cy="4114800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8701" y="6490826"/>
            <a:ext cx="3363849" cy="4114800"/>
          </a:xfrm>
          <a:prstGeom prst="rect">
            <a:avLst/>
          </a:prstGeom>
        </p:spPr>
      </p:pic>
      <p:pic>
        <p:nvPicPr>
          <p:cNvPr id="2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20751865">
            <a:off x="1133152" y="528664"/>
            <a:ext cx="3066963" cy="4667851"/>
          </a:xfrm>
          <a:prstGeom prst="rect">
            <a:avLst/>
          </a:prstGeom>
        </p:spPr>
      </p:pic>
      <p:pic>
        <p:nvPicPr>
          <p:cNvPr id="3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20923030">
            <a:off x="4080769" y="4890995"/>
            <a:ext cx="2573241" cy="4091165"/>
          </a:xfrm>
          <a:prstGeom prst="rect">
            <a:avLst/>
          </a:prstGeom>
        </p:spPr>
      </p:pic>
      <p:pic>
        <p:nvPicPr>
          <p:cNvPr id="4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680364">
            <a:off x="7967691" y="4894185"/>
            <a:ext cx="2632181" cy="4184872"/>
          </a:xfrm>
          <a:prstGeom prst="rect">
            <a:avLst/>
          </a:prstGeom>
        </p:spPr>
      </p:pic>
      <p:pic>
        <p:nvPicPr>
          <p:cNvPr id="5" name="Picture 1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1221963">
            <a:off x="11010769" y="743291"/>
            <a:ext cx="3163173" cy="4727570"/>
          </a:xfrm>
          <a:prstGeom prst="rect">
            <a:avLst/>
          </a:prstGeom>
        </p:spPr>
      </p:pic>
      <p:pic>
        <p:nvPicPr>
          <p:cNvPr id="6" name="Picture 1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204085" y="224831"/>
            <a:ext cx="4602496" cy="43434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38196" y="5795409"/>
            <a:ext cx="5724640" cy="39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V="1">
            <a:off x="4289033" y="-11713"/>
            <a:ext cx="10902409" cy="721261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5400000">
            <a:off x="7600950" y="-400050"/>
            <a:ext cx="3086100" cy="18288000"/>
            <a:chOff x="0" y="0"/>
            <a:chExt cx="812800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816592"/>
            </a:xfrm>
            <a:custGeom>
              <a:avLst/>
              <a:gdLst/>
              <a:ahLst/>
              <a:cxnLst/>
              <a:rect l="l" t="t" r="r" b="b"/>
              <a:pathLst>
                <a:path w="812800" h="4816592">
                  <a:moveTo>
                    <a:pt x="0" y="0"/>
                  </a:moveTo>
                  <a:lnTo>
                    <a:pt x="812800" y="0"/>
                  </a:lnTo>
                  <a:lnTo>
                    <a:pt x="81280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>
            <a:off x="9084153" y="6984028"/>
            <a:ext cx="10446313" cy="1044631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>
            <a:off x="-1302313" y="6984028"/>
            <a:ext cx="10446313" cy="1044631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353208" y="2730896"/>
            <a:ext cx="4293875" cy="35912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41676" y="1028700"/>
            <a:ext cx="1501435" cy="3941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143111" y="2533833"/>
            <a:ext cx="1501435" cy="3941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757865" y="634573"/>
            <a:ext cx="1501435" cy="3941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5486400" y="8476488"/>
            <a:ext cx="7315200" cy="181051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5175492" y="8297878"/>
            <a:ext cx="1583424" cy="153394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387691" y="9381744"/>
            <a:ext cx="1392924" cy="134939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1408676" y="8297878"/>
            <a:ext cx="1392924" cy="1349395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439586" y="5323815"/>
            <a:ext cx="3448951" cy="411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52128" y="124562"/>
            <a:ext cx="9583743" cy="42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9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53000"/>
          <a:stretch/>
        </p:blipFill>
        <p:spPr>
          <a:xfrm rot="5400000">
            <a:off x="11163298" y="3284073"/>
            <a:ext cx="4724401" cy="108816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87000" y="2552700"/>
            <a:ext cx="7104506" cy="3505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820400" y="2889580"/>
            <a:ext cx="5410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7851"/>
              </p:ext>
            </p:extLst>
          </p:nvPr>
        </p:nvGraphicFramePr>
        <p:xfrm>
          <a:off x="1277494" y="517438"/>
          <a:ext cx="78486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600">
                  <a:extLst>
                    <a:ext uri="{9D8B030D-6E8A-4147-A177-3AD203B41FA5}">
                      <a16:colId xmlns="" xmlns:a16="http://schemas.microsoft.com/office/drawing/2014/main" val="3513227608"/>
                    </a:ext>
                  </a:extLst>
                </a:gridCol>
              </a:tblGrid>
              <a:tr h="121032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</a:t>
                      </a:r>
                      <a:r>
                        <a:rPr lang="en-US" sz="4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9461571"/>
                  </a:ext>
                </a:extLst>
              </a:tr>
              <a:tr h="3285471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240244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002676"/>
              </p:ext>
            </p:extLst>
          </p:nvPr>
        </p:nvGraphicFramePr>
        <p:xfrm>
          <a:off x="1277494" y="5479731"/>
          <a:ext cx="78486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600">
                  <a:extLst>
                    <a:ext uri="{9D8B030D-6E8A-4147-A177-3AD203B41FA5}">
                      <a16:colId xmlns="" xmlns:a16="http://schemas.microsoft.com/office/drawing/2014/main" val="3513227608"/>
                    </a:ext>
                  </a:extLst>
                </a:gridCol>
              </a:tblGrid>
              <a:tr h="121032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9461571"/>
                  </a:ext>
                </a:extLst>
              </a:tr>
              <a:tr h="3285471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2402444"/>
                  </a:ext>
                </a:extLst>
              </a:tr>
            </a:tbl>
          </a:graphicData>
        </a:graphic>
      </p:graphicFrame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142421" y="6397726"/>
            <a:ext cx="3363849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 flipV="1">
            <a:off x="15709581" y="-1666705"/>
            <a:ext cx="336384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0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178</Words>
  <Application>Microsoft Office PowerPoint</Application>
  <PresentationFormat>Custom</PresentationFormat>
  <Paragraphs>41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微软雅黑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Tosca Green Cute Illustration Earth Science Class Presentation</dc:title>
  <cp:lastModifiedBy>Microsoft Cop.</cp:lastModifiedBy>
  <cp:revision>32</cp:revision>
  <dcterms:created xsi:type="dcterms:W3CDTF">2006-08-16T00:00:00Z</dcterms:created>
  <dcterms:modified xsi:type="dcterms:W3CDTF">2024-10-02T02:38:07Z</dcterms:modified>
  <dc:identifier>DAFddsMijDE</dc:identifier>
</cp:coreProperties>
</file>