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7"/>
  </p:notesMasterIdLst>
  <p:sldIdLst>
    <p:sldId id="300" r:id="rId2"/>
    <p:sldId id="332" r:id="rId3"/>
    <p:sldId id="269" r:id="rId4"/>
    <p:sldId id="270" r:id="rId5"/>
    <p:sldId id="372" r:id="rId6"/>
    <p:sldId id="374" r:id="rId7"/>
    <p:sldId id="375" r:id="rId8"/>
    <p:sldId id="376" r:id="rId9"/>
    <p:sldId id="381" r:id="rId10"/>
    <p:sldId id="380" r:id="rId11"/>
    <p:sldId id="370" r:id="rId12"/>
    <p:sldId id="367" r:id="rId13"/>
    <p:sldId id="382" r:id="rId14"/>
    <p:sldId id="368" r:id="rId15"/>
    <p:sldId id="3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6A09C-6F17-46FD-82C1-56C7E63A604B}" type="doc">
      <dgm:prSet loTypeId="urn:microsoft.com/office/officeart/2005/8/layout/equation2" loCatId="process" qsTypeId="urn:microsoft.com/office/officeart/2005/8/quickstyle/3d1" qsCatId="3D" csTypeId="urn:microsoft.com/office/officeart/2005/8/colors/colorful5" csCatId="colorful" phldr="1"/>
      <dgm:spPr/>
    </dgm:pt>
    <dgm:pt modelId="{31C4B706-9786-4FBD-8421-6CA2FCEE440E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HS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chụp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Anh</a:t>
          </a:r>
        </a:p>
      </dgm:t>
    </dgm:pt>
    <dgm:pt modelId="{34994149-DB84-4F76-8FCD-8780A884E614}" type="parTrans" cxnId="{BB4D75D3-BABD-496A-B2DE-FA63B7DAF772}">
      <dgm:prSet/>
      <dgm:spPr/>
      <dgm:t>
        <a:bodyPr/>
        <a:lstStyle/>
        <a:p>
          <a:endParaRPr lang="en-US"/>
        </a:p>
      </dgm:t>
    </dgm:pt>
    <dgm:pt modelId="{3A742482-DB9B-4B60-B061-D8633629CC2D}" type="sibTrans" cxnId="{BB4D75D3-BABD-496A-B2DE-FA63B7DAF772}">
      <dgm:prSet/>
      <dgm:spPr/>
      <dgm:t>
        <a:bodyPr/>
        <a:lstStyle/>
        <a:p>
          <a:endParaRPr lang="en-US"/>
        </a:p>
      </dgm:t>
    </dgm:pt>
    <dgm:pt modelId="{90A6950F-0DC1-4226-8ED2-C9A80FF5EAFC}">
      <dgm:prSet phldrT="[Text]"/>
      <dgm:spPr>
        <a:solidFill>
          <a:srgbClr val="FF0066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GV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ngợi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khuyến</a:t>
          </a:r>
          <a:r>
            <a:rPr lang="en-US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khích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2FC179-4212-47B3-9A09-CCE1B7611DDB}" type="parTrans" cxnId="{A484F2A7-73B3-46A7-80ED-AF1E507F17B9}">
      <dgm:prSet/>
      <dgm:spPr/>
      <dgm:t>
        <a:bodyPr/>
        <a:lstStyle/>
        <a:p>
          <a:endParaRPr lang="en-US"/>
        </a:p>
      </dgm:t>
    </dgm:pt>
    <dgm:pt modelId="{4CD5CB6F-C8C7-41D8-8276-5779B22BB998}" type="sibTrans" cxnId="{A484F2A7-73B3-46A7-80ED-AF1E507F17B9}">
      <dgm:prSet/>
      <dgm:spPr/>
      <dgm:t>
        <a:bodyPr/>
        <a:lstStyle/>
        <a:p>
          <a:endParaRPr lang="en-US"/>
        </a:p>
      </dgm:t>
    </dgm:pt>
    <dgm:pt modelId="{EA78D7D4-1B3A-4782-B16A-FBED5CC1127E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HS.</a:t>
          </a:r>
        </a:p>
      </dgm:t>
    </dgm:pt>
    <dgm:pt modelId="{125D7AB1-D319-4B2D-BE9B-247525C6E81F}" type="parTrans" cxnId="{A8F3AC16-EEC9-4FEE-BA69-C85FD38C1705}">
      <dgm:prSet/>
      <dgm:spPr/>
      <dgm:t>
        <a:bodyPr/>
        <a:lstStyle/>
        <a:p>
          <a:endParaRPr lang="en-US"/>
        </a:p>
      </dgm:t>
    </dgm:pt>
    <dgm:pt modelId="{36E8C3BD-B1B8-4E10-A470-425F20E35944}" type="sibTrans" cxnId="{A8F3AC16-EEC9-4FEE-BA69-C85FD38C1705}">
      <dgm:prSet/>
      <dgm:spPr/>
      <dgm:t>
        <a:bodyPr/>
        <a:lstStyle/>
        <a:p>
          <a:endParaRPr lang="en-US"/>
        </a:p>
      </dgm:t>
    </dgm:pt>
    <dgm:pt modelId="{E0BEBDBA-1887-40B5-9048-28FECA472FCF}" type="pres">
      <dgm:prSet presAssocID="{7106A09C-6F17-46FD-82C1-56C7E63A604B}" presName="Name0" presStyleCnt="0">
        <dgm:presLayoutVars>
          <dgm:dir/>
          <dgm:resizeHandles val="exact"/>
        </dgm:presLayoutVars>
      </dgm:prSet>
      <dgm:spPr/>
    </dgm:pt>
    <dgm:pt modelId="{2C8596F7-FB58-4C9D-93C5-C9446A43E319}" type="pres">
      <dgm:prSet presAssocID="{7106A09C-6F17-46FD-82C1-56C7E63A604B}" presName="vNodes" presStyleCnt="0"/>
      <dgm:spPr/>
    </dgm:pt>
    <dgm:pt modelId="{04D39054-A09E-48F4-8EF6-332607EA4715}" type="pres">
      <dgm:prSet presAssocID="{31C4B706-9786-4FBD-8421-6CA2FCEE440E}" presName="node" presStyleLbl="node1" presStyleIdx="0" presStyleCnt="3" custScaleX="224292" custScaleY="182427" custLinFactNeighborX="83918" custLinFactNeighborY="-487">
        <dgm:presLayoutVars>
          <dgm:bulletEnabled val="1"/>
        </dgm:presLayoutVars>
      </dgm:prSet>
      <dgm:spPr/>
    </dgm:pt>
    <dgm:pt modelId="{F3B78992-AEBC-4CB1-B4E6-03D1D91BFB9E}" type="pres">
      <dgm:prSet presAssocID="{3A742482-DB9B-4B60-B061-D8633629CC2D}" presName="spacerT" presStyleCnt="0"/>
      <dgm:spPr/>
    </dgm:pt>
    <dgm:pt modelId="{D7CC6F61-451E-45A2-B75E-9962124A33FE}" type="pres">
      <dgm:prSet presAssocID="{3A742482-DB9B-4B60-B061-D8633629CC2D}" presName="sibTrans" presStyleLbl="sibTrans2D1" presStyleIdx="0" presStyleCnt="2" custLinFactX="72876" custLinFactNeighborX="100000" custLinFactNeighborY="-49393"/>
      <dgm:spPr/>
    </dgm:pt>
    <dgm:pt modelId="{8393889E-D200-4A5C-9165-B3FCE7BA1A22}" type="pres">
      <dgm:prSet presAssocID="{3A742482-DB9B-4B60-B061-D8633629CC2D}" presName="spacerB" presStyleCnt="0"/>
      <dgm:spPr/>
    </dgm:pt>
    <dgm:pt modelId="{D50EEBAA-B49D-448E-9CD9-B77B82B5B19E}" type="pres">
      <dgm:prSet presAssocID="{90A6950F-0DC1-4226-8ED2-C9A80FF5EAFC}" presName="node" presStyleLbl="node1" presStyleIdx="1" presStyleCnt="3" custScaleX="234935" custScaleY="182427" custLinFactX="4391" custLinFactNeighborX="100000" custLinFactNeighborY="-44090">
        <dgm:presLayoutVars>
          <dgm:bulletEnabled val="1"/>
        </dgm:presLayoutVars>
      </dgm:prSet>
      <dgm:spPr/>
    </dgm:pt>
    <dgm:pt modelId="{2A927B17-8901-41AA-9AE2-2CCDE2B60F36}" type="pres">
      <dgm:prSet presAssocID="{7106A09C-6F17-46FD-82C1-56C7E63A604B}" presName="sibTransLast" presStyleLbl="sibTrans2D1" presStyleIdx="1" presStyleCnt="2" custAng="52326" custScaleX="139055" custScaleY="126416" custLinFactNeighborX="-22894" custLinFactNeighborY="3033"/>
      <dgm:spPr/>
    </dgm:pt>
    <dgm:pt modelId="{FAF2911E-D3F5-4374-863C-60D577D39541}" type="pres">
      <dgm:prSet presAssocID="{7106A09C-6F17-46FD-82C1-56C7E63A604B}" presName="connectorText" presStyleLbl="sibTrans2D1" presStyleIdx="1" presStyleCnt="2"/>
      <dgm:spPr/>
    </dgm:pt>
    <dgm:pt modelId="{F593DCD3-4A0E-4501-B85A-C0B9B7FE3686}" type="pres">
      <dgm:prSet presAssocID="{7106A09C-6F17-46FD-82C1-56C7E63A604B}" presName="lastNode" presStyleLbl="node1" presStyleIdx="2" presStyleCnt="3" custLinFactX="53723" custLinFactNeighborX="100000" custLinFactNeighborY="-16544">
        <dgm:presLayoutVars>
          <dgm:bulletEnabled val="1"/>
        </dgm:presLayoutVars>
      </dgm:prSet>
      <dgm:spPr/>
    </dgm:pt>
  </dgm:ptLst>
  <dgm:cxnLst>
    <dgm:cxn modelId="{D11DAD0F-6603-4421-A442-F04E0BA3DC26}" type="presOf" srcId="{EA78D7D4-1B3A-4782-B16A-FBED5CC1127E}" destId="{F593DCD3-4A0E-4501-B85A-C0B9B7FE3686}" srcOrd="0" destOrd="0" presId="urn:microsoft.com/office/officeart/2005/8/layout/equation2"/>
    <dgm:cxn modelId="{FE564210-E2C3-45BE-8A23-A96E5DBF8C88}" type="presOf" srcId="{3A742482-DB9B-4B60-B061-D8633629CC2D}" destId="{D7CC6F61-451E-45A2-B75E-9962124A33FE}" srcOrd="0" destOrd="0" presId="urn:microsoft.com/office/officeart/2005/8/layout/equation2"/>
    <dgm:cxn modelId="{A8F3AC16-EEC9-4FEE-BA69-C85FD38C1705}" srcId="{7106A09C-6F17-46FD-82C1-56C7E63A604B}" destId="{EA78D7D4-1B3A-4782-B16A-FBED5CC1127E}" srcOrd="2" destOrd="0" parTransId="{125D7AB1-D319-4B2D-BE9B-247525C6E81F}" sibTransId="{36E8C3BD-B1B8-4E10-A470-425F20E35944}"/>
    <dgm:cxn modelId="{A04AFA21-A295-4D0A-8B15-B553858631DD}" type="presOf" srcId="{90A6950F-0DC1-4226-8ED2-C9A80FF5EAFC}" destId="{D50EEBAA-B49D-448E-9CD9-B77B82B5B19E}" srcOrd="0" destOrd="0" presId="urn:microsoft.com/office/officeart/2005/8/layout/equation2"/>
    <dgm:cxn modelId="{0EE8B62D-5EF2-4D3A-9115-81BCD6B522D5}" type="presOf" srcId="{7106A09C-6F17-46FD-82C1-56C7E63A604B}" destId="{E0BEBDBA-1887-40B5-9048-28FECA472FCF}" srcOrd="0" destOrd="0" presId="urn:microsoft.com/office/officeart/2005/8/layout/equation2"/>
    <dgm:cxn modelId="{8089093A-ACE4-4265-9825-EA31A5DA5712}" type="presOf" srcId="{31C4B706-9786-4FBD-8421-6CA2FCEE440E}" destId="{04D39054-A09E-48F4-8EF6-332607EA4715}" srcOrd="0" destOrd="0" presId="urn:microsoft.com/office/officeart/2005/8/layout/equation2"/>
    <dgm:cxn modelId="{9322B754-8122-4B90-9E4C-0232191DCB63}" type="presOf" srcId="{4CD5CB6F-C8C7-41D8-8276-5779B22BB998}" destId="{2A927B17-8901-41AA-9AE2-2CCDE2B60F36}" srcOrd="0" destOrd="0" presId="urn:microsoft.com/office/officeart/2005/8/layout/equation2"/>
    <dgm:cxn modelId="{A484F2A7-73B3-46A7-80ED-AF1E507F17B9}" srcId="{7106A09C-6F17-46FD-82C1-56C7E63A604B}" destId="{90A6950F-0DC1-4226-8ED2-C9A80FF5EAFC}" srcOrd="1" destOrd="0" parTransId="{2B2FC179-4212-47B3-9A09-CCE1B7611DDB}" sibTransId="{4CD5CB6F-C8C7-41D8-8276-5779B22BB998}"/>
    <dgm:cxn modelId="{BB4D75D3-BABD-496A-B2DE-FA63B7DAF772}" srcId="{7106A09C-6F17-46FD-82C1-56C7E63A604B}" destId="{31C4B706-9786-4FBD-8421-6CA2FCEE440E}" srcOrd="0" destOrd="0" parTransId="{34994149-DB84-4F76-8FCD-8780A884E614}" sibTransId="{3A742482-DB9B-4B60-B061-D8633629CC2D}"/>
    <dgm:cxn modelId="{B36579EB-DA7D-41FF-B989-82D4AA19DE23}" type="presOf" srcId="{4CD5CB6F-C8C7-41D8-8276-5779B22BB998}" destId="{FAF2911E-D3F5-4374-863C-60D577D39541}" srcOrd="1" destOrd="0" presId="urn:microsoft.com/office/officeart/2005/8/layout/equation2"/>
    <dgm:cxn modelId="{F38B3238-DBC6-414A-90CF-398074CC4C43}" type="presParOf" srcId="{E0BEBDBA-1887-40B5-9048-28FECA472FCF}" destId="{2C8596F7-FB58-4C9D-93C5-C9446A43E319}" srcOrd="0" destOrd="0" presId="urn:microsoft.com/office/officeart/2005/8/layout/equation2"/>
    <dgm:cxn modelId="{F8D78581-C5EE-43C0-A5F6-4A99774B667E}" type="presParOf" srcId="{2C8596F7-FB58-4C9D-93C5-C9446A43E319}" destId="{04D39054-A09E-48F4-8EF6-332607EA4715}" srcOrd="0" destOrd="0" presId="urn:microsoft.com/office/officeart/2005/8/layout/equation2"/>
    <dgm:cxn modelId="{CE0AE388-D974-4B28-8F39-D15EA2698D2F}" type="presParOf" srcId="{2C8596F7-FB58-4C9D-93C5-C9446A43E319}" destId="{F3B78992-AEBC-4CB1-B4E6-03D1D91BFB9E}" srcOrd="1" destOrd="0" presId="urn:microsoft.com/office/officeart/2005/8/layout/equation2"/>
    <dgm:cxn modelId="{4362ED78-52DD-4F8D-B01F-28B2484AAD15}" type="presParOf" srcId="{2C8596F7-FB58-4C9D-93C5-C9446A43E319}" destId="{D7CC6F61-451E-45A2-B75E-9962124A33FE}" srcOrd="2" destOrd="0" presId="urn:microsoft.com/office/officeart/2005/8/layout/equation2"/>
    <dgm:cxn modelId="{BA23CFA3-5905-4C1E-ADA1-C0B4446182B3}" type="presParOf" srcId="{2C8596F7-FB58-4C9D-93C5-C9446A43E319}" destId="{8393889E-D200-4A5C-9165-B3FCE7BA1A22}" srcOrd="3" destOrd="0" presId="urn:microsoft.com/office/officeart/2005/8/layout/equation2"/>
    <dgm:cxn modelId="{6677A21E-3D14-46B2-BE17-EC31F6097221}" type="presParOf" srcId="{2C8596F7-FB58-4C9D-93C5-C9446A43E319}" destId="{D50EEBAA-B49D-448E-9CD9-B77B82B5B19E}" srcOrd="4" destOrd="0" presId="urn:microsoft.com/office/officeart/2005/8/layout/equation2"/>
    <dgm:cxn modelId="{5AE46E8F-9AA5-4D1E-832E-5D740A9B2344}" type="presParOf" srcId="{E0BEBDBA-1887-40B5-9048-28FECA472FCF}" destId="{2A927B17-8901-41AA-9AE2-2CCDE2B60F36}" srcOrd="1" destOrd="0" presId="urn:microsoft.com/office/officeart/2005/8/layout/equation2"/>
    <dgm:cxn modelId="{E40A83BD-CA35-4A50-8E80-E207418CF97C}" type="presParOf" srcId="{2A927B17-8901-41AA-9AE2-2CCDE2B60F36}" destId="{FAF2911E-D3F5-4374-863C-60D577D39541}" srcOrd="0" destOrd="0" presId="urn:microsoft.com/office/officeart/2005/8/layout/equation2"/>
    <dgm:cxn modelId="{C607879F-285A-4B2D-A579-40FB7C6D98D7}" type="presParOf" srcId="{E0BEBDBA-1887-40B5-9048-28FECA472FCF}" destId="{F593DCD3-4A0E-4501-B85A-C0B9B7FE3686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39054-A09E-48F4-8EF6-332607EA4715}">
      <dsp:nvSpPr>
        <dsp:cNvPr id="0" name=""/>
        <dsp:cNvSpPr/>
      </dsp:nvSpPr>
      <dsp:spPr>
        <a:xfrm>
          <a:off x="3484325" y="0"/>
          <a:ext cx="2801983" cy="227898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HS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chụp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khóa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Anh</a:t>
          </a:r>
        </a:p>
      </dsp:txBody>
      <dsp:txXfrm>
        <a:off x="3894666" y="333749"/>
        <a:ext cx="1981301" cy="1611484"/>
      </dsp:txXfrm>
    </dsp:sp>
    <dsp:sp modelId="{D7CC6F61-451E-45A2-B75E-9962124A33FE}">
      <dsp:nvSpPr>
        <dsp:cNvPr id="0" name=""/>
        <dsp:cNvSpPr/>
      </dsp:nvSpPr>
      <dsp:spPr>
        <a:xfrm>
          <a:off x="4727287" y="2330811"/>
          <a:ext cx="724569" cy="724569"/>
        </a:xfrm>
        <a:prstGeom prst="mathPlus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823329" y="2607886"/>
        <a:ext cx="532485" cy="170419"/>
      </dsp:txXfrm>
    </dsp:sp>
    <dsp:sp modelId="{D50EEBAA-B49D-448E-9CD9-B77B82B5B19E}">
      <dsp:nvSpPr>
        <dsp:cNvPr id="0" name=""/>
        <dsp:cNvSpPr/>
      </dsp:nvSpPr>
      <dsp:spPr>
        <a:xfrm>
          <a:off x="3673606" y="3162199"/>
          <a:ext cx="2934942" cy="2278982"/>
        </a:xfrm>
        <a:prstGeom prst="ellipse">
          <a:avLst/>
        </a:prstGeom>
        <a:solidFill>
          <a:srgbClr val="FF00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GV</a:t>
          </a:r>
          <a:r>
            <a:rPr lang="en-US" sz="2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2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khen</a:t>
          </a:r>
          <a:r>
            <a:rPr lang="en-US" sz="2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ngợi</a:t>
          </a:r>
          <a:r>
            <a:rPr lang="en-US" sz="2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khuyến</a:t>
          </a:r>
          <a:r>
            <a:rPr lang="en-US" sz="29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khích</a:t>
          </a:r>
          <a:endParaRPr lang="en-US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3418" y="3495948"/>
        <a:ext cx="2075318" cy="1611484"/>
      </dsp:txXfrm>
    </dsp:sp>
    <dsp:sp modelId="{2A927B17-8901-41AA-9AE2-2CCDE2B60F36}">
      <dsp:nvSpPr>
        <dsp:cNvPr id="0" name=""/>
        <dsp:cNvSpPr/>
      </dsp:nvSpPr>
      <dsp:spPr>
        <a:xfrm rot="21328674">
          <a:off x="6639174" y="2228651"/>
          <a:ext cx="986250" cy="5874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639448" y="2353096"/>
        <a:ext cx="810005" cy="352491"/>
      </dsp:txXfrm>
    </dsp:sp>
    <dsp:sp modelId="{F593DCD3-4A0E-4501-B85A-C0B9B7FE3686}">
      <dsp:nvSpPr>
        <dsp:cNvPr id="0" name=""/>
        <dsp:cNvSpPr/>
      </dsp:nvSpPr>
      <dsp:spPr>
        <a:xfrm>
          <a:off x="7935302" y="1080588"/>
          <a:ext cx="2498514" cy="2498514"/>
        </a:xfrm>
        <a:prstGeom prst="ellipse">
          <a:avLst/>
        </a:prstGeom>
        <a:solidFill>
          <a:srgbClr val="FFFF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đánh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HS.</a:t>
          </a:r>
        </a:p>
      </dsp:txBody>
      <dsp:txXfrm>
        <a:off x="8301201" y="1446487"/>
        <a:ext cx="1766716" cy="1766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B3956-C505-4003-A8FF-00DEFD6EF02F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8A6D0-50B7-4192-9825-3B415F5F3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9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08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87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6310-F34E-4A8B-ABD9-5CC67FAD1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D76C8-9178-4594-854C-E5343B9F8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DC092-D661-41BE-953F-00183E1C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8989A-1A0F-46FA-9391-4BA95CE03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D1B11-F373-44F3-97E4-79B15AE2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64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161B2-B008-4FF1-AFE8-769F45674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CFC8E-0D3E-4246-8CB6-59FF788C0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78A50-1C44-46E6-AA3E-334B545C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C498-0DEA-4D29-B4A7-50CA15C3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9A350-C7DA-4249-A81D-4681D2D9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3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200F1-B814-48CD-8F4D-9D57BB3CF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F2BE7-124F-4219-9494-90E087078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AC09-34C1-42A5-8D01-C5878199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42570-113E-46C5-8612-5FF42843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523E6-C5D5-4B0F-B4BD-A6011C63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3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01FF-BF4D-4AFA-9DF9-40FA09AD5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09A08-C8E0-4449-B0D3-462CA416E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4405B-4030-415A-B53E-7DC62B63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40B65-FA2E-4D72-BD60-9806A1AC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F2E02-3A42-4B37-A6E7-88D726C0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8CB3-8AD1-49A1-B910-E15736B3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06D9D-2E99-4270-804A-BA9A08625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42A3E-0431-48D1-A9F9-D8CBE75BC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CE90-EE27-41BA-B1FF-4A2423B2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7A8FB-1DF5-413B-8D1F-07FA3DDD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3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BD96-339D-4834-AEDE-7C0FAA3D6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2E725-12AC-41C7-B588-0B8D7DBCB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383DA-1585-4EB7-B04C-3F848ACFD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53F72-75F3-456D-BFEA-BCD8FC14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A08A2-9235-4ED1-98ED-297F4926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88714-DBD0-46E0-823E-B4BBF7CE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55E40-82B6-4B3C-9482-09B25B8B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D2906-5822-4FB2-B7BB-8F14ED0E0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D6C11-1740-4F56-B0FA-79AB07365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49C2C-A71C-412C-9E46-4ED254048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DEDEB9-8EE9-4CD2-AE7E-3074A4791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420389-668A-4056-9364-79BF95C46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B63109-42B1-47FE-B608-642124A37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0BDD-5DA5-46BD-84CF-EC5E4D9B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5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CE3A-FC64-4062-8E40-3BE81ECE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D9235-4703-4EBE-918F-BE4F2454B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EF4B4-63E4-47BA-9FF3-CDAE5CBAE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5C169-79AF-49CB-BA61-A4A8F3427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0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B9A182-DACD-4631-A692-DAA1EEE4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372A0-14BA-449F-B0E4-E9EAAF59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7431A-0624-499F-BF28-AEF209A4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1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AD1D-F106-4AB3-89FF-1ADDE5946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A2D4C-EAF1-4EAC-AD16-6A91C04BA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46680-EEDE-48B0-B5D8-3AD799F7C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41370-6167-412D-8C1C-692C3CBA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08333-0C71-480B-8DB5-48EB61E4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36619-C6D3-4DFA-9138-E7AE820C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6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C58B6-C935-4A90-949F-83507E10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15CE85-7027-47B2-A2B6-799DC8448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67DB4-164F-4195-B26F-2213A5737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D6CD9-FEF0-40B4-8291-1ECF6E682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6C4D6-2B1F-499D-8365-7CF5F024E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F12EF-AF74-40A3-9F6D-F4B4A784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01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A4CEBA-CFBC-436E-AA69-28F598189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F7529-6923-4E59-8B35-DB20BFC1E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AC38C-65C4-440F-A02A-CB444836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39D24-EFD8-4A69-BC06-DE38A0537BA9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53250-888E-43BC-9962-037FE2F75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AB0A-84C9-4434-BD58-8F9636FD0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B9D53-C8F6-4D72-B9BE-41F4AEC0B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Content Placeholder 10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87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s 7"/>
          <p:cNvSpPr/>
          <p:nvPr/>
        </p:nvSpPr>
        <p:spPr>
          <a:xfrm>
            <a:off x="203200" y="172143"/>
            <a:ext cx="11051539" cy="2687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em"/>
              </a:rPr>
              <a:t>ỦY BAN NHÂN DÂN QUẬN TÂN PHÚ</a:t>
            </a:r>
          </a:p>
        </p:txBody>
      </p:sp>
      <p:sp>
        <p:nvSpPr>
          <p:cNvPr id="9" name="Rectangles 8"/>
          <p:cNvSpPr/>
          <p:nvPr/>
        </p:nvSpPr>
        <p:spPr>
          <a:xfrm>
            <a:off x="993045" y="5181969"/>
            <a:ext cx="638683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dist="38100" dir="2700000" algn="tl" rotWithShape="0">
                    <a:schemeClr val="accent2"/>
                  </a:outerShdw>
                </a:effectLst>
              </a:rPr>
              <a:t>GV. Kim Thoa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F573EC-0F73-48E8-8020-497793D84BA7}"/>
              </a:ext>
            </a:extLst>
          </p:cNvPr>
          <p:cNvSpPr/>
          <p:nvPr/>
        </p:nvSpPr>
        <p:spPr>
          <a:xfrm>
            <a:off x="1562746" y="900567"/>
            <a:ext cx="7797969" cy="69756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733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733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VÕ THỊ SÁU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93868E-2C7E-46EA-BBAC-2EF5C2DF5E9B}"/>
              </a:ext>
            </a:extLst>
          </p:cNvPr>
          <p:cNvSpPr/>
          <p:nvPr/>
        </p:nvSpPr>
        <p:spPr>
          <a:xfrm>
            <a:off x="125487" y="2405452"/>
            <a:ext cx="72543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HỘI THI </a:t>
            </a:r>
            <a:r>
              <a:rPr lang="vi-VN" sz="2800" b="1" dirty="0">
                <a:solidFill>
                  <a:srgbClr val="FF0000"/>
                </a:solidFill>
              </a:rPr>
              <a:t>“THIẾT KẾ</a:t>
            </a:r>
            <a:r>
              <a:rPr lang="en-US" sz="2800" b="1" dirty="0">
                <a:solidFill>
                  <a:srgbClr val="FF0000"/>
                </a:solidFill>
              </a:rPr>
              <a:t> HỌC LIỆU</a:t>
            </a:r>
            <a:r>
              <a:rPr lang="vi-VN" sz="2800" b="1" dirty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C07B45-E96D-49CF-80C9-8D02268CDE32}"/>
              </a:ext>
            </a:extLst>
          </p:cNvPr>
          <p:cNvPicPr/>
          <p:nvPr/>
        </p:nvPicPr>
        <p:blipFill>
          <a:blip r:embed="rId2" cstate="print"/>
          <a:srcRect/>
          <a:stretch/>
        </p:blipFill>
        <p:spPr>
          <a:xfrm>
            <a:off x="4284063" y="150314"/>
            <a:ext cx="3782699" cy="30187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0D465-5223-4DF5-8264-DEB63EE63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0" y="3169086"/>
            <a:ext cx="5446526" cy="353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83D475-2AED-4836-A2D6-027DFEC5A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268" y="3169086"/>
            <a:ext cx="5851952" cy="3538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64144D-1B3A-422A-81DC-AB6E9FD334C8}"/>
              </a:ext>
            </a:extLst>
          </p:cNvPr>
          <p:cNvSpPr/>
          <p:nvPr/>
        </p:nvSpPr>
        <p:spPr>
          <a:xfrm>
            <a:off x="662554" y="799600"/>
            <a:ext cx="3106456" cy="920969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998EB6D-05FD-4A3F-A4EC-9009F5C82A44}"/>
              </a:ext>
            </a:extLst>
          </p:cNvPr>
          <p:cNvSpPr txBox="1"/>
          <p:nvPr/>
        </p:nvSpPr>
        <p:spPr>
          <a:xfrm>
            <a:off x="776694" y="835720"/>
            <a:ext cx="2913284" cy="9209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624D12-4F0E-401E-B7A6-04DAAD863A4C}"/>
              </a:ext>
            </a:extLst>
          </p:cNvPr>
          <p:cNvSpPr/>
          <p:nvPr/>
        </p:nvSpPr>
        <p:spPr>
          <a:xfrm>
            <a:off x="8630458" y="486723"/>
            <a:ext cx="2388804" cy="625754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E2E75E26-95A7-4B20-B470-0E12C41F9B57}"/>
              </a:ext>
            </a:extLst>
          </p:cNvPr>
          <p:cNvSpPr txBox="1"/>
          <p:nvPr/>
        </p:nvSpPr>
        <p:spPr>
          <a:xfrm>
            <a:off x="8946142" y="536805"/>
            <a:ext cx="1990698" cy="6266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360  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9D1FB5D-2344-4032-BFA5-F6FED4B9BDBD}"/>
              </a:ext>
            </a:extLst>
          </p:cNvPr>
          <p:cNvSpPr/>
          <p:nvPr/>
        </p:nvSpPr>
        <p:spPr>
          <a:xfrm rot="5400000" flipV="1">
            <a:off x="9573432" y="1298740"/>
            <a:ext cx="482950" cy="292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1E21B5-2471-46D7-BA98-F9D6B5AD8E4E}"/>
              </a:ext>
            </a:extLst>
          </p:cNvPr>
          <p:cNvSpPr/>
          <p:nvPr/>
        </p:nvSpPr>
        <p:spPr>
          <a:xfrm>
            <a:off x="8206033" y="1870307"/>
            <a:ext cx="3809589" cy="704564"/>
          </a:xfrm>
          <a:prstGeom prst="roundRect">
            <a:avLst/>
          </a:prstGeom>
          <a:solidFill>
            <a:srgbClr val="92D05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B47408D9-9B1D-4D3D-8E1E-8209B42E0354}"/>
              </a:ext>
            </a:extLst>
          </p:cNvPr>
          <p:cNvSpPr txBox="1"/>
          <p:nvPr/>
        </p:nvSpPr>
        <p:spPr>
          <a:xfrm>
            <a:off x="7824589" y="1870307"/>
            <a:ext cx="4150455" cy="6435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52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earning Stationery Banner Background, 7800+ Best Banner Images Free  Download- Pngtree">
            <a:extLst>
              <a:ext uri="{FF2B5EF4-FFF2-40B4-BE49-F238E27FC236}">
                <a16:creationId xmlns:a16="http://schemas.microsoft.com/office/drawing/2014/main" id="{7E21394B-A8AE-4AD9-9B68-BA09969C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B548807-68AA-40AA-989C-66033F88C3D9}"/>
              </a:ext>
            </a:extLst>
          </p:cNvPr>
          <p:cNvSpPr/>
          <p:nvPr/>
        </p:nvSpPr>
        <p:spPr>
          <a:xfrm>
            <a:off x="254000" y="0"/>
            <a:ext cx="2705622" cy="137139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</a:p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GIỜ HỌC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4FF4496-F6BE-434B-A68E-EF6096058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451658"/>
              </p:ext>
            </p:extLst>
          </p:nvPr>
        </p:nvGraphicFramePr>
        <p:xfrm>
          <a:off x="762000" y="533400"/>
          <a:ext cx="109220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C920B59E-DFBB-456B-85A5-C0912B1CD8B3}"/>
              </a:ext>
            </a:extLst>
          </p:cNvPr>
          <p:cNvSpPr/>
          <p:nvPr/>
        </p:nvSpPr>
        <p:spPr>
          <a:xfrm>
            <a:off x="507999" y="2192055"/>
            <a:ext cx="3562959" cy="172859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Padlet</a:t>
            </a:r>
          </a:p>
        </p:txBody>
      </p:sp>
    </p:spTree>
    <p:extLst>
      <p:ext uri="{BB962C8B-B14F-4D97-AF65-F5344CB8AC3E}">
        <p14:creationId xmlns:p14="http://schemas.microsoft.com/office/powerpoint/2010/main" val="33643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10" grpId="0">
        <p:bldAsOne/>
      </p:bldGraphic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chool Subjects Vectors &amp; Illustrations for Free Download | Freepik">
            <a:extLst>
              <a:ext uri="{FF2B5EF4-FFF2-40B4-BE49-F238E27FC236}">
                <a16:creationId xmlns:a16="http://schemas.microsoft.com/office/drawing/2014/main" id="{AAFDBF74-690F-4A41-B7AD-CF138A18B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8" y="3022600"/>
            <a:ext cx="3717195" cy="355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14DAF-9922-4A5D-98E7-E87A5C9AC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3" t="21553" r="2588" b="10685"/>
          <a:stretch/>
        </p:blipFill>
        <p:spPr>
          <a:xfrm>
            <a:off x="-74317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C9C12-6238-48A5-B9C2-638770748BD0}"/>
              </a:ext>
            </a:extLst>
          </p:cNvPr>
          <p:cNvPicPr/>
          <p:nvPr/>
        </p:nvPicPr>
        <p:blipFill>
          <a:blip r:embed="rId4" cstate="print"/>
          <a:srcRect/>
          <a:stretch/>
        </p:blipFill>
        <p:spPr>
          <a:xfrm>
            <a:off x="597494" y="1149728"/>
            <a:ext cx="5156129" cy="3732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050FB-8BCA-4C3E-BCD3-8FFF285F5E1A}"/>
              </a:ext>
            </a:extLst>
          </p:cNvPr>
          <p:cNvPicPr/>
          <p:nvPr/>
        </p:nvPicPr>
        <p:blipFill>
          <a:blip r:embed="rId5" cstate="print"/>
          <a:srcRect/>
          <a:stretch/>
        </p:blipFill>
        <p:spPr>
          <a:xfrm>
            <a:off x="6096000" y="1156317"/>
            <a:ext cx="6086957" cy="373256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64F1EA-8ECB-4096-A1DB-9323A21FCBC8}"/>
              </a:ext>
            </a:extLst>
          </p:cNvPr>
          <p:cNvSpPr/>
          <p:nvPr/>
        </p:nvSpPr>
        <p:spPr>
          <a:xfrm>
            <a:off x="6232759" y="3798950"/>
            <a:ext cx="1553227" cy="764087"/>
          </a:xfrm>
          <a:custGeom>
            <a:avLst/>
            <a:gdLst>
              <a:gd name="connsiteX0" fmla="*/ 1290181 w 1553227"/>
              <a:gd name="connsiteY0" fmla="*/ 187890 h 764087"/>
              <a:gd name="connsiteX1" fmla="*/ 1164921 w 1553227"/>
              <a:gd name="connsiteY1" fmla="*/ 125260 h 764087"/>
              <a:gd name="connsiteX2" fmla="*/ 1052186 w 1553227"/>
              <a:gd name="connsiteY2" fmla="*/ 62630 h 764087"/>
              <a:gd name="connsiteX3" fmla="*/ 1002082 w 1553227"/>
              <a:gd name="connsiteY3" fmla="*/ 50104 h 764087"/>
              <a:gd name="connsiteX4" fmla="*/ 914400 w 1553227"/>
              <a:gd name="connsiteY4" fmla="*/ 25052 h 764087"/>
              <a:gd name="connsiteX5" fmla="*/ 789140 w 1553227"/>
              <a:gd name="connsiteY5" fmla="*/ 12526 h 764087"/>
              <a:gd name="connsiteX6" fmla="*/ 739036 w 1553227"/>
              <a:gd name="connsiteY6" fmla="*/ 0 h 764087"/>
              <a:gd name="connsiteX7" fmla="*/ 551145 w 1553227"/>
              <a:gd name="connsiteY7" fmla="*/ 12526 h 764087"/>
              <a:gd name="connsiteX8" fmla="*/ 513567 w 1553227"/>
              <a:gd name="connsiteY8" fmla="*/ 25052 h 764087"/>
              <a:gd name="connsiteX9" fmla="*/ 425885 w 1553227"/>
              <a:gd name="connsiteY9" fmla="*/ 37578 h 764087"/>
              <a:gd name="connsiteX10" fmla="*/ 338203 w 1553227"/>
              <a:gd name="connsiteY10" fmla="*/ 62630 h 764087"/>
              <a:gd name="connsiteX11" fmla="*/ 263047 w 1553227"/>
              <a:gd name="connsiteY11" fmla="*/ 75156 h 764087"/>
              <a:gd name="connsiteX12" fmla="*/ 225469 w 1553227"/>
              <a:gd name="connsiteY12" fmla="*/ 87682 h 764087"/>
              <a:gd name="connsiteX13" fmla="*/ 175364 w 1553227"/>
              <a:gd name="connsiteY13" fmla="*/ 100208 h 764087"/>
              <a:gd name="connsiteX14" fmla="*/ 87682 w 1553227"/>
              <a:gd name="connsiteY14" fmla="*/ 162838 h 764087"/>
              <a:gd name="connsiteX15" fmla="*/ 50104 w 1553227"/>
              <a:gd name="connsiteY15" fmla="*/ 200416 h 764087"/>
              <a:gd name="connsiteX16" fmla="*/ 12526 w 1553227"/>
              <a:gd name="connsiteY16" fmla="*/ 288098 h 764087"/>
              <a:gd name="connsiteX17" fmla="*/ 0 w 1553227"/>
              <a:gd name="connsiteY17" fmla="*/ 325677 h 764087"/>
              <a:gd name="connsiteX18" fmla="*/ 12526 w 1553227"/>
              <a:gd name="connsiteY18" fmla="*/ 438411 h 764087"/>
              <a:gd name="connsiteX19" fmla="*/ 25052 w 1553227"/>
              <a:gd name="connsiteY19" fmla="*/ 475989 h 764087"/>
              <a:gd name="connsiteX20" fmla="*/ 75156 w 1553227"/>
              <a:gd name="connsiteY20" fmla="*/ 513567 h 764087"/>
              <a:gd name="connsiteX21" fmla="*/ 162838 w 1553227"/>
              <a:gd name="connsiteY21" fmla="*/ 563671 h 764087"/>
              <a:gd name="connsiteX22" fmla="*/ 200417 w 1553227"/>
              <a:gd name="connsiteY22" fmla="*/ 588723 h 764087"/>
              <a:gd name="connsiteX23" fmla="*/ 250521 w 1553227"/>
              <a:gd name="connsiteY23" fmla="*/ 613775 h 764087"/>
              <a:gd name="connsiteX24" fmla="*/ 288099 w 1553227"/>
              <a:gd name="connsiteY24" fmla="*/ 638827 h 764087"/>
              <a:gd name="connsiteX25" fmla="*/ 325677 w 1553227"/>
              <a:gd name="connsiteY25" fmla="*/ 651353 h 764087"/>
              <a:gd name="connsiteX26" fmla="*/ 413359 w 1553227"/>
              <a:gd name="connsiteY26" fmla="*/ 688931 h 764087"/>
              <a:gd name="connsiteX27" fmla="*/ 463463 w 1553227"/>
              <a:gd name="connsiteY27" fmla="*/ 701457 h 764087"/>
              <a:gd name="connsiteX28" fmla="*/ 551145 w 1553227"/>
              <a:gd name="connsiteY28" fmla="*/ 739035 h 764087"/>
              <a:gd name="connsiteX29" fmla="*/ 651354 w 1553227"/>
              <a:gd name="connsiteY29" fmla="*/ 751561 h 764087"/>
              <a:gd name="connsiteX30" fmla="*/ 701458 w 1553227"/>
              <a:gd name="connsiteY30" fmla="*/ 764087 h 764087"/>
              <a:gd name="connsiteX31" fmla="*/ 1064712 w 1553227"/>
              <a:gd name="connsiteY31" fmla="*/ 739035 h 764087"/>
              <a:gd name="connsiteX32" fmla="*/ 1127343 w 1553227"/>
              <a:gd name="connsiteY32" fmla="*/ 713983 h 764087"/>
              <a:gd name="connsiteX33" fmla="*/ 1177447 w 1553227"/>
              <a:gd name="connsiteY33" fmla="*/ 701457 h 764087"/>
              <a:gd name="connsiteX34" fmla="*/ 1227551 w 1553227"/>
              <a:gd name="connsiteY34" fmla="*/ 676405 h 764087"/>
              <a:gd name="connsiteX35" fmla="*/ 1290181 w 1553227"/>
              <a:gd name="connsiteY35" fmla="*/ 651353 h 764087"/>
              <a:gd name="connsiteX36" fmla="*/ 1327759 w 1553227"/>
              <a:gd name="connsiteY36" fmla="*/ 613775 h 764087"/>
              <a:gd name="connsiteX37" fmla="*/ 1377863 w 1553227"/>
              <a:gd name="connsiteY37" fmla="*/ 588723 h 764087"/>
              <a:gd name="connsiteX38" fmla="*/ 1415441 w 1553227"/>
              <a:gd name="connsiteY38" fmla="*/ 538619 h 764087"/>
              <a:gd name="connsiteX39" fmla="*/ 1427967 w 1553227"/>
              <a:gd name="connsiteY39" fmla="*/ 501041 h 764087"/>
              <a:gd name="connsiteX40" fmla="*/ 1490597 w 1553227"/>
              <a:gd name="connsiteY40" fmla="*/ 413359 h 764087"/>
              <a:gd name="connsiteX41" fmla="*/ 1528175 w 1553227"/>
              <a:gd name="connsiteY41" fmla="*/ 350729 h 764087"/>
              <a:gd name="connsiteX42" fmla="*/ 1553227 w 1553227"/>
              <a:gd name="connsiteY42" fmla="*/ 250520 h 764087"/>
              <a:gd name="connsiteX43" fmla="*/ 1540701 w 1553227"/>
              <a:gd name="connsiteY43" fmla="*/ 175364 h 764087"/>
              <a:gd name="connsiteX44" fmla="*/ 1465545 w 1553227"/>
              <a:gd name="connsiteY44" fmla="*/ 162838 h 764087"/>
              <a:gd name="connsiteX45" fmla="*/ 1365337 w 1553227"/>
              <a:gd name="connsiteY45" fmla="*/ 150312 h 764087"/>
              <a:gd name="connsiteX46" fmla="*/ 1327759 w 1553227"/>
              <a:gd name="connsiteY46" fmla="*/ 137786 h 764087"/>
              <a:gd name="connsiteX47" fmla="*/ 1027134 w 1553227"/>
              <a:gd name="connsiteY47" fmla="*/ 125260 h 764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553227" h="764087">
                <a:moveTo>
                  <a:pt x="1290181" y="187890"/>
                </a:moveTo>
                <a:cubicBezTo>
                  <a:pt x="1115985" y="83372"/>
                  <a:pt x="1335386" y="210492"/>
                  <a:pt x="1164921" y="125260"/>
                </a:cubicBezTo>
                <a:cubicBezTo>
                  <a:pt x="1126471" y="106035"/>
                  <a:pt x="1091217" y="80644"/>
                  <a:pt x="1052186" y="62630"/>
                </a:cubicBezTo>
                <a:cubicBezTo>
                  <a:pt x="1036555" y="55416"/>
                  <a:pt x="1018635" y="54833"/>
                  <a:pt x="1002082" y="50104"/>
                </a:cubicBezTo>
                <a:cubicBezTo>
                  <a:pt x="966391" y="39907"/>
                  <a:pt x="953558" y="30646"/>
                  <a:pt x="914400" y="25052"/>
                </a:cubicBezTo>
                <a:cubicBezTo>
                  <a:pt x="872860" y="19118"/>
                  <a:pt x="830893" y="16701"/>
                  <a:pt x="789140" y="12526"/>
                </a:cubicBezTo>
                <a:cubicBezTo>
                  <a:pt x="772439" y="8351"/>
                  <a:pt x="756251" y="0"/>
                  <a:pt x="739036" y="0"/>
                </a:cubicBezTo>
                <a:cubicBezTo>
                  <a:pt x="676267" y="0"/>
                  <a:pt x="613530" y="5594"/>
                  <a:pt x="551145" y="12526"/>
                </a:cubicBezTo>
                <a:cubicBezTo>
                  <a:pt x="538022" y="13984"/>
                  <a:pt x="526514" y="22463"/>
                  <a:pt x="513567" y="25052"/>
                </a:cubicBezTo>
                <a:cubicBezTo>
                  <a:pt x="484616" y="30842"/>
                  <a:pt x="455112" y="33403"/>
                  <a:pt x="425885" y="37578"/>
                </a:cubicBezTo>
                <a:cubicBezTo>
                  <a:pt x="390070" y="49516"/>
                  <a:pt x="377524" y="54766"/>
                  <a:pt x="338203" y="62630"/>
                </a:cubicBezTo>
                <a:cubicBezTo>
                  <a:pt x="313299" y="67611"/>
                  <a:pt x="287840" y="69646"/>
                  <a:pt x="263047" y="75156"/>
                </a:cubicBezTo>
                <a:cubicBezTo>
                  <a:pt x="250158" y="78020"/>
                  <a:pt x="238165" y="84055"/>
                  <a:pt x="225469" y="87682"/>
                </a:cubicBezTo>
                <a:cubicBezTo>
                  <a:pt x="208916" y="92411"/>
                  <a:pt x="192066" y="96033"/>
                  <a:pt x="175364" y="100208"/>
                </a:cubicBezTo>
                <a:cubicBezTo>
                  <a:pt x="145624" y="120035"/>
                  <a:pt x="114872" y="139533"/>
                  <a:pt x="87682" y="162838"/>
                </a:cubicBezTo>
                <a:cubicBezTo>
                  <a:pt x="74232" y="174366"/>
                  <a:pt x="62630" y="187890"/>
                  <a:pt x="50104" y="200416"/>
                </a:cubicBezTo>
                <a:cubicBezTo>
                  <a:pt x="20727" y="288547"/>
                  <a:pt x="58963" y="179744"/>
                  <a:pt x="12526" y="288098"/>
                </a:cubicBezTo>
                <a:cubicBezTo>
                  <a:pt x="7325" y="300234"/>
                  <a:pt x="4175" y="313151"/>
                  <a:pt x="0" y="325677"/>
                </a:cubicBezTo>
                <a:cubicBezTo>
                  <a:pt x="4175" y="363255"/>
                  <a:pt x="6310" y="401116"/>
                  <a:pt x="12526" y="438411"/>
                </a:cubicBezTo>
                <a:cubicBezTo>
                  <a:pt x="14697" y="451435"/>
                  <a:pt x="16599" y="465846"/>
                  <a:pt x="25052" y="475989"/>
                </a:cubicBezTo>
                <a:cubicBezTo>
                  <a:pt x="38417" y="492027"/>
                  <a:pt x="58168" y="501433"/>
                  <a:pt x="75156" y="513567"/>
                </a:cubicBezTo>
                <a:cubicBezTo>
                  <a:pt x="136189" y="557162"/>
                  <a:pt x="89448" y="521734"/>
                  <a:pt x="162838" y="563671"/>
                </a:cubicBezTo>
                <a:cubicBezTo>
                  <a:pt x="175909" y="571140"/>
                  <a:pt x="187346" y="581254"/>
                  <a:pt x="200417" y="588723"/>
                </a:cubicBezTo>
                <a:cubicBezTo>
                  <a:pt x="216629" y="597987"/>
                  <a:pt x="234309" y="604511"/>
                  <a:pt x="250521" y="613775"/>
                </a:cubicBezTo>
                <a:cubicBezTo>
                  <a:pt x="263592" y="621244"/>
                  <a:pt x="274634" y="632094"/>
                  <a:pt x="288099" y="638827"/>
                </a:cubicBezTo>
                <a:cubicBezTo>
                  <a:pt x="299909" y="644732"/>
                  <a:pt x="313541" y="646152"/>
                  <a:pt x="325677" y="651353"/>
                </a:cubicBezTo>
                <a:cubicBezTo>
                  <a:pt x="392482" y="679984"/>
                  <a:pt x="354608" y="672145"/>
                  <a:pt x="413359" y="688931"/>
                </a:cubicBezTo>
                <a:cubicBezTo>
                  <a:pt x="429912" y="693660"/>
                  <a:pt x="447344" y="695412"/>
                  <a:pt x="463463" y="701457"/>
                </a:cubicBezTo>
                <a:cubicBezTo>
                  <a:pt x="504108" y="716699"/>
                  <a:pt x="510892" y="731716"/>
                  <a:pt x="551145" y="739035"/>
                </a:cubicBezTo>
                <a:cubicBezTo>
                  <a:pt x="584265" y="745057"/>
                  <a:pt x="617951" y="747386"/>
                  <a:pt x="651354" y="751561"/>
                </a:cubicBezTo>
                <a:cubicBezTo>
                  <a:pt x="668055" y="755736"/>
                  <a:pt x="684243" y="764087"/>
                  <a:pt x="701458" y="764087"/>
                </a:cubicBezTo>
                <a:cubicBezTo>
                  <a:pt x="933154" y="764087"/>
                  <a:pt x="916347" y="763763"/>
                  <a:pt x="1064712" y="739035"/>
                </a:cubicBezTo>
                <a:cubicBezTo>
                  <a:pt x="1085589" y="730684"/>
                  <a:pt x="1106012" y="721093"/>
                  <a:pt x="1127343" y="713983"/>
                </a:cubicBezTo>
                <a:cubicBezTo>
                  <a:pt x="1143675" y="708539"/>
                  <a:pt x="1161328" y="707502"/>
                  <a:pt x="1177447" y="701457"/>
                </a:cubicBezTo>
                <a:cubicBezTo>
                  <a:pt x="1194931" y="694901"/>
                  <a:pt x="1210488" y="683989"/>
                  <a:pt x="1227551" y="676405"/>
                </a:cubicBezTo>
                <a:cubicBezTo>
                  <a:pt x="1248098" y="667273"/>
                  <a:pt x="1269304" y="659704"/>
                  <a:pt x="1290181" y="651353"/>
                </a:cubicBezTo>
                <a:cubicBezTo>
                  <a:pt x="1302707" y="638827"/>
                  <a:pt x="1313344" y="624071"/>
                  <a:pt x="1327759" y="613775"/>
                </a:cubicBezTo>
                <a:cubicBezTo>
                  <a:pt x="1342954" y="602922"/>
                  <a:pt x="1363686" y="600875"/>
                  <a:pt x="1377863" y="588723"/>
                </a:cubicBezTo>
                <a:cubicBezTo>
                  <a:pt x="1393714" y="575137"/>
                  <a:pt x="1402915" y="555320"/>
                  <a:pt x="1415441" y="538619"/>
                </a:cubicBezTo>
                <a:cubicBezTo>
                  <a:pt x="1419616" y="526093"/>
                  <a:pt x="1422062" y="512851"/>
                  <a:pt x="1427967" y="501041"/>
                </a:cubicBezTo>
                <a:cubicBezTo>
                  <a:pt x="1439171" y="478633"/>
                  <a:pt x="1479249" y="430380"/>
                  <a:pt x="1490597" y="413359"/>
                </a:cubicBezTo>
                <a:cubicBezTo>
                  <a:pt x="1504102" y="393102"/>
                  <a:pt x="1517287" y="372505"/>
                  <a:pt x="1528175" y="350729"/>
                </a:cubicBezTo>
                <a:cubicBezTo>
                  <a:pt x="1541013" y="325052"/>
                  <a:pt x="1548463" y="274340"/>
                  <a:pt x="1553227" y="250520"/>
                </a:cubicBezTo>
                <a:cubicBezTo>
                  <a:pt x="1549052" y="225468"/>
                  <a:pt x="1558660" y="193323"/>
                  <a:pt x="1540701" y="175364"/>
                </a:cubicBezTo>
                <a:cubicBezTo>
                  <a:pt x="1522742" y="157405"/>
                  <a:pt x="1490687" y="166430"/>
                  <a:pt x="1465545" y="162838"/>
                </a:cubicBezTo>
                <a:cubicBezTo>
                  <a:pt x="1432221" y="158077"/>
                  <a:pt x="1398740" y="154487"/>
                  <a:pt x="1365337" y="150312"/>
                </a:cubicBezTo>
                <a:cubicBezTo>
                  <a:pt x="1352811" y="146137"/>
                  <a:pt x="1340648" y="140650"/>
                  <a:pt x="1327759" y="137786"/>
                </a:cubicBezTo>
                <a:cubicBezTo>
                  <a:pt x="1215792" y="112904"/>
                  <a:pt x="1167556" y="125260"/>
                  <a:pt x="1027134" y="12526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DBFB91-11D3-4819-96BB-C4A86AA75AD4}"/>
              </a:ext>
            </a:extLst>
          </p:cNvPr>
          <p:cNvSpPr/>
          <p:nvPr/>
        </p:nvSpPr>
        <p:spPr>
          <a:xfrm>
            <a:off x="1198393" y="4784942"/>
            <a:ext cx="39036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469772-1F64-41C2-96C4-A236A99CEAE1}"/>
              </a:ext>
            </a:extLst>
          </p:cNvPr>
          <p:cNvSpPr/>
          <p:nvPr/>
        </p:nvSpPr>
        <p:spPr>
          <a:xfrm>
            <a:off x="5616864" y="4871708"/>
            <a:ext cx="65008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41C8A-7C39-4D94-8D46-4A13A159EC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0768" y="476642"/>
            <a:ext cx="4878261" cy="264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3ACF5-A91B-4C64-AE5D-B40E844BEE7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95202" y="476642"/>
            <a:ext cx="4990123" cy="264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E3BB9-E383-4517-BD28-55736AC2C4A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43200" y="3429000"/>
            <a:ext cx="6576164" cy="295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22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s Electives Minimalist Sociology Subject For High School 9th Grade  Concepts In Probability And Statistics Background, Simple, Cream, Editors  Choice Background Image And Wallpaper for Free Download">
            <a:extLst>
              <a:ext uri="{FF2B5EF4-FFF2-40B4-BE49-F238E27FC236}">
                <a16:creationId xmlns:a16="http://schemas.microsoft.com/office/drawing/2014/main" id="{120E3D10-A6AC-4852-9DE5-086EA155B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08" y="0"/>
            <a:ext cx="12292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E5B744-0685-4512-8D32-1DA46E081BDC}"/>
              </a:ext>
            </a:extLst>
          </p:cNvPr>
          <p:cNvSpPr/>
          <p:nvPr/>
        </p:nvSpPr>
        <p:spPr>
          <a:xfrm>
            <a:off x="2884558" y="500439"/>
            <a:ext cx="70310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955F6-C943-44F9-BBB8-15CDFD64F6EF}"/>
              </a:ext>
            </a:extLst>
          </p:cNvPr>
          <p:cNvSpPr/>
          <p:nvPr/>
        </p:nvSpPr>
        <p:spPr>
          <a:xfrm>
            <a:off x="1525759" y="2108874"/>
            <a:ext cx="904027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LMS 360</a:t>
            </a:r>
          </a:p>
          <a:p>
            <a:pPr marL="914400" indent="-914400">
              <a:buAutoNum type="arabicPeriod"/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4 –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4 –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AutoNum type="arabicPeriod"/>
            </a:pP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Padlet,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r>
              <a:rPr lang="en-US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Canva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1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ducation School Bag Blue Background Simple Style, Poster Banner, Pencil,  Book Background Image And Wallpaper for Free Download">
            <a:extLst>
              <a:ext uri="{FF2B5EF4-FFF2-40B4-BE49-F238E27FC236}">
                <a16:creationId xmlns:a16="http://schemas.microsoft.com/office/drawing/2014/main" id="{01E1AF37-2AB6-4934-9284-EEB2ACFBC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ank You Images - Free Download on Freepik">
            <a:extLst>
              <a:ext uri="{FF2B5EF4-FFF2-40B4-BE49-F238E27FC236}">
                <a16:creationId xmlns:a16="http://schemas.microsoft.com/office/drawing/2014/main" id="{E3A09554-4DD0-4F25-944A-3452E0A6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20800"/>
            <a:ext cx="5232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462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printable page border templates you can customize | Canva">
            <a:extLst>
              <a:ext uri="{FF2B5EF4-FFF2-40B4-BE49-F238E27FC236}">
                <a16:creationId xmlns:a16="http://schemas.microsoft.com/office/drawing/2014/main" id="{560A0BAB-BC4F-4D74-8534-78538609B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855A3C-7FB9-430E-8370-2E3CC108B840}"/>
              </a:ext>
            </a:extLst>
          </p:cNvPr>
          <p:cNvSpPr/>
          <p:nvPr/>
        </p:nvSpPr>
        <p:spPr>
          <a:xfrm>
            <a:off x="1876094" y="2367171"/>
            <a:ext cx="843981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 4: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 have English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1: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Words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02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121C9C-11EA-44F4-AAD4-E4064595D9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9" y="1532429"/>
            <a:ext cx="3522528" cy="3567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7533C7-DB05-4C8E-B520-3AB38CF1BA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73" y="2320368"/>
            <a:ext cx="3522528" cy="35676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9D70FB-1D28-4123-A23F-03391CC4C2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21" y="1387915"/>
            <a:ext cx="3648957" cy="369566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F2FCFB7-A7C8-47A1-A644-4D5B6B6BB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1" b="11600"/>
          <a:stretch/>
        </p:blipFill>
        <p:spPr>
          <a:xfrm flipH="1">
            <a:off x="8870041" y="5265548"/>
            <a:ext cx="2962843" cy="13468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681CE8B-D166-4514-984A-5AA2821B528A}"/>
              </a:ext>
            </a:extLst>
          </p:cNvPr>
          <p:cNvSpPr txBox="1"/>
          <p:nvPr/>
        </p:nvSpPr>
        <p:spPr>
          <a:xfrm rot="21341492">
            <a:off x="1592058" y="1692628"/>
            <a:ext cx="41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srgbClr val="5FA08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I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731F42-EFC3-4D82-9F44-A6F7122D48F8}"/>
              </a:ext>
            </a:extLst>
          </p:cNvPr>
          <p:cNvSpPr txBox="1"/>
          <p:nvPr/>
        </p:nvSpPr>
        <p:spPr>
          <a:xfrm>
            <a:off x="481422" y="3316238"/>
            <a:ext cx="2891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GIỜ HỌC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F99FD67-F659-41E2-9297-C3C2416BE44E}"/>
              </a:ext>
            </a:extLst>
          </p:cNvPr>
          <p:cNvSpPr txBox="1"/>
          <p:nvPr/>
        </p:nvSpPr>
        <p:spPr>
          <a:xfrm rot="21341492">
            <a:off x="4926365" y="2428939"/>
            <a:ext cx="1894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II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A1B0FB2-4844-46AB-BA2E-4E8A7D77CD56}"/>
              </a:ext>
            </a:extLst>
          </p:cNvPr>
          <p:cNvSpPr txBox="1"/>
          <p:nvPr/>
        </p:nvSpPr>
        <p:spPr>
          <a:xfrm rot="21341492">
            <a:off x="9325055" y="1555449"/>
            <a:ext cx="76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III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方正喵呜体" panose="0201060001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31">
            <a:extLst>
              <a:ext uri="{FF2B5EF4-FFF2-40B4-BE49-F238E27FC236}">
                <a16:creationId xmlns:a16="http://schemas.microsoft.com/office/drawing/2014/main" id="{B03D93A2-21B8-4007-9E6A-4C2554A2E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0543" y="4596610"/>
            <a:ext cx="1825023" cy="24384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8A49CE-5714-4074-A19A-C7DF60C8E4D2}"/>
              </a:ext>
            </a:extLst>
          </p:cNvPr>
          <p:cNvSpPr/>
          <p:nvPr/>
        </p:nvSpPr>
        <p:spPr>
          <a:xfrm>
            <a:off x="1768252" y="97952"/>
            <a:ext cx="8246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rPr>
              <a:t>TỔNG QUAN BÀI DẠY</a:t>
            </a:r>
          </a:p>
        </p:txBody>
      </p:sp>
      <p:sp>
        <p:nvSpPr>
          <p:cNvPr id="16" name="文本框 18">
            <a:extLst>
              <a:ext uri="{FF2B5EF4-FFF2-40B4-BE49-F238E27FC236}">
                <a16:creationId xmlns:a16="http://schemas.microsoft.com/office/drawing/2014/main" id="{9729A7BC-736F-4DC9-88E9-3D09D2B28B87}"/>
              </a:ext>
            </a:extLst>
          </p:cNvPr>
          <p:cNvSpPr txBox="1"/>
          <p:nvPr/>
        </p:nvSpPr>
        <p:spPr>
          <a:xfrm>
            <a:off x="4461280" y="4120358"/>
            <a:ext cx="2661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GIỜ HỌC</a:t>
            </a: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9DB56759-2EBA-494C-A494-7517FF6EC459}"/>
              </a:ext>
            </a:extLst>
          </p:cNvPr>
          <p:cNvSpPr txBox="1"/>
          <p:nvPr/>
        </p:nvSpPr>
        <p:spPr>
          <a:xfrm>
            <a:off x="8666349" y="3244400"/>
            <a:ext cx="256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GIỜ HỌC</a:t>
            </a:r>
          </a:p>
        </p:txBody>
      </p:sp>
    </p:spTree>
    <p:extLst>
      <p:ext uri="{BB962C8B-B14F-4D97-AF65-F5344CB8AC3E}">
        <p14:creationId xmlns:p14="http://schemas.microsoft.com/office/powerpoint/2010/main" val="275122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1548A14D-2F84-4E5F-9353-BC6E22159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3" t="21553" r="2588" b="106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C2EC2AED-CB25-494D-BAD3-04B1347578FD}"/>
              </a:ext>
            </a:extLst>
          </p:cNvPr>
          <p:cNvGrpSpPr/>
          <p:nvPr/>
        </p:nvGrpSpPr>
        <p:grpSpPr>
          <a:xfrm>
            <a:off x="326571" y="1306287"/>
            <a:ext cx="3501435" cy="4990010"/>
            <a:chOff x="1277216" y="1754860"/>
            <a:chExt cx="2981785" cy="3850674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77216" y="1754860"/>
              <a:ext cx="2981785" cy="2952040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A8C721C-DEF2-4247-85B1-DC8203EC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7531" y="4567944"/>
              <a:ext cx="869682" cy="1037590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08CDD82-8096-43BA-96E8-780A22DA1BE0}"/>
                </a:ext>
              </a:extLst>
            </p:cNvPr>
            <p:cNvSpPr txBox="1"/>
            <p:nvPr/>
          </p:nvSpPr>
          <p:spPr>
            <a:xfrm>
              <a:off x="1457357" y="2519415"/>
              <a:ext cx="2714804" cy="163244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Sử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thống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LMS 360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trực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tuyến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tải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video t</a:t>
              </a:r>
              <a:r>
                <a:rPr lang="vi-V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ư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ơng</a:t>
              </a: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tác</a:t>
              </a:r>
              <a:endPara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  <a:p>
              <a:pPr algn="ctr"/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11BA792-4A6D-4FBB-8CB2-CBCFCB054BE0}"/>
              </a:ext>
            </a:extLst>
          </p:cNvPr>
          <p:cNvGrpSpPr/>
          <p:nvPr/>
        </p:nvGrpSpPr>
        <p:grpSpPr>
          <a:xfrm>
            <a:off x="3949147" y="1619794"/>
            <a:ext cx="3666529" cy="4833257"/>
            <a:chOff x="4605107" y="1754860"/>
            <a:chExt cx="2987351" cy="3850674"/>
          </a:xfrm>
        </p:grpSpPr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86F442D0-B1FB-49A5-8252-A1F935131E9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05107" y="1754860"/>
              <a:ext cx="2981785" cy="2952040"/>
              <a:chOff x="1588" y="-131"/>
              <a:chExt cx="4511" cy="4466"/>
            </a:xfrm>
            <a:solidFill>
              <a:srgbClr val="9ED744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1829A09-40D2-4555-9153-170FB8BE5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A4152A7-2D83-46D2-9CE8-C482C94A3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E450ADD-1767-4FC9-A1E1-FE580CED1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5A5B905-A259-47FA-9497-E5CF19ABE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6118" y="4567944"/>
              <a:ext cx="869682" cy="1037590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ADDEC38-4980-412C-89AC-66D0FC647E06}"/>
                </a:ext>
              </a:extLst>
            </p:cNvPr>
            <p:cNvSpPr txBox="1"/>
            <p:nvPr/>
          </p:nvSpPr>
          <p:spPr>
            <a:xfrm>
              <a:off x="4887285" y="2533702"/>
              <a:ext cx="2705173" cy="127344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/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Học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sinh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xem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video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t</a:t>
              </a:r>
              <a:r>
                <a:rPr lang="vi-VN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ư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ơng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hỏi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trắc</a:t>
              </a:r>
              <a:r>
                <a: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nghiệm</a:t>
              </a:r>
              <a:endParaRPr lang="zh-CN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13DD294-1109-469E-89A7-969F9F80DA76}"/>
              </a:ext>
            </a:extLst>
          </p:cNvPr>
          <p:cNvGrpSpPr/>
          <p:nvPr/>
        </p:nvGrpSpPr>
        <p:grpSpPr>
          <a:xfrm>
            <a:off x="7900913" y="1306287"/>
            <a:ext cx="3855658" cy="5076884"/>
            <a:chOff x="7932999" y="1588287"/>
            <a:chExt cx="2981785" cy="4239565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ACA73E32-D5A6-43BC-96AB-499BC4B0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5716" y="4790262"/>
              <a:ext cx="869682" cy="1037590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72092A24-016D-4F5B-8CB1-72BCA1901D81}"/>
                </a:ext>
              </a:extLst>
            </p:cNvPr>
            <p:cNvGrpSpPr/>
            <p:nvPr/>
          </p:nvGrpSpPr>
          <p:grpSpPr>
            <a:xfrm>
              <a:off x="7932999" y="1588287"/>
              <a:ext cx="2981785" cy="3256102"/>
              <a:chOff x="7932999" y="1588287"/>
              <a:chExt cx="2981785" cy="3256102"/>
            </a:xfrm>
          </p:grpSpPr>
          <p:grpSp>
            <p:nvGrpSpPr>
              <p:cNvPr id="13" name="Group 4">
                <a:extLst>
                  <a:ext uri="{FF2B5EF4-FFF2-40B4-BE49-F238E27FC236}">
                    <a16:creationId xmlns:a16="http://schemas.microsoft.com/office/drawing/2014/main" id="{9BF89B8C-7B52-4575-A38A-5282740270F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932999" y="1588287"/>
                <a:ext cx="2981785" cy="3256102"/>
                <a:chOff x="1588" y="-383"/>
                <a:chExt cx="4511" cy="4926"/>
              </a:xfrm>
              <a:solidFill>
                <a:srgbClr val="D97E33"/>
              </a:solidFill>
            </p:grpSpPr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68F4BA56-5B54-4AB0-B609-6C4E492E8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-383"/>
                  <a:ext cx="4511" cy="4926"/>
                </a:xfrm>
                <a:custGeom>
                  <a:avLst/>
                  <a:gdLst>
                    <a:gd name="T0" fmla="*/ 1425 w 6528"/>
                    <a:gd name="T1" fmla="*/ 4753 h 6460"/>
                    <a:gd name="T2" fmla="*/ 790 w 6528"/>
                    <a:gd name="T3" fmla="*/ 5145 h 6460"/>
                    <a:gd name="T4" fmla="*/ 206 w 6528"/>
                    <a:gd name="T5" fmla="*/ 4784 h 6460"/>
                    <a:gd name="T6" fmla="*/ 71 w 6528"/>
                    <a:gd name="T7" fmla="*/ 4215 h 6460"/>
                    <a:gd name="T8" fmla="*/ 488 w 6528"/>
                    <a:gd name="T9" fmla="*/ 3612 h 6460"/>
                    <a:gd name="T10" fmla="*/ 483 w 6528"/>
                    <a:gd name="T11" fmla="*/ 3725 h 6460"/>
                    <a:gd name="T12" fmla="*/ 89 w 6528"/>
                    <a:gd name="T13" fmla="*/ 2893 h 6460"/>
                    <a:gd name="T14" fmla="*/ 149 w 6528"/>
                    <a:gd name="T15" fmla="*/ 2206 h 6460"/>
                    <a:gd name="T16" fmla="*/ 1609 w 6528"/>
                    <a:gd name="T17" fmla="*/ 477 h 6460"/>
                    <a:gd name="T18" fmla="*/ 4210 w 6528"/>
                    <a:gd name="T19" fmla="*/ 1299 h 6460"/>
                    <a:gd name="T20" fmla="*/ 4242 w 6528"/>
                    <a:gd name="T21" fmla="*/ 1499 h 6460"/>
                    <a:gd name="T22" fmla="*/ 4296 w 6528"/>
                    <a:gd name="T23" fmla="*/ 1536 h 6460"/>
                    <a:gd name="T24" fmla="*/ 4503 w 6528"/>
                    <a:gd name="T25" fmla="*/ 1391 h 6460"/>
                    <a:gd name="T26" fmla="*/ 5025 w 6528"/>
                    <a:gd name="T27" fmla="*/ 1276 h 6460"/>
                    <a:gd name="T28" fmla="*/ 6127 w 6528"/>
                    <a:gd name="T29" fmla="*/ 1812 h 6460"/>
                    <a:gd name="T30" fmla="*/ 6451 w 6528"/>
                    <a:gd name="T31" fmla="*/ 3017 h 6460"/>
                    <a:gd name="T32" fmla="*/ 5968 w 6528"/>
                    <a:gd name="T33" fmla="*/ 3782 h 6460"/>
                    <a:gd name="T34" fmla="*/ 5973 w 6528"/>
                    <a:gd name="T35" fmla="*/ 3668 h 6460"/>
                    <a:gd name="T36" fmla="*/ 5719 w 6528"/>
                    <a:gd name="T37" fmla="*/ 5038 h 6460"/>
                    <a:gd name="T38" fmla="*/ 4550 w 6528"/>
                    <a:gd name="T39" fmla="*/ 5750 h 6460"/>
                    <a:gd name="T40" fmla="*/ 3440 w 6528"/>
                    <a:gd name="T41" fmla="*/ 5315 h 6460"/>
                    <a:gd name="T42" fmla="*/ 3369 w 6528"/>
                    <a:gd name="T43" fmla="*/ 5161 h 6460"/>
                    <a:gd name="T44" fmla="*/ 3311 w 6528"/>
                    <a:gd name="T45" fmla="*/ 5121 h 6460"/>
                    <a:gd name="T46" fmla="*/ 3281 w 6528"/>
                    <a:gd name="T47" fmla="*/ 5592 h 6460"/>
                    <a:gd name="T48" fmla="*/ 3639 w 6528"/>
                    <a:gd name="T49" fmla="*/ 6325 h 6460"/>
                    <a:gd name="T50" fmla="*/ 3635 w 6528"/>
                    <a:gd name="T51" fmla="*/ 6438 h 6460"/>
                    <a:gd name="T52" fmla="*/ 2709 w 6528"/>
                    <a:gd name="T53" fmla="*/ 5024 h 6460"/>
                    <a:gd name="T54" fmla="*/ 2704 w 6528"/>
                    <a:gd name="T55" fmla="*/ 5137 h 6460"/>
                    <a:gd name="T56" fmla="*/ 1425 w 6528"/>
                    <a:gd name="T57" fmla="*/ 4771 h 6460"/>
                    <a:gd name="T58" fmla="*/ 1430 w 6528"/>
                    <a:gd name="T59" fmla="*/ 4658 h 6460"/>
                    <a:gd name="T60" fmla="*/ 2709 w 6528"/>
                    <a:gd name="T61" fmla="*/ 5024 h 6460"/>
                    <a:gd name="T62" fmla="*/ 2704 w 6528"/>
                    <a:gd name="T63" fmla="*/ 5137 h 6460"/>
                    <a:gd name="T64" fmla="*/ 2975 w 6528"/>
                    <a:gd name="T65" fmla="*/ 5950 h 6460"/>
                    <a:gd name="T66" fmla="*/ 3639 w 6528"/>
                    <a:gd name="T67" fmla="*/ 6325 h 6460"/>
                    <a:gd name="T68" fmla="*/ 3635 w 6528"/>
                    <a:gd name="T69" fmla="*/ 6438 h 6460"/>
                    <a:gd name="T70" fmla="*/ 3268 w 6528"/>
                    <a:gd name="T71" fmla="*/ 5229 h 6460"/>
                    <a:gd name="T72" fmla="*/ 3295 w 6528"/>
                    <a:gd name="T73" fmla="*/ 5077 h 6460"/>
                    <a:gd name="T74" fmla="*/ 3353 w 6528"/>
                    <a:gd name="T75" fmla="*/ 4978 h 6460"/>
                    <a:gd name="T76" fmla="*/ 3516 w 6528"/>
                    <a:gd name="T77" fmla="*/ 5305 h 6460"/>
                    <a:gd name="T78" fmla="*/ 4049 w 6528"/>
                    <a:gd name="T79" fmla="*/ 5614 h 6460"/>
                    <a:gd name="T80" fmla="*/ 5233 w 6528"/>
                    <a:gd name="T81" fmla="*/ 5406 h 6460"/>
                    <a:gd name="T82" fmla="*/ 5968 w 6528"/>
                    <a:gd name="T83" fmla="*/ 3782 h 6460"/>
                    <a:gd name="T84" fmla="*/ 5973 w 6528"/>
                    <a:gd name="T85" fmla="*/ 3668 h 6460"/>
                    <a:gd name="T86" fmla="*/ 6378 w 6528"/>
                    <a:gd name="T87" fmla="*/ 2473 h 6460"/>
                    <a:gd name="T88" fmla="*/ 5324 w 6528"/>
                    <a:gd name="T89" fmla="*/ 1422 h 6460"/>
                    <a:gd name="T90" fmla="*/ 4658 w 6528"/>
                    <a:gd name="T91" fmla="*/ 1442 h 6460"/>
                    <a:gd name="T92" fmla="*/ 4397 w 6528"/>
                    <a:gd name="T93" fmla="*/ 1563 h 6460"/>
                    <a:gd name="T94" fmla="*/ 4291 w 6528"/>
                    <a:gd name="T95" fmla="*/ 1649 h 6460"/>
                    <a:gd name="T96" fmla="*/ 4246 w 6528"/>
                    <a:gd name="T97" fmla="*/ 1698 h 6460"/>
                    <a:gd name="T98" fmla="*/ 4226 w 6528"/>
                    <a:gd name="T99" fmla="*/ 1530 h 6460"/>
                    <a:gd name="T100" fmla="*/ 3271 w 6528"/>
                    <a:gd name="T101" fmla="*/ 368 h 6460"/>
                    <a:gd name="T102" fmla="*/ 1058 w 6528"/>
                    <a:gd name="T103" fmla="*/ 967 h 6460"/>
                    <a:gd name="T104" fmla="*/ 158 w 6528"/>
                    <a:gd name="T105" fmla="*/ 2271 h 6460"/>
                    <a:gd name="T106" fmla="*/ 488 w 6528"/>
                    <a:gd name="T107" fmla="*/ 3612 h 6460"/>
                    <a:gd name="T108" fmla="*/ 483 w 6528"/>
                    <a:gd name="T109" fmla="*/ 3725 h 6460"/>
                    <a:gd name="T110" fmla="*/ 72 w 6528"/>
                    <a:gd name="T111" fmla="*/ 4264 h 6460"/>
                    <a:gd name="T112" fmla="*/ 318 w 6528"/>
                    <a:gd name="T113" fmla="*/ 4801 h 6460"/>
                    <a:gd name="T114" fmla="*/ 1430 w 6528"/>
                    <a:gd name="T115" fmla="*/ 4639 h 6460"/>
                    <a:gd name="T116" fmla="*/ 1425 w 6528"/>
                    <a:gd name="T117" fmla="*/ 4753 h 6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528" h="6460">
                      <a:moveTo>
                        <a:pt x="1425" y="4753"/>
                      </a:moveTo>
                      <a:cubicBezTo>
                        <a:pt x="1275" y="4996"/>
                        <a:pt x="1058" y="5157"/>
                        <a:pt x="790" y="5145"/>
                      </a:cubicBezTo>
                      <a:cubicBezTo>
                        <a:pt x="560" y="5134"/>
                        <a:pt x="345" y="4983"/>
                        <a:pt x="206" y="4784"/>
                      </a:cubicBezTo>
                      <a:cubicBezTo>
                        <a:pt x="87" y="4615"/>
                        <a:pt x="60" y="4425"/>
                        <a:pt x="71" y="4215"/>
                      </a:cubicBezTo>
                      <a:cubicBezTo>
                        <a:pt x="86" y="3930"/>
                        <a:pt x="275" y="3736"/>
                        <a:pt x="488" y="3612"/>
                      </a:cubicBezTo>
                      <a:cubicBezTo>
                        <a:pt x="486" y="3650"/>
                        <a:pt x="484" y="3688"/>
                        <a:pt x="483" y="3725"/>
                      </a:cubicBezTo>
                      <a:cubicBezTo>
                        <a:pt x="274" y="3497"/>
                        <a:pt x="125" y="3224"/>
                        <a:pt x="89" y="2893"/>
                      </a:cubicBezTo>
                      <a:cubicBezTo>
                        <a:pt x="64" y="2668"/>
                        <a:pt x="94" y="2421"/>
                        <a:pt x="149" y="2206"/>
                      </a:cubicBezTo>
                      <a:cubicBezTo>
                        <a:pt x="348" y="1433"/>
                        <a:pt x="984" y="813"/>
                        <a:pt x="1609" y="477"/>
                      </a:cubicBezTo>
                      <a:cubicBezTo>
                        <a:pt x="2498" y="0"/>
                        <a:pt x="3923" y="15"/>
                        <a:pt x="4210" y="1299"/>
                      </a:cubicBezTo>
                      <a:cubicBezTo>
                        <a:pt x="4225" y="1365"/>
                        <a:pt x="4234" y="1432"/>
                        <a:pt x="4242" y="1499"/>
                      </a:cubicBezTo>
                      <a:cubicBezTo>
                        <a:pt x="4253" y="1582"/>
                        <a:pt x="4240" y="1592"/>
                        <a:pt x="4296" y="1536"/>
                      </a:cubicBezTo>
                      <a:cubicBezTo>
                        <a:pt x="4357" y="1474"/>
                        <a:pt x="4429" y="1429"/>
                        <a:pt x="4503" y="1391"/>
                      </a:cubicBezTo>
                      <a:cubicBezTo>
                        <a:pt x="4666" y="1308"/>
                        <a:pt x="4849" y="1279"/>
                        <a:pt x="5025" y="1276"/>
                      </a:cubicBezTo>
                      <a:cubicBezTo>
                        <a:pt x="5440" y="1271"/>
                        <a:pt x="5854" y="1461"/>
                        <a:pt x="6127" y="1812"/>
                      </a:cubicBezTo>
                      <a:cubicBezTo>
                        <a:pt x="6378" y="2135"/>
                        <a:pt x="6465" y="2595"/>
                        <a:pt x="6451" y="3017"/>
                      </a:cubicBezTo>
                      <a:cubicBezTo>
                        <a:pt x="6438" y="3375"/>
                        <a:pt x="6359" y="3788"/>
                        <a:pt x="5968" y="3782"/>
                      </a:cubicBezTo>
                      <a:cubicBezTo>
                        <a:pt x="5970" y="3744"/>
                        <a:pt x="5971" y="3706"/>
                        <a:pt x="5973" y="3668"/>
                      </a:cubicBezTo>
                      <a:cubicBezTo>
                        <a:pt x="6078" y="4145"/>
                        <a:pt x="5985" y="4644"/>
                        <a:pt x="5719" y="5038"/>
                      </a:cubicBezTo>
                      <a:cubicBezTo>
                        <a:pt x="5434" y="5460"/>
                        <a:pt x="5009" y="5698"/>
                        <a:pt x="4550" y="5750"/>
                      </a:cubicBezTo>
                      <a:cubicBezTo>
                        <a:pt x="4150" y="5796"/>
                        <a:pt x="3680" y="5711"/>
                        <a:pt x="3440" y="5315"/>
                      </a:cubicBezTo>
                      <a:cubicBezTo>
                        <a:pt x="3411" y="5267"/>
                        <a:pt x="3389" y="5214"/>
                        <a:pt x="3369" y="5161"/>
                      </a:cubicBezTo>
                      <a:cubicBezTo>
                        <a:pt x="3344" y="5091"/>
                        <a:pt x="3351" y="5018"/>
                        <a:pt x="3311" y="5121"/>
                      </a:cubicBezTo>
                      <a:cubicBezTo>
                        <a:pt x="3253" y="5273"/>
                        <a:pt x="3258" y="5433"/>
                        <a:pt x="3281" y="5592"/>
                      </a:cubicBezTo>
                      <a:cubicBezTo>
                        <a:pt x="3321" y="5867"/>
                        <a:pt x="3439" y="6154"/>
                        <a:pt x="3639" y="6325"/>
                      </a:cubicBezTo>
                      <a:cubicBezTo>
                        <a:pt x="3646" y="6330"/>
                        <a:pt x="3632" y="6438"/>
                        <a:pt x="3635" y="6438"/>
                      </a:cubicBezTo>
                      <a:cubicBezTo>
                        <a:pt x="3031" y="6460"/>
                        <a:pt x="2576" y="5647"/>
                        <a:pt x="2709" y="5024"/>
                      </a:cubicBezTo>
                      <a:cubicBezTo>
                        <a:pt x="2707" y="5062"/>
                        <a:pt x="2705" y="5099"/>
                        <a:pt x="2704" y="5137"/>
                      </a:cubicBezTo>
                      <a:cubicBezTo>
                        <a:pt x="2382" y="5541"/>
                        <a:pt x="1481" y="5352"/>
                        <a:pt x="1425" y="4771"/>
                      </a:cubicBezTo>
                      <a:cubicBezTo>
                        <a:pt x="1421" y="4734"/>
                        <a:pt x="1433" y="4694"/>
                        <a:pt x="1430" y="4658"/>
                      </a:cubicBezTo>
                      <a:cubicBezTo>
                        <a:pt x="1486" y="5239"/>
                        <a:pt x="2386" y="5427"/>
                        <a:pt x="2709" y="5024"/>
                      </a:cubicBezTo>
                      <a:cubicBezTo>
                        <a:pt x="2695" y="5041"/>
                        <a:pt x="2709" y="5112"/>
                        <a:pt x="2704" y="5137"/>
                      </a:cubicBezTo>
                      <a:cubicBezTo>
                        <a:pt x="2643" y="5423"/>
                        <a:pt x="2812" y="5740"/>
                        <a:pt x="2975" y="5950"/>
                      </a:cubicBezTo>
                      <a:cubicBezTo>
                        <a:pt x="3140" y="6162"/>
                        <a:pt x="3381" y="6334"/>
                        <a:pt x="3639" y="6325"/>
                      </a:cubicBezTo>
                      <a:cubicBezTo>
                        <a:pt x="3638" y="6362"/>
                        <a:pt x="3636" y="6400"/>
                        <a:pt x="3635" y="6438"/>
                      </a:cubicBezTo>
                      <a:cubicBezTo>
                        <a:pt x="3312" y="6163"/>
                        <a:pt x="3231" y="5661"/>
                        <a:pt x="3268" y="5229"/>
                      </a:cubicBezTo>
                      <a:cubicBezTo>
                        <a:pt x="3272" y="5178"/>
                        <a:pt x="3283" y="5127"/>
                        <a:pt x="3295" y="5077"/>
                      </a:cubicBezTo>
                      <a:cubicBezTo>
                        <a:pt x="3304" y="5041"/>
                        <a:pt x="3333" y="4898"/>
                        <a:pt x="3353" y="4978"/>
                      </a:cubicBezTo>
                      <a:cubicBezTo>
                        <a:pt x="3384" y="5100"/>
                        <a:pt x="3442" y="5211"/>
                        <a:pt x="3516" y="5305"/>
                      </a:cubicBezTo>
                      <a:cubicBezTo>
                        <a:pt x="3651" y="5479"/>
                        <a:pt x="3852" y="5568"/>
                        <a:pt x="4049" y="5614"/>
                      </a:cubicBezTo>
                      <a:cubicBezTo>
                        <a:pt x="4440" y="5705"/>
                        <a:pt x="4884" y="5629"/>
                        <a:pt x="5233" y="5406"/>
                      </a:cubicBezTo>
                      <a:cubicBezTo>
                        <a:pt x="5737" y="5084"/>
                        <a:pt x="6114" y="4442"/>
                        <a:pt x="5968" y="3782"/>
                      </a:cubicBezTo>
                      <a:cubicBezTo>
                        <a:pt x="5966" y="3771"/>
                        <a:pt x="5973" y="3668"/>
                        <a:pt x="5973" y="3668"/>
                      </a:cubicBezTo>
                      <a:cubicBezTo>
                        <a:pt x="6528" y="3677"/>
                        <a:pt x="6479" y="2892"/>
                        <a:pt x="6378" y="2473"/>
                      </a:cubicBezTo>
                      <a:cubicBezTo>
                        <a:pt x="6243" y="1910"/>
                        <a:pt x="5820" y="1535"/>
                        <a:pt x="5324" y="1422"/>
                      </a:cubicBezTo>
                      <a:cubicBezTo>
                        <a:pt x="5106" y="1372"/>
                        <a:pt x="4875" y="1379"/>
                        <a:pt x="4658" y="1442"/>
                      </a:cubicBezTo>
                      <a:cubicBezTo>
                        <a:pt x="4566" y="1468"/>
                        <a:pt x="4478" y="1510"/>
                        <a:pt x="4397" y="1563"/>
                      </a:cubicBezTo>
                      <a:cubicBezTo>
                        <a:pt x="4359" y="1588"/>
                        <a:pt x="4324" y="1618"/>
                        <a:pt x="4291" y="1649"/>
                      </a:cubicBezTo>
                      <a:cubicBezTo>
                        <a:pt x="4275" y="1664"/>
                        <a:pt x="4260" y="1681"/>
                        <a:pt x="4246" y="1698"/>
                      </a:cubicBezTo>
                      <a:cubicBezTo>
                        <a:pt x="4259" y="1682"/>
                        <a:pt x="4230" y="1553"/>
                        <a:pt x="4226" y="1530"/>
                      </a:cubicBezTo>
                      <a:cubicBezTo>
                        <a:pt x="4142" y="938"/>
                        <a:pt x="3779" y="517"/>
                        <a:pt x="3271" y="368"/>
                      </a:cubicBezTo>
                      <a:cubicBezTo>
                        <a:pt x="2518" y="146"/>
                        <a:pt x="1668" y="452"/>
                        <a:pt x="1058" y="967"/>
                      </a:cubicBezTo>
                      <a:cubicBezTo>
                        <a:pt x="661" y="1301"/>
                        <a:pt x="322" y="1739"/>
                        <a:pt x="158" y="2271"/>
                      </a:cubicBezTo>
                      <a:cubicBezTo>
                        <a:pt x="0" y="2782"/>
                        <a:pt x="159" y="3251"/>
                        <a:pt x="488" y="3612"/>
                      </a:cubicBezTo>
                      <a:cubicBezTo>
                        <a:pt x="492" y="3617"/>
                        <a:pt x="487" y="3723"/>
                        <a:pt x="483" y="3725"/>
                      </a:cubicBezTo>
                      <a:cubicBezTo>
                        <a:pt x="287" y="3840"/>
                        <a:pt x="113" y="4009"/>
                        <a:pt x="72" y="4264"/>
                      </a:cubicBezTo>
                      <a:cubicBezTo>
                        <a:pt x="42" y="4455"/>
                        <a:pt x="206" y="4685"/>
                        <a:pt x="318" y="4801"/>
                      </a:cubicBezTo>
                      <a:cubicBezTo>
                        <a:pt x="669" y="5161"/>
                        <a:pt x="1162" y="5072"/>
                        <a:pt x="1430" y="4639"/>
                      </a:cubicBezTo>
                      <a:cubicBezTo>
                        <a:pt x="1414" y="4665"/>
                        <a:pt x="1442" y="4726"/>
                        <a:pt x="1425" y="4753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E9BC1328-9F09-40F5-A0FF-9FA11E431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1" y="1835"/>
                  <a:ext cx="395" cy="1013"/>
                </a:xfrm>
                <a:custGeom>
                  <a:avLst/>
                  <a:gdLst>
                    <a:gd name="T0" fmla="*/ 98 w 571"/>
                    <a:gd name="T1" fmla="*/ 0 h 1466"/>
                    <a:gd name="T2" fmla="*/ 270 w 571"/>
                    <a:gd name="T3" fmla="*/ 451 h 1466"/>
                    <a:gd name="T4" fmla="*/ 570 w 571"/>
                    <a:gd name="T5" fmla="*/ 776 h 1466"/>
                    <a:gd name="T6" fmla="*/ 567 w 571"/>
                    <a:gd name="T7" fmla="*/ 858 h 1466"/>
                    <a:gd name="T8" fmla="*/ 7 w 571"/>
                    <a:gd name="T9" fmla="*/ 1466 h 1466"/>
                    <a:gd name="T10" fmla="*/ 11 w 571"/>
                    <a:gd name="T11" fmla="*/ 1384 h 1466"/>
                    <a:gd name="T12" fmla="*/ 570 w 571"/>
                    <a:gd name="T13" fmla="*/ 776 h 1466"/>
                    <a:gd name="T14" fmla="*/ 567 w 571"/>
                    <a:gd name="T15" fmla="*/ 858 h 1466"/>
                    <a:gd name="T16" fmla="*/ 285 w 571"/>
                    <a:gd name="T17" fmla="*/ 564 h 1466"/>
                    <a:gd name="T18" fmla="*/ 95 w 571"/>
                    <a:gd name="T19" fmla="*/ 82 h 1466"/>
                    <a:gd name="T20" fmla="*/ 98 w 571"/>
                    <a:gd name="T21" fmla="*/ 0 h 1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1" h="1466">
                      <a:moveTo>
                        <a:pt x="98" y="0"/>
                      </a:moveTo>
                      <a:cubicBezTo>
                        <a:pt x="116" y="163"/>
                        <a:pt x="194" y="315"/>
                        <a:pt x="270" y="451"/>
                      </a:cubicBezTo>
                      <a:cubicBezTo>
                        <a:pt x="337" y="568"/>
                        <a:pt x="439" y="746"/>
                        <a:pt x="570" y="776"/>
                      </a:cubicBezTo>
                      <a:cubicBezTo>
                        <a:pt x="570" y="776"/>
                        <a:pt x="571" y="855"/>
                        <a:pt x="567" y="858"/>
                      </a:cubicBezTo>
                      <a:cubicBezTo>
                        <a:pt x="339" y="1027"/>
                        <a:pt x="145" y="1196"/>
                        <a:pt x="7" y="1466"/>
                      </a:cubicBezTo>
                      <a:cubicBezTo>
                        <a:pt x="18" y="1445"/>
                        <a:pt x="0" y="1405"/>
                        <a:pt x="11" y="1384"/>
                      </a:cubicBezTo>
                      <a:cubicBezTo>
                        <a:pt x="149" y="1114"/>
                        <a:pt x="343" y="946"/>
                        <a:pt x="570" y="776"/>
                      </a:cubicBezTo>
                      <a:cubicBezTo>
                        <a:pt x="569" y="803"/>
                        <a:pt x="568" y="831"/>
                        <a:pt x="567" y="858"/>
                      </a:cubicBezTo>
                      <a:cubicBezTo>
                        <a:pt x="443" y="830"/>
                        <a:pt x="352" y="672"/>
                        <a:pt x="285" y="564"/>
                      </a:cubicBezTo>
                      <a:cubicBezTo>
                        <a:pt x="199" y="424"/>
                        <a:pt x="113" y="254"/>
                        <a:pt x="95" y="82"/>
                      </a:cubicBezTo>
                      <a:cubicBezTo>
                        <a:pt x="92" y="55"/>
                        <a:pt x="101" y="26"/>
                        <a:pt x="98" y="0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8">
                  <a:extLst>
                    <a:ext uri="{FF2B5EF4-FFF2-40B4-BE49-F238E27FC236}">
                      <a16:creationId xmlns:a16="http://schemas.microsoft.com/office/drawing/2014/main" id="{1B0605C0-2A39-4D53-A0E7-E63AAD59B8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0" y="919"/>
                  <a:ext cx="963" cy="697"/>
                </a:xfrm>
                <a:custGeom>
                  <a:avLst/>
                  <a:gdLst>
                    <a:gd name="T0" fmla="*/ 1385 w 1393"/>
                    <a:gd name="T1" fmla="*/ 1009 h 1009"/>
                    <a:gd name="T2" fmla="*/ 1 w 1393"/>
                    <a:gd name="T3" fmla="*/ 147 h 1009"/>
                    <a:gd name="T4" fmla="*/ 5 w 1393"/>
                    <a:gd name="T5" fmla="*/ 65 h 1009"/>
                    <a:gd name="T6" fmla="*/ 1389 w 1393"/>
                    <a:gd name="T7" fmla="*/ 927 h 1009"/>
                    <a:gd name="T8" fmla="*/ 1385 w 1393"/>
                    <a:gd name="T9" fmla="*/ 1009 h 10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93" h="1009">
                      <a:moveTo>
                        <a:pt x="1385" y="1009"/>
                      </a:moveTo>
                      <a:cubicBezTo>
                        <a:pt x="1294" y="373"/>
                        <a:pt x="497" y="82"/>
                        <a:pt x="1" y="147"/>
                      </a:cubicBezTo>
                      <a:cubicBezTo>
                        <a:pt x="4" y="146"/>
                        <a:pt x="0" y="66"/>
                        <a:pt x="5" y="65"/>
                      </a:cubicBezTo>
                      <a:cubicBezTo>
                        <a:pt x="501" y="0"/>
                        <a:pt x="1298" y="292"/>
                        <a:pt x="1389" y="927"/>
                      </a:cubicBezTo>
                      <a:cubicBezTo>
                        <a:pt x="1393" y="954"/>
                        <a:pt x="1382" y="983"/>
                        <a:pt x="1385" y="1009"/>
                      </a:cubicBez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D9FF4799-C1A6-4FBE-8717-1F65F36B22C6}"/>
                  </a:ext>
                </a:extLst>
              </p:cNvPr>
              <p:cNvSpPr txBox="1"/>
              <p:nvPr/>
            </p:nvSpPr>
            <p:spPr>
              <a:xfrm>
                <a:off x="8286672" y="2448913"/>
                <a:ext cx="2263900" cy="390578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3600" b="0">
                    <a:solidFill>
                      <a:srgbClr val="1C75BC"/>
                    </a:solidFill>
                    <a:latin typeface="汉仪趣黑W" panose="00020600040101010101" pitchFamily="18" charset="-122"/>
                    <a:ea typeface="汉仪趣黑W" panose="00020600040101010101" pitchFamily="18" charset="-122"/>
                  </a:defRPr>
                </a:lvl1pPr>
              </a:lstStyle>
              <a:p>
                <a:pPr algn="ctr"/>
                <a:endPara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sp>
        <p:nvSpPr>
          <p:cNvPr id="17" name="Oval 16"/>
          <p:cNvSpPr/>
          <p:nvPr/>
        </p:nvSpPr>
        <p:spPr>
          <a:xfrm>
            <a:off x="4237569" y="85379"/>
            <a:ext cx="3187926" cy="1371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GIỜ HỌC</a:t>
            </a:r>
          </a:p>
        </p:txBody>
      </p:sp>
      <p:sp>
        <p:nvSpPr>
          <p:cNvPr id="28" name="文本框 26">
            <a:extLst>
              <a:ext uri="{FF2B5EF4-FFF2-40B4-BE49-F238E27FC236}">
                <a16:creationId xmlns:a16="http://schemas.microsoft.com/office/drawing/2014/main" id="{7D7CDF0C-4195-4C4F-B32D-B86644566FA7}"/>
              </a:ext>
            </a:extLst>
          </p:cNvPr>
          <p:cNvSpPr txBox="1"/>
          <p:nvPr/>
        </p:nvSpPr>
        <p:spPr>
          <a:xfrm>
            <a:off x="8114146" y="2346094"/>
            <a:ext cx="3320197" cy="15983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chuẩn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bị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đ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ư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ợc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t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ư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ơng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tác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7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49FF0-6589-4849-84DF-6C163E9C61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7786" y="332583"/>
            <a:ext cx="5958214" cy="4787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564C5F-DF8F-44C0-B280-4CB1D5AED6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08943" y="332584"/>
            <a:ext cx="5615836" cy="47877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16630-1B0E-4C53-BA1A-0814850E3C0C}"/>
              </a:ext>
            </a:extLst>
          </p:cNvPr>
          <p:cNvSpPr/>
          <p:nvPr/>
        </p:nvSpPr>
        <p:spPr>
          <a:xfrm>
            <a:off x="419100" y="5345715"/>
            <a:ext cx="111124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s Electives Minimalist Sociology Subject For High School 9th Grade  Concepts In Probability And Statistics Background, Simple, Cream, Editors  Choice Background Image And Wallpaper for Free Download">
            <a:extLst>
              <a:ext uri="{FF2B5EF4-FFF2-40B4-BE49-F238E27FC236}">
                <a16:creationId xmlns:a16="http://schemas.microsoft.com/office/drawing/2014/main" id="{6DF90D2C-E2D4-4662-AC06-028A4C42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91" y="0"/>
            <a:ext cx="122922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7555E1-959D-4678-99B2-1230FD8FA44A}"/>
              </a:ext>
            </a:extLst>
          </p:cNvPr>
          <p:cNvCxnSpPr>
            <a:cxnSpLocks/>
          </p:cNvCxnSpPr>
          <p:nvPr/>
        </p:nvCxnSpPr>
        <p:spPr>
          <a:xfrm flipV="1">
            <a:off x="4559474" y="1167382"/>
            <a:ext cx="1171811" cy="14977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440E5A0-6A1A-4C77-A227-9D89F8EE9C9C}"/>
              </a:ext>
            </a:extLst>
          </p:cNvPr>
          <p:cNvGrpSpPr/>
          <p:nvPr/>
        </p:nvGrpSpPr>
        <p:grpSpPr>
          <a:xfrm>
            <a:off x="2409664" y="2671396"/>
            <a:ext cx="2468610" cy="1728784"/>
            <a:chOff x="2507039" y="3084881"/>
            <a:chExt cx="2824498" cy="223627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26C9466-5A3E-45FC-84D2-117D6B78BFA6}"/>
                </a:ext>
              </a:extLst>
            </p:cNvPr>
            <p:cNvSpPr/>
            <p:nvPr/>
          </p:nvSpPr>
          <p:spPr>
            <a:xfrm>
              <a:off x="2507039" y="3084881"/>
              <a:ext cx="2824498" cy="223627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8EB8D874-F79A-4F6F-8FCF-3DEE318CB216}"/>
                </a:ext>
              </a:extLst>
            </p:cNvPr>
            <p:cNvSpPr txBox="1"/>
            <p:nvPr/>
          </p:nvSpPr>
          <p:spPr>
            <a:xfrm>
              <a:off x="2616205" y="3147264"/>
              <a:ext cx="2606166" cy="2017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TRONG GIỜ HỌC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26B9C7-1319-4A95-A83C-80CF45B6C7CA}"/>
              </a:ext>
            </a:extLst>
          </p:cNvPr>
          <p:cNvCxnSpPr>
            <a:cxnSpLocks/>
          </p:cNvCxnSpPr>
          <p:nvPr/>
        </p:nvCxnSpPr>
        <p:spPr>
          <a:xfrm flipV="1">
            <a:off x="4919205" y="3601829"/>
            <a:ext cx="69519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EABB3D-0734-407F-8E41-72EC742E3E03}"/>
              </a:ext>
            </a:extLst>
          </p:cNvPr>
          <p:cNvCxnSpPr>
            <a:cxnSpLocks/>
          </p:cNvCxnSpPr>
          <p:nvPr/>
        </p:nvCxnSpPr>
        <p:spPr>
          <a:xfrm>
            <a:off x="4613059" y="4387613"/>
            <a:ext cx="1054925" cy="1013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5C54E7-1EA8-48DE-BECC-6BF302776141}"/>
              </a:ext>
            </a:extLst>
          </p:cNvPr>
          <p:cNvSpPr/>
          <p:nvPr/>
        </p:nvSpPr>
        <p:spPr>
          <a:xfrm>
            <a:off x="5785609" y="780644"/>
            <a:ext cx="3106456" cy="920969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0B4BB83-84D6-4287-91C8-1635F24698D1}"/>
              </a:ext>
            </a:extLst>
          </p:cNvPr>
          <p:cNvSpPr txBox="1"/>
          <p:nvPr/>
        </p:nvSpPr>
        <p:spPr>
          <a:xfrm>
            <a:off x="5894255" y="794017"/>
            <a:ext cx="2883669" cy="9209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9217BF1-F6C7-472F-B468-EEA62FC144CF}"/>
              </a:ext>
            </a:extLst>
          </p:cNvPr>
          <p:cNvSpPr/>
          <p:nvPr/>
        </p:nvSpPr>
        <p:spPr>
          <a:xfrm>
            <a:off x="5711385" y="3043327"/>
            <a:ext cx="2782019" cy="920969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DB7122-7894-4B4D-A06A-EE0D1A646EBD}"/>
              </a:ext>
            </a:extLst>
          </p:cNvPr>
          <p:cNvSpPr/>
          <p:nvPr/>
        </p:nvSpPr>
        <p:spPr>
          <a:xfrm>
            <a:off x="5671469" y="5025807"/>
            <a:ext cx="3106456" cy="920969"/>
          </a:xfrm>
          <a:prstGeom prst="roundRect">
            <a:avLst/>
          </a:prstGeom>
          <a:solidFill>
            <a:srgbClr val="00206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4" name="Rectangle: Rounded Corners 4">
            <a:extLst>
              <a:ext uri="{FF2B5EF4-FFF2-40B4-BE49-F238E27FC236}">
                <a16:creationId xmlns:a16="http://schemas.microsoft.com/office/drawing/2014/main" id="{DB02083D-42B5-4475-BF65-96D0D87E9559}"/>
              </a:ext>
            </a:extLst>
          </p:cNvPr>
          <p:cNvSpPr txBox="1"/>
          <p:nvPr/>
        </p:nvSpPr>
        <p:spPr>
          <a:xfrm>
            <a:off x="5711384" y="3066307"/>
            <a:ext cx="2624203" cy="9209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4">
            <a:extLst>
              <a:ext uri="{FF2B5EF4-FFF2-40B4-BE49-F238E27FC236}">
                <a16:creationId xmlns:a16="http://schemas.microsoft.com/office/drawing/2014/main" id="{E4B80197-AA57-4777-847E-033F8991F751}"/>
              </a:ext>
            </a:extLst>
          </p:cNvPr>
          <p:cNvSpPr txBox="1"/>
          <p:nvPr/>
        </p:nvSpPr>
        <p:spPr>
          <a:xfrm>
            <a:off x="5785609" y="5061927"/>
            <a:ext cx="2913284" cy="9209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3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6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A0C67-E172-4CA5-824E-AD16870D7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806" y="131523"/>
            <a:ext cx="5541514" cy="3159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49B979-3451-4DEC-B79B-51F148E02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27" y="3502591"/>
            <a:ext cx="5541514" cy="3223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ADE2C0-48E1-4A30-AFB6-720877F42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55" y="3461098"/>
            <a:ext cx="6230445" cy="339690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CD4601-C9EF-431E-B446-F9F2B50747C2}"/>
              </a:ext>
            </a:extLst>
          </p:cNvPr>
          <p:cNvSpPr/>
          <p:nvPr/>
        </p:nvSpPr>
        <p:spPr>
          <a:xfrm>
            <a:off x="7603298" y="6052096"/>
            <a:ext cx="2668044" cy="805904"/>
          </a:xfrm>
          <a:custGeom>
            <a:avLst/>
            <a:gdLst>
              <a:gd name="connsiteX0" fmla="*/ 1741118 w 2668044"/>
              <a:gd name="connsiteY0" fmla="*/ 142024 h 805904"/>
              <a:gd name="connsiteX1" fmla="*/ 1315233 w 2668044"/>
              <a:gd name="connsiteY1" fmla="*/ 4238 h 805904"/>
              <a:gd name="connsiteX2" fmla="*/ 814192 w 2668044"/>
              <a:gd name="connsiteY2" fmla="*/ 29290 h 805904"/>
              <a:gd name="connsiteX3" fmla="*/ 713984 w 2668044"/>
              <a:gd name="connsiteY3" fmla="*/ 66868 h 805904"/>
              <a:gd name="connsiteX4" fmla="*/ 663879 w 2668044"/>
              <a:gd name="connsiteY4" fmla="*/ 79394 h 805904"/>
              <a:gd name="connsiteX5" fmla="*/ 601249 w 2668044"/>
              <a:gd name="connsiteY5" fmla="*/ 91920 h 805904"/>
              <a:gd name="connsiteX6" fmla="*/ 501041 w 2668044"/>
              <a:gd name="connsiteY6" fmla="*/ 116972 h 805904"/>
              <a:gd name="connsiteX7" fmla="*/ 400833 w 2668044"/>
              <a:gd name="connsiteY7" fmla="*/ 142024 h 805904"/>
              <a:gd name="connsiteX8" fmla="*/ 350729 w 2668044"/>
              <a:gd name="connsiteY8" fmla="*/ 167076 h 805904"/>
              <a:gd name="connsiteX9" fmla="*/ 275573 w 2668044"/>
              <a:gd name="connsiteY9" fmla="*/ 192128 h 805904"/>
              <a:gd name="connsiteX10" fmla="*/ 237994 w 2668044"/>
              <a:gd name="connsiteY10" fmla="*/ 217180 h 805904"/>
              <a:gd name="connsiteX11" fmla="*/ 162838 w 2668044"/>
              <a:gd name="connsiteY11" fmla="*/ 242232 h 805904"/>
              <a:gd name="connsiteX12" fmla="*/ 87682 w 2668044"/>
              <a:gd name="connsiteY12" fmla="*/ 304863 h 805904"/>
              <a:gd name="connsiteX13" fmla="*/ 25052 w 2668044"/>
              <a:gd name="connsiteY13" fmla="*/ 367493 h 805904"/>
              <a:gd name="connsiteX14" fmla="*/ 12526 w 2668044"/>
              <a:gd name="connsiteY14" fmla="*/ 417597 h 805904"/>
              <a:gd name="connsiteX15" fmla="*/ 0 w 2668044"/>
              <a:gd name="connsiteY15" fmla="*/ 455175 h 805904"/>
              <a:gd name="connsiteX16" fmla="*/ 12526 w 2668044"/>
              <a:gd name="connsiteY16" fmla="*/ 492753 h 805904"/>
              <a:gd name="connsiteX17" fmla="*/ 50104 w 2668044"/>
              <a:gd name="connsiteY17" fmla="*/ 580435 h 805904"/>
              <a:gd name="connsiteX18" fmla="*/ 87682 w 2668044"/>
              <a:gd name="connsiteY18" fmla="*/ 605487 h 805904"/>
              <a:gd name="connsiteX19" fmla="*/ 150312 w 2668044"/>
              <a:gd name="connsiteY19" fmla="*/ 655591 h 805904"/>
              <a:gd name="connsiteX20" fmla="*/ 225468 w 2668044"/>
              <a:gd name="connsiteY20" fmla="*/ 705695 h 805904"/>
              <a:gd name="connsiteX21" fmla="*/ 250521 w 2668044"/>
              <a:gd name="connsiteY21" fmla="*/ 730748 h 805904"/>
              <a:gd name="connsiteX22" fmla="*/ 388307 w 2668044"/>
              <a:gd name="connsiteY22" fmla="*/ 768326 h 805904"/>
              <a:gd name="connsiteX23" fmla="*/ 513567 w 2668044"/>
              <a:gd name="connsiteY23" fmla="*/ 805904 h 805904"/>
              <a:gd name="connsiteX24" fmla="*/ 876822 w 2668044"/>
              <a:gd name="connsiteY24" fmla="*/ 793378 h 805904"/>
              <a:gd name="connsiteX25" fmla="*/ 1002082 w 2668044"/>
              <a:gd name="connsiteY25" fmla="*/ 768326 h 805904"/>
              <a:gd name="connsiteX26" fmla="*/ 1064712 w 2668044"/>
              <a:gd name="connsiteY26" fmla="*/ 755800 h 805904"/>
              <a:gd name="connsiteX27" fmla="*/ 1114816 w 2668044"/>
              <a:gd name="connsiteY27" fmla="*/ 743274 h 805904"/>
              <a:gd name="connsiteX28" fmla="*/ 1152394 w 2668044"/>
              <a:gd name="connsiteY28" fmla="*/ 730748 h 805904"/>
              <a:gd name="connsiteX29" fmla="*/ 1240077 w 2668044"/>
              <a:gd name="connsiteY29" fmla="*/ 718222 h 805904"/>
              <a:gd name="connsiteX30" fmla="*/ 1277655 w 2668044"/>
              <a:gd name="connsiteY30" fmla="*/ 705695 h 805904"/>
              <a:gd name="connsiteX31" fmla="*/ 1415441 w 2668044"/>
              <a:gd name="connsiteY31" fmla="*/ 680643 h 805904"/>
              <a:gd name="connsiteX32" fmla="*/ 1603331 w 2668044"/>
              <a:gd name="connsiteY32" fmla="*/ 643065 h 805904"/>
              <a:gd name="connsiteX33" fmla="*/ 1728592 w 2668044"/>
              <a:gd name="connsiteY33" fmla="*/ 605487 h 805904"/>
              <a:gd name="connsiteX34" fmla="*/ 1828800 w 2668044"/>
              <a:gd name="connsiteY34" fmla="*/ 592961 h 805904"/>
              <a:gd name="connsiteX35" fmla="*/ 1866378 w 2668044"/>
              <a:gd name="connsiteY35" fmla="*/ 580435 h 805904"/>
              <a:gd name="connsiteX36" fmla="*/ 2091847 w 2668044"/>
              <a:gd name="connsiteY36" fmla="*/ 605487 h 805904"/>
              <a:gd name="connsiteX37" fmla="*/ 2242159 w 2668044"/>
              <a:gd name="connsiteY37" fmla="*/ 643065 h 805904"/>
              <a:gd name="connsiteX38" fmla="*/ 2317315 w 2668044"/>
              <a:gd name="connsiteY38" fmla="*/ 668117 h 805904"/>
              <a:gd name="connsiteX39" fmla="*/ 2530257 w 2668044"/>
              <a:gd name="connsiteY39" fmla="*/ 655591 h 805904"/>
              <a:gd name="connsiteX40" fmla="*/ 2567836 w 2668044"/>
              <a:gd name="connsiteY40" fmla="*/ 630539 h 805904"/>
              <a:gd name="connsiteX41" fmla="*/ 2668044 w 2668044"/>
              <a:gd name="connsiteY41" fmla="*/ 517805 h 805904"/>
              <a:gd name="connsiteX42" fmla="*/ 2655518 w 2668044"/>
              <a:gd name="connsiteY42" fmla="*/ 317389 h 805904"/>
              <a:gd name="connsiteX43" fmla="*/ 2642992 w 2668044"/>
              <a:gd name="connsiteY43" fmla="*/ 279811 h 805904"/>
              <a:gd name="connsiteX44" fmla="*/ 2567836 w 2668044"/>
              <a:gd name="connsiteY44" fmla="*/ 254759 h 805904"/>
              <a:gd name="connsiteX45" fmla="*/ 2480153 w 2668044"/>
              <a:gd name="connsiteY45" fmla="*/ 229706 h 805904"/>
              <a:gd name="connsiteX46" fmla="*/ 2430049 w 2668044"/>
              <a:gd name="connsiteY46" fmla="*/ 217180 h 805904"/>
              <a:gd name="connsiteX47" fmla="*/ 2392471 w 2668044"/>
              <a:gd name="connsiteY47" fmla="*/ 192128 h 805904"/>
              <a:gd name="connsiteX48" fmla="*/ 2229633 w 2668044"/>
              <a:gd name="connsiteY48" fmla="*/ 154550 h 805904"/>
              <a:gd name="connsiteX49" fmla="*/ 2041742 w 2668044"/>
              <a:gd name="connsiteY49" fmla="*/ 116972 h 805904"/>
              <a:gd name="connsiteX50" fmla="*/ 1991638 w 2668044"/>
              <a:gd name="connsiteY50" fmla="*/ 104446 h 805904"/>
              <a:gd name="connsiteX51" fmla="*/ 1954060 w 2668044"/>
              <a:gd name="connsiteY51" fmla="*/ 91920 h 805904"/>
              <a:gd name="connsiteX52" fmla="*/ 1878904 w 2668044"/>
              <a:gd name="connsiteY52" fmla="*/ 79394 h 805904"/>
              <a:gd name="connsiteX53" fmla="*/ 1766170 w 2668044"/>
              <a:gd name="connsiteY53" fmla="*/ 54342 h 805904"/>
              <a:gd name="connsiteX54" fmla="*/ 1703540 w 2668044"/>
              <a:gd name="connsiteY54" fmla="*/ 41816 h 805904"/>
              <a:gd name="connsiteX55" fmla="*/ 1415441 w 2668044"/>
              <a:gd name="connsiteY55" fmla="*/ 54342 h 805904"/>
              <a:gd name="connsiteX56" fmla="*/ 1227551 w 2668044"/>
              <a:gd name="connsiteY56" fmla="*/ 79394 h 805904"/>
              <a:gd name="connsiteX57" fmla="*/ 1114816 w 2668044"/>
              <a:gd name="connsiteY57" fmla="*/ 129498 h 805904"/>
              <a:gd name="connsiteX58" fmla="*/ 1064712 w 2668044"/>
              <a:gd name="connsiteY58" fmla="*/ 154550 h 805904"/>
              <a:gd name="connsiteX59" fmla="*/ 1102290 w 2668044"/>
              <a:gd name="connsiteY59" fmla="*/ 154550 h 80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668044" h="805904">
                <a:moveTo>
                  <a:pt x="1741118" y="142024"/>
                </a:moveTo>
                <a:cubicBezTo>
                  <a:pt x="1599156" y="96095"/>
                  <a:pt x="1462595" y="27629"/>
                  <a:pt x="1315233" y="4238"/>
                </a:cubicBezTo>
                <a:cubicBezTo>
                  <a:pt x="1222708" y="-10449"/>
                  <a:pt x="952041" y="16758"/>
                  <a:pt x="814192" y="29290"/>
                </a:cubicBezTo>
                <a:cubicBezTo>
                  <a:pt x="756164" y="67976"/>
                  <a:pt x="795245" y="48810"/>
                  <a:pt x="713984" y="66868"/>
                </a:cubicBezTo>
                <a:cubicBezTo>
                  <a:pt x="697178" y="70603"/>
                  <a:pt x="680685" y="75659"/>
                  <a:pt x="663879" y="79394"/>
                </a:cubicBezTo>
                <a:cubicBezTo>
                  <a:pt x="643096" y="84012"/>
                  <a:pt x="621994" y="87133"/>
                  <a:pt x="601249" y="91920"/>
                </a:cubicBezTo>
                <a:cubicBezTo>
                  <a:pt x="567700" y="99662"/>
                  <a:pt x="534803" y="110220"/>
                  <a:pt x="501041" y="116972"/>
                </a:cubicBezTo>
                <a:cubicBezTo>
                  <a:pt x="464281" y="124324"/>
                  <a:pt x="434535" y="127580"/>
                  <a:pt x="400833" y="142024"/>
                </a:cubicBezTo>
                <a:cubicBezTo>
                  <a:pt x="383670" y="149380"/>
                  <a:pt x="368066" y="160141"/>
                  <a:pt x="350729" y="167076"/>
                </a:cubicBezTo>
                <a:cubicBezTo>
                  <a:pt x="326211" y="176883"/>
                  <a:pt x="297545" y="177480"/>
                  <a:pt x="275573" y="192128"/>
                </a:cubicBezTo>
                <a:cubicBezTo>
                  <a:pt x="263047" y="200479"/>
                  <a:pt x="251751" y="211066"/>
                  <a:pt x="237994" y="217180"/>
                </a:cubicBezTo>
                <a:cubicBezTo>
                  <a:pt x="213863" y="227905"/>
                  <a:pt x="162838" y="242232"/>
                  <a:pt x="162838" y="242232"/>
                </a:cubicBezTo>
                <a:cubicBezTo>
                  <a:pt x="125890" y="266865"/>
                  <a:pt x="117821" y="268697"/>
                  <a:pt x="87682" y="304863"/>
                </a:cubicBezTo>
                <a:cubicBezTo>
                  <a:pt x="35490" y="367493"/>
                  <a:pt x="93945" y="321564"/>
                  <a:pt x="25052" y="367493"/>
                </a:cubicBezTo>
                <a:cubicBezTo>
                  <a:pt x="20877" y="384194"/>
                  <a:pt x="17255" y="401044"/>
                  <a:pt x="12526" y="417597"/>
                </a:cubicBezTo>
                <a:cubicBezTo>
                  <a:pt x="8899" y="430293"/>
                  <a:pt x="0" y="441971"/>
                  <a:pt x="0" y="455175"/>
                </a:cubicBezTo>
                <a:cubicBezTo>
                  <a:pt x="0" y="468379"/>
                  <a:pt x="8899" y="480057"/>
                  <a:pt x="12526" y="492753"/>
                </a:cubicBezTo>
                <a:cubicBezTo>
                  <a:pt x="24025" y="533000"/>
                  <a:pt x="19594" y="549925"/>
                  <a:pt x="50104" y="580435"/>
                </a:cubicBezTo>
                <a:cubicBezTo>
                  <a:pt x="60749" y="591080"/>
                  <a:pt x="75156" y="597136"/>
                  <a:pt x="87682" y="605487"/>
                </a:cubicBezTo>
                <a:cubicBezTo>
                  <a:pt x="133971" y="674920"/>
                  <a:pt x="86250" y="620001"/>
                  <a:pt x="150312" y="655591"/>
                </a:cubicBezTo>
                <a:cubicBezTo>
                  <a:pt x="176632" y="670213"/>
                  <a:pt x="204178" y="684405"/>
                  <a:pt x="225468" y="705695"/>
                </a:cubicBezTo>
                <a:cubicBezTo>
                  <a:pt x="233819" y="714046"/>
                  <a:pt x="239958" y="725466"/>
                  <a:pt x="250521" y="730748"/>
                </a:cubicBezTo>
                <a:cubicBezTo>
                  <a:pt x="321312" y="766144"/>
                  <a:pt x="319586" y="747710"/>
                  <a:pt x="388307" y="768326"/>
                </a:cubicBezTo>
                <a:cubicBezTo>
                  <a:pt x="553102" y="817764"/>
                  <a:pt x="350870" y="773365"/>
                  <a:pt x="513567" y="805904"/>
                </a:cubicBezTo>
                <a:cubicBezTo>
                  <a:pt x="634652" y="801729"/>
                  <a:pt x="755852" y="800099"/>
                  <a:pt x="876822" y="793378"/>
                </a:cubicBezTo>
                <a:cubicBezTo>
                  <a:pt x="995192" y="786802"/>
                  <a:pt x="928616" y="786692"/>
                  <a:pt x="1002082" y="768326"/>
                </a:cubicBezTo>
                <a:cubicBezTo>
                  <a:pt x="1022736" y="763162"/>
                  <a:pt x="1043929" y="760418"/>
                  <a:pt x="1064712" y="755800"/>
                </a:cubicBezTo>
                <a:cubicBezTo>
                  <a:pt x="1081517" y="752065"/>
                  <a:pt x="1098263" y="748003"/>
                  <a:pt x="1114816" y="743274"/>
                </a:cubicBezTo>
                <a:cubicBezTo>
                  <a:pt x="1127512" y="739647"/>
                  <a:pt x="1139447" y="733337"/>
                  <a:pt x="1152394" y="730748"/>
                </a:cubicBezTo>
                <a:cubicBezTo>
                  <a:pt x="1181345" y="724958"/>
                  <a:pt x="1210849" y="722397"/>
                  <a:pt x="1240077" y="718222"/>
                </a:cubicBezTo>
                <a:cubicBezTo>
                  <a:pt x="1252603" y="714046"/>
                  <a:pt x="1264766" y="708559"/>
                  <a:pt x="1277655" y="705695"/>
                </a:cubicBezTo>
                <a:cubicBezTo>
                  <a:pt x="1329225" y="694235"/>
                  <a:pt x="1365283" y="694323"/>
                  <a:pt x="1415441" y="680643"/>
                </a:cubicBezTo>
                <a:cubicBezTo>
                  <a:pt x="1568100" y="639009"/>
                  <a:pt x="1404740" y="665131"/>
                  <a:pt x="1603331" y="643065"/>
                </a:cubicBezTo>
                <a:cubicBezTo>
                  <a:pt x="1636741" y="631929"/>
                  <a:pt x="1690732" y="611797"/>
                  <a:pt x="1728592" y="605487"/>
                </a:cubicBezTo>
                <a:cubicBezTo>
                  <a:pt x="1761797" y="599953"/>
                  <a:pt x="1795397" y="597136"/>
                  <a:pt x="1828800" y="592961"/>
                </a:cubicBezTo>
                <a:cubicBezTo>
                  <a:pt x="1841326" y="588786"/>
                  <a:pt x="1853174" y="580435"/>
                  <a:pt x="1866378" y="580435"/>
                </a:cubicBezTo>
                <a:cubicBezTo>
                  <a:pt x="2027229" y="580435"/>
                  <a:pt x="2003179" y="575932"/>
                  <a:pt x="2091847" y="605487"/>
                </a:cubicBezTo>
                <a:cubicBezTo>
                  <a:pt x="2170569" y="657968"/>
                  <a:pt x="2090140" y="612661"/>
                  <a:pt x="2242159" y="643065"/>
                </a:cubicBezTo>
                <a:cubicBezTo>
                  <a:pt x="2268053" y="648244"/>
                  <a:pt x="2317315" y="668117"/>
                  <a:pt x="2317315" y="668117"/>
                </a:cubicBezTo>
                <a:cubicBezTo>
                  <a:pt x="2388296" y="663942"/>
                  <a:pt x="2459940" y="666138"/>
                  <a:pt x="2530257" y="655591"/>
                </a:cubicBezTo>
                <a:cubicBezTo>
                  <a:pt x="2545145" y="653358"/>
                  <a:pt x="2556584" y="640541"/>
                  <a:pt x="2567836" y="630539"/>
                </a:cubicBezTo>
                <a:cubicBezTo>
                  <a:pt x="2638036" y="568140"/>
                  <a:pt x="2629969" y="574918"/>
                  <a:pt x="2668044" y="517805"/>
                </a:cubicBezTo>
                <a:cubicBezTo>
                  <a:pt x="2663869" y="451000"/>
                  <a:pt x="2662525" y="383957"/>
                  <a:pt x="2655518" y="317389"/>
                </a:cubicBezTo>
                <a:cubicBezTo>
                  <a:pt x="2654136" y="304258"/>
                  <a:pt x="2653736" y="287485"/>
                  <a:pt x="2642992" y="279811"/>
                </a:cubicBezTo>
                <a:cubicBezTo>
                  <a:pt x="2621504" y="264462"/>
                  <a:pt x="2593455" y="261164"/>
                  <a:pt x="2567836" y="254759"/>
                </a:cubicBezTo>
                <a:cubicBezTo>
                  <a:pt x="2411160" y="215588"/>
                  <a:pt x="2605974" y="265655"/>
                  <a:pt x="2480153" y="229706"/>
                </a:cubicBezTo>
                <a:cubicBezTo>
                  <a:pt x="2463600" y="224977"/>
                  <a:pt x="2446750" y="221355"/>
                  <a:pt x="2430049" y="217180"/>
                </a:cubicBezTo>
                <a:cubicBezTo>
                  <a:pt x="2417523" y="208829"/>
                  <a:pt x="2406228" y="198242"/>
                  <a:pt x="2392471" y="192128"/>
                </a:cubicBezTo>
                <a:cubicBezTo>
                  <a:pt x="2327314" y="163169"/>
                  <a:pt x="2300962" y="164740"/>
                  <a:pt x="2229633" y="154550"/>
                </a:cubicBezTo>
                <a:cubicBezTo>
                  <a:pt x="2118608" y="117542"/>
                  <a:pt x="2180723" y="132414"/>
                  <a:pt x="2041742" y="116972"/>
                </a:cubicBezTo>
                <a:cubicBezTo>
                  <a:pt x="2025041" y="112797"/>
                  <a:pt x="2008191" y="109175"/>
                  <a:pt x="1991638" y="104446"/>
                </a:cubicBezTo>
                <a:cubicBezTo>
                  <a:pt x="1978942" y="100819"/>
                  <a:pt x="1966949" y="94784"/>
                  <a:pt x="1954060" y="91920"/>
                </a:cubicBezTo>
                <a:cubicBezTo>
                  <a:pt x="1929267" y="86410"/>
                  <a:pt x="1903892" y="83937"/>
                  <a:pt x="1878904" y="79394"/>
                </a:cubicBezTo>
                <a:cubicBezTo>
                  <a:pt x="1775012" y="60505"/>
                  <a:pt x="1856643" y="74447"/>
                  <a:pt x="1766170" y="54342"/>
                </a:cubicBezTo>
                <a:cubicBezTo>
                  <a:pt x="1745387" y="49724"/>
                  <a:pt x="1724417" y="45991"/>
                  <a:pt x="1703540" y="41816"/>
                </a:cubicBezTo>
                <a:cubicBezTo>
                  <a:pt x="1607507" y="45991"/>
                  <a:pt x="1511365" y="48153"/>
                  <a:pt x="1415441" y="54342"/>
                </a:cubicBezTo>
                <a:cubicBezTo>
                  <a:pt x="1385922" y="56246"/>
                  <a:pt x="1260865" y="74635"/>
                  <a:pt x="1227551" y="79394"/>
                </a:cubicBezTo>
                <a:cubicBezTo>
                  <a:pt x="1117012" y="153087"/>
                  <a:pt x="1293696" y="40058"/>
                  <a:pt x="1114816" y="129498"/>
                </a:cubicBezTo>
                <a:cubicBezTo>
                  <a:pt x="1098115" y="137849"/>
                  <a:pt x="1073063" y="137849"/>
                  <a:pt x="1064712" y="154550"/>
                </a:cubicBezTo>
                <a:cubicBezTo>
                  <a:pt x="1059110" y="165754"/>
                  <a:pt x="1089764" y="154550"/>
                  <a:pt x="1102290" y="15455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E0AC3E-4DEE-4F55-8CEB-7017F220B80C}"/>
              </a:ext>
            </a:extLst>
          </p:cNvPr>
          <p:cNvSpPr/>
          <p:nvPr/>
        </p:nvSpPr>
        <p:spPr>
          <a:xfrm>
            <a:off x="0" y="844388"/>
            <a:ext cx="2979823" cy="920969"/>
          </a:xfrm>
          <a:prstGeom prst="roundRect">
            <a:avLst/>
          </a:prstGeom>
          <a:solidFill>
            <a:schemeClr val="accent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D6778ADB-01C2-4443-9833-DC524FCB30F1}"/>
              </a:ext>
            </a:extLst>
          </p:cNvPr>
          <p:cNvSpPr txBox="1"/>
          <p:nvPr/>
        </p:nvSpPr>
        <p:spPr>
          <a:xfrm>
            <a:off x="150312" y="857761"/>
            <a:ext cx="2829510" cy="9209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037D6C-245E-43DF-BB99-6B92D9FBAAF3}"/>
              </a:ext>
            </a:extLst>
          </p:cNvPr>
          <p:cNvSpPr/>
          <p:nvPr/>
        </p:nvSpPr>
        <p:spPr>
          <a:xfrm>
            <a:off x="9517375" y="273364"/>
            <a:ext cx="2402598" cy="9209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90401B90-E6F3-43AA-9D47-E999DA042096}"/>
              </a:ext>
            </a:extLst>
          </p:cNvPr>
          <p:cNvSpPr txBox="1"/>
          <p:nvPr/>
        </p:nvSpPr>
        <p:spPr>
          <a:xfrm>
            <a:off x="9847938" y="510540"/>
            <a:ext cx="1963388" cy="5952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360       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834C423-97B8-4E89-8084-A435EA535FD8}"/>
              </a:ext>
            </a:extLst>
          </p:cNvPr>
          <p:cNvSpPr/>
          <p:nvPr/>
        </p:nvSpPr>
        <p:spPr>
          <a:xfrm rot="5400000">
            <a:off x="10470493" y="1363292"/>
            <a:ext cx="414514" cy="2393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02A89E0-3830-416A-90CB-D9DB3864CC7B}"/>
              </a:ext>
            </a:extLst>
          </p:cNvPr>
          <p:cNvSpPr/>
          <p:nvPr/>
        </p:nvSpPr>
        <p:spPr>
          <a:xfrm>
            <a:off x="9517375" y="1778732"/>
            <a:ext cx="2402598" cy="92096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3C782161-D44E-4CCC-AC3D-C60F88CABC83}"/>
              </a:ext>
            </a:extLst>
          </p:cNvPr>
          <p:cNvSpPr txBox="1"/>
          <p:nvPr/>
        </p:nvSpPr>
        <p:spPr>
          <a:xfrm>
            <a:off x="9569605" y="1931202"/>
            <a:ext cx="2350368" cy="5952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Crossword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ED910B-E37F-4723-AEF8-B3B005AC21F7}"/>
              </a:ext>
            </a:extLst>
          </p:cNvPr>
          <p:cNvPicPr/>
          <p:nvPr/>
        </p:nvPicPr>
        <p:blipFill>
          <a:blip r:embed="rId2" cstate="print"/>
          <a:srcRect/>
          <a:stretch/>
        </p:blipFill>
        <p:spPr>
          <a:xfrm>
            <a:off x="3130039" y="84548"/>
            <a:ext cx="4448208" cy="3076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9BB423-C390-4CED-B443-B570401BBCC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30039" y="3316263"/>
            <a:ext cx="4390870" cy="331004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DC87A6-1C6F-416C-A8D5-3DBF07AB22CD}"/>
              </a:ext>
            </a:extLst>
          </p:cNvPr>
          <p:cNvSpPr/>
          <p:nvPr/>
        </p:nvSpPr>
        <p:spPr>
          <a:xfrm>
            <a:off x="69948" y="2676112"/>
            <a:ext cx="2782019" cy="920969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F6343480-C170-4544-9939-307AFD28CAAD}"/>
              </a:ext>
            </a:extLst>
          </p:cNvPr>
          <p:cNvSpPr txBox="1"/>
          <p:nvPr/>
        </p:nvSpPr>
        <p:spPr>
          <a:xfrm>
            <a:off x="69947" y="2699092"/>
            <a:ext cx="2624203" cy="9209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ức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C30D24-4B52-4B94-A4A2-768AF4086A4E}"/>
              </a:ext>
            </a:extLst>
          </p:cNvPr>
          <p:cNvSpPr/>
          <p:nvPr/>
        </p:nvSpPr>
        <p:spPr>
          <a:xfrm>
            <a:off x="72630" y="1187037"/>
            <a:ext cx="2343449" cy="707541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76977922-7E0C-42CD-AB31-BFCB00CA7730}"/>
              </a:ext>
            </a:extLst>
          </p:cNvPr>
          <p:cNvSpPr txBox="1"/>
          <p:nvPr/>
        </p:nvSpPr>
        <p:spPr>
          <a:xfrm>
            <a:off x="184673" y="1187038"/>
            <a:ext cx="2136661" cy="7075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Wordwall</a:t>
            </a:r>
            <a:endParaRPr lang="en-US" sz="2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CD3C0DB-882F-4305-A383-718107107BCA}"/>
              </a:ext>
            </a:extLst>
          </p:cNvPr>
          <p:cNvSpPr/>
          <p:nvPr/>
        </p:nvSpPr>
        <p:spPr>
          <a:xfrm rot="16200000">
            <a:off x="1142835" y="2124105"/>
            <a:ext cx="569709" cy="271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FE0A3AF-5048-4461-B45B-423906AC0356}"/>
              </a:ext>
            </a:extLst>
          </p:cNvPr>
          <p:cNvSpPr/>
          <p:nvPr/>
        </p:nvSpPr>
        <p:spPr>
          <a:xfrm rot="5400000">
            <a:off x="1091564" y="3799334"/>
            <a:ext cx="569709" cy="271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E45F36E-88C0-47B2-81B4-82DA3B94A7FC}"/>
              </a:ext>
            </a:extLst>
          </p:cNvPr>
          <p:cNvSpPr/>
          <p:nvPr/>
        </p:nvSpPr>
        <p:spPr>
          <a:xfrm rot="21410730">
            <a:off x="2472276" y="1409611"/>
            <a:ext cx="569709" cy="271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B5524D-E1C7-44CC-B484-CC3F0FC6C6AD}"/>
              </a:ext>
            </a:extLst>
          </p:cNvPr>
          <p:cNvSpPr/>
          <p:nvPr/>
        </p:nvSpPr>
        <p:spPr>
          <a:xfrm>
            <a:off x="233819" y="4302814"/>
            <a:ext cx="1929629" cy="765715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Rectangle: Rounded Corners 4">
            <a:extLst>
              <a:ext uri="{FF2B5EF4-FFF2-40B4-BE49-F238E27FC236}">
                <a16:creationId xmlns:a16="http://schemas.microsoft.com/office/drawing/2014/main" id="{80E1469B-BDF0-4DE1-8FF9-303477C4B1DB}"/>
              </a:ext>
            </a:extLst>
          </p:cNvPr>
          <p:cNvSpPr txBox="1"/>
          <p:nvPr/>
        </p:nvSpPr>
        <p:spPr>
          <a:xfrm>
            <a:off x="332188" y="4430041"/>
            <a:ext cx="1816894" cy="5952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LMS 360  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D6C51A86-94C7-45A4-917C-0668631FA32C}"/>
              </a:ext>
            </a:extLst>
          </p:cNvPr>
          <p:cNvSpPr/>
          <p:nvPr/>
        </p:nvSpPr>
        <p:spPr>
          <a:xfrm rot="5400000">
            <a:off x="913778" y="5330642"/>
            <a:ext cx="569709" cy="2715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F004150-CDCA-4172-A0BD-90A0EAE1B70B}"/>
              </a:ext>
            </a:extLst>
          </p:cNvPr>
          <p:cNvSpPr/>
          <p:nvPr/>
        </p:nvSpPr>
        <p:spPr>
          <a:xfrm>
            <a:off x="40025" y="5825698"/>
            <a:ext cx="2654125" cy="765715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Rectangle: Rounded Corners 4">
            <a:extLst>
              <a:ext uri="{FF2B5EF4-FFF2-40B4-BE49-F238E27FC236}">
                <a16:creationId xmlns:a16="http://schemas.microsoft.com/office/drawing/2014/main" id="{0F03C44E-86B7-4D66-9EF9-E7A87FC6BF27}"/>
              </a:ext>
            </a:extLst>
          </p:cNvPr>
          <p:cNvSpPr txBox="1"/>
          <p:nvPr/>
        </p:nvSpPr>
        <p:spPr>
          <a:xfrm>
            <a:off x="69947" y="5880570"/>
            <a:ext cx="2485363" cy="5952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5F3A11A-CF8B-42B7-B7F3-566E8F484635}"/>
              </a:ext>
            </a:extLst>
          </p:cNvPr>
          <p:cNvSpPr/>
          <p:nvPr/>
        </p:nvSpPr>
        <p:spPr>
          <a:xfrm rot="21410730">
            <a:off x="2654794" y="6058833"/>
            <a:ext cx="413859" cy="299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50AA0-8CAF-4F7B-9553-F56C3B6A4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612" y="3316265"/>
            <a:ext cx="4390870" cy="331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E512F-37E6-4DD7-B335-DDA703D7C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302" y="84549"/>
            <a:ext cx="4061490" cy="28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 animBg="1"/>
      <p:bldP spid="17" grpId="0" animBg="1"/>
      <p:bldP spid="18" grpId="0" animBg="1"/>
      <p:bldP spid="20" grpId="0"/>
      <p:bldP spid="22" grpId="0" animBg="1"/>
      <p:bldP spid="24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8A406D-6699-4AF1-8050-B7060601F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7241" y="92631"/>
            <a:ext cx="4846736" cy="2988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049FB1-9FD6-4565-BE68-A45E272FC1C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296791" y="92631"/>
            <a:ext cx="4813796" cy="2988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768C5-B08E-4716-9AD3-C4CF38308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42" y="3275556"/>
            <a:ext cx="4846736" cy="3582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F5E46-B780-444D-AA07-C515881A0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510" y="3429000"/>
            <a:ext cx="4769077" cy="31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5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562</TotalTime>
  <Words>280</Words>
  <Application>Microsoft Office PowerPoint</Application>
  <PresentationFormat>Widescreen</PresentationFormat>
  <Paragraphs>47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Algerian</vt:lpstr>
      <vt:lpstr>Arial</vt:lpstr>
      <vt:lpstr>Calibri</vt:lpstr>
      <vt:lpstr>Calibri Light</vt:lpstr>
      <vt:lpstr>Tiem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Thoa</dc:creator>
  <cp:lastModifiedBy>Thoa</cp:lastModifiedBy>
  <cp:revision>41</cp:revision>
  <dcterms:created xsi:type="dcterms:W3CDTF">2024-11-03T07:47:04Z</dcterms:created>
  <dcterms:modified xsi:type="dcterms:W3CDTF">2025-01-14T06:46:48Z</dcterms:modified>
</cp:coreProperties>
</file>