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7" r:id="rId2"/>
    <p:sldId id="338" r:id="rId3"/>
    <p:sldId id="345" r:id="rId4"/>
    <p:sldId id="285" r:id="rId5"/>
    <p:sldId id="283" r:id="rId6"/>
    <p:sldId id="287" r:id="rId7"/>
    <p:sldId id="335" r:id="rId8"/>
    <p:sldId id="291" r:id="rId9"/>
    <p:sldId id="292" r:id="rId10"/>
    <p:sldId id="293" r:id="rId11"/>
    <p:sldId id="295" r:id="rId12"/>
    <p:sldId id="339" r:id="rId13"/>
    <p:sldId id="340" r:id="rId14"/>
    <p:sldId id="342" r:id="rId15"/>
    <p:sldId id="341" r:id="rId16"/>
    <p:sldId id="343" r:id="rId17"/>
    <p:sldId id="344" r:id="rId18"/>
    <p:sldId id="296" r:id="rId19"/>
    <p:sldId id="298" r:id="rId20"/>
    <p:sldId id="300" r:id="rId21"/>
    <p:sldId id="299" r:id="rId22"/>
    <p:sldId id="301" r:id="rId23"/>
    <p:sldId id="305" r:id="rId24"/>
    <p:sldId id="306" r:id="rId25"/>
    <p:sldId id="307" r:id="rId26"/>
    <p:sldId id="309" r:id="rId27"/>
    <p:sldId id="334" r:id="rId28"/>
  </p:sldIdLst>
  <p:sldSz cx="9144000" cy="5143500" type="screen16x9"/>
  <p:notesSz cx="7104063" cy="10234613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1B545"/>
    <a:srgbClr val="BC8FDD"/>
    <a:srgbClr val="FE5A7F"/>
    <a:srgbClr val="FF3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05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121" y="1279287"/>
            <a:ext cx="6139502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702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091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45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606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204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781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602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27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257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50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988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ga98da3b58c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7" name="Google Shape;3217;ga98da3b58c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31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ga98da3b58c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7" name="Google Shape;3217;ga98da3b58c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571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43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85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228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443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763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61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58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376336" y="451088"/>
            <a:ext cx="6391332" cy="4412772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2360838" y="828675"/>
            <a:ext cx="4422300" cy="1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662017" y="2498207"/>
            <a:ext cx="1881252" cy="129880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3"/>
          <p:cNvSpPr/>
          <p:nvPr/>
        </p:nvSpPr>
        <p:spPr>
          <a:xfrm>
            <a:off x="6938933" y="-787918"/>
            <a:ext cx="1881252" cy="129880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3"/>
          <p:cNvSpPr/>
          <p:nvPr/>
        </p:nvSpPr>
        <p:spPr>
          <a:xfrm flipH="1">
            <a:off x="8163926" y="2571748"/>
            <a:ext cx="2076300" cy="14333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3"/>
          <p:cNvSpPr/>
          <p:nvPr/>
        </p:nvSpPr>
        <p:spPr>
          <a:xfrm>
            <a:off x="7834278" y="1048302"/>
            <a:ext cx="1181736" cy="815832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3"/>
          <p:cNvSpPr/>
          <p:nvPr/>
        </p:nvSpPr>
        <p:spPr>
          <a:xfrm>
            <a:off x="1947828" y="-304923"/>
            <a:ext cx="1181736" cy="815832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3"/>
          <p:cNvSpPr/>
          <p:nvPr/>
        </p:nvSpPr>
        <p:spPr>
          <a:xfrm>
            <a:off x="661953" y="4527027"/>
            <a:ext cx="1181736" cy="81594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53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DBDC3DF7-8258-C83C-FFE9-F2E908EA79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370758" y="522898"/>
            <a:ext cx="1370758" cy="13707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29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microsoft.com/office/2007/relationships/media" Target="../media/media5.mp3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slide" Target="slide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slide" Target="slide23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E:\素材\卡通\包图网_43651幼儿园开园典礼背景图片\6.png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6195" y="2317882"/>
            <a:ext cx="9181624" cy="2810351"/>
          </a:xfrm>
          <a:prstGeom prst="rect">
            <a:avLst/>
          </a:prstGeom>
        </p:spPr>
      </p:pic>
      <p:pic>
        <p:nvPicPr>
          <p:cNvPr id="13" name="图片 12" descr="E:\素材\卡通\包图网_43651幼儿园开园典礼背景图片\5.png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4765" y="3699722"/>
            <a:ext cx="9181148" cy="1428274"/>
          </a:xfrm>
          <a:prstGeom prst="rect">
            <a:avLst/>
          </a:prstGeom>
        </p:spPr>
      </p:pic>
      <p:pic>
        <p:nvPicPr>
          <p:cNvPr id="5" name="图片 4" descr="E:\素材\卡通\e2ddba00a7b58527fd8e4e1867f7c124.pnge2ddba00a7b58527fd8e4e1867f7c1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344170" y="-294459"/>
            <a:ext cx="4418965" cy="5337175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987EC18E-03BA-38BD-D108-386670BC0CD6}"/>
              </a:ext>
            </a:extLst>
          </p:cNvPr>
          <p:cNvSpPr/>
          <p:nvPr/>
        </p:nvSpPr>
        <p:spPr>
          <a:xfrm>
            <a:off x="3087975" y="15268"/>
            <a:ext cx="6062932" cy="343443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16">
            <a:extLst>
              <a:ext uri="{FF2B5EF4-FFF2-40B4-BE49-F238E27FC236}">
                <a16:creationId xmlns:a16="http://schemas.microsoft.com/office/drawing/2014/main" id="{29B3359B-B3E9-40E9-8625-865782FEAEFB}"/>
              </a:ext>
            </a:extLst>
          </p:cNvPr>
          <p:cNvSpPr txBox="1"/>
          <p:nvPr/>
        </p:nvSpPr>
        <p:spPr>
          <a:xfrm>
            <a:off x="4554617" y="1125294"/>
            <a:ext cx="298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luvvoice.com-20241208-MqcQPe">
            <a:hlinkClick r:id="" action="ppaction://media"/>
            <a:extLst>
              <a:ext uri="{FF2B5EF4-FFF2-40B4-BE49-F238E27FC236}">
                <a16:creationId xmlns:a16="http://schemas.microsoft.com/office/drawing/2014/main" id="{F3969A0D-41F6-D051-D0A8-F25F16AD7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8349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văn bản, bảng trắng">
            <a:extLst>
              <a:ext uri="{FF2B5EF4-FFF2-40B4-BE49-F238E27FC236}">
                <a16:creationId xmlns:a16="http://schemas.microsoft.com/office/drawing/2014/main" id="{626CF963-479F-F21C-0F19-461027C27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8" b="92650" l="8954" r="97519">
                        <a14:foregroundMark x1="17368" y1="40619" x2="20065" y2="66731"/>
                        <a14:foregroundMark x1="11866" y1="42166" x2="24811" y2="42553"/>
                        <a14:foregroundMark x1="9277" y1="59768" x2="9601" y2="73888"/>
                        <a14:foregroundMark x1="22438" y1="68472" x2="23301" y2="76983"/>
                        <a14:foregroundMark x1="13700" y1="74662" x2="19957" y2="68085"/>
                        <a14:foregroundMark x1="12190" y1="52998" x2="23625" y2="54545"/>
                        <a14:foregroundMark x1="16181" y1="80077" x2="21359" y2="87234"/>
                        <a14:foregroundMark x1="16936" y1="92843" x2="21575" y2="89168"/>
                        <a14:foregroundMark x1="84358" y1="42747" x2="85976" y2="58801"/>
                        <a14:foregroundMark x1="80798" y1="37718" x2="83172" y2="46615"/>
                        <a14:foregroundMark x1="78641" y1="47389" x2="82740" y2="33269"/>
                        <a14:foregroundMark x1="82740" y1="33269" x2="90183" y2="31528"/>
                        <a14:foregroundMark x1="90183" y1="31528" x2="93851" y2="38104"/>
                        <a14:foregroundMark x1="85221" y1="82592" x2="86300" y2="89555"/>
                        <a14:foregroundMark x1="88673" y1="82979" x2="89752" y2="90716"/>
                        <a14:foregroundMark x1="83819" y1="80077" x2="84898" y2="90135"/>
                        <a14:foregroundMark x1="86516" y1="53385" x2="88026" y2="55513"/>
                        <a14:foregroundMark x1="20820" y1="80271" x2="22869" y2="80658"/>
                        <a14:foregroundMark x1="22006" y1="12186" x2="21899" y2="17408"/>
                        <a14:foregroundMark x1="21251" y1="28046" x2="22222" y2="18182"/>
                        <a14:foregroundMark x1="92341" y1="26112" x2="92754" y2="26314"/>
                        <a14:foregroundMark x1="94283" y1="28433" x2="97519" y2="40812"/>
                        <a14:foregroundMark x1="97519" y1="40812" x2="97519" y2="42553"/>
                        <a14:foregroundMark x1="90615" y1="47389" x2="90939" y2="50290"/>
                        <a14:foregroundMark x1="21899" y1="10832" x2="31068" y2="8317"/>
                        <a14:foregroundMark x1="31068" y1="8317" x2="42287" y2="9478"/>
                        <a14:foregroundMark x1="42287" y1="9478" x2="65912" y2="9091"/>
                        <a14:foregroundMark x1="65912" y1="9091" x2="75944" y2="9478"/>
                        <a14:foregroundMark x1="75944" y1="9478" x2="82956" y2="15280"/>
                        <a14:foregroundMark x1="82956" y1="15280" x2="82956" y2="22050"/>
                        <a14:foregroundMark x1="24272" y1="91489" x2="34844" y2="90716"/>
                        <a14:foregroundMark x1="34844" y1="90716" x2="57605" y2="91103"/>
                        <a14:foregroundMark x1="57605" y1="91103" x2="74110" y2="90329"/>
                        <a14:foregroundMark x1="74110" y1="90329" x2="82524" y2="90329"/>
                        <a14:foregroundMark x1="82524" y1="90329" x2="83927" y2="71567"/>
                        <a14:backgroundMark x1="92880" y1="26112" x2="94067" y2="27853"/>
                        <a14:backgroundMark x1="11974" y1="64797" x2="12729" y2="6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3" y="1464220"/>
            <a:ext cx="7064352" cy="393988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1F2EC90-7AFE-199A-764A-7DB9F27BE5B5}"/>
              </a:ext>
            </a:extLst>
          </p:cNvPr>
          <p:cNvSpPr txBox="1"/>
          <p:nvPr/>
        </p:nvSpPr>
        <p:spPr>
          <a:xfrm>
            <a:off x="2434503" y="2025876"/>
            <a:ext cx="3684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CÙNG </a:t>
            </a:r>
          </a:p>
          <a:p>
            <a:pPr algn="ctr"/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THẢO LUẬN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5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1CA4254-95BB-0529-D772-197144F4981D}"/>
              </a:ext>
            </a:extLst>
          </p:cNvPr>
          <p:cNvSpPr/>
          <p:nvPr/>
        </p:nvSpPr>
        <p:spPr>
          <a:xfrm>
            <a:off x="1" y="9874"/>
            <a:ext cx="9144000" cy="5133626"/>
          </a:xfrm>
          <a:prstGeom prst="roundRect">
            <a:avLst>
              <a:gd name="adj" fmla="val 51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: Góc Chéo Tròn 2">
            <a:extLst>
              <a:ext uri="{FF2B5EF4-FFF2-40B4-BE49-F238E27FC236}">
                <a16:creationId xmlns:a16="http://schemas.microsoft.com/office/drawing/2014/main" id="{E69D25D0-35B5-ECE9-CCCF-C6E8357C7E9B}"/>
              </a:ext>
            </a:extLst>
          </p:cNvPr>
          <p:cNvSpPr/>
          <p:nvPr/>
        </p:nvSpPr>
        <p:spPr>
          <a:xfrm>
            <a:off x="827560" y="142423"/>
            <a:ext cx="7488880" cy="797290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2. Chọn từ ngữ chỉ đặc điểm ở thẻ màu xanh phù hợp với từ ngữ chỉ sự vật ở thẻ màu hồng: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4E7762-5D65-375E-B729-8AB3AE534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237" y="1072262"/>
            <a:ext cx="3549462" cy="3457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9DCD73-9B23-FEA1-FDD1-8C5067647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719" y="4530007"/>
            <a:ext cx="3238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9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5901-447070773_small">
            <a:hlinkClick r:id="" action="ppaction://media"/>
            <a:extLst>
              <a:ext uri="{FF2B5EF4-FFF2-40B4-BE49-F238E27FC236}">
                <a16:creationId xmlns:a16="http://schemas.microsoft.com/office/drawing/2014/main" id="{6FE8D307-844C-8AD3-AD29-854CD49234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" end="146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Hình chữ nhật: Góc Chéo Tròn 2">
            <a:extLst>
              <a:ext uri="{FF2B5EF4-FFF2-40B4-BE49-F238E27FC236}">
                <a16:creationId xmlns:a16="http://schemas.microsoft.com/office/drawing/2014/main" id="{4A91FD95-EC19-9B20-1372-328FF3269D5F}"/>
              </a:ext>
            </a:extLst>
          </p:cNvPr>
          <p:cNvSpPr/>
          <p:nvPr/>
        </p:nvSpPr>
        <p:spPr>
          <a:xfrm>
            <a:off x="2755420" y="142423"/>
            <a:ext cx="4254980" cy="764357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mây trời bồng bềnh</a:t>
            </a:r>
          </a:p>
        </p:txBody>
      </p:sp>
    </p:spTree>
    <p:extLst>
      <p:ext uri="{BB962C8B-B14F-4D97-AF65-F5344CB8AC3E}">
        <p14:creationId xmlns:p14="http://schemas.microsoft.com/office/powerpoint/2010/main" val="149339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ắc xanh của thiên nhiên Quản Bạ">
            <a:extLst>
              <a:ext uri="{FF2B5EF4-FFF2-40B4-BE49-F238E27FC236}">
                <a16:creationId xmlns:a16="http://schemas.microsoft.com/office/drawing/2014/main" id="{2B987810-A512-6EDE-E3D8-6180A233D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: Góc Chéo Tròn 2">
            <a:extLst>
              <a:ext uri="{FF2B5EF4-FFF2-40B4-BE49-F238E27FC236}">
                <a16:creationId xmlns:a16="http://schemas.microsoft.com/office/drawing/2014/main" id="{B83EB41B-DD67-8C3A-ED1D-7ED9AD7D2D32}"/>
              </a:ext>
            </a:extLst>
          </p:cNvPr>
          <p:cNvSpPr/>
          <p:nvPr/>
        </p:nvSpPr>
        <p:spPr>
          <a:xfrm>
            <a:off x="4572000" y="4220301"/>
            <a:ext cx="4254980" cy="764357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đồi núi trập trùng</a:t>
            </a:r>
          </a:p>
        </p:txBody>
      </p:sp>
    </p:spTree>
    <p:extLst>
      <p:ext uri="{BB962C8B-B14F-4D97-AF65-F5344CB8AC3E}">
        <p14:creationId xmlns:p14="http://schemas.microsoft.com/office/powerpoint/2010/main" val="93495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 thay nang 2">
            <a:extLst>
              <a:ext uri="{FF2B5EF4-FFF2-40B4-BE49-F238E27FC236}">
                <a16:creationId xmlns:a16="http://schemas.microsoft.com/office/drawing/2014/main" id="{7A7BD646-E285-5E72-FF0E-EDFD34AF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: Góc Chéo Tròn 2">
            <a:extLst>
              <a:ext uri="{FF2B5EF4-FFF2-40B4-BE49-F238E27FC236}">
                <a16:creationId xmlns:a16="http://schemas.microsoft.com/office/drawing/2014/main" id="{1AE9D809-AC74-CA60-1042-24C4C2BB4B71}"/>
              </a:ext>
            </a:extLst>
          </p:cNvPr>
          <p:cNvSpPr/>
          <p:nvPr/>
        </p:nvSpPr>
        <p:spPr>
          <a:xfrm>
            <a:off x="4142260" y="242661"/>
            <a:ext cx="4254980" cy="764357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ánh nắng chói chang</a:t>
            </a:r>
          </a:p>
        </p:txBody>
      </p:sp>
    </p:spTree>
    <p:extLst>
      <p:ext uri="{BB962C8B-B14F-4D97-AF65-F5344CB8AC3E}">
        <p14:creationId xmlns:p14="http://schemas.microsoft.com/office/powerpoint/2010/main" val="101846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>
            <a:extLst>
              <a:ext uri="{FF2B5EF4-FFF2-40B4-BE49-F238E27FC236}">
                <a16:creationId xmlns:a16="http://schemas.microsoft.com/office/drawing/2014/main" id="{D0D2BEED-106F-FE88-4D5F-A9246DAD8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6273"/>
            <a:ext cx="9144000" cy="606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ình chữ nhật: Góc Chéo Tròn 2">
            <a:extLst>
              <a:ext uri="{FF2B5EF4-FFF2-40B4-BE49-F238E27FC236}">
                <a16:creationId xmlns:a16="http://schemas.microsoft.com/office/drawing/2014/main" id="{E554C526-54A0-1437-9A90-9196E7806464}"/>
              </a:ext>
            </a:extLst>
          </p:cNvPr>
          <p:cNvSpPr/>
          <p:nvPr/>
        </p:nvSpPr>
        <p:spPr>
          <a:xfrm>
            <a:off x="4256560" y="555081"/>
            <a:ext cx="4254980" cy="764357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dòng sông trong vắt</a:t>
            </a:r>
          </a:p>
        </p:txBody>
      </p:sp>
    </p:spTree>
    <p:extLst>
      <p:ext uri="{BB962C8B-B14F-4D97-AF65-F5344CB8AC3E}">
        <p14:creationId xmlns:p14="http://schemas.microsoft.com/office/powerpoint/2010/main" val="333757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ước sông Hồng ở Lào Cai đục ngầu - Báo VnExpress">
            <a:extLst>
              <a:ext uri="{FF2B5EF4-FFF2-40B4-BE49-F238E27FC236}">
                <a16:creationId xmlns:a16="http://schemas.microsoft.com/office/drawing/2014/main" id="{7C6B89E9-0AC3-1576-9586-B8CE60AD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4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ỹ thuật trồng bắp cải và cách chăm sóc cho bắp cải nhanh cuốn">
            <a:extLst>
              <a:ext uri="{FF2B5EF4-FFF2-40B4-BE49-F238E27FC236}">
                <a16:creationId xmlns:a16="http://schemas.microsoft.com/office/drawing/2014/main" id="{5BDBD283-A4AA-0B01-F2F5-177A043B0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74420"/>
            <a:ext cx="9323041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: Góc Chéo Tròn 2">
            <a:extLst>
              <a:ext uri="{FF2B5EF4-FFF2-40B4-BE49-F238E27FC236}">
                <a16:creationId xmlns:a16="http://schemas.microsoft.com/office/drawing/2014/main" id="{46C7F0A9-E483-161D-6267-F3AD3ECA6980}"/>
              </a:ext>
            </a:extLst>
          </p:cNvPr>
          <p:cNvSpPr/>
          <p:nvPr/>
        </p:nvSpPr>
        <p:spPr>
          <a:xfrm>
            <a:off x="2534029" y="105501"/>
            <a:ext cx="4254980" cy="764357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đất đai màu mỡ</a:t>
            </a:r>
          </a:p>
        </p:txBody>
      </p:sp>
      <p:pic>
        <p:nvPicPr>
          <p:cNvPr id="4" name="luvvoice.com-20241208-fq17Yn">
            <a:hlinkClick r:id="" action="ppaction://media"/>
            <a:extLst>
              <a:ext uri="{FF2B5EF4-FFF2-40B4-BE49-F238E27FC236}">
                <a16:creationId xmlns:a16="http://schemas.microsoft.com/office/drawing/2014/main" id="{13950A5D-A915-7A11-500B-13B0BE88F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0180" y="445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0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2B9E136-D912-7AA5-933E-14BAD07F9CA1}"/>
              </a:ext>
            </a:extLst>
          </p:cNvPr>
          <p:cNvSpPr txBox="1"/>
          <p:nvPr/>
        </p:nvSpPr>
        <p:spPr>
          <a:xfrm rot="20836385">
            <a:off x="206586" y="1541808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716240-F0BB-3BD4-93E0-3070FB73ED6D}"/>
              </a:ext>
            </a:extLst>
          </p:cNvPr>
          <p:cNvSpPr txBox="1"/>
          <p:nvPr/>
        </p:nvSpPr>
        <p:spPr>
          <a:xfrm rot="20836385">
            <a:off x="226758" y="1541807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3</a:t>
            </a:r>
          </a:p>
        </p:txBody>
      </p:sp>
      <p:pic>
        <p:nvPicPr>
          <p:cNvPr id="8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7139B6EA-0F9F-D18A-4F23-C88AC6B9E4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" end="6083.4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2551" y="4336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2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C2B07412-C2C8-A1C9-6065-93807AF5416A}"/>
              </a:ext>
            </a:extLst>
          </p:cNvPr>
          <p:cNvGrpSpPr/>
          <p:nvPr/>
        </p:nvGrpSpPr>
        <p:grpSpPr>
          <a:xfrm>
            <a:off x="1665078" y="8436"/>
            <a:ext cx="6348335" cy="1236688"/>
            <a:chOff x="1307891" y="0"/>
            <a:chExt cx="6348335" cy="1236688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9A31E4EF-76FD-75B6-D841-B9D9D228C045}"/>
                </a:ext>
              </a:extLst>
            </p:cNvPr>
            <p:cNvSpPr/>
            <p:nvPr/>
          </p:nvSpPr>
          <p:spPr>
            <a:xfrm>
              <a:off x="1341620" y="0"/>
              <a:ext cx="6280878" cy="99684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4C159726-252A-0EAF-F160-BBB0E7234C9B}"/>
                </a:ext>
              </a:extLst>
            </p:cNvPr>
            <p:cNvSpPr/>
            <p:nvPr/>
          </p:nvSpPr>
          <p:spPr>
            <a:xfrm>
              <a:off x="1307891" y="164891"/>
              <a:ext cx="6348335" cy="1071797"/>
            </a:xfrm>
            <a:prstGeom prst="round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3. Đặt 1 – 2 câu nói về vẻ đẹp của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A9EABC7E-ED00-C316-D958-F6A75D4F1FDD}"/>
              </a:ext>
            </a:extLst>
          </p:cNvPr>
          <p:cNvGrpSpPr/>
          <p:nvPr/>
        </p:nvGrpSpPr>
        <p:grpSpPr>
          <a:xfrm>
            <a:off x="2620338" y="189175"/>
            <a:ext cx="3754670" cy="3448038"/>
            <a:chOff x="2606368" y="194870"/>
            <a:chExt cx="3754670" cy="3448038"/>
          </a:xfrm>
        </p:grpSpPr>
        <p:pic>
          <p:nvPicPr>
            <p:cNvPr id="7" name="Hình ảnh 6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E5BB11F-98B1-41A5-0F7B-09E1386B5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20785">
              <a:off x="2606368" y="194870"/>
              <a:ext cx="3754670" cy="3448038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20A7996-EF0E-8F67-62CB-121CDA818585}"/>
                </a:ext>
              </a:extLst>
            </p:cNvPr>
            <p:cNvSpPr txBox="1"/>
            <p:nvPr/>
          </p:nvSpPr>
          <p:spPr>
            <a:xfrm>
              <a:off x="3448782" y="1657279"/>
              <a:ext cx="25408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a. Bầu trời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0885FDC-CD04-937F-49FD-F5FE52850DA2}"/>
              </a:ext>
            </a:extLst>
          </p:cNvPr>
          <p:cNvGrpSpPr/>
          <p:nvPr/>
        </p:nvGrpSpPr>
        <p:grpSpPr>
          <a:xfrm>
            <a:off x="2572638" y="1502942"/>
            <a:ext cx="3835305" cy="3448038"/>
            <a:chOff x="2572639" y="1502942"/>
            <a:chExt cx="3754670" cy="3448038"/>
          </a:xfrm>
        </p:grpSpPr>
        <p:pic>
          <p:nvPicPr>
            <p:cNvPr id="8" name="Hình ảnh 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96A7F9BF-F4C1-98E4-5F9B-1F5317871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20785">
              <a:off x="2572639" y="1502942"/>
              <a:ext cx="3754670" cy="3448038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3669D56E-BE02-DF93-C725-CCB859C817CB}"/>
                </a:ext>
              </a:extLst>
            </p:cNvPr>
            <p:cNvSpPr txBox="1"/>
            <p:nvPr/>
          </p:nvSpPr>
          <p:spPr>
            <a:xfrm>
              <a:off x="3448781" y="2967046"/>
              <a:ext cx="25408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b. Núi rừng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54866FF-7721-C372-C8BF-DFD285075C75}"/>
              </a:ext>
            </a:extLst>
          </p:cNvPr>
          <p:cNvGrpSpPr/>
          <p:nvPr/>
        </p:nvGrpSpPr>
        <p:grpSpPr>
          <a:xfrm>
            <a:off x="2538910" y="2855954"/>
            <a:ext cx="3754670" cy="3448038"/>
            <a:chOff x="2538910" y="2855954"/>
            <a:chExt cx="3754670" cy="3448038"/>
          </a:xfrm>
        </p:grpSpPr>
        <p:pic>
          <p:nvPicPr>
            <p:cNvPr id="9" name="Hình ảnh 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E31DA896-66B7-F2F8-7B90-69C6537DF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20785">
              <a:off x="2538910" y="2855954"/>
              <a:ext cx="3754670" cy="3448038"/>
            </a:xfrm>
            <a:prstGeom prst="rect">
              <a:avLst/>
            </a:prstGeom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BE87B7CF-913E-A2BA-9C81-D66C83397780}"/>
                </a:ext>
              </a:extLst>
            </p:cNvPr>
            <p:cNvSpPr txBox="1"/>
            <p:nvPr/>
          </p:nvSpPr>
          <p:spPr>
            <a:xfrm>
              <a:off x="3448780" y="4380866"/>
              <a:ext cx="25408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c. Chim chóc</a:t>
              </a:r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75D9CF8-80D0-8B6C-4717-64263A943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25" y="-459255"/>
            <a:ext cx="2909877" cy="205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0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5989CC13-B4B8-E117-8729-73D0E7388C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0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BE54CBE2-802F-859A-3313-960C32C4B312}"/>
              </a:ext>
            </a:extLst>
          </p:cNvPr>
          <p:cNvSpPr/>
          <p:nvPr/>
        </p:nvSpPr>
        <p:spPr>
          <a:xfrm>
            <a:off x="1201613" y="307182"/>
            <a:ext cx="7040812" cy="1064417"/>
          </a:xfrm>
          <a:prstGeom prst="rect">
            <a:avLst/>
          </a:prstGeom>
          <a:solidFill>
            <a:schemeClr val="bg1"/>
          </a:solidFill>
          <a:ln w="28575">
            <a:solidFill>
              <a:srgbClr val="F1B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M: </a:t>
            </a:r>
            <a:r>
              <a:rPr lang="en-US" sz="2800" b="1">
                <a:solidFill>
                  <a:schemeClr val="tx1"/>
                </a:solidFill>
              </a:rPr>
              <a:t>Mùa thu, </a:t>
            </a:r>
            <a:r>
              <a:rPr lang="en-US" sz="2800" b="1">
                <a:solidFill>
                  <a:srgbClr val="00B0F0"/>
                </a:solidFill>
              </a:rPr>
              <a:t>bầu trời </a:t>
            </a:r>
            <a:r>
              <a:rPr lang="en-US" sz="2800" b="1">
                <a:solidFill>
                  <a:schemeClr val="tx1"/>
                </a:solidFill>
              </a:rPr>
              <a:t>xanh thẳm, cao vời vợi.</a:t>
            </a:r>
          </a:p>
        </p:txBody>
      </p:sp>
    </p:spTree>
    <p:extLst>
      <p:ext uri="{BB962C8B-B14F-4D97-AF65-F5344CB8AC3E}">
        <p14:creationId xmlns:p14="http://schemas.microsoft.com/office/powerpoint/2010/main" val="396034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91FEB21-2031-5D30-8022-B10DFD185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65" y="1871536"/>
            <a:ext cx="5189219" cy="4256562"/>
          </a:xfrm>
          <a:prstGeom prst="rect">
            <a:avLst/>
          </a:prstGeom>
        </p:spPr>
      </p:pic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D73D4FFC-E4A1-BC08-52FE-5271C6B6158F}"/>
              </a:ext>
            </a:extLst>
          </p:cNvPr>
          <p:cNvSpPr/>
          <p:nvPr/>
        </p:nvSpPr>
        <p:spPr>
          <a:xfrm>
            <a:off x="2806592" y="1026967"/>
            <a:ext cx="3727342" cy="2014779"/>
          </a:xfrm>
          <a:prstGeom prst="cloudCallout">
            <a:avLst>
              <a:gd name="adj1" fmla="val -12393"/>
              <a:gd name="adj2" fmla="val 479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ln>
                <a:noFill/>
                <a:prstDash val="lgDash"/>
              </a:ln>
              <a:solidFill>
                <a:srgbClr val="00B050"/>
              </a:solidFill>
              <a:latin typeface="iCiel Pony" panose="02000000000000000000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83FE7EF-4914-DBCA-9D06-D3F3A92A2FEB}"/>
              </a:ext>
            </a:extLst>
          </p:cNvPr>
          <p:cNvSpPr txBox="1"/>
          <p:nvPr/>
        </p:nvSpPr>
        <p:spPr>
          <a:xfrm>
            <a:off x="3423618" y="1535843"/>
            <a:ext cx="2493289" cy="67138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4000" b="1">
                <a:ln w="12700" cmpd="sng">
                  <a:noFill/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</a:t>
            </a:r>
          </a:p>
        </p:txBody>
      </p:sp>
      <p:sp>
        <p:nvSpPr>
          <p:cNvPr id="10" name="Hình chữ nhật: Góc Chéo Tròn 2">
            <a:extLst>
              <a:ext uri="{FF2B5EF4-FFF2-40B4-BE49-F238E27FC236}">
                <a16:creationId xmlns:a16="http://schemas.microsoft.com/office/drawing/2014/main" id="{81744F9A-6425-DFA8-B753-215F449024E6}"/>
              </a:ext>
            </a:extLst>
          </p:cNvPr>
          <p:cNvSpPr/>
          <p:nvPr/>
        </p:nvSpPr>
        <p:spPr>
          <a:xfrm>
            <a:off x="224088" y="134870"/>
            <a:ext cx="2472317" cy="764357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a. Bầu trời</a:t>
            </a:r>
          </a:p>
        </p:txBody>
      </p:sp>
      <p:sp>
        <p:nvSpPr>
          <p:cNvPr id="11" name="Hình chữ nhật: Góc Chéo Tròn 2">
            <a:extLst>
              <a:ext uri="{FF2B5EF4-FFF2-40B4-BE49-F238E27FC236}">
                <a16:creationId xmlns:a16="http://schemas.microsoft.com/office/drawing/2014/main" id="{F148D365-3824-37FF-D2BA-8DC7D0A328C0}"/>
              </a:ext>
            </a:extLst>
          </p:cNvPr>
          <p:cNvSpPr/>
          <p:nvPr/>
        </p:nvSpPr>
        <p:spPr>
          <a:xfrm>
            <a:off x="6205536" y="144667"/>
            <a:ext cx="2732846" cy="764357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c. Chim chóc</a:t>
            </a:r>
          </a:p>
        </p:txBody>
      </p:sp>
      <p:sp>
        <p:nvSpPr>
          <p:cNvPr id="12" name="Hình chữ nhật: Góc Chéo Tròn 2">
            <a:extLst>
              <a:ext uri="{FF2B5EF4-FFF2-40B4-BE49-F238E27FC236}">
                <a16:creationId xmlns:a16="http://schemas.microsoft.com/office/drawing/2014/main" id="{7313CC4B-60E7-ABEE-1E05-42A240D8EE6F}"/>
              </a:ext>
            </a:extLst>
          </p:cNvPr>
          <p:cNvSpPr/>
          <p:nvPr/>
        </p:nvSpPr>
        <p:spPr>
          <a:xfrm>
            <a:off x="3191704" y="134869"/>
            <a:ext cx="2518533" cy="764357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b. Núi rừng</a:t>
            </a:r>
          </a:p>
        </p:txBody>
      </p:sp>
    </p:spTree>
    <p:extLst>
      <p:ext uri="{BB962C8B-B14F-4D97-AF65-F5344CB8AC3E}">
        <p14:creationId xmlns:p14="http://schemas.microsoft.com/office/powerpoint/2010/main" val="255178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1F2EC90-7AFE-199A-764A-7DB9F27BE5B5}"/>
              </a:ext>
            </a:extLst>
          </p:cNvPr>
          <p:cNvSpPr txBox="1"/>
          <p:nvPr/>
        </p:nvSpPr>
        <p:spPr>
          <a:xfrm>
            <a:off x="2026824" y="1561517"/>
            <a:ext cx="5090352" cy="923330"/>
          </a:xfrm>
          <a:custGeom>
            <a:avLst/>
            <a:gdLst>
              <a:gd name="connsiteX0" fmla="*/ 0 w 5090352"/>
              <a:gd name="connsiteY0" fmla="*/ 0 h 923330"/>
              <a:gd name="connsiteX1" fmla="*/ 534487 w 5090352"/>
              <a:gd name="connsiteY1" fmla="*/ 0 h 923330"/>
              <a:gd name="connsiteX2" fmla="*/ 1170781 w 5090352"/>
              <a:gd name="connsiteY2" fmla="*/ 0 h 923330"/>
              <a:gd name="connsiteX3" fmla="*/ 1705268 w 5090352"/>
              <a:gd name="connsiteY3" fmla="*/ 0 h 923330"/>
              <a:gd name="connsiteX4" fmla="*/ 2443369 w 5090352"/>
              <a:gd name="connsiteY4" fmla="*/ 0 h 923330"/>
              <a:gd name="connsiteX5" fmla="*/ 3130566 w 5090352"/>
              <a:gd name="connsiteY5" fmla="*/ 0 h 923330"/>
              <a:gd name="connsiteX6" fmla="*/ 3614150 w 5090352"/>
              <a:gd name="connsiteY6" fmla="*/ 0 h 923330"/>
              <a:gd name="connsiteX7" fmla="*/ 4352251 w 5090352"/>
              <a:gd name="connsiteY7" fmla="*/ 0 h 923330"/>
              <a:gd name="connsiteX8" fmla="*/ 5090352 w 5090352"/>
              <a:gd name="connsiteY8" fmla="*/ 0 h 923330"/>
              <a:gd name="connsiteX9" fmla="*/ 5090352 w 5090352"/>
              <a:gd name="connsiteY9" fmla="*/ 480132 h 923330"/>
              <a:gd name="connsiteX10" fmla="*/ 5090352 w 5090352"/>
              <a:gd name="connsiteY10" fmla="*/ 923330 h 923330"/>
              <a:gd name="connsiteX11" fmla="*/ 4403154 w 5090352"/>
              <a:gd name="connsiteY11" fmla="*/ 923330 h 923330"/>
              <a:gd name="connsiteX12" fmla="*/ 3766860 w 5090352"/>
              <a:gd name="connsiteY12" fmla="*/ 923330 h 923330"/>
              <a:gd name="connsiteX13" fmla="*/ 3232374 w 5090352"/>
              <a:gd name="connsiteY13" fmla="*/ 923330 h 923330"/>
              <a:gd name="connsiteX14" fmla="*/ 2697887 w 5090352"/>
              <a:gd name="connsiteY14" fmla="*/ 923330 h 923330"/>
              <a:gd name="connsiteX15" fmla="*/ 2061593 w 5090352"/>
              <a:gd name="connsiteY15" fmla="*/ 923330 h 923330"/>
              <a:gd name="connsiteX16" fmla="*/ 1425299 w 5090352"/>
              <a:gd name="connsiteY16" fmla="*/ 923330 h 923330"/>
              <a:gd name="connsiteX17" fmla="*/ 839908 w 5090352"/>
              <a:gd name="connsiteY17" fmla="*/ 923330 h 923330"/>
              <a:gd name="connsiteX18" fmla="*/ 0 w 5090352"/>
              <a:gd name="connsiteY18" fmla="*/ 923330 h 923330"/>
              <a:gd name="connsiteX19" fmla="*/ 0 w 5090352"/>
              <a:gd name="connsiteY19" fmla="*/ 480132 h 923330"/>
              <a:gd name="connsiteX20" fmla="*/ 0 w 5090352"/>
              <a:gd name="connsiteY20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90352" h="923330" extrusionOk="0">
                <a:moveTo>
                  <a:pt x="0" y="0"/>
                </a:moveTo>
                <a:cubicBezTo>
                  <a:pt x="227350" y="12323"/>
                  <a:pt x="358565" y="4806"/>
                  <a:pt x="534487" y="0"/>
                </a:cubicBezTo>
                <a:cubicBezTo>
                  <a:pt x="710409" y="-4806"/>
                  <a:pt x="966809" y="-20979"/>
                  <a:pt x="1170781" y="0"/>
                </a:cubicBezTo>
                <a:cubicBezTo>
                  <a:pt x="1374753" y="20979"/>
                  <a:pt x="1578921" y="26602"/>
                  <a:pt x="1705268" y="0"/>
                </a:cubicBezTo>
                <a:cubicBezTo>
                  <a:pt x="1831615" y="-26602"/>
                  <a:pt x="2187335" y="23543"/>
                  <a:pt x="2443369" y="0"/>
                </a:cubicBezTo>
                <a:cubicBezTo>
                  <a:pt x="2699403" y="-23543"/>
                  <a:pt x="2808787" y="-29809"/>
                  <a:pt x="3130566" y="0"/>
                </a:cubicBezTo>
                <a:cubicBezTo>
                  <a:pt x="3452345" y="29809"/>
                  <a:pt x="3378499" y="16368"/>
                  <a:pt x="3614150" y="0"/>
                </a:cubicBezTo>
                <a:cubicBezTo>
                  <a:pt x="3849801" y="-16368"/>
                  <a:pt x="4131443" y="19304"/>
                  <a:pt x="4352251" y="0"/>
                </a:cubicBezTo>
                <a:cubicBezTo>
                  <a:pt x="4573059" y="-19304"/>
                  <a:pt x="4755790" y="-25933"/>
                  <a:pt x="5090352" y="0"/>
                </a:cubicBezTo>
                <a:cubicBezTo>
                  <a:pt x="5103125" y="192570"/>
                  <a:pt x="5083823" y="295129"/>
                  <a:pt x="5090352" y="480132"/>
                </a:cubicBezTo>
                <a:cubicBezTo>
                  <a:pt x="5096881" y="665135"/>
                  <a:pt x="5094899" y="710188"/>
                  <a:pt x="5090352" y="923330"/>
                </a:cubicBezTo>
                <a:cubicBezTo>
                  <a:pt x="4866548" y="937910"/>
                  <a:pt x="4607583" y="915606"/>
                  <a:pt x="4403154" y="923330"/>
                </a:cubicBezTo>
                <a:cubicBezTo>
                  <a:pt x="4198725" y="931054"/>
                  <a:pt x="3986192" y="944415"/>
                  <a:pt x="3766860" y="923330"/>
                </a:cubicBezTo>
                <a:cubicBezTo>
                  <a:pt x="3547528" y="902245"/>
                  <a:pt x="3461963" y="937878"/>
                  <a:pt x="3232374" y="923330"/>
                </a:cubicBezTo>
                <a:cubicBezTo>
                  <a:pt x="3002785" y="908782"/>
                  <a:pt x="2956488" y="905853"/>
                  <a:pt x="2697887" y="923330"/>
                </a:cubicBezTo>
                <a:cubicBezTo>
                  <a:pt x="2439286" y="940807"/>
                  <a:pt x="2351058" y="941771"/>
                  <a:pt x="2061593" y="923330"/>
                </a:cubicBezTo>
                <a:cubicBezTo>
                  <a:pt x="1772128" y="904889"/>
                  <a:pt x="1568567" y="944981"/>
                  <a:pt x="1425299" y="923330"/>
                </a:cubicBezTo>
                <a:cubicBezTo>
                  <a:pt x="1282031" y="901679"/>
                  <a:pt x="1044525" y="945945"/>
                  <a:pt x="839908" y="923330"/>
                </a:cubicBezTo>
                <a:cubicBezTo>
                  <a:pt x="635291" y="900715"/>
                  <a:pt x="278955" y="957355"/>
                  <a:pt x="0" y="923330"/>
                </a:cubicBezTo>
                <a:cubicBezTo>
                  <a:pt x="5685" y="750493"/>
                  <a:pt x="-10856" y="697843"/>
                  <a:pt x="0" y="480132"/>
                </a:cubicBezTo>
                <a:cubicBezTo>
                  <a:pt x="10856" y="262421"/>
                  <a:pt x="-20705" y="148457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384431218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CÙNG</a:t>
            </a:r>
            <a:r>
              <a:rPr lang="en-US" sz="540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</a:rPr>
              <a:t> </a:t>
            </a:r>
            <a:r>
              <a:rPr lang="en-US" sz="5400">
                <a:ln w="12700"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Poky's" panose="020B0606040200020203" pitchFamily="34" charset="0"/>
              </a:rPr>
              <a:t>CHIA</a:t>
            </a:r>
            <a:r>
              <a:rPr lang="en-US" sz="540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</a:rPr>
              <a:t> SẺ</a:t>
            </a:r>
            <a:endParaRPr lang="en-US" sz="5400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VN-Poky's" panose="020B0606040200020203" pitchFamily="34" charset="0"/>
            </a:endParaRPr>
          </a:p>
        </p:txBody>
      </p:sp>
      <p:pic>
        <p:nvPicPr>
          <p:cNvPr id="3" name="luvvoice.com-20241208-fnzrNc">
            <a:hlinkClick r:id="" action="ppaction://media"/>
            <a:extLst>
              <a:ext uri="{FF2B5EF4-FFF2-40B4-BE49-F238E27FC236}">
                <a16:creationId xmlns:a16="http://schemas.microsoft.com/office/drawing/2014/main" id="{D3551894-4428-EA17-ED25-92E37E36A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4951" y="44454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5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2C109A11-5A9F-FF82-6B93-7BB1234D4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69416" y="1842796"/>
            <a:ext cx="487363" cy="48736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F4B69A-71D6-E894-C5DA-15FBAB95BED1}"/>
              </a:ext>
            </a:extLst>
          </p:cNvPr>
          <p:cNvSpPr txBox="1"/>
          <p:nvPr/>
        </p:nvSpPr>
        <p:spPr>
          <a:xfrm>
            <a:off x="3285640" y="1498856"/>
            <a:ext cx="4765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1">
                    <a:lumMod val="7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6000">
                <a:effectLst>
                  <a:reflection blurRad="6350" stA="50000" endA="300" endPos="50000" dist="29997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6000">
                <a:solidFill>
                  <a:srgbClr val="FFC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</a:p>
        </p:txBody>
      </p:sp>
      <p:pic>
        <p:nvPicPr>
          <p:cNvPr id="5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E00BF5D6-385B-4095-6707-2C97C9F6D1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6" end="6083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2053" y="4314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1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8BA6F539-5F45-C4E4-4749-14BD721EAF92}"/>
              </a:ext>
            </a:extLst>
          </p:cNvPr>
          <p:cNvSpPr/>
          <p:nvPr/>
        </p:nvSpPr>
        <p:spPr>
          <a:xfrm>
            <a:off x="261750" y="2118683"/>
            <a:ext cx="3373024" cy="3036444"/>
          </a:xfrm>
          <a:custGeom>
            <a:avLst/>
            <a:gdLst>
              <a:gd name="connsiteX0" fmla="*/ 0 w 3373024"/>
              <a:gd name="connsiteY0" fmla="*/ 234322 h 3036444"/>
              <a:gd name="connsiteX1" fmla="*/ 234322 w 3373024"/>
              <a:gd name="connsiteY1" fmla="*/ 0 h 3036444"/>
              <a:gd name="connsiteX2" fmla="*/ 873286 w 3373024"/>
              <a:gd name="connsiteY2" fmla="*/ 0 h 3036444"/>
              <a:gd name="connsiteX3" fmla="*/ 1425118 w 3373024"/>
              <a:gd name="connsiteY3" fmla="*/ 0 h 3036444"/>
              <a:gd name="connsiteX4" fmla="*/ 1947906 w 3373024"/>
              <a:gd name="connsiteY4" fmla="*/ 0 h 3036444"/>
              <a:gd name="connsiteX5" fmla="*/ 2499738 w 3373024"/>
              <a:gd name="connsiteY5" fmla="*/ 0 h 3036444"/>
              <a:gd name="connsiteX6" fmla="*/ 3138702 w 3373024"/>
              <a:gd name="connsiteY6" fmla="*/ 0 h 3036444"/>
              <a:gd name="connsiteX7" fmla="*/ 3373024 w 3373024"/>
              <a:gd name="connsiteY7" fmla="*/ 234322 h 3036444"/>
              <a:gd name="connsiteX8" fmla="*/ 3373024 w 3373024"/>
              <a:gd name="connsiteY8" fmla="*/ 670848 h 3036444"/>
              <a:gd name="connsiteX9" fmla="*/ 3373024 w 3373024"/>
              <a:gd name="connsiteY9" fmla="*/ 1133052 h 3036444"/>
              <a:gd name="connsiteX10" fmla="*/ 3373024 w 3373024"/>
              <a:gd name="connsiteY10" fmla="*/ 1569578 h 3036444"/>
              <a:gd name="connsiteX11" fmla="*/ 3373024 w 3373024"/>
              <a:gd name="connsiteY11" fmla="*/ 2108816 h 3036444"/>
              <a:gd name="connsiteX12" fmla="*/ 3373024 w 3373024"/>
              <a:gd name="connsiteY12" fmla="*/ 2802122 h 3036444"/>
              <a:gd name="connsiteX13" fmla="*/ 3138702 w 3373024"/>
              <a:gd name="connsiteY13" fmla="*/ 3036444 h 3036444"/>
              <a:gd name="connsiteX14" fmla="*/ 2557826 w 3373024"/>
              <a:gd name="connsiteY14" fmla="*/ 3036444 h 3036444"/>
              <a:gd name="connsiteX15" fmla="*/ 2005994 w 3373024"/>
              <a:gd name="connsiteY15" fmla="*/ 3036444 h 3036444"/>
              <a:gd name="connsiteX16" fmla="*/ 1454162 w 3373024"/>
              <a:gd name="connsiteY16" fmla="*/ 3036444 h 3036444"/>
              <a:gd name="connsiteX17" fmla="*/ 815198 w 3373024"/>
              <a:gd name="connsiteY17" fmla="*/ 3036444 h 3036444"/>
              <a:gd name="connsiteX18" fmla="*/ 234322 w 3373024"/>
              <a:gd name="connsiteY18" fmla="*/ 3036444 h 3036444"/>
              <a:gd name="connsiteX19" fmla="*/ 0 w 3373024"/>
              <a:gd name="connsiteY19" fmla="*/ 2802122 h 3036444"/>
              <a:gd name="connsiteX20" fmla="*/ 0 w 3373024"/>
              <a:gd name="connsiteY20" fmla="*/ 2237206 h 3036444"/>
              <a:gd name="connsiteX21" fmla="*/ 0 w 3373024"/>
              <a:gd name="connsiteY21" fmla="*/ 1723646 h 3036444"/>
              <a:gd name="connsiteX22" fmla="*/ 0 w 3373024"/>
              <a:gd name="connsiteY22" fmla="*/ 1158730 h 3036444"/>
              <a:gd name="connsiteX23" fmla="*/ 0 w 3373024"/>
              <a:gd name="connsiteY23" fmla="*/ 696526 h 3036444"/>
              <a:gd name="connsiteX24" fmla="*/ 0 w 3373024"/>
              <a:gd name="connsiteY24" fmla="*/ 234322 h 303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73024" h="3036444" fill="none" extrusionOk="0">
                <a:moveTo>
                  <a:pt x="0" y="234322"/>
                </a:moveTo>
                <a:cubicBezTo>
                  <a:pt x="-31249" y="91420"/>
                  <a:pt x="107148" y="35135"/>
                  <a:pt x="234322" y="0"/>
                </a:cubicBezTo>
                <a:cubicBezTo>
                  <a:pt x="370782" y="-13595"/>
                  <a:pt x="673182" y="75294"/>
                  <a:pt x="873286" y="0"/>
                </a:cubicBezTo>
                <a:cubicBezTo>
                  <a:pt x="1073390" y="-75294"/>
                  <a:pt x="1174422" y="16193"/>
                  <a:pt x="1425118" y="0"/>
                </a:cubicBezTo>
                <a:cubicBezTo>
                  <a:pt x="1675814" y="-16193"/>
                  <a:pt x="1733732" y="60965"/>
                  <a:pt x="1947906" y="0"/>
                </a:cubicBezTo>
                <a:cubicBezTo>
                  <a:pt x="2162080" y="-60965"/>
                  <a:pt x="2376599" y="58083"/>
                  <a:pt x="2499738" y="0"/>
                </a:cubicBezTo>
                <a:cubicBezTo>
                  <a:pt x="2622877" y="-58083"/>
                  <a:pt x="2985476" y="65935"/>
                  <a:pt x="3138702" y="0"/>
                </a:cubicBezTo>
                <a:cubicBezTo>
                  <a:pt x="3236202" y="1641"/>
                  <a:pt x="3346123" y="77174"/>
                  <a:pt x="3373024" y="234322"/>
                </a:cubicBezTo>
                <a:cubicBezTo>
                  <a:pt x="3379963" y="450911"/>
                  <a:pt x="3358571" y="509719"/>
                  <a:pt x="3373024" y="670848"/>
                </a:cubicBezTo>
                <a:cubicBezTo>
                  <a:pt x="3387477" y="831977"/>
                  <a:pt x="3351200" y="988921"/>
                  <a:pt x="3373024" y="1133052"/>
                </a:cubicBezTo>
                <a:cubicBezTo>
                  <a:pt x="3394848" y="1277183"/>
                  <a:pt x="3340275" y="1382442"/>
                  <a:pt x="3373024" y="1569578"/>
                </a:cubicBezTo>
                <a:cubicBezTo>
                  <a:pt x="3405773" y="1756714"/>
                  <a:pt x="3323027" y="1880754"/>
                  <a:pt x="3373024" y="2108816"/>
                </a:cubicBezTo>
                <a:cubicBezTo>
                  <a:pt x="3423021" y="2336878"/>
                  <a:pt x="3310905" y="2629239"/>
                  <a:pt x="3373024" y="2802122"/>
                </a:cubicBezTo>
                <a:cubicBezTo>
                  <a:pt x="3357375" y="2955322"/>
                  <a:pt x="3272289" y="3032116"/>
                  <a:pt x="3138702" y="3036444"/>
                </a:cubicBezTo>
                <a:cubicBezTo>
                  <a:pt x="2949465" y="3074310"/>
                  <a:pt x="2689136" y="2989335"/>
                  <a:pt x="2557826" y="3036444"/>
                </a:cubicBezTo>
                <a:cubicBezTo>
                  <a:pt x="2426516" y="3083553"/>
                  <a:pt x="2218434" y="2986407"/>
                  <a:pt x="2005994" y="3036444"/>
                </a:cubicBezTo>
                <a:cubicBezTo>
                  <a:pt x="1793554" y="3086481"/>
                  <a:pt x="1674430" y="3012994"/>
                  <a:pt x="1454162" y="3036444"/>
                </a:cubicBezTo>
                <a:cubicBezTo>
                  <a:pt x="1233894" y="3059894"/>
                  <a:pt x="1069707" y="2975922"/>
                  <a:pt x="815198" y="3036444"/>
                </a:cubicBezTo>
                <a:cubicBezTo>
                  <a:pt x="560689" y="3096966"/>
                  <a:pt x="471672" y="2979869"/>
                  <a:pt x="234322" y="3036444"/>
                </a:cubicBezTo>
                <a:cubicBezTo>
                  <a:pt x="75740" y="3057757"/>
                  <a:pt x="-15058" y="2963060"/>
                  <a:pt x="0" y="2802122"/>
                </a:cubicBezTo>
                <a:cubicBezTo>
                  <a:pt x="-60219" y="2587050"/>
                  <a:pt x="37509" y="2361135"/>
                  <a:pt x="0" y="2237206"/>
                </a:cubicBezTo>
                <a:cubicBezTo>
                  <a:pt x="-37509" y="2113277"/>
                  <a:pt x="46749" y="1942355"/>
                  <a:pt x="0" y="1723646"/>
                </a:cubicBezTo>
                <a:cubicBezTo>
                  <a:pt x="-46749" y="1504937"/>
                  <a:pt x="40358" y="1375339"/>
                  <a:pt x="0" y="1158730"/>
                </a:cubicBezTo>
                <a:cubicBezTo>
                  <a:pt x="-40358" y="942121"/>
                  <a:pt x="21655" y="888912"/>
                  <a:pt x="0" y="696526"/>
                </a:cubicBezTo>
                <a:cubicBezTo>
                  <a:pt x="-21655" y="504140"/>
                  <a:pt x="2860" y="370321"/>
                  <a:pt x="0" y="234322"/>
                </a:cubicBezTo>
                <a:close/>
              </a:path>
              <a:path w="3373024" h="3036444" stroke="0" extrusionOk="0">
                <a:moveTo>
                  <a:pt x="0" y="234322"/>
                </a:moveTo>
                <a:cubicBezTo>
                  <a:pt x="-10488" y="105398"/>
                  <a:pt x="106801" y="11758"/>
                  <a:pt x="234322" y="0"/>
                </a:cubicBezTo>
                <a:cubicBezTo>
                  <a:pt x="364733" y="-43364"/>
                  <a:pt x="490563" y="36427"/>
                  <a:pt x="728067" y="0"/>
                </a:cubicBezTo>
                <a:cubicBezTo>
                  <a:pt x="965572" y="-36427"/>
                  <a:pt x="1096927" y="7732"/>
                  <a:pt x="1221811" y="0"/>
                </a:cubicBezTo>
                <a:cubicBezTo>
                  <a:pt x="1346695" y="-7732"/>
                  <a:pt x="1478744" y="18309"/>
                  <a:pt x="1715556" y="0"/>
                </a:cubicBezTo>
                <a:cubicBezTo>
                  <a:pt x="1952368" y="-18309"/>
                  <a:pt x="1998258" y="39156"/>
                  <a:pt x="2209300" y="0"/>
                </a:cubicBezTo>
                <a:cubicBezTo>
                  <a:pt x="2420342" y="-39156"/>
                  <a:pt x="2675988" y="103364"/>
                  <a:pt x="3138702" y="0"/>
                </a:cubicBezTo>
                <a:cubicBezTo>
                  <a:pt x="3305305" y="-9119"/>
                  <a:pt x="3385715" y="105387"/>
                  <a:pt x="3373024" y="234322"/>
                </a:cubicBezTo>
                <a:cubicBezTo>
                  <a:pt x="3399151" y="359778"/>
                  <a:pt x="3325252" y="540019"/>
                  <a:pt x="3373024" y="670848"/>
                </a:cubicBezTo>
                <a:cubicBezTo>
                  <a:pt x="3420796" y="801677"/>
                  <a:pt x="3335824" y="1001070"/>
                  <a:pt x="3373024" y="1158730"/>
                </a:cubicBezTo>
                <a:cubicBezTo>
                  <a:pt x="3410224" y="1316390"/>
                  <a:pt x="3339289" y="1467687"/>
                  <a:pt x="3373024" y="1620934"/>
                </a:cubicBezTo>
                <a:cubicBezTo>
                  <a:pt x="3406759" y="1774181"/>
                  <a:pt x="3351315" y="1955934"/>
                  <a:pt x="3373024" y="2083138"/>
                </a:cubicBezTo>
                <a:cubicBezTo>
                  <a:pt x="3394733" y="2210342"/>
                  <a:pt x="3338136" y="2631897"/>
                  <a:pt x="3373024" y="2802122"/>
                </a:cubicBezTo>
                <a:cubicBezTo>
                  <a:pt x="3363576" y="2896563"/>
                  <a:pt x="3256611" y="3056716"/>
                  <a:pt x="3138702" y="3036444"/>
                </a:cubicBezTo>
                <a:cubicBezTo>
                  <a:pt x="2830872" y="3053651"/>
                  <a:pt x="2650802" y="2979760"/>
                  <a:pt x="2499738" y="3036444"/>
                </a:cubicBezTo>
                <a:cubicBezTo>
                  <a:pt x="2348674" y="3093128"/>
                  <a:pt x="2138425" y="3030361"/>
                  <a:pt x="1947906" y="3036444"/>
                </a:cubicBezTo>
                <a:cubicBezTo>
                  <a:pt x="1757387" y="3042527"/>
                  <a:pt x="1641767" y="2998378"/>
                  <a:pt x="1396074" y="3036444"/>
                </a:cubicBezTo>
                <a:cubicBezTo>
                  <a:pt x="1150381" y="3074510"/>
                  <a:pt x="1103826" y="3001670"/>
                  <a:pt x="844242" y="3036444"/>
                </a:cubicBezTo>
                <a:cubicBezTo>
                  <a:pt x="584658" y="3071218"/>
                  <a:pt x="505181" y="3013915"/>
                  <a:pt x="234322" y="3036444"/>
                </a:cubicBezTo>
                <a:cubicBezTo>
                  <a:pt x="100024" y="3048110"/>
                  <a:pt x="-2051" y="2913522"/>
                  <a:pt x="0" y="2802122"/>
                </a:cubicBezTo>
                <a:cubicBezTo>
                  <a:pt x="-51053" y="2588640"/>
                  <a:pt x="23941" y="2496943"/>
                  <a:pt x="0" y="2288562"/>
                </a:cubicBezTo>
                <a:cubicBezTo>
                  <a:pt x="-23941" y="2080181"/>
                  <a:pt x="2223" y="2019787"/>
                  <a:pt x="0" y="1775002"/>
                </a:cubicBezTo>
                <a:cubicBezTo>
                  <a:pt x="-2223" y="1530217"/>
                  <a:pt x="38649" y="1392943"/>
                  <a:pt x="0" y="1235764"/>
                </a:cubicBezTo>
                <a:cubicBezTo>
                  <a:pt x="-38649" y="1078585"/>
                  <a:pt x="35771" y="935143"/>
                  <a:pt x="0" y="799238"/>
                </a:cubicBezTo>
                <a:cubicBezTo>
                  <a:pt x="-35771" y="663333"/>
                  <a:pt x="21682" y="357783"/>
                  <a:pt x="0" y="23432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870749793">
                  <a:prstGeom prst="roundRect">
                    <a:avLst>
                      <a:gd name="adj" fmla="val 771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Tôi ở trên trời</a:t>
            </a:r>
          </a:p>
          <a:p>
            <a:r>
              <a:rPr lang="en-US" sz="2800">
                <a:solidFill>
                  <a:schemeClr val="tx1"/>
                </a:solidFill>
              </a:rPr>
              <a:t>Tôi rơi xuống đất</a:t>
            </a:r>
          </a:p>
          <a:p>
            <a:r>
              <a:rPr lang="en-US" sz="2800">
                <a:solidFill>
                  <a:schemeClr val="tx1"/>
                </a:solidFill>
              </a:rPr>
              <a:t>Tưởng rằng tôi mất</a:t>
            </a:r>
          </a:p>
          <a:p>
            <a:r>
              <a:rPr lang="en-US" sz="2800">
                <a:solidFill>
                  <a:schemeClr val="tx1"/>
                </a:solidFill>
              </a:rPr>
              <a:t>Chẳng hóa tôi không</a:t>
            </a:r>
          </a:p>
          <a:p>
            <a:r>
              <a:rPr lang="en-US" sz="2800">
                <a:solidFill>
                  <a:schemeClr val="tx1"/>
                </a:solidFill>
              </a:rPr>
              <a:t>Tôi chảy ra sông</a:t>
            </a:r>
          </a:p>
          <a:p>
            <a:r>
              <a:rPr lang="en-US" sz="2800">
                <a:solidFill>
                  <a:schemeClr val="tx1"/>
                </a:solidFill>
              </a:rPr>
              <a:t>Nuôi tôm nuôi cá</a:t>
            </a:r>
          </a:p>
          <a:p>
            <a:r>
              <a:rPr lang="en-US" sz="2800">
                <a:solidFill>
                  <a:schemeClr val="tx1"/>
                </a:solidFill>
              </a:rPr>
              <a:t>…..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A02DB622-9481-8A9A-594D-C90910D291A2}"/>
              </a:ext>
            </a:extLst>
          </p:cNvPr>
          <p:cNvGrpSpPr/>
          <p:nvPr/>
        </p:nvGrpSpPr>
        <p:grpSpPr>
          <a:xfrm>
            <a:off x="1049311" y="0"/>
            <a:ext cx="7015397" cy="1319134"/>
            <a:chOff x="1049311" y="0"/>
            <a:chExt cx="7015397" cy="1319134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07C7446F-AC1C-FA7C-B185-FFE170F00EF4}"/>
                </a:ext>
              </a:extLst>
            </p:cNvPr>
            <p:cNvSpPr/>
            <p:nvPr/>
          </p:nvSpPr>
          <p:spPr>
            <a:xfrm>
              <a:off x="1049311" y="0"/>
              <a:ext cx="7015397" cy="13191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BE6F6686-2BDD-10C2-A2B8-0B0D8CBB7928}"/>
                </a:ext>
              </a:extLst>
            </p:cNvPr>
            <p:cNvSpPr/>
            <p:nvPr/>
          </p:nvSpPr>
          <p:spPr>
            <a:xfrm>
              <a:off x="1141160" y="126454"/>
              <a:ext cx="6588177" cy="8544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FF0000"/>
                </a:solidFill>
              </a:endParaRPr>
            </a:p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1. Thi đọc các bài vè, đồng dao </a:t>
              </a:r>
            </a:p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về thiên nhiên</a:t>
              </a:r>
              <a:br>
                <a:rPr lang="en-US" sz="2800" b="1">
                  <a:solidFill>
                    <a:srgbClr val="FF0000"/>
                  </a:solidFill>
                </a:rPr>
              </a:br>
              <a:endParaRPr 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6CBBAD4B-EE98-92E8-1722-F3310969CC13}"/>
              </a:ext>
            </a:extLst>
          </p:cNvPr>
          <p:cNvGrpSpPr/>
          <p:nvPr/>
        </p:nvGrpSpPr>
        <p:grpSpPr>
          <a:xfrm>
            <a:off x="-127884" y="1394086"/>
            <a:ext cx="4002193" cy="815971"/>
            <a:chOff x="-127884" y="1394086"/>
            <a:chExt cx="4002193" cy="815971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6EFB0CC8-2716-6E66-BC7B-54807075E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67" b="89300" l="21967" r="81967">
                          <a14:foregroundMark x1="22133" y1="78833" x2="21967" y2="87200"/>
                          <a14:foregroundMark x1="27867" y1="76200" x2="39500" y2="76367"/>
                          <a14:foregroundMark x1="72467" y1="87367" x2="81633" y2="89333"/>
                          <a14:foregroundMark x1="79333" y1="80300" x2="81967" y2="870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7" t="73423" r="11639" b="9364"/>
            <a:stretch/>
          </p:blipFill>
          <p:spPr>
            <a:xfrm>
              <a:off x="277317" y="1394086"/>
              <a:ext cx="3470226" cy="786984"/>
            </a:xfrm>
            <a:prstGeom prst="rect">
              <a:avLst/>
            </a:prstGeom>
          </p:spPr>
        </p:pic>
        <p:pic>
          <p:nvPicPr>
            <p:cNvPr id="10" name="Hình ảnh 9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C6DFF526-B48A-56ED-68C4-8F6C192D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884" y="1394086"/>
              <a:ext cx="712970" cy="712970"/>
            </a:xfrm>
            <a:prstGeom prst="rect">
              <a:avLst/>
            </a:prstGeom>
          </p:spPr>
        </p:pic>
        <p:pic>
          <p:nvPicPr>
            <p:cNvPr id="12" name="Hình ảnh 11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2365F7DF-7F98-3261-DA8B-23B894FA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339" y="1497087"/>
              <a:ext cx="712970" cy="712970"/>
            </a:xfrm>
            <a:prstGeom prst="rect">
              <a:avLst/>
            </a:prstGeom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5D80396-FD6D-CFD6-2482-E6C955D4605E}"/>
              </a:ext>
            </a:extLst>
          </p:cNvPr>
          <p:cNvGrpSpPr/>
          <p:nvPr/>
        </p:nvGrpSpPr>
        <p:grpSpPr>
          <a:xfrm>
            <a:off x="5178630" y="1400587"/>
            <a:ext cx="3688053" cy="786984"/>
            <a:chOff x="5178630" y="1400587"/>
            <a:chExt cx="3688053" cy="786984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CDC2BF94-1646-A522-C9F2-F4D910AD1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5067" b="89300" l="21967" r="81967">
                          <a14:foregroundMark x1="22133" y1="78833" x2="21967" y2="87200"/>
                          <a14:foregroundMark x1="27867" y1="76200" x2="39500" y2="76367"/>
                          <a14:foregroundMark x1="72467" y1="87367" x2="81633" y2="89333"/>
                          <a14:foregroundMark x1="79333" y1="80300" x2="81967" y2="870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7" t="73423" r="11639" b="9364"/>
            <a:stretch/>
          </p:blipFill>
          <p:spPr>
            <a:xfrm>
              <a:off x="5396458" y="1400587"/>
              <a:ext cx="3207895" cy="786984"/>
            </a:xfrm>
            <a:prstGeom prst="rect">
              <a:avLst/>
            </a:prstGeom>
          </p:spPr>
        </p:pic>
        <p:pic>
          <p:nvPicPr>
            <p:cNvPr id="11" name="Hình ảnh 10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7C118B2B-19AE-8074-F94C-70EBB428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713" y="1437594"/>
              <a:ext cx="712970" cy="712970"/>
            </a:xfrm>
            <a:prstGeom prst="rect">
              <a:avLst/>
            </a:prstGeom>
          </p:spPr>
        </p:pic>
        <p:pic>
          <p:nvPicPr>
            <p:cNvPr id="13" name="Hình ảnh 12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C8D5AFC5-B6D0-A409-F82D-3E0705139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630" y="1405713"/>
              <a:ext cx="712970" cy="712970"/>
            </a:xfrm>
            <a:prstGeom prst="rect">
              <a:avLst/>
            </a:prstGeom>
          </p:spPr>
        </p:pic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C62BD0F-085E-EA17-03D2-7A4E48879BBA}"/>
              </a:ext>
            </a:extLst>
          </p:cNvPr>
          <p:cNvSpPr txBox="1"/>
          <p:nvPr/>
        </p:nvSpPr>
        <p:spPr>
          <a:xfrm>
            <a:off x="434244" y="1585543"/>
            <a:ext cx="3088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Hạt mưa, hạt móc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C3B7280-6030-912F-0D7B-51D746CCB5B5}"/>
              </a:ext>
            </a:extLst>
          </p:cNvPr>
          <p:cNvSpPr txBox="1"/>
          <p:nvPr/>
        </p:nvSpPr>
        <p:spPr>
          <a:xfrm>
            <a:off x="5456181" y="1585543"/>
            <a:ext cx="3088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Trăng mọc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A51875C1-A448-8A94-7AAA-0150BF8A9771}"/>
              </a:ext>
            </a:extLst>
          </p:cNvPr>
          <p:cNvSpPr/>
          <p:nvPr/>
        </p:nvSpPr>
        <p:spPr>
          <a:xfrm>
            <a:off x="5178630" y="2100498"/>
            <a:ext cx="3373024" cy="3036444"/>
          </a:xfrm>
          <a:custGeom>
            <a:avLst/>
            <a:gdLst>
              <a:gd name="connsiteX0" fmla="*/ 0 w 3373024"/>
              <a:gd name="connsiteY0" fmla="*/ 234322 h 3036444"/>
              <a:gd name="connsiteX1" fmla="*/ 234322 w 3373024"/>
              <a:gd name="connsiteY1" fmla="*/ 0 h 3036444"/>
              <a:gd name="connsiteX2" fmla="*/ 873286 w 3373024"/>
              <a:gd name="connsiteY2" fmla="*/ 0 h 3036444"/>
              <a:gd name="connsiteX3" fmla="*/ 1425118 w 3373024"/>
              <a:gd name="connsiteY3" fmla="*/ 0 h 3036444"/>
              <a:gd name="connsiteX4" fmla="*/ 1947906 w 3373024"/>
              <a:gd name="connsiteY4" fmla="*/ 0 h 3036444"/>
              <a:gd name="connsiteX5" fmla="*/ 2499738 w 3373024"/>
              <a:gd name="connsiteY5" fmla="*/ 0 h 3036444"/>
              <a:gd name="connsiteX6" fmla="*/ 3138702 w 3373024"/>
              <a:gd name="connsiteY6" fmla="*/ 0 h 3036444"/>
              <a:gd name="connsiteX7" fmla="*/ 3373024 w 3373024"/>
              <a:gd name="connsiteY7" fmla="*/ 234322 h 3036444"/>
              <a:gd name="connsiteX8" fmla="*/ 3373024 w 3373024"/>
              <a:gd name="connsiteY8" fmla="*/ 670848 h 3036444"/>
              <a:gd name="connsiteX9" fmla="*/ 3373024 w 3373024"/>
              <a:gd name="connsiteY9" fmla="*/ 1133052 h 3036444"/>
              <a:gd name="connsiteX10" fmla="*/ 3373024 w 3373024"/>
              <a:gd name="connsiteY10" fmla="*/ 1569578 h 3036444"/>
              <a:gd name="connsiteX11" fmla="*/ 3373024 w 3373024"/>
              <a:gd name="connsiteY11" fmla="*/ 2108816 h 3036444"/>
              <a:gd name="connsiteX12" fmla="*/ 3373024 w 3373024"/>
              <a:gd name="connsiteY12" fmla="*/ 2802122 h 3036444"/>
              <a:gd name="connsiteX13" fmla="*/ 3138702 w 3373024"/>
              <a:gd name="connsiteY13" fmla="*/ 3036444 h 3036444"/>
              <a:gd name="connsiteX14" fmla="*/ 2557826 w 3373024"/>
              <a:gd name="connsiteY14" fmla="*/ 3036444 h 3036444"/>
              <a:gd name="connsiteX15" fmla="*/ 2005994 w 3373024"/>
              <a:gd name="connsiteY15" fmla="*/ 3036444 h 3036444"/>
              <a:gd name="connsiteX16" fmla="*/ 1454162 w 3373024"/>
              <a:gd name="connsiteY16" fmla="*/ 3036444 h 3036444"/>
              <a:gd name="connsiteX17" fmla="*/ 815198 w 3373024"/>
              <a:gd name="connsiteY17" fmla="*/ 3036444 h 3036444"/>
              <a:gd name="connsiteX18" fmla="*/ 234322 w 3373024"/>
              <a:gd name="connsiteY18" fmla="*/ 3036444 h 3036444"/>
              <a:gd name="connsiteX19" fmla="*/ 0 w 3373024"/>
              <a:gd name="connsiteY19" fmla="*/ 2802122 h 3036444"/>
              <a:gd name="connsiteX20" fmla="*/ 0 w 3373024"/>
              <a:gd name="connsiteY20" fmla="*/ 2237206 h 3036444"/>
              <a:gd name="connsiteX21" fmla="*/ 0 w 3373024"/>
              <a:gd name="connsiteY21" fmla="*/ 1723646 h 3036444"/>
              <a:gd name="connsiteX22" fmla="*/ 0 w 3373024"/>
              <a:gd name="connsiteY22" fmla="*/ 1158730 h 3036444"/>
              <a:gd name="connsiteX23" fmla="*/ 0 w 3373024"/>
              <a:gd name="connsiteY23" fmla="*/ 696526 h 3036444"/>
              <a:gd name="connsiteX24" fmla="*/ 0 w 3373024"/>
              <a:gd name="connsiteY24" fmla="*/ 234322 h 303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73024" h="3036444" fill="none" extrusionOk="0">
                <a:moveTo>
                  <a:pt x="0" y="234322"/>
                </a:moveTo>
                <a:cubicBezTo>
                  <a:pt x="-31249" y="91420"/>
                  <a:pt x="107148" y="35135"/>
                  <a:pt x="234322" y="0"/>
                </a:cubicBezTo>
                <a:cubicBezTo>
                  <a:pt x="370782" y="-13595"/>
                  <a:pt x="673182" y="75294"/>
                  <a:pt x="873286" y="0"/>
                </a:cubicBezTo>
                <a:cubicBezTo>
                  <a:pt x="1073390" y="-75294"/>
                  <a:pt x="1174422" y="16193"/>
                  <a:pt x="1425118" y="0"/>
                </a:cubicBezTo>
                <a:cubicBezTo>
                  <a:pt x="1675814" y="-16193"/>
                  <a:pt x="1733732" y="60965"/>
                  <a:pt x="1947906" y="0"/>
                </a:cubicBezTo>
                <a:cubicBezTo>
                  <a:pt x="2162080" y="-60965"/>
                  <a:pt x="2376599" y="58083"/>
                  <a:pt x="2499738" y="0"/>
                </a:cubicBezTo>
                <a:cubicBezTo>
                  <a:pt x="2622877" y="-58083"/>
                  <a:pt x="2985476" y="65935"/>
                  <a:pt x="3138702" y="0"/>
                </a:cubicBezTo>
                <a:cubicBezTo>
                  <a:pt x="3236202" y="1641"/>
                  <a:pt x="3346123" y="77174"/>
                  <a:pt x="3373024" y="234322"/>
                </a:cubicBezTo>
                <a:cubicBezTo>
                  <a:pt x="3379963" y="450911"/>
                  <a:pt x="3358571" y="509719"/>
                  <a:pt x="3373024" y="670848"/>
                </a:cubicBezTo>
                <a:cubicBezTo>
                  <a:pt x="3387477" y="831977"/>
                  <a:pt x="3351200" y="988921"/>
                  <a:pt x="3373024" y="1133052"/>
                </a:cubicBezTo>
                <a:cubicBezTo>
                  <a:pt x="3394848" y="1277183"/>
                  <a:pt x="3340275" y="1382442"/>
                  <a:pt x="3373024" y="1569578"/>
                </a:cubicBezTo>
                <a:cubicBezTo>
                  <a:pt x="3405773" y="1756714"/>
                  <a:pt x="3323027" y="1880754"/>
                  <a:pt x="3373024" y="2108816"/>
                </a:cubicBezTo>
                <a:cubicBezTo>
                  <a:pt x="3423021" y="2336878"/>
                  <a:pt x="3310905" y="2629239"/>
                  <a:pt x="3373024" y="2802122"/>
                </a:cubicBezTo>
                <a:cubicBezTo>
                  <a:pt x="3357375" y="2955322"/>
                  <a:pt x="3272289" y="3032116"/>
                  <a:pt x="3138702" y="3036444"/>
                </a:cubicBezTo>
                <a:cubicBezTo>
                  <a:pt x="2949465" y="3074310"/>
                  <a:pt x="2689136" y="2989335"/>
                  <a:pt x="2557826" y="3036444"/>
                </a:cubicBezTo>
                <a:cubicBezTo>
                  <a:pt x="2426516" y="3083553"/>
                  <a:pt x="2218434" y="2986407"/>
                  <a:pt x="2005994" y="3036444"/>
                </a:cubicBezTo>
                <a:cubicBezTo>
                  <a:pt x="1793554" y="3086481"/>
                  <a:pt x="1674430" y="3012994"/>
                  <a:pt x="1454162" y="3036444"/>
                </a:cubicBezTo>
                <a:cubicBezTo>
                  <a:pt x="1233894" y="3059894"/>
                  <a:pt x="1069707" y="2975922"/>
                  <a:pt x="815198" y="3036444"/>
                </a:cubicBezTo>
                <a:cubicBezTo>
                  <a:pt x="560689" y="3096966"/>
                  <a:pt x="471672" y="2979869"/>
                  <a:pt x="234322" y="3036444"/>
                </a:cubicBezTo>
                <a:cubicBezTo>
                  <a:pt x="75740" y="3057757"/>
                  <a:pt x="-15058" y="2963060"/>
                  <a:pt x="0" y="2802122"/>
                </a:cubicBezTo>
                <a:cubicBezTo>
                  <a:pt x="-60219" y="2587050"/>
                  <a:pt x="37509" y="2361135"/>
                  <a:pt x="0" y="2237206"/>
                </a:cubicBezTo>
                <a:cubicBezTo>
                  <a:pt x="-37509" y="2113277"/>
                  <a:pt x="46749" y="1942355"/>
                  <a:pt x="0" y="1723646"/>
                </a:cubicBezTo>
                <a:cubicBezTo>
                  <a:pt x="-46749" y="1504937"/>
                  <a:pt x="40358" y="1375339"/>
                  <a:pt x="0" y="1158730"/>
                </a:cubicBezTo>
                <a:cubicBezTo>
                  <a:pt x="-40358" y="942121"/>
                  <a:pt x="21655" y="888912"/>
                  <a:pt x="0" y="696526"/>
                </a:cubicBezTo>
                <a:cubicBezTo>
                  <a:pt x="-21655" y="504140"/>
                  <a:pt x="2860" y="370321"/>
                  <a:pt x="0" y="234322"/>
                </a:cubicBezTo>
                <a:close/>
              </a:path>
              <a:path w="3373024" h="3036444" stroke="0" extrusionOk="0">
                <a:moveTo>
                  <a:pt x="0" y="234322"/>
                </a:moveTo>
                <a:cubicBezTo>
                  <a:pt x="-10488" y="105398"/>
                  <a:pt x="106801" y="11758"/>
                  <a:pt x="234322" y="0"/>
                </a:cubicBezTo>
                <a:cubicBezTo>
                  <a:pt x="364733" y="-43364"/>
                  <a:pt x="490563" y="36427"/>
                  <a:pt x="728067" y="0"/>
                </a:cubicBezTo>
                <a:cubicBezTo>
                  <a:pt x="965572" y="-36427"/>
                  <a:pt x="1096927" y="7732"/>
                  <a:pt x="1221811" y="0"/>
                </a:cubicBezTo>
                <a:cubicBezTo>
                  <a:pt x="1346695" y="-7732"/>
                  <a:pt x="1478744" y="18309"/>
                  <a:pt x="1715556" y="0"/>
                </a:cubicBezTo>
                <a:cubicBezTo>
                  <a:pt x="1952368" y="-18309"/>
                  <a:pt x="1998258" y="39156"/>
                  <a:pt x="2209300" y="0"/>
                </a:cubicBezTo>
                <a:cubicBezTo>
                  <a:pt x="2420342" y="-39156"/>
                  <a:pt x="2675988" y="103364"/>
                  <a:pt x="3138702" y="0"/>
                </a:cubicBezTo>
                <a:cubicBezTo>
                  <a:pt x="3305305" y="-9119"/>
                  <a:pt x="3385715" y="105387"/>
                  <a:pt x="3373024" y="234322"/>
                </a:cubicBezTo>
                <a:cubicBezTo>
                  <a:pt x="3399151" y="359778"/>
                  <a:pt x="3325252" y="540019"/>
                  <a:pt x="3373024" y="670848"/>
                </a:cubicBezTo>
                <a:cubicBezTo>
                  <a:pt x="3420796" y="801677"/>
                  <a:pt x="3335824" y="1001070"/>
                  <a:pt x="3373024" y="1158730"/>
                </a:cubicBezTo>
                <a:cubicBezTo>
                  <a:pt x="3410224" y="1316390"/>
                  <a:pt x="3339289" y="1467687"/>
                  <a:pt x="3373024" y="1620934"/>
                </a:cubicBezTo>
                <a:cubicBezTo>
                  <a:pt x="3406759" y="1774181"/>
                  <a:pt x="3351315" y="1955934"/>
                  <a:pt x="3373024" y="2083138"/>
                </a:cubicBezTo>
                <a:cubicBezTo>
                  <a:pt x="3394733" y="2210342"/>
                  <a:pt x="3338136" y="2631897"/>
                  <a:pt x="3373024" y="2802122"/>
                </a:cubicBezTo>
                <a:cubicBezTo>
                  <a:pt x="3363576" y="2896563"/>
                  <a:pt x="3256611" y="3056716"/>
                  <a:pt x="3138702" y="3036444"/>
                </a:cubicBezTo>
                <a:cubicBezTo>
                  <a:pt x="2830872" y="3053651"/>
                  <a:pt x="2650802" y="2979760"/>
                  <a:pt x="2499738" y="3036444"/>
                </a:cubicBezTo>
                <a:cubicBezTo>
                  <a:pt x="2348674" y="3093128"/>
                  <a:pt x="2138425" y="3030361"/>
                  <a:pt x="1947906" y="3036444"/>
                </a:cubicBezTo>
                <a:cubicBezTo>
                  <a:pt x="1757387" y="3042527"/>
                  <a:pt x="1641767" y="2998378"/>
                  <a:pt x="1396074" y="3036444"/>
                </a:cubicBezTo>
                <a:cubicBezTo>
                  <a:pt x="1150381" y="3074510"/>
                  <a:pt x="1103826" y="3001670"/>
                  <a:pt x="844242" y="3036444"/>
                </a:cubicBezTo>
                <a:cubicBezTo>
                  <a:pt x="584658" y="3071218"/>
                  <a:pt x="505181" y="3013915"/>
                  <a:pt x="234322" y="3036444"/>
                </a:cubicBezTo>
                <a:cubicBezTo>
                  <a:pt x="100024" y="3048110"/>
                  <a:pt x="-2051" y="2913522"/>
                  <a:pt x="0" y="2802122"/>
                </a:cubicBezTo>
                <a:cubicBezTo>
                  <a:pt x="-51053" y="2588640"/>
                  <a:pt x="23941" y="2496943"/>
                  <a:pt x="0" y="2288562"/>
                </a:cubicBezTo>
                <a:cubicBezTo>
                  <a:pt x="-23941" y="2080181"/>
                  <a:pt x="2223" y="2019787"/>
                  <a:pt x="0" y="1775002"/>
                </a:cubicBezTo>
                <a:cubicBezTo>
                  <a:pt x="-2223" y="1530217"/>
                  <a:pt x="38649" y="1392943"/>
                  <a:pt x="0" y="1235764"/>
                </a:cubicBezTo>
                <a:cubicBezTo>
                  <a:pt x="-38649" y="1078585"/>
                  <a:pt x="35771" y="935143"/>
                  <a:pt x="0" y="799238"/>
                </a:cubicBezTo>
                <a:cubicBezTo>
                  <a:pt x="-35771" y="663333"/>
                  <a:pt x="21682" y="357783"/>
                  <a:pt x="0" y="23432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870749793">
                  <a:prstGeom prst="roundRect">
                    <a:avLst>
                      <a:gd name="adj" fmla="val 771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Mồng một lưỡi trai</a:t>
            </a:r>
          </a:p>
          <a:p>
            <a:r>
              <a:rPr lang="en-US" sz="2800">
                <a:solidFill>
                  <a:schemeClr val="tx1"/>
                </a:solidFill>
              </a:rPr>
              <a:t>Mồng hai lá lúa</a:t>
            </a:r>
          </a:p>
          <a:p>
            <a:r>
              <a:rPr lang="en-US" sz="2800">
                <a:solidFill>
                  <a:schemeClr val="tx1"/>
                </a:solidFill>
              </a:rPr>
              <a:t>Mồng ba câu liêm</a:t>
            </a:r>
          </a:p>
          <a:p>
            <a:r>
              <a:rPr lang="en-US" sz="2800">
                <a:solidFill>
                  <a:schemeClr val="tx1"/>
                </a:solidFill>
              </a:rPr>
              <a:t>Mồng bốn lưỡi liềm</a:t>
            </a:r>
          </a:p>
          <a:p>
            <a:r>
              <a:rPr lang="en-US" sz="2800">
                <a:solidFill>
                  <a:schemeClr val="tx1"/>
                </a:solidFill>
              </a:rPr>
              <a:t>Mồng năm liềm giật</a:t>
            </a:r>
          </a:p>
          <a:p>
            <a:r>
              <a:rPr lang="en-US" sz="2800">
                <a:solidFill>
                  <a:schemeClr val="tx1"/>
                </a:solidFill>
              </a:rPr>
              <a:t>Mồng sáu thật trăng</a:t>
            </a:r>
          </a:p>
          <a:p>
            <a:r>
              <a:rPr lang="en-US" sz="2800">
                <a:solidFill>
                  <a:schemeClr val="tx1"/>
                </a:solidFill>
              </a:rPr>
              <a:t>……</a:t>
            </a:r>
          </a:p>
        </p:txBody>
      </p:sp>
      <p:pic>
        <p:nvPicPr>
          <p:cNvPr id="23" name="Hình ảnh 22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46877CAC-A361-21D9-28D8-AFE313D927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824" y="-811"/>
            <a:ext cx="2247767" cy="1737479"/>
          </a:xfrm>
          <a:prstGeom prst="rect">
            <a:avLst/>
          </a:prstGeom>
        </p:spPr>
      </p:pic>
      <p:pic>
        <p:nvPicPr>
          <p:cNvPr id="9" name="luvvoice.com-20241208-FzDlBA">
            <a:hlinkClick r:id="" action="ppaction://media"/>
            <a:extLst>
              <a:ext uri="{FF2B5EF4-FFF2-40B4-BE49-F238E27FC236}">
                <a16:creationId xmlns:a16="http://schemas.microsoft.com/office/drawing/2014/main" id="{F9B8E987-8C64-B5C3-905C-2D26F9215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87385" y="4450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1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5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14" grpId="0"/>
      <p:bldP spid="15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>
            <a:extLst>
              <a:ext uri="{FF2B5EF4-FFF2-40B4-BE49-F238E27FC236}">
                <a16:creationId xmlns:a16="http://schemas.microsoft.com/office/drawing/2014/main" id="{A02DB622-9481-8A9A-594D-C90910D291A2}"/>
              </a:ext>
            </a:extLst>
          </p:cNvPr>
          <p:cNvGrpSpPr/>
          <p:nvPr/>
        </p:nvGrpSpPr>
        <p:grpSpPr>
          <a:xfrm>
            <a:off x="235975" y="168075"/>
            <a:ext cx="8001000" cy="1859828"/>
            <a:chOff x="1049311" y="0"/>
            <a:chExt cx="7015397" cy="1319134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07C7446F-AC1C-FA7C-B185-FFE170F00EF4}"/>
                </a:ext>
              </a:extLst>
            </p:cNvPr>
            <p:cNvSpPr/>
            <p:nvPr/>
          </p:nvSpPr>
          <p:spPr>
            <a:xfrm>
              <a:off x="1049311" y="0"/>
              <a:ext cx="7015397" cy="13191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BE6F6686-2BDD-10C2-A2B8-0B0D8CBB7928}"/>
                </a:ext>
              </a:extLst>
            </p:cNvPr>
            <p:cNvSpPr/>
            <p:nvPr/>
          </p:nvSpPr>
          <p:spPr>
            <a:xfrm>
              <a:off x="1274164" y="224854"/>
              <a:ext cx="6588177" cy="8544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Em thích bài </a:t>
              </a:r>
              <a:r>
                <a:rPr lang="en-US" sz="36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nào mà bạn</a:t>
              </a:r>
              <a:r>
                <a:rPr lang="vi-VN" sz="36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vừa đọc? </a:t>
              </a:r>
              <a:endParaRPr lang="en-US" sz="36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algn="ctr"/>
              <a:r>
                <a:rPr lang="vi-VN" sz="36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Em </a:t>
              </a:r>
              <a:r>
                <a:rPr lang="en-US" sz="36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có cảm nghĩ gì về</a:t>
              </a:r>
              <a:r>
                <a:rPr lang="vi-VN" sz="36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bài </a:t>
              </a:r>
              <a:r>
                <a:rPr lang="en-US" sz="36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đọc ấy</a:t>
              </a:r>
              <a:r>
                <a:rPr lang="vi-VN" sz="36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? </a:t>
              </a:r>
              <a:endParaRPr lang="en-US" sz="36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15">
            <a:extLst>
              <a:ext uri="{FF2B5EF4-FFF2-40B4-BE49-F238E27FC236}">
                <a16:creationId xmlns:a16="http://schemas.microsoft.com/office/drawing/2014/main" id="{56E51244-F5A7-1B29-D043-C2C2EAD29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208" r="90000">
                        <a14:foregroundMark x1="35991" y1="21597" x2="42453" y2="26639"/>
                        <a14:foregroundMark x1="33302" y1="21261" x2="34151" y2="31092"/>
                        <a14:foregroundMark x1="40802" y1="49412" x2="40142" y2="68067"/>
                        <a14:foregroundMark x1="40142" y1="68067" x2="43632" y2="74622"/>
                        <a14:foregroundMark x1="37123" y1="45294" x2="34481" y2="71261"/>
                        <a14:foregroundMark x1="34481" y1="71261" x2="32123" y2="74958"/>
                        <a14:foregroundMark x1="15519" y1="22437" x2="18255" y2="67731"/>
                        <a14:foregroundMark x1="19116" y1="70842" x2="20000" y2="74034"/>
                        <a14:foregroundMark x1="79575" y1="23025" x2="85189" y2="50000"/>
                        <a14:foregroundMark x1="85189" y1="50000" x2="85755" y2="73782"/>
                        <a14:foregroundMark x1="85755" y1="73782" x2="87075" y2="74034"/>
                        <a14:foregroundMark x1="81887" y1="71092" x2="78585" y2="73193"/>
                        <a14:foregroundMark x1="13160" y1="18908" x2="16745" y2="18908"/>
                        <a14:foregroundMark x1="21274" y1="32353" x2="21274" y2="38487"/>
                        <a14:foregroundMark x1="24245" y1="48403" x2="24245" y2="49244"/>
                        <a14:foregroundMark x1="45236" y1="50504" x2="44387" y2="51765"/>
                        <a14:foregroundMark x1="85943" y1="71849" x2="86934" y2="72773"/>
                        <a14:foregroundMark x1="63160" y1="72017" x2="64481" y2="72773"/>
                        <a14:foregroundMark x1="58632" y1="48908" x2="57028" y2="48739"/>
                        <a14:foregroundMark x1="41085" y1="71008" x2="39906" y2="71008"/>
                        <a14:foregroundMark x1="33962" y1="72437" x2="35566" y2="71008"/>
                        <a14:foregroundMark x1="36226" y1="69580" x2="36132" y2="72185"/>
                        <a14:foregroundMark x1="42594" y1="44370" x2="43349" y2="45798"/>
                        <a14:foregroundMark x1="44858" y1="42605" x2="45047" y2="45546"/>
                        <a14:foregroundMark x1="43774" y1="43782" x2="44575" y2="42269"/>
                        <a14:foregroundMark x1="44953" y1="42605" x2="45377" y2="46639"/>
                        <a14:foregroundMark x1="45236" y1="44706" x2="45660" y2="44874"/>
                        <a14:foregroundMark x1="44764" y1="42101" x2="44953" y2="42017"/>
                        <a14:foregroundMark x1="45236" y1="42017" x2="45472" y2="41849"/>
                        <a14:foregroundMark x1="18396" y1="44034" x2="21179" y2="43277"/>
                        <a14:foregroundMark x1="21415" y1="43445" x2="22877" y2="45798"/>
                        <a14:foregroundMark x1="24481" y1="42101" x2="22500" y2="45546"/>
                        <a14:foregroundMark x1="23962" y1="42605" x2="25330" y2="44370"/>
                        <a14:foregroundMark x1="8632" y1="31092" x2="8208" y2="40252"/>
                        <a14:foregroundMark x1="8208" y1="40252" x2="8632" y2="41345"/>
                        <a14:foregroundMark x1="81179" y1="55630" x2="81368" y2="70672"/>
                        <a14:foregroundMark x1="78443" y1="48403" x2="79717" y2="49664"/>
                        <a14:foregroundMark x1="84575" y1="70420" x2="83868" y2="72185"/>
                        <a14:foregroundMark x1="87925" y1="36050" x2="87311" y2="37479"/>
                        <a14:backgroundMark x1="22075" y1="39748" x2="21368" y2="41176"/>
                        <a14:backgroundMark x1="60708" y1="65294" x2="60708" y2="70084"/>
                        <a14:backgroundMark x1="65849" y1="40840" x2="64340" y2="42017"/>
                        <a14:backgroundMark x1="87736" y1="35042" x2="87641" y2="35720"/>
                        <a14:backgroundMark x1="18915" y1="70084" x2="19387" y2="70084"/>
                        <a14:backgroundMark x1="19009" y1="68151" x2="18915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01" y="2326737"/>
            <a:ext cx="6478276" cy="363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1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863161B-650E-EB31-44B2-CC5241FECD3C}"/>
              </a:ext>
            </a:extLst>
          </p:cNvPr>
          <p:cNvSpPr txBox="1"/>
          <p:nvPr/>
        </p:nvSpPr>
        <p:spPr>
          <a:xfrm>
            <a:off x="3694665" y="1030741"/>
            <a:ext cx="30996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iCiel Crocante" panose="02000000000000000000" pitchFamily="2" charset="0"/>
              </a:rPr>
              <a:t>Dặn dò</a:t>
            </a:r>
          </a:p>
          <a:p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DC0B6-9070-880C-B6DA-ADDA31FCB6A5}"/>
              </a:ext>
            </a:extLst>
          </p:cNvPr>
          <p:cNvSpPr txBox="1"/>
          <p:nvPr/>
        </p:nvSpPr>
        <p:spPr>
          <a:xfrm>
            <a:off x="1873045" y="1835397"/>
            <a:ext cx="5810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</a:rPr>
              <a:t>- Về nhà ôn lại bài, quan sát tìm hiểu thêm về các sự vật trong thiên nhiên.</a:t>
            </a: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</a:rPr>
              <a:t>- Chuẩn bị tiết sau: Tập đọc bài </a:t>
            </a:r>
            <a:r>
              <a:rPr lang="en-US" sz="3200" i="1">
                <a:solidFill>
                  <a:schemeClr val="accent5">
                    <a:lumMod val="50000"/>
                  </a:schemeClr>
                </a:solidFill>
              </a:rPr>
              <a:t>Những đám mây ngũ sắc.</a:t>
            </a:r>
          </a:p>
        </p:txBody>
      </p:sp>
    </p:spTree>
    <p:extLst>
      <p:ext uri="{BB962C8B-B14F-4D97-AF65-F5344CB8AC3E}">
        <p14:creationId xmlns:p14="http://schemas.microsoft.com/office/powerpoint/2010/main" val="214790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CB93A03-7A22-80F1-243C-DC9A96A472C2}"/>
              </a:ext>
            </a:extLst>
          </p:cNvPr>
          <p:cNvSpPr txBox="1"/>
          <p:nvPr/>
        </p:nvSpPr>
        <p:spPr>
          <a:xfrm>
            <a:off x="1144816" y="1379847"/>
            <a:ext cx="7044868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>
                <a:ln w="28575">
                  <a:solidFill>
                    <a:srgbClr val="FFFFFF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TẠM BIỆT </a:t>
            </a:r>
          </a:p>
        </p:txBody>
      </p:sp>
      <p:pic>
        <p:nvPicPr>
          <p:cNvPr id="7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F579A3F0-90D1-C769-67CD-7669D8308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5" b="90702" l="6450" r="92950">
                        <a14:foregroundMark x1="49400" y1="11158" x2="52150" y2="14032"/>
                        <a14:foregroundMark x1="49650" y1="42181" x2="50550" y2="52747"/>
                        <a14:foregroundMark x1="35100" y1="30854" x2="37800" y2="36602"/>
                        <a14:foregroundMark x1="33600" y1="28064" x2="34250" y2="29079"/>
                        <a14:foregroundMark x1="33150" y1="29839" x2="33500" y2="30769"/>
                        <a14:foregroundMark x1="48550" y1="34658" x2="51250" y2="43364"/>
                        <a14:foregroundMark x1="47250" y1="67963" x2="47600" y2="77430"/>
                        <a14:foregroundMark x1="47600" y1="77430" x2="47600" y2="77430"/>
                        <a14:foregroundMark x1="51950" y1="67963" x2="51800" y2="78614"/>
                        <a14:foregroundMark x1="59100" y1="69738" x2="60800" y2="72781"/>
                        <a14:foregroundMark x1="61250" y1="47591" x2="62100" y2="55030"/>
                        <a14:foregroundMark x1="71550" y1="48943" x2="75150" y2="55875"/>
                        <a14:foregroundMark x1="72550" y1="66779" x2="74250" y2="73204"/>
                        <a14:foregroundMark x1="88950" y1="53931" x2="90650" y2="63145"/>
                        <a14:foregroundMark x1="85000" y1="67625" x2="86700" y2="75063"/>
                        <a14:foregroundMark x1="91250" y1="46746" x2="92950" y2="51395"/>
                        <a14:foregroundMark x1="83750" y1="90702" x2="85100" y2="88926"/>
                        <a14:foregroundMark x1="88400" y1="90110" x2="90300" y2="90279"/>
                        <a14:foregroundMark x1="69350" y1="90363" x2="72350" y2="89603"/>
                        <a14:foregroundMark x1="75750" y1="89772" x2="77450" y2="90533"/>
                        <a14:foregroundMark x1="56850" y1="90363" x2="59700" y2="89941"/>
                        <a14:foregroundMark x1="64100" y1="90279" x2="66550" y2="90533"/>
                        <a14:foregroundMark x1="34950" y1="67202" x2="36700" y2="73035"/>
                        <a14:foregroundMark x1="7500" y1="51986" x2="10800" y2="58918"/>
                        <a14:foregroundMark x1="10500" y1="68385" x2="11950" y2="75655"/>
                        <a14:foregroundMark x1="13200" y1="81065" x2="13000" y2="84362"/>
                        <a14:foregroundMark x1="10350" y1="82249" x2="10500" y2="84700"/>
                        <a14:foregroundMark x1="6450" y1="57396" x2="7500" y2="60440"/>
                        <a14:foregroundMark x1="38250" y1="38377" x2="40100" y2="40068"/>
                        <a14:foregroundMark x1="36900" y1="29417" x2="36900" y2="30600"/>
                        <a14:foregroundMark x1="50350" y1="37785" x2="52250" y2="42519"/>
                        <a14:foregroundMark x1="59350" y1="82249" x2="59350" y2="84108"/>
                        <a14:foregroundMark x1="63700" y1="83009" x2="64100" y2="84193"/>
                        <a14:foregroundMark x1="70850" y1="83432" x2="71200" y2="84362"/>
                        <a14:foregroundMark x1="75050" y1="82587" x2="75400" y2="84954"/>
                        <a14:foregroundMark x1="70650" y1="81826" x2="70950" y2="86137"/>
                        <a14:foregroundMark x1="34650" y1="82418" x2="34300" y2="87236"/>
                        <a14:foregroundMark x1="37500" y1="82249" x2="39150" y2="87574"/>
                        <a14:foregroundMark x1="20500" y1="89772" x2="21950" y2="88588"/>
                        <a14:foregroundMark x1="32350" y1="66779" x2="31900" y2="69569"/>
                        <a14:foregroundMark x1="30850" y1="75317" x2="31200" y2="73035"/>
                        <a14:foregroundMark x1="8650" y1="90110" x2="9550" y2="89518"/>
                        <a14:foregroundMark x1="10500" y1="87405" x2="10600" y2="88588"/>
                        <a14:foregroundMark x1="71050" y1="86475" x2="71200" y2="88250"/>
                        <a14:foregroundMark x1="74850" y1="85883" x2="75400" y2="87997"/>
                        <a14:foregroundMark x1="41900" y1="59510" x2="43400" y2="57566"/>
                        <a14:foregroundMark x1="42950" y1="55114" x2="42700" y2="54522"/>
                        <a14:foregroundMark x1="13450" y1="86475" x2="13750" y2="89011"/>
                        <a14:foregroundMark x1="41600" y1="53931" x2="41600" y2="55452"/>
                        <a14:foregroundMark x1="40900" y1="57227" x2="41350" y2="56805"/>
                        <a14:foregroundMark x1="56500" y1="57735" x2="56400" y2="55621"/>
                        <a14:foregroundMark x1="68550" y1="54691" x2="69250" y2="56044"/>
                        <a14:foregroundMark x1="7050" y1="47422" x2="7150" y2="48521"/>
                        <a14:backgroundMark x1="42000" y1="57396" x2="42000" y2="56974"/>
                        <a14:backgroundMark x1="38850" y1="60270" x2="39850" y2="59341"/>
                        <a14:backgroundMark x1="49000" y1="73035" x2="49100" y2="76669"/>
                        <a14:backgroundMark x1="73800" y1="84193" x2="73600" y2="87405"/>
                        <a14:backgroundMark x1="11700" y1="88588" x2="11950" y2="84193"/>
                        <a14:backgroundMark x1="42250" y1="56805" x2="42250" y2="56805"/>
                        <a14:backgroundMark x1="40300" y1="58495" x2="42663" y2="5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31" t="38816"/>
          <a:stretch/>
        </p:blipFill>
        <p:spPr bwMode="auto">
          <a:xfrm>
            <a:off x="2994660" y="3070860"/>
            <a:ext cx="3345180" cy="240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91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E:\素材\卡通\包图网_43651幼儿园开园典礼背景图片\6.png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6195" y="2317882"/>
            <a:ext cx="9181624" cy="2810351"/>
          </a:xfrm>
          <a:prstGeom prst="rect">
            <a:avLst/>
          </a:prstGeom>
        </p:spPr>
      </p:pic>
      <p:pic>
        <p:nvPicPr>
          <p:cNvPr id="13" name="图片 12" descr="E:\素材\卡通\包图网_43651幼儿园开园典礼背景图片\5.png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4765" y="3699722"/>
            <a:ext cx="9181148" cy="1428274"/>
          </a:xfrm>
          <a:prstGeom prst="rect">
            <a:avLst/>
          </a:prstGeom>
        </p:spPr>
      </p:pic>
      <p:pic>
        <p:nvPicPr>
          <p:cNvPr id="5" name="图片 4" descr="E:\素材\卡通\e2ddba00a7b58527fd8e4e1867f7c124.pnge2ddba00a7b58527fd8e4e1867f7c1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344170" y="-294459"/>
            <a:ext cx="4418965" cy="5337175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987EC18E-03BA-38BD-D108-386670BC0CD6}"/>
              </a:ext>
            </a:extLst>
          </p:cNvPr>
          <p:cNvSpPr/>
          <p:nvPr/>
        </p:nvSpPr>
        <p:spPr>
          <a:xfrm>
            <a:off x="3087975" y="15268"/>
            <a:ext cx="6062932" cy="343443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16">
            <a:extLst>
              <a:ext uri="{FF2B5EF4-FFF2-40B4-BE49-F238E27FC236}">
                <a16:creationId xmlns:a16="http://schemas.microsoft.com/office/drawing/2014/main" id="{29B3359B-B3E9-40E9-8625-865782FEAEFB}"/>
              </a:ext>
            </a:extLst>
          </p:cNvPr>
          <p:cNvSpPr txBox="1"/>
          <p:nvPr/>
        </p:nvSpPr>
        <p:spPr>
          <a:xfrm>
            <a:off x="4554617" y="1125294"/>
            <a:ext cx="298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18">
            <a:extLst>
              <a:ext uri="{FF2B5EF4-FFF2-40B4-BE49-F238E27FC236}">
                <a16:creationId xmlns:a16="http://schemas.microsoft.com/office/drawing/2014/main" id="{58DF600A-1E38-C354-81AA-A183379FFCE1}"/>
              </a:ext>
            </a:extLst>
          </p:cNvPr>
          <p:cNvSpPr txBox="1"/>
          <p:nvPr/>
        </p:nvSpPr>
        <p:spPr>
          <a:xfrm>
            <a:off x="2623360" y="1717748"/>
            <a:ext cx="6992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Mở rộng vốn từ: Thiên nhiên</a:t>
            </a:r>
            <a:endParaRPr lang="en-US" sz="3600" b="1" i="1" dirty="0">
              <a:ln w="6600">
                <a:solidFill>
                  <a:schemeClr val="tx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rgbClr val="002060"/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9" name="luvvoice.com-20241208-BjCXQR">
            <a:hlinkClick r:id="" action="ppaction://media"/>
            <a:extLst>
              <a:ext uri="{FF2B5EF4-FFF2-40B4-BE49-F238E27FC236}">
                <a16:creationId xmlns:a16="http://schemas.microsoft.com/office/drawing/2014/main" id="{C020B7B5-5FB5-282B-29D3-9AC0AC29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9782" y="3432120"/>
            <a:ext cx="609600" cy="609600"/>
          </a:xfrm>
          <a:prstGeom prst="rect">
            <a:avLst/>
          </a:prstGeom>
        </p:spPr>
      </p:pic>
      <p:pic>
        <p:nvPicPr>
          <p:cNvPr id="2" name="luvvoice.com-20241208-FbO5E7">
            <a:hlinkClick r:id="" action="ppaction://media"/>
            <a:extLst>
              <a:ext uri="{FF2B5EF4-FFF2-40B4-BE49-F238E27FC236}">
                <a16:creationId xmlns:a16="http://schemas.microsoft.com/office/drawing/2014/main" id="{23DA2C3F-2205-EDB0-1359-549EE486FF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9782" y="4413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6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2B9E136-D912-7AA5-933E-14BAD07F9CA1}"/>
              </a:ext>
            </a:extLst>
          </p:cNvPr>
          <p:cNvSpPr txBox="1"/>
          <p:nvPr/>
        </p:nvSpPr>
        <p:spPr>
          <a:xfrm rot="20836385">
            <a:off x="206586" y="1541808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716240-F0BB-3BD4-93E0-3070FB73ED6D}"/>
              </a:ext>
            </a:extLst>
          </p:cNvPr>
          <p:cNvSpPr txBox="1"/>
          <p:nvPr/>
        </p:nvSpPr>
        <p:spPr>
          <a:xfrm rot="20836385">
            <a:off x="206586" y="1541808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1</a:t>
            </a:r>
          </a:p>
        </p:txBody>
      </p:sp>
      <p:pic>
        <p:nvPicPr>
          <p:cNvPr id="2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A130F324-0383-BA36-BCCF-BCCC194C4D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" end="6083.4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1880" y="4296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6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E53EA66D-C886-B616-5902-E5CA97034EF7}"/>
              </a:ext>
            </a:extLst>
          </p:cNvPr>
          <p:cNvGrpSpPr/>
          <p:nvPr/>
        </p:nvGrpSpPr>
        <p:grpSpPr>
          <a:xfrm>
            <a:off x="1404344" y="212271"/>
            <a:ext cx="7473649" cy="610662"/>
            <a:chOff x="1304145" y="0"/>
            <a:chExt cx="6325849" cy="820685"/>
          </a:xfrm>
        </p:grpSpPr>
        <p:sp>
          <p:nvSpPr>
            <p:cNvPr id="3" name="Hình chữ nhật: Góc Chéo Tròn 2">
              <a:extLst>
                <a:ext uri="{FF2B5EF4-FFF2-40B4-BE49-F238E27FC236}">
                  <a16:creationId xmlns:a16="http://schemas.microsoft.com/office/drawing/2014/main" id="{E69D25D0-35B5-ECE9-CCCF-C6E8357C7E9B}"/>
                </a:ext>
              </a:extLst>
            </p:cNvPr>
            <p:cNvSpPr/>
            <p:nvPr/>
          </p:nvSpPr>
          <p:spPr>
            <a:xfrm>
              <a:off x="1304145" y="0"/>
              <a:ext cx="6325849" cy="820685"/>
            </a:xfrm>
            <a:prstGeom prst="round2Diag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66A2A7F-60C1-EBEB-71FB-AAC1003B3B9A}"/>
                </a:ext>
              </a:extLst>
            </p:cNvPr>
            <p:cNvSpPr txBox="1"/>
            <p:nvPr/>
          </p:nvSpPr>
          <p:spPr>
            <a:xfrm>
              <a:off x="1304145" y="51033"/>
              <a:ext cx="6226915" cy="70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6">
                      <a:lumMod val="75000"/>
                    </a:schemeClr>
                  </a:solidFill>
                </a:rPr>
                <a:t>1. Sắp xếp các từ dưới đây vào nhóm thích hợp:</a:t>
              </a:r>
            </a:p>
          </p:txBody>
        </p:sp>
      </p:grpSp>
      <p:pic>
        <p:nvPicPr>
          <p:cNvPr id="4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C4D33CA-D400-6BCA-3CD9-B9F6ECC7B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38259">
            <a:off x="351140" y="180323"/>
            <a:ext cx="973829" cy="622033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747B328-E1D2-3982-9D0F-1FD61E321A0E}"/>
              </a:ext>
            </a:extLst>
          </p:cNvPr>
          <p:cNvSpPr/>
          <p:nvPr/>
        </p:nvSpPr>
        <p:spPr>
          <a:xfrm>
            <a:off x="1498863" y="1117712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núi rừng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59E3E75-065A-469B-47EE-89BE3CFB6B50}"/>
              </a:ext>
            </a:extLst>
          </p:cNvPr>
          <p:cNvSpPr/>
          <p:nvPr/>
        </p:nvSpPr>
        <p:spPr>
          <a:xfrm>
            <a:off x="2877959" y="1124332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nhà cửa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FC37DD0-CE90-9BDA-9BC0-26FAA9C7E604}"/>
              </a:ext>
            </a:extLst>
          </p:cNvPr>
          <p:cNvSpPr/>
          <p:nvPr/>
        </p:nvSpPr>
        <p:spPr>
          <a:xfrm>
            <a:off x="4273763" y="1134225"/>
            <a:ext cx="1400956" cy="739844"/>
          </a:xfrm>
          <a:custGeom>
            <a:avLst/>
            <a:gdLst>
              <a:gd name="connsiteX0" fmla="*/ 0 w 1400956"/>
              <a:gd name="connsiteY0" fmla="*/ 123310 h 739844"/>
              <a:gd name="connsiteX1" fmla="*/ 123310 w 1400956"/>
              <a:gd name="connsiteY1" fmla="*/ 0 h 739844"/>
              <a:gd name="connsiteX2" fmla="*/ 665848 w 1400956"/>
              <a:gd name="connsiteY2" fmla="*/ 0 h 739844"/>
              <a:gd name="connsiteX3" fmla="*/ 1277646 w 1400956"/>
              <a:gd name="connsiteY3" fmla="*/ 0 h 739844"/>
              <a:gd name="connsiteX4" fmla="*/ 1400956 w 1400956"/>
              <a:gd name="connsiteY4" fmla="*/ 123310 h 739844"/>
              <a:gd name="connsiteX5" fmla="*/ 1400956 w 1400956"/>
              <a:gd name="connsiteY5" fmla="*/ 616534 h 739844"/>
              <a:gd name="connsiteX6" fmla="*/ 1277646 w 1400956"/>
              <a:gd name="connsiteY6" fmla="*/ 739844 h 739844"/>
              <a:gd name="connsiteX7" fmla="*/ 712021 w 1400956"/>
              <a:gd name="connsiteY7" fmla="*/ 739844 h 739844"/>
              <a:gd name="connsiteX8" fmla="*/ 123310 w 1400956"/>
              <a:gd name="connsiteY8" fmla="*/ 739844 h 739844"/>
              <a:gd name="connsiteX9" fmla="*/ 0 w 1400956"/>
              <a:gd name="connsiteY9" fmla="*/ 616534 h 739844"/>
              <a:gd name="connsiteX10" fmla="*/ 0 w 140095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095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45163" y="-55860"/>
                  <a:pt x="450485" y="21751"/>
                  <a:pt x="665848" y="0"/>
                </a:cubicBezTo>
                <a:cubicBezTo>
                  <a:pt x="881211" y="-21751"/>
                  <a:pt x="1023844" y="67931"/>
                  <a:pt x="1277646" y="0"/>
                </a:cubicBezTo>
                <a:cubicBezTo>
                  <a:pt x="1343706" y="10333"/>
                  <a:pt x="1407104" y="55536"/>
                  <a:pt x="1400956" y="123310"/>
                </a:cubicBezTo>
                <a:cubicBezTo>
                  <a:pt x="1435114" y="307232"/>
                  <a:pt x="1367871" y="408446"/>
                  <a:pt x="1400956" y="616534"/>
                </a:cubicBezTo>
                <a:cubicBezTo>
                  <a:pt x="1408191" y="669266"/>
                  <a:pt x="1333417" y="740934"/>
                  <a:pt x="1277646" y="739844"/>
                </a:cubicBezTo>
                <a:cubicBezTo>
                  <a:pt x="1146175" y="752055"/>
                  <a:pt x="971272" y="688200"/>
                  <a:pt x="712021" y="739844"/>
                </a:cubicBezTo>
                <a:cubicBezTo>
                  <a:pt x="452771" y="791488"/>
                  <a:pt x="266704" y="696048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40095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398097" y="-57929"/>
                  <a:pt x="412335" y="46254"/>
                  <a:pt x="677391" y="0"/>
                </a:cubicBezTo>
                <a:cubicBezTo>
                  <a:pt x="942447" y="-46254"/>
                  <a:pt x="1100138" y="19558"/>
                  <a:pt x="1277646" y="0"/>
                </a:cubicBezTo>
                <a:cubicBezTo>
                  <a:pt x="1338442" y="-7389"/>
                  <a:pt x="1417213" y="66100"/>
                  <a:pt x="1400956" y="123310"/>
                </a:cubicBezTo>
                <a:cubicBezTo>
                  <a:pt x="1423683" y="314073"/>
                  <a:pt x="1374015" y="461274"/>
                  <a:pt x="1400956" y="616534"/>
                </a:cubicBezTo>
                <a:cubicBezTo>
                  <a:pt x="1397756" y="691409"/>
                  <a:pt x="1359772" y="747632"/>
                  <a:pt x="1277646" y="739844"/>
                </a:cubicBezTo>
                <a:cubicBezTo>
                  <a:pt x="1025824" y="746033"/>
                  <a:pt x="832542" y="696862"/>
                  <a:pt x="688935" y="739844"/>
                </a:cubicBezTo>
                <a:cubicBezTo>
                  <a:pt x="545328" y="782826"/>
                  <a:pt x="288781" y="674292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đường sá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95AD7DA-88E8-729A-F97E-45101DC5E4B2}"/>
              </a:ext>
            </a:extLst>
          </p:cNvPr>
          <p:cNvSpPr/>
          <p:nvPr/>
        </p:nvSpPr>
        <p:spPr>
          <a:xfrm>
            <a:off x="502018" y="2004141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biển cả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9C71A264-26CC-EB8D-9A6B-B9A3FD38A0AF}"/>
              </a:ext>
            </a:extLst>
          </p:cNvPr>
          <p:cNvSpPr/>
          <p:nvPr/>
        </p:nvSpPr>
        <p:spPr>
          <a:xfrm>
            <a:off x="1873618" y="2059240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sông suối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7ACB8A34-8FFC-68B1-3342-2ACA1CF2B620}"/>
              </a:ext>
            </a:extLst>
          </p:cNvPr>
          <p:cNvSpPr/>
          <p:nvPr/>
        </p:nvSpPr>
        <p:spPr>
          <a:xfrm>
            <a:off x="3260210" y="2065860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mưa nắng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5D38F414-C45A-9F64-C524-A21035A34DB3}"/>
              </a:ext>
            </a:extLst>
          </p:cNvPr>
          <p:cNvSpPr/>
          <p:nvPr/>
        </p:nvSpPr>
        <p:spPr>
          <a:xfrm>
            <a:off x="4708479" y="2041230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mặt đất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A2AAB7DF-15C9-7C69-ACBA-A125E994F505}"/>
              </a:ext>
            </a:extLst>
          </p:cNvPr>
          <p:cNvSpPr/>
          <p:nvPr/>
        </p:nvSpPr>
        <p:spPr>
          <a:xfrm>
            <a:off x="6049474" y="2026197"/>
            <a:ext cx="1364104" cy="739844"/>
          </a:xfrm>
          <a:custGeom>
            <a:avLst/>
            <a:gdLst>
              <a:gd name="connsiteX0" fmla="*/ 0 w 1364104"/>
              <a:gd name="connsiteY0" fmla="*/ 123310 h 739844"/>
              <a:gd name="connsiteX1" fmla="*/ 123310 w 1364104"/>
              <a:gd name="connsiteY1" fmla="*/ 0 h 739844"/>
              <a:gd name="connsiteX2" fmla="*/ 648527 w 1364104"/>
              <a:gd name="connsiteY2" fmla="*/ 0 h 739844"/>
              <a:gd name="connsiteX3" fmla="*/ 1240794 w 1364104"/>
              <a:gd name="connsiteY3" fmla="*/ 0 h 739844"/>
              <a:gd name="connsiteX4" fmla="*/ 1364104 w 1364104"/>
              <a:gd name="connsiteY4" fmla="*/ 123310 h 739844"/>
              <a:gd name="connsiteX5" fmla="*/ 1364104 w 1364104"/>
              <a:gd name="connsiteY5" fmla="*/ 616534 h 739844"/>
              <a:gd name="connsiteX6" fmla="*/ 1240794 w 1364104"/>
              <a:gd name="connsiteY6" fmla="*/ 739844 h 739844"/>
              <a:gd name="connsiteX7" fmla="*/ 693227 w 1364104"/>
              <a:gd name="connsiteY7" fmla="*/ 739844 h 739844"/>
              <a:gd name="connsiteX8" fmla="*/ 123310 w 1364104"/>
              <a:gd name="connsiteY8" fmla="*/ 739844 h 739844"/>
              <a:gd name="connsiteX9" fmla="*/ 0 w 1364104"/>
              <a:gd name="connsiteY9" fmla="*/ 616534 h 739844"/>
              <a:gd name="connsiteX10" fmla="*/ 0 w 1364104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4104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314398" y="-18767"/>
                  <a:pt x="440480" y="35696"/>
                  <a:pt x="648527" y="0"/>
                </a:cubicBezTo>
                <a:cubicBezTo>
                  <a:pt x="856574" y="-35696"/>
                  <a:pt x="995638" y="37546"/>
                  <a:pt x="1240794" y="0"/>
                </a:cubicBezTo>
                <a:cubicBezTo>
                  <a:pt x="1306854" y="10333"/>
                  <a:pt x="1370252" y="55536"/>
                  <a:pt x="1364104" y="123310"/>
                </a:cubicBezTo>
                <a:cubicBezTo>
                  <a:pt x="1398262" y="307232"/>
                  <a:pt x="1331019" y="408446"/>
                  <a:pt x="1364104" y="616534"/>
                </a:cubicBezTo>
                <a:cubicBezTo>
                  <a:pt x="1371339" y="669266"/>
                  <a:pt x="1296565" y="740934"/>
                  <a:pt x="1240794" y="739844"/>
                </a:cubicBezTo>
                <a:cubicBezTo>
                  <a:pt x="989935" y="773237"/>
                  <a:pt x="841416" y="706019"/>
                  <a:pt x="693227" y="739844"/>
                </a:cubicBezTo>
                <a:cubicBezTo>
                  <a:pt x="545038" y="773669"/>
                  <a:pt x="403288" y="709608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364104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320209" y="-53288"/>
                  <a:pt x="470002" y="33899"/>
                  <a:pt x="659702" y="0"/>
                </a:cubicBezTo>
                <a:cubicBezTo>
                  <a:pt x="849402" y="-33899"/>
                  <a:pt x="951350" y="48172"/>
                  <a:pt x="1240794" y="0"/>
                </a:cubicBezTo>
                <a:cubicBezTo>
                  <a:pt x="1301590" y="-7389"/>
                  <a:pt x="1380361" y="66100"/>
                  <a:pt x="1364104" y="123310"/>
                </a:cubicBezTo>
                <a:cubicBezTo>
                  <a:pt x="1386831" y="314073"/>
                  <a:pt x="1337163" y="461274"/>
                  <a:pt x="1364104" y="616534"/>
                </a:cubicBezTo>
                <a:cubicBezTo>
                  <a:pt x="1360904" y="691409"/>
                  <a:pt x="1322920" y="747632"/>
                  <a:pt x="1240794" y="739844"/>
                </a:cubicBezTo>
                <a:cubicBezTo>
                  <a:pt x="1097858" y="741868"/>
                  <a:pt x="867790" y="691993"/>
                  <a:pt x="670877" y="739844"/>
                </a:cubicBezTo>
                <a:cubicBezTo>
                  <a:pt x="473964" y="787695"/>
                  <a:pt x="377624" y="68598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muông thú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6033E74A-8686-53BF-4DAE-293666E42953}"/>
              </a:ext>
            </a:extLst>
          </p:cNvPr>
          <p:cNvSpPr/>
          <p:nvPr/>
        </p:nvSpPr>
        <p:spPr>
          <a:xfrm>
            <a:off x="7251030" y="1147489"/>
            <a:ext cx="1364104" cy="739844"/>
          </a:xfrm>
          <a:custGeom>
            <a:avLst/>
            <a:gdLst>
              <a:gd name="connsiteX0" fmla="*/ 0 w 1364104"/>
              <a:gd name="connsiteY0" fmla="*/ 123310 h 739844"/>
              <a:gd name="connsiteX1" fmla="*/ 123310 w 1364104"/>
              <a:gd name="connsiteY1" fmla="*/ 0 h 739844"/>
              <a:gd name="connsiteX2" fmla="*/ 648527 w 1364104"/>
              <a:gd name="connsiteY2" fmla="*/ 0 h 739844"/>
              <a:gd name="connsiteX3" fmla="*/ 1240794 w 1364104"/>
              <a:gd name="connsiteY3" fmla="*/ 0 h 739844"/>
              <a:gd name="connsiteX4" fmla="*/ 1364104 w 1364104"/>
              <a:gd name="connsiteY4" fmla="*/ 123310 h 739844"/>
              <a:gd name="connsiteX5" fmla="*/ 1364104 w 1364104"/>
              <a:gd name="connsiteY5" fmla="*/ 616534 h 739844"/>
              <a:gd name="connsiteX6" fmla="*/ 1240794 w 1364104"/>
              <a:gd name="connsiteY6" fmla="*/ 739844 h 739844"/>
              <a:gd name="connsiteX7" fmla="*/ 693227 w 1364104"/>
              <a:gd name="connsiteY7" fmla="*/ 739844 h 739844"/>
              <a:gd name="connsiteX8" fmla="*/ 123310 w 1364104"/>
              <a:gd name="connsiteY8" fmla="*/ 739844 h 739844"/>
              <a:gd name="connsiteX9" fmla="*/ 0 w 1364104"/>
              <a:gd name="connsiteY9" fmla="*/ 616534 h 739844"/>
              <a:gd name="connsiteX10" fmla="*/ 0 w 1364104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4104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314398" y="-18767"/>
                  <a:pt x="440480" y="35696"/>
                  <a:pt x="648527" y="0"/>
                </a:cubicBezTo>
                <a:cubicBezTo>
                  <a:pt x="856574" y="-35696"/>
                  <a:pt x="995638" y="37546"/>
                  <a:pt x="1240794" y="0"/>
                </a:cubicBezTo>
                <a:cubicBezTo>
                  <a:pt x="1306854" y="10333"/>
                  <a:pt x="1370252" y="55536"/>
                  <a:pt x="1364104" y="123310"/>
                </a:cubicBezTo>
                <a:cubicBezTo>
                  <a:pt x="1398262" y="307232"/>
                  <a:pt x="1331019" y="408446"/>
                  <a:pt x="1364104" y="616534"/>
                </a:cubicBezTo>
                <a:cubicBezTo>
                  <a:pt x="1371339" y="669266"/>
                  <a:pt x="1296565" y="740934"/>
                  <a:pt x="1240794" y="739844"/>
                </a:cubicBezTo>
                <a:cubicBezTo>
                  <a:pt x="989935" y="773237"/>
                  <a:pt x="841416" y="706019"/>
                  <a:pt x="693227" y="739844"/>
                </a:cubicBezTo>
                <a:cubicBezTo>
                  <a:pt x="545038" y="773669"/>
                  <a:pt x="403288" y="709608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364104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320209" y="-53288"/>
                  <a:pt x="470002" y="33899"/>
                  <a:pt x="659702" y="0"/>
                </a:cubicBezTo>
                <a:cubicBezTo>
                  <a:pt x="849402" y="-33899"/>
                  <a:pt x="951350" y="48172"/>
                  <a:pt x="1240794" y="0"/>
                </a:cubicBezTo>
                <a:cubicBezTo>
                  <a:pt x="1301590" y="-7389"/>
                  <a:pt x="1380361" y="66100"/>
                  <a:pt x="1364104" y="123310"/>
                </a:cubicBezTo>
                <a:cubicBezTo>
                  <a:pt x="1386831" y="314073"/>
                  <a:pt x="1337163" y="461274"/>
                  <a:pt x="1364104" y="616534"/>
                </a:cubicBezTo>
                <a:cubicBezTo>
                  <a:pt x="1360904" y="691409"/>
                  <a:pt x="1322920" y="747632"/>
                  <a:pt x="1240794" y="739844"/>
                </a:cubicBezTo>
                <a:cubicBezTo>
                  <a:pt x="1097858" y="741868"/>
                  <a:pt x="867790" y="691993"/>
                  <a:pt x="670877" y="739844"/>
                </a:cubicBezTo>
                <a:cubicBezTo>
                  <a:pt x="473964" y="787695"/>
                  <a:pt x="377624" y="68598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chim chóc</a:t>
            </a:r>
          </a:p>
        </p:txBody>
      </p:sp>
      <p:graphicFrame>
        <p:nvGraphicFramePr>
          <p:cNvPr id="26" name="Bảng 26">
            <a:extLst>
              <a:ext uri="{FF2B5EF4-FFF2-40B4-BE49-F238E27FC236}">
                <a16:creationId xmlns:a16="http://schemas.microsoft.com/office/drawing/2014/main" id="{DE3F5DC6-469B-6731-8E31-1B5399AD9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68892"/>
              </p:ext>
            </p:extLst>
          </p:nvPr>
        </p:nvGraphicFramePr>
        <p:xfrm>
          <a:off x="838054" y="2954367"/>
          <a:ext cx="7586268" cy="2109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3134">
                  <a:extLst>
                    <a:ext uri="{9D8B030D-6E8A-4147-A177-3AD203B41FA5}">
                      <a16:colId xmlns:a16="http://schemas.microsoft.com/office/drawing/2014/main" val="1051207135"/>
                    </a:ext>
                  </a:extLst>
                </a:gridCol>
                <a:gridCol w="3793134">
                  <a:extLst>
                    <a:ext uri="{9D8B030D-6E8A-4147-A177-3AD203B41FA5}">
                      <a16:colId xmlns:a16="http://schemas.microsoft.com/office/drawing/2014/main" val="471566305"/>
                    </a:ext>
                  </a:extLst>
                </a:gridCol>
              </a:tblGrid>
              <a:tr h="82789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B0F0"/>
                          </a:solidFill>
                        </a:rPr>
                        <a:t>Những sự vật 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rgbClr val="00B0F0"/>
                          </a:solidFill>
                        </a:rPr>
                        <a:t>có sẵn trong thiên nhiên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B0F0"/>
                          </a:solidFill>
                        </a:rPr>
                        <a:t>Những sự vật 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rgbClr val="00B0F0"/>
                          </a:solidFill>
                        </a:rPr>
                        <a:t>do con người tạo 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5793629"/>
                  </a:ext>
                </a:extLst>
              </a:tr>
              <a:tr h="11643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2659917"/>
                  </a:ext>
                </a:extLst>
              </a:tr>
            </a:tbl>
          </a:graphicData>
        </a:graphic>
      </p:graphicFrame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53C5E588-251C-DF63-89F8-D910161EA908}"/>
              </a:ext>
            </a:extLst>
          </p:cNvPr>
          <p:cNvSpPr/>
          <p:nvPr/>
        </p:nvSpPr>
        <p:spPr>
          <a:xfrm>
            <a:off x="134759" y="1106677"/>
            <a:ext cx="1116766" cy="739843"/>
          </a:xfrm>
          <a:custGeom>
            <a:avLst/>
            <a:gdLst>
              <a:gd name="connsiteX0" fmla="*/ 0 w 1116766"/>
              <a:gd name="connsiteY0" fmla="*/ 123310 h 739843"/>
              <a:gd name="connsiteX1" fmla="*/ 123310 w 1116766"/>
              <a:gd name="connsiteY1" fmla="*/ 0 h 739843"/>
              <a:gd name="connsiteX2" fmla="*/ 532279 w 1116766"/>
              <a:gd name="connsiteY2" fmla="*/ 0 h 739843"/>
              <a:gd name="connsiteX3" fmla="*/ 993456 w 1116766"/>
              <a:gd name="connsiteY3" fmla="*/ 0 h 739843"/>
              <a:gd name="connsiteX4" fmla="*/ 1116766 w 1116766"/>
              <a:gd name="connsiteY4" fmla="*/ 123310 h 739843"/>
              <a:gd name="connsiteX5" fmla="*/ 1116766 w 1116766"/>
              <a:gd name="connsiteY5" fmla="*/ 616533 h 739843"/>
              <a:gd name="connsiteX6" fmla="*/ 993456 w 1116766"/>
              <a:gd name="connsiteY6" fmla="*/ 739843 h 739843"/>
              <a:gd name="connsiteX7" fmla="*/ 567084 w 1116766"/>
              <a:gd name="connsiteY7" fmla="*/ 739843 h 739843"/>
              <a:gd name="connsiteX8" fmla="*/ 123310 w 1116766"/>
              <a:gd name="connsiteY8" fmla="*/ 739843 h 739843"/>
              <a:gd name="connsiteX9" fmla="*/ 0 w 1116766"/>
              <a:gd name="connsiteY9" fmla="*/ 616533 h 739843"/>
              <a:gd name="connsiteX10" fmla="*/ 0 w 1116766"/>
              <a:gd name="connsiteY10" fmla="*/ 123310 h 73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3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43867" y="308528"/>
                  <a:pt x="1078925" y="414452"/>
                  <a:pt x="1116766" y="616533"/>
                </a:cubicBezTo>
                <a:cubicBezTo>
                  <a:pt x="1124001" y="669265"/>
                  <a:pt x="1049227" y="740933"/>
                  <a:pt x="993456" y="739843"/>
                </a:cubicBezTo>
                <a:cubicBezTo>
                  <a:pt x="793145" y="749317"/>
                  <a:pt x="679321" y="695357"/>
                  <a:pt x="567084" y="739843"/>
                </a:cubicBezTo>
                <a:cubicBezTo>
                  <a:pt x="454847" y="784329"/>
                  <a:pt x="226462" y="710711"/>
                  <a:pt x="123310" y="739843"/>
                </a:cubicBezTo>
                <a:cubicBezTo>
                  <a:pt x="65594" y="735747"/>
                  <a:pt x="13029" y="686362"/>
                  <a:pt x="0" y="616533"/>
                </a:cubicBezTo>
                <a:cubicBezTo>
                  <a:pt x="-31898" y="489897"/>
                  <a:pt x="57349" y="346185"/>
                  <a:pt x="0" y="123310"/>
                </a:cubicBezTo>
                <a:close/>
              </a:path>
              <a:path w="1116766" h="739843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2383" y="316058"/>
                  <a:pt x="1084342" y="464489"/>
                  <a:pt x="1116766" y="616533"/>
                </a:cubicBezTo>
                <a:cubicBezTo>
                  <a:pt x="1113566" y="691408"/>
                  <a:pt x="1075582" y="747631"/>
                  <a:pt x="993456" y="739843"/>
                </a:cubicBezTo>
                <a:cubicBezTo>
                  <a:pt x="892466" y="781397"/>
                  <a:pt x="744513" y="717446"/>
                  <a:pt x="549682" y="739843"/>
                </a:cubicBezTo>
                <a:cubicBezTo>
                  <a:pt x="354851" y="762240"/>
                  <a:pt x="237460" y="739004"/>
                  <a:pt x="123310" y="739843"/>
                </a:cubicBezTo>
                <a:cubicBezTo>
                  <a:pt x="60665" y="745717"/>
                  <a:pt x="3487" y="680694"/>
                  <a:pt x="0" y="616533"/>
                </a:cubicBezTo>
                <a:cubicBezTo>
                  <a:pt x="-25221" y="467822"/>
                  <a:pt x="23040" y="300372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alibri "/>
              </a:rPr>
              <a:t>bầu trời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439B1708-6228-42F7-0AB3-96F61B11B282}"/>
              </a:ext>
            </a:extLst>
          </p:cNvPr>
          <p:cNvSpPr/>
          <p:nvPr/>
        </p:nvSpPr>
        <p:spPr>
          <a:xfrm>
            <a:off x="5953757" y="1106676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xe cộ</a:t>
            </a:r>
          </a:p>
        </p:txBody>
      </p:sp>
    </p:spTree>
    <p:extLst>
      <p:ext uri="{BB962C8B-B14F-4D97-AF65-F5344CB8AC3E}">
        <p14:creationId xmlns:p14="http://schemas.microsoft.com/office/powerpoint/2010/main" val="277797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văn bản, bảng trắng">
            <a:extLst>
              <a:ext uri="{FF2B5EF4-FFF2-40B4-BE49-F238E27FC236}">
                <a16:creationId xmlns:a16="http://schemas.microsoft.com/office/drawing/2014/main" id="{626CF963-479F-F21C-0F19-461027C27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8" b="92650" l="8954" r="97519">
                        <a14:foregroundMark x1="17368" y1="40619" x2="20065" y2="66731"/>
                        <a14:foregroundMark x1="11866" y1="42166" x2="24811" y2="42553"/>
                        <a14:foregroundMark x1="9277" y1="59768" x2="9601" y2="73888"/>
                        <a14:foregroundMark x1="22438" y1="68472" x2="23301" y2="76983"/>
                        <a14:foregroundMark x1="13700" y1="74662" x2="19957" y2="68085"/>
                        <a14:foregroundMark x1="12190" y1="52998" x2="23625" y2="54545"/>
                        <a14:foregroundMark x1="16181" y1="80077" x2="21359" y2="87234"/>
                        <a14:foregroundMark x1="16936" y1="92843" x2="21575" y2="89168"/>
                        <a14:foregroundMark x1="84358" y1="42747" x2="85976" y2="58801"/>
                        <a14:foregroundMark x1="80798" y1="37718" x2="83172" y2="46615"/>
                        <a14:foregroundMark x1="78641" y1="47389" x2="82740" y2="33269"/>
                        <a14:foregroundMark x1="82740" y1="33269" x2="90183" y2="31528"/>
                        <a14:foregroundMark x1="90183" y1="31528" x2="93851" y2="38104"/>
                        <a14:foregroundMark x1="85221" y1="82592" x2="86300" y2="89555"/>
                        <a14:foregroundMark x1="88673" y1="82979" x2="89752" y2="90716"/>
                        <a14:foregroundMark x1="83819" y1="80077" x2="84898" y2="90135"/>
                        <a14:foregroundMark x1="86516" y1="53385" x2="88026" y2="55513"/>
                        <a14:foregroundMark x1="20820" y1="80271" x2="22869" y2="80658"/>
                        <a14:foregroundMark x1="22006" y1="12186" x2="21899" y2="17408"/>
                        <a14:foregroundMark x1="21251" y1="28046" x2="22222" y2="18182"/>
                        <a14:foregroundMark x1="92341" y1="26112" x2="92754" y2="26314"/>
                        <a14:foregroundMark x1="94283" y1="28433" x2="97519" y2="40812"/>
                        <a14:foregroundMark x1="97519" y1="40812" x2="97519" y2="42553"/>
                        <a14:foregroundMark x1="90615" y1="47389" x2="90939" y2="50290"/>
                        <a14:foregroundMark x1="21899" y1="10832" x2="31068" y2="8317"/>
                        <a14:foregroundMark x1="31068" y1="8317" x2="42287" y2="9478"/>
                        <a14:foregroundMark x1="42287" y1="9478" x2="65912" y2="9091"/>
                        <a14:foregroundMark x1="65912" y1="9091" x2="75944" y2="9478"/>
                        <a14:foregroundMark x1="75944" y1="9478" x2="82956" y2="15280"/>
                        <a14:foregroundMark x1="82956" y1="15280" x2="82956" y2="22050"/>
                        <a14:foregroundMark x1="24272" y1="91489" x2="34844" y2="90716"/>
                        <a14:foregroundMark x1="34844" y1="90716" x2="57605" y2="91103"/>
                        <a14:foregroundMark x1="57605" y1="91103" x2="74110" y2="90329"/>
                        <a14:foregroundMark x1="74110" y1="90329" x2="82524" y2="90329"/>
                        <a14:foregroundMark x1="82524" y1="90329" x2="83927" y2="71567"/>
                        <a14:backgroundMark x1="92880" y1="26112" x2="94067" y2="27853"/>
                        <a14:backgroundMark x1="11974" y1="64797" x2="12729" y2="6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3" y="1464220"/>
            <a:ext cx="7064352" cy="393988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1F2EC90-7AFE-199A-764A-7DB9F27BE5B5}"/>
              </a:ext>
            </a:extLst>
          </p:cNvPr>
          <p:cNvSpPr txBox="1"/>
          <p:nvPr/>
        </p:nvSpPr>
        <p:spPr>
          <a:xfrm>
            <a:off x="2351375" y="2109003"/>
            <a:ext cx="3684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CÙNG </a:t>
            </a:r>
          </a:p>
          <a:p>
            <a:pPr algn="ctr"/>
            <a:r>
              <a:rPr lang="en-US" sz="42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THẢO LUẬN</a:t>
            </a:r>
            <a:endParaRPr lang="en-US" sz="42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6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E53EA66D-C886-B616-5902-E5CA97034EF7}"/>
              </a:ext>
            </a:extLst>
          </p:cNvPr>
          <p:cNvGrpSpPr/>
          <p:nvPr/>
        </p:nvGrpSpPr>
        <p:grpSpPr>
          <a:xfrm>
            <a:off x="1967191" y="127440"/>
            <a:ext cx="5434777" cy="347525"/>
            <a:chOff x="1247651" y="-200241"/>
            <a:chExt cx="6382345" cy="820685"/>
          </a:xfrm>
        </p:grpSpPr>
        <p:sp>
          <p:nvSpPr>
            <p:cNvPr id="3" name="Hình chữ nhật: Góc Chéo Tròn 2">
              <a:extLst>
                <a:ext uri="{FF2B5EF4-FFF2-40B4-BE49-F238E27FC236}">
                  <a16:creationId xmlns:a16="http://schemas.microsoft.com/office/drawing/2014/main" id="{E69D25D0-35B5-ECE9-CCCF-C6E8357C7E9B}"/>
                </a:ext>
              </a:extLst>
            </p:cNvPr>
            <p:cNvSpPr/>
            <p:nvPr/>
          </p:nvSpPr>
          <p:spPr>
            <a:xfrm>
              <a:off x="1304147" y="-200241"/>
              <a:ext cx="6325849" cy="820685"/>
            </a:xfrm>
            <a:prstGeom prst="round2Diag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66A2A7F-60C1-EBEB-71FB-AAC1003B3B9A}"/>
                </a:ext>
              </a:extLst>
            </p:cNvPr>
            <p:cNvSpPr txBox="1"/>
            <p:nvPr/>
          </p:nvSpPr>
          <p:spPr>
            <a:xfrm>
              <a:off x="1247651" y="-200241"/>
              <a:ext cx="6226915" cy="76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</a:rPr>
                <a:t>1. Sắp xếp các từ dưới đây vào nhóm thích hợp:</a:t>
              </a:r>
            </a:p>
          </p:txBody>
        </p:sp>
      </p:grpSp>
      <p:pic>
        <p:nvPicPr>
          <p:cNvPr id="4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CC4D33CA-D400-6BCA-3CD9-B9F6ECC7B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38259">
            <a:off x="1200625" y="145000"/>
            <a:ext cx="583225" cy="372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6C49CD-A189-A94B-5DF9-83F194356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7191" y="662535"/>
            <a:ext cx="5434727" cy="4569497"/>
          </a:xfrm>
          <a:prstGeom prst="rect">
            <a:avLst/>
          </a:prstGeom>
        </p:spPr>
      </p:pic>
      <p:pic>
        <p:nvPicPr>
          <p:cNvPr id="7" name="luvvoice.com-20241208-C6nr2J">
            <a:hlinkClick r:id="" action="ppaction://media"/>
            <a:extLst>
              <a:ext uri="{FF2B5EF4-FFF2-40B4-BE49-F238E27FC236}">
                <a16:creationId xmlns:a16="http://schemas.microsoft.com/office/drawing/2014/main" id="{BCA5F36A-BE61-3E59-2E38-FE0986426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4167" y="4244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2B9E136-D912-7AA5-933E-14BAD07F9CA1}"/>
              </a:ext>
            </a:extLst>
          </p:cNvPr>
          <p:cNvSpPr txBox="1"/>
          <p:nvPr/>
        </p:nvSpPr>
        <p:spPr>
          <a:xfrm rot="20836385">
            <a:off x="206586" y="1541808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716240-F0BB-3BD4-93E0-3070FB73ED6D}"/>
              </a:ext>
            </a:extLst>
          </p:cNvPr>
          <p:cNvSpPr txBox="1"/>
          <p:nvPr/>
        </p:nvSpPr>
        <p:spPr>
          <a:xfrm rot="20836385">
            <a:off x="206587" y="1541807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2</a:t>
            </a:r>
          </a:p>
        </p:txBody>
      </p:sp>
      <p:pic>
        <p:nvPicPr>
          <p:cNvPr id="7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D7746892-395A-B997-F520-B228C9DA3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" end="6083.4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8192" y="4311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1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1CA4254-95BB-0529-D772-197144F4981D}"/>
              </a:ext>
            </a:extLst>
          </p:cNvPr>
          <p:cNvSpPr/>
          <p:nvPr/>
        </p:nvSpPr>
        <p:spPr>
          <a:xfrm>
            <a:off x="1" y="9874"/>
            <a:ext cx="9144000" cy="5133626"/>
          </a:xfrm>
          <a:prstGeom prst="roundRect">
            <a:avLst>
              <a:gd name="adj" fmla="val 51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: Góc Chéo Tròn 2">
            <a:extLst>
              <a:ext uri="{FF2B5EF4-FFF2-40B4-BE49-F238E27FC236}">
                <a16:creationId xmlns:a16="http://schemas.microsoft.com/office/drawing/2014/main" id="{E69D25D0-35B5-ECE9-CCCF-C6E8357C7E9B}"/>
              </a:ext>
            </a:extLst>
          </p:cNvPr>
          <p:cNvSpPr/>
          <p:nvPr/>
        </p:nvSpPr>
        <p:spPr>
          <a:xfrm>
            <a:off x="665769" y="9876"/>
            <a:ext cx="7488880" cy="1034369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</a:rPr>
              <a:t>2. Chọn từ ngữ chỉ đặc điểm ở thẻ màu xanh phù hợp với từ ngữ chỉ sự vật ở thẻ màu hồng:</a:t>
            </a:r>
          </a:p>
        </p:txBody>
      </p: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6ED9FAA1-160E-097E-7F23-4E87D63B344B}"/>
              </a:ext>
            </a:extLst>
          </p:cNvPr>
          <p:cNvGrpSpPr/>
          <p:nvPr/>
        </p:nvGrpSpPr>
        <p:grpSpPr>
          <a:xfrm>
            <a:off x="1356395" y="468518"/>
            <a:ext cx="1942748" cy="1962571"/>
            <a:chOff x="387044" y="518259"/>
            <a:chExt cx="1942748" cy="1962571"/>
          </a:xfrm>
        </p:grpSpPr>
        <p:pic>
          <p:nvPicPr>
            <p:cNvPr id="8" name="Hình ảnh 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890440D3-5F38-0578-CC30-C06CDF4DF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518259"/>
              <a:ext cx="1942748" cy="1962571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F80BAF9F-3726-B995-99D4-E044897E1674}"/>
                </a:ext>
              </a:extLst>
            </p:cNvPr>
            <p:cNvSpPr txBox="1"/>
            <p:nvPr/>
          </p:nvSpPr>
          <p:spPr>
            <a:xfrm>
              <a:off x="586744" y="1251208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mây trời</a:t>
              </a: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06A9596F-ADDD-FC75-9236-BD4B8B663F56}"/>
              </a:ext>
            </a:extLst>
          </p:cNvPr>
          <p:cNvGrpSpPr/>
          <p:nvPr/>
        </p:nvGrpSpPr>
        <p:grpSpPr>
          <a:xfrm>
            <a:off x="1319437" y="1154539"/>
            <a:ext cx="1942748" cy="1962571"/>
            <a:chOff x="387044" y="1194833"/>
            <a:chExt cx="1942748" cy="1962571"/>
          </a:xfrm>
        </p:grpSpPr>
        <p:pic>
          <p:nvPicPr>
            <p:cNvPr id="31" name="Hình ảnh 3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D3630658-FE7F-1840-803D-94336A3D1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1194833"/>
              <a:ext cx="1942748" cy="1962571"/>
            </a:xfrm>
            <a:prstGeom prst="rect">
              <a:avLst/>
            </a:prstGeom>
          </p:spPr>
        </p:pic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9586938F-551B-BA58-8FCF-B7DB80B313B3}"/>
                </a:ext>
              </a:extLst>
            </p:cNvPr>
            <p:cNvSpPr txBox="1"/>
            <p:nvPr/>
          </p:nvSpPr>
          <p:spPr>
            <a:xfrm>
              <a:off x="586744" y="1927782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đồi núi</a:t>
              </a: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D1F0C990-5CB2-5A99-82A1-9886A9E7C0C0}"/>
              </a:ext>
            </a:extLst>
          </p:cNvPr>
          <p:cNvGrpSpPr/>
          <p:nvPr/>
        </p:nvGrpSpPr>
        <p:grpSpPr>
          <a:xfrm>
            <a:off x="1319437" y="1871449"/>
            <a:ext cx="1942748" cy="1962571"/>
            <a:chOff x="387044" y="1911743"/>
            <a:chExt cx="1942748" cy="1962571"/>
          </a:xfrm>
        </p:grpSpPr>
        <p:pic>
          <p:nvPicPr>
            <p:cNvPr id="34" name="Hình ảnh 3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35602391-CFBF-54E2-5B48-9CC912C1E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1911743"/>
              <a:ext cx="1942748" cy="1962571"/>
            </a:xfrm>
            <a:prstGeom prst="rect">
              <a:avLst/>
            </a:prstGeom>
          </p:spPr>
        </p:pic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54F7CCD5-7D35-E88C-CDCE-6A1F38610095}"/>
                </a:ext>
              </a:extLst>
            </p:cNvPr>
            <p:cNvSpPr txBox="1"/>
            <p:nvPr/>
          </p:nvSpPr>
          <p:spPr>
            <a:xfrm>
              <a:off x="586744" y="2657965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ánh nắng</a:t>
              </a: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0C872E01-55E2-2826-3190-6C64F2451059}"/>
              </a:ext>
            </a:extLst>
          </p:cNvPr>
          <p:cNvGrpSpPr/>
          <p:nvPr/>
        </p:nvGrpSpPr>
        <p:grpSpPr>
          <a:xfrm>
            <a:off x="1319437" y="2575087"/>
            <a:ext cx="1985658" cy="1962571"/>
            <a:chOff x="387044" y="2615381"/>
            <a:chExt cx="1985658" cy="1962571"/>
          </a:xfrm>
        </p:grpSpPr>
        <p:pic>
          <p:nvPicPr>
            <p:cNvPr id="36" name="Hình ảnh 35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36F3819-543E-1FC8-1EF6-AB0E4FD26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2615381"/>
              <a:ext cx="1942748" cy="1962571"/>
            </a:xfrm>
            <a:prstGeom prst="rect">
              <a:avLst/>
            </a:prstGeom>
          </p:spPr>
        </p:pic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F209108E-9E1B-C673-D63B-5E1E1D21C765}"/>
                </a:ext>
              </a:extLst>
            </p:cNvPr>
            <p:cNvSpPr txBox="1"/>
            <p:nvPr/>
          </p:nvSpPr>
          <p:spPr>
            <a:xfrm>
              <a:off x="397239" y="3334539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dòng sông</a:t>
              </a: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0627A0D8-D2C1-661C-3477-36C7AAE33408}"/>
              </a:ext>
            </a:extLst>
          </p:cNvPr>
          <p:cNvGrpSpPr/>
          <p:nvPr/>
        </p:nvGrpSpPr>
        <p:grpSpPr>
          <a:xfrm>
            <a:off x="1319437" y="3264934"/>
            <a:ext cx="1942748" cy="1962571"/>
            <a:chOff x="387044" y="3305228"/>
            <a:chExt cx="1942748" cy="1962571"/>
          </a:xfrm>
        </p:grpSpPr>
        <p:pic>
          <p:nvPicPr>
            <p:cNvPr id="38" name="Hình ảnh 3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00B1C45-AB68-5AB7-4EED-630A8DC03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3305228"/>
              <a:ext cx="1942748" cy="1962571"/>
            </a:xfrm>
            <a:prstGeom prst="rect">
              <a:avLst/>
            </a:prstGeom>
          </p:spPr>
        </p:pic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EAFCF3F6-A7FB-D953-016C-1D2D6BE2EBBE}"/>
                </a:ext>
              </a:extLst>
            </p:cNvPr>
            <p:cNvSpPr txBox="1"/>
            <p:nvPr/>
          </p:nvSpPr>
          <p:spPr>
            <a:xfrm>
              <a:off x="586744" y="4038177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đất đai</a:t>
              </a: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16DC3698-8112-4221-D634-6A440E04BA35}"/>
              </a:ext>
            </a:extLst>
          </p:cNvPr>
          <p:cNvGrpSpPr/>
          <p:nvPr/>
        </p:nvGrpSpPr>
        <p:grpSpPr>
          <a:xfrm>
            <a:off x="5690944" y="2585435"/>
            <a:ext cx="1987823" cy="1962571"/>
            <a:chOff x="5690944" y="2585435"/>
            <a:chExt cx="1987823" cy="1962571"/>
          </a:xfrm>
        </p:grpSpPr>
        <p:pic>
          <p:nvPicPr>
            <p:cNvPr id="45" name="Hình ảnh 44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998D85E-1595-3ED0-3B47-85485F1B9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6019" y="2585435"/>
              <a:ext cx="1942748" cy="1962571"/>
            </a:xfrm>
            <a:prstGeom prst="rect">
              <a:avLst/>
            </a:prstGeom>
          </p:spPr>
        </p:pic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1BD2B026-C475-1DFB-9ED1-6EA73495E3E4}"/>
                </a:ext>
              </a:extLst>
            </p:cNvPr>
            <p:cNvSpPr txBox="1"/>
            <p:nvPr/>
          </p:nvSpPr>
          <p:spPr>
            <a:xfrm>
              <a:off x="5690944" y="3304593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chói chang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BBB75FE3-8E9C-DB50-18E7-E9A2ACF47CD6}"/>
              </a:ext>
            </a:extLst>
          </p:cNvPr>
          <p:cNvGrpSpPr/>
          <p:nvPr/>
        </p:nvGrpSpPr>
        <p:grpSpPr>
          <a:xfrm>
            <a:off x="5690944" y="3305228"/>
            <a:ext cx="1990441" cy="1962571"/>
            <a:chOff x="5690944" y="3305228"/>
            <a:chExt cx="1990441" cy="1962571"/>
          </a:xfrm>
        </p:grpSpPr>
        <p:pic>
          <p:nvPicPr>
            <p:cNvPr id="44" name="Hình ảnh 4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4E2C8E07-E36E-6C37-B218-6A34010E6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8637" y="3305228"/>
              <a:ext cx="1942748" cy="1962571"/>
            </a:xfrm>
            <a:prstGeom prst="rect">
              <a:avLst/>
            </a:prstGeom>
          </p:spPr>
        </p:pic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67C77B37-1396-4BF6-9D8F-7FB13933CF33}"/>
                </a:ext>
              </a:extLst>
            </p:cNvPr>
            <p:cNvSpPr txBox="1"/>
            <p:nvPr/>
          </p:nvSpPr>
          <p:spPr>
            <a:xfrm>
              <a:off x="5690944" y="4062242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trập trùng</a:t>
              </a: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43B5BE2A-E9DC-92E5-1D20-8AE301224330}"/>
              </a:ext>
            </a:extLst>
          </p:cNvPr>
          <p:cNvGrpSpPr/>
          <p:nvPr/>
        </p:nvGrpSpPr>
        <p:grpSpPr>
          <a:xfrm>
            <a:off x="5690944" y="1911743"/>
            <a:ext cx="1988479" cy="1962571"/>
            <a:chOff x="5690944" y="1911743"/>
            <a:chExt cx="1988479" cy="1962571"/>
          </a:xfrm>
        </p:grpSpPr>
        <p:pic>
          <p:nvPicPr>
            <p:cNvPr id="42" name="Hình ảnh 41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57688F2-CB38-664F-26B7-ECA58C4ED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6675" y="1911743"/>
              <a:ext cx="1942748" cy="1962571"/>
            </a:xfrm>
            <a:prstGeom prst="rect">
              <a:avLst/>
            </a:prstGeom>
          </p:spPr>
        </p:pic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4C9077C1-2A4F-6D50-AD36-8BD63EF849C9}"/>
                </a:ext>
              </a:extLst>
            </p:cNvPr>
            <p:cNvSpPr txBox="1"/>
            <p:nvPr/>
          </p:nvSpPr>
          <p:spPr>
            <a:xfrm>
              <a:off x="5690944" y="2693381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bồng bềnh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6944BBC-8E85-577E-A27F-3529C7F48EA6}"/>
              </a:ext>
            </a:extLst>
          </p:cNvPr>
          <p:cNvGrpSpPr/>
          <p:nvPr/>
        </p:nvGrpSpPr>
        <p:grpSpPr>
          <a:xfrm>
            <a:off x="5690944" y="1194833"/>
            <a:ext cx="1989133" cy="1962571"/>
            <a:chOff x="5690944" y="1194833"/>
            <a:chExt cx="1989133" cy="1962571"/>
          </a:xfrm>
        </p:grpSpPr>
        <p:pic>
          <p:nvPicPr>
            <p:cNvPr id="41" name="Hình ảnh 4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69153B70-ACEC-A9E3-657A-1FB0522C0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7329" y="1194833"/>
              <a:ext cx="1942748" cy="1962571"/>
            </a:xfrm>
            <a:prstGeom prst="rect">
              <a:avLst/>
            </a:prstGeom>
          </p:spPr>
        </p:pic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DAF66C42-78EF-ECB0-697E-207C8DEE872F}"/>
                </a:ext>
              </a:extLst>
            </p:cNvPr>
            <p:cNvSpPr txBox="1"/>
            <p:nvPr/>
          </p:nvSpPr>
          <p:spPr>
            <a:xfrm>
              <a:off x="5690944" y="1901848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màu mỡ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6FF74E0D-48E6-BDF4-EED0-BFC06321C791}"/>
              </a:ext>
            </a:extLst>
          </p:cNvPr>
          <p:cNvGrpSpPr/>
          <p:nvPr/>
        </p:nvGrpSpPr>
        <p:grpSpPr>
          <a:xfrm>
            <a:off x="5690944" y="518259"/>
            <a:ext cx="1989787" cy="1962571"/>
            <a:chOff x="5690944" y="518259"/>
            <a:chExt cx="1989787" cy="1962571"/>
          </a:xfrm>
        </p:grpSpPr>
        <p:pic>
          <p:nvPicPr>
            <p:cNvPr id="40" name="Hình ảnh 3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1E6D290A-9CC4-9A68-EFD9-3062741FC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7983" y="518259"/>
              <a:ext cx="1942748" cy="1962571"/>
            </a:xfrm>
            <a:prstGeom prst="rect">
              <a:avLst/>
            </a:prstGeom>
          </p:spPr>
        </p:pic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76A4CD6-FCEC-7B55-7E0E-24DDEFCB10E9}"/>
                </a:ext>
              </a:extLst>
            </p:cNvPr>
            <p:cNvSpPr txBox="1"/>
            <p:nvPr/>
          </p:nvSpPr>
          <p:spPr>
            <a:xfrm>
              <a:off x="5690944" y="1249305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trong vắt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18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自定义 432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99E852"/>
      </a:accent1>
      <a:accent2>
        <a:srgbClr val="5EDBF4"/>
      </a:accent2>
      <a:accent3>
        <a:srgbClr val="FD8CB1"/>
      </a:accent3>
      <a:accent4>
        <a:srgbClr val="99E852"/>
      </a:accent4>
      <a:accent5>
        <a:srgbClr val="5EDBF4"/>
      </a:accent5>
      <a:accent6>
        <a:srgbClr val="FD8CB1"/>
      </a:accent6>
      <a:hlink>
        <a:srgbClr val="99E852"/>
      </a:hlink>
      <a:folHlink>
        <a:srgbClr val="5EDBF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394</Words>
  <Application>Microsoft Office PowerPoint</Application>
  <PresentationFormat>On-screen Show (16:9)</PresentationFormat>
  <Paragraphs>102</Paragraphs>
  <Slides>27</Slides>
  <Notes>21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#9Slide05 SVNClementine</vt:lpstr>
      <vt:lpstr>Calibri </vt:lpstr>
      <vt:lpstr>iCiel Crocante</vt:lpstr>
      <vt:lpstr>iCiel Pony</vt:lpstr>
      <vt:lpstr>SVN-Poky's</vt:lpstr>
      <vt:lpstr>UTM Cookies</vt:lpstr>
      <vt:lpstr>Arial</vt:lpstr>
      <vt:lpstr>Calibri</vt:lpstr>
      <vt:lpstr>Calibri Light</vt:lpstr>
      <vt:lpstr>Lato Hairline</vt:lpstr>
      <vt:lpstr>Lato Light</vt:lpstr>
      <vt:lpstr>Lato Regular</vt:lpstr>
      <vt:lpstr>Segoe UI Semibold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63</cp:revision>
  <dcterms:created xsi:type="dcterms:W3CDTF">2017-07-25T02:42:00Z</dcterms:created>
  <dcterms:modified xsi:type="dcterms:W3CDTF">2025-01-13T04:40:35Z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