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68" r:id="rId2"/>
    <p:sldMasterId id="2147483880" r:id="rId3"/>
  </p:sldMasterIdLst>
  <p:notesMasterIdLst>
    <p:notesMasterId r:id="rId28"/>
  </p:notesMasterIdLst>
  <p:sldIdLst>
    <p:sldId id="2631" r:id="rId4"/>
    <p:sldId id="257" r:id="rId5"/>
    <p:sldId id="2638" r:id="rId6"/>
    <p:sldId id="298" r:id="rId7"/>
    <p:sldId id="303" r:id="rId8"/>
    <p:sldId id="293" r:id="rId9"/>
    <p:sldId id="2639" r:id="rId10"/>
    <p:sldId id="2640" r:id="rId11"/>
    <p:sldId id="2641" r:id="rId12"/>
    <p:sldId id="273" r:id="rId13"/>
    <p:sldId id="2642" r:id="rId14"/>
    <p:sldId id="311" r:id="rId15"/>
    <p:sldId id="310" r:id="rId16"/>
    <p:sldId id="2643" r:id="rId17"/>
    <p:sldId id="2644" r:id="rId18"/>
    <p:sldId id="2645" r:id="rId19"/>
    <p:sldId id="317" r:id="rId20"/>
    <p:sldId id="261" r:id="rId21"/>
    <p:sldId id="287" r:id="rId22"/>
    <p:sldId id="288" r:id="rId23"/>
    <p:sldId id="2637" r:id="rId24"/>
    <p:sldId id="290" r:id="rId25"/>
    <p:sldId id="284" r:id="rId26"/>
    <p:sldId id="325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47E2"/>
    <a:srgbClr val="5DA4FE"/>
    <a:srgbClr val="87C6FB"/>
    <a:srgbClr val="CF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000" autoAdjust="0"/>
  </p:normalViewPr>
  <p:slideViewPr>
    <p:cSldViewPr snapToGrid="0" showGuides="1">
      <p:cViewPr varScale="1">
        <p:scale>
          <a:sx n="53" d="100"/>
          <a:sy n="53" d="100"/>
        </p:scale>
        <p:origin x="13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7F9F-630A-4D73-A809-A04207A6427C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E795C-27D3-4404-9671-CD26A80278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25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277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6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778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723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84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8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5C-27D3-4404-9671-CD26A802784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95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8E795C-27D3-4404-9671-CD26A80278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15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72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5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52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09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2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60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1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0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55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3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415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10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12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31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69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13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9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B1D41B-0AA9-4FAC-98BA-BD325414C8FA}"/>
              </a:ext>
            </a:extLst>
          </p:cNvPr>
          <p:cNvSpPr/>
          <p:nvPr userDrawn="1"/>
        </p:nvSpPr>
        <p:spPr>
          <a:xfrm>
            <a:off x="133350" y="200025"/>
            <a:ext cx="11925300" cy="6457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34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40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013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45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117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14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67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71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55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9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47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8810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51.jp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1.png"/><Relationship Id="rId5" Type="http://schemas.openxmlformats.org/officeDocument/2006/relationships/image" Target="../media/image64.png"/><Relationship Id="rId10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microsoft.com/office/2007/relationships/hdphoto" Target="../media/hdphoto3.wdp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1.png"/><Relationship Id="rId5" Type="http://schemas.openxmlformats.org/officeDocument/2006/relationships/image" Target="../media/image64.png"/><Relationship Id="rId10" Type="http://schemas.microsoft.com/office/2007/relationships/hdphoto" Target="../media/hdphoto3.wdp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8.png"/><Relationship Id="rId12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audio" Target="../media/audio1.wav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31262" y="22092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202..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56531" y="345721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6046DD-53E5-4D8C-9780-52E23ED23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209" y="4706722"/>
            <a:ext cx="8949704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50E4914-46AE-4AC5-8185-3E2A81D43320}"/>
              </a:ext>
            </a:extLst>
          </p:cNvPr>
          <p:cNvSpPr/>
          <p:nvPr/>
        </p:nvSpPr>
        <p:spPr>
          <a:xfrm>
            <a:off x="171149" y="156797"/>
            <a:ext cx="11756261" cy="616211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9690" y="336107"/>
            <a:ext cx="6974563" cy="771523"/>
            <a:chOff x="3119718" y="874229"/>
            <a:chExt cx="4944557" cy="578642"/>
          </a:xfrm>
          <a:solidFill>
            <a:srgbClr val="FFFFCC"/>
          </a:solidFill>
        </p:grpSpPr>
        <p:sp>
          <p:nvSpPr>
            <p:cNvPr id="8" name="Rounded Rectangular Callout 7"/>
            <p:cNvSpPr/>
            <p:nvPr/>
          </p:nvSpPr>
          <p:spPr>
            <a:xfrm>
              <a:off x="3119718" y="874229"/>
              <a:ext cx="4840941" cy="578642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07664" y="973072"/>
              <a:ext cx="4756611" cy="438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17934" y="1267143"/>
            <a:ext cx="7009007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32941" y="2079297"/>
            <a:ext cx="7051312" cy="1082774"/>
            <a:chOff x="3119718" y="874230"/>
            <a:chExt cx="4870159" cy="1364697"/>
          </a:xfrm>
          <a:solidFill>
            <a:srgbClr val="FFFFCC"/>
          </a:solidFill>
        </p:grpSpPr>
        <p:sp>
          <p:nvSpPr>
            <p:cNvPr id="20" name="Rounded Rectangular Callout 19"/>
            <p:cNvSpPr/>
            <p:nvPr/>
          </p:nvSpPr>
          <p:spPr>
            <a:xfrm>
              <a:off x="3119718" y="874230"/>
              <a:ext cx="4840941" cy="1349129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33266" y="881233"/>
              <a:ext cx="4756611" cy="13576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73664" y="3300837"/>
            <a:ext cx="7497548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 số thứ hai: các số lần lượt từ 1 đến 10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127BB72-9DF9-4F1F-904D-09B807338549}"/>
              </a:ext>
            </a:extLst>
          </p:cNvPr>
          <p:cNvGrpSpPr/>
          <p:nvPr/>
        </p:nvGrpSpPr>
        <p:grpSpPr>
          <a:xfrm>
            <a:off x="760795" y="4191712"/>
            <a:ext cx="7497548" cy="788576"/>
            <a:chOff x="3119718" y="874230"/>
            <a:chExt cx="4870159" cy="890188"/>
          </a:xfrm>
          <a:solidFill>
            <a:srgbClr val="FFFFCC"/>
          </a:solidFill>
        </p:grpSpPr>
        <p:sp>
          <p:nvSpPr>
            <p:cNvPr id="14" name="Rounded Rectangular Callout 19">
              <a:extLst>
                <a:ext uri="{FF2B5EF4-FFF2-40B4-BE49-F238E27FC236}">
                  <a16:creationId xmlns:a16="http://schemas.microsoft.com/office/drawing/2014/main" xmlns="" id="{79C26EBA-FBBD-4812-A38B-A1325C6B0696}"/>
                </a:ext>
              </a:extLst>
            </p:cNvPr>
            <p:cNvSpPr/>
            <p:nvPr/>
          </p:nvSpPr>
          <p:spPr>
            <a:xfrm>
              <a:off x="3119718" y="874230"/>
              <a:ext cx="4840941" cy="890188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grp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4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A41EFC4-EC95-495E-BD39-6FAAC5B494AA}"/>
                </a:ext>
              </a:extLst>
            </p:cNvPr>
            <p:cNvSpPr txBox="1"/>
            <p:nvPr/>
          </p:nvSpPr>
          <p:spPr>
            <a:xfrm>
              <a:off x="3233266" y="881232"/>
              <a:ext cx="4756611" cy="6601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  <a:endPara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E4DAB6-370E-4603-9C9F-E6C05C0A5554}"/>
              </a:ext>
            </a:extLst>
          </p:cNvPr>
          <p:cNvSpPr txBox="1"/>
          <p:nvPr/>
        </p:nvSpPr>
        <p:spPr>
          <a:xfrm>
            <a:off x="673665" y="5218522"/>
            <a:ext cx="7497548" cy="652641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Tích: các số đếm thêm 2, từ 2 đến 10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42" y="4834203"/>
            <a:ext cx="2117230" cy="21172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8501A40-B605-4EDC-92E2-75E5D2BB2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04" y="529685"/>
            <a:ext cx="2063625" cy="659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6C68440-DACF-4FB9-AF34-44BFFC63F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722" y="1058287"/>
            <a:ext cx="2077907" cy="6593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DA4A0EC-0437-4277-9336-EFADF60F5F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40" y="1655541"/>
            <a:ext cx="2071314" cy="6593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BDC06EE-2DD9-4591-8A61-702F67549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37" y="2237185"/>
            <a:ext cx="2066921" cy="6593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F762BF4-66BF-47BF-9009-ABAE3B352D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34" y="2809165"/>
            <a:ext cx="2361409" cy="6593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E53954-5BED-4FAB-8909-0D12CCBD37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48" y="3313150"/>
            <a:ext cx="2360309" cy="6593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205472-866F-40A4-9DEA-B4E1ADBE5D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48" y="3883870"/>
            <a:ext cx="2374595" cy="6593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974A072-DC46-4DD5-ADFA-DEC48A6417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48" y="4476439"/>
            <a:ext cx="2368002" cy="6593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B4E58E6-BF88-4DF6-9471-C6108B6EFD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39" y="5069009"/>
            <a:ext cx="2363606" cy="6593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A5D3B42-0964-4F73-BCCB-7780AD7509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63" y="5661578"/>
            <a:ext cx="2658097" cy="65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050CFF-96C6-4759-97DF-147372ACD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03" y="1294060"/>
            <a:ext cx="2063625" cy="659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B1DA7A-21B2-4662-A472-C24A1F0FA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21" y="2184286"/>
            <a:ext cx="2077907" cy="6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4F7BBDC-7EB1-443E-8B65-0D3F4C383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3027984"/>
            <a:ext cx="2071314" cy="6593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36EF2AC-0DFA-4474-AECB-CDDB9CB57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4007434"/>
            <a:ext cx="2066921" cy="6593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695198-AAEE-4979-A004-7ED9687232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10" y="4946302"/>
            <a:ext cx="2361409" cy="6593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E89BE9-6E61-4649-ACD5-97A2F3F904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25" y="1323054"/>
            <a:ext cx="2360309" cy="6593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93B1CB-B4B2-4D15-94C8-F56231589A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2224279"/>
            <a:ext cx="2374595" cy="659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6BC190-2859-4165-B438-24DA1877F6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3113010"/>
            <a:ext cx="2368002" cy="6593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30EEBFB-385C-44A6-8312-484B10A0AF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001741"/>
            <a:ext cx="2363606" cy="6593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6BBF4A9-7E77-4618-84F6-9B5085765B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976413"/>
            <a:ext cx="2658097" cy="65930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0877DF0-706B-4530-AC86-A2596C101A34}"/>
              </a:ext>
            </a:extLst>
          </p:cNvPr>
          <p:cNvSpPr/>
          <p:nvPr/>
        </p:nvSpPr>
        <p:spPr>
          <a:xfrm>
            <a:off x="3895458" y="384837"/>
            <a:ext cx="8296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4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xmlns="" id="{A19162A9-56A3-419A-A9C9-4C13CB35037D}"/>
              </a:ext>
            </a:extLst>
          </p:cNvPr>
          <p:cNvSpPr/>
          <p:nvPr/>
        </p:nvSpPr>
        <p:spPr>
          <a:xfrm>
            <a:off x="5472210" y="115454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xmlns="" id="{E6D25C37-33B6-4A67-8523-323306586B59}"/>
              </a:ext>
            </a:extLst>
          </p:cNvPr>
          <p:cNvSpPr/>
          <p:nvPr/>
        </p:nvSpPr>
        <p:spPr>
          <a:xfrm>
            <a:off x="5366931" y="291273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xmlns="" id="{3014E2B1-43D2-4F95-928A-87129EB4C4A8}"/>
              </a:ext>
            </a:extLst>
          </p:cNvPr>
          <p:cNvSpPr/>
          <p:nvPr/>
        </p:nvSpPr>
        <p:spPr>
          <a:xfrm>
            <a:off x="5366931" y="479449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xmlns="" id="{FFE12375-3D8E-494E-82D6-8B7C2EEA84A1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xmlns="" id="{B296E49F-056C-4E9B-B805-A049368D250B}"/>
              </a:ext>
            </a:extLst>
          </p:cNvPr>
          <p:cNvSpPr/>
          <p:nvPr/>
        </p:nvSpPr>
        <p:spPr>
          <a:xfrm>
            <a:off x="9738758" y="3882941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xmlns="" id="{D72681F7-724F-4600-98D4-5EED579903D3}"/>
              </a:ext>
            </a:extLst>
          </p:cNvPr>
          <p:cNvSpPr/>
          <p:nvPr/>
        </p:nvSpPr>
        <p:spPr>
          <a:xfrm>
            <a:off x="4448953" y="2150670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xmlns="" id="{3F6CEC24-E8A5-4DB2-BC7C-602A2BECFD78}"/>
              </a:ext>
            </a:extLst>
          </p:cNvPr>
          <p:cNvSpPr/>
          <p:nvPr/>
        </p:nvSpPr>
        <p:spPr>
          <a:xfrm>
            <a:off x="4448952" y="3947300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xmlns="" id="{15E73339-47F0-406A-9CF0-6DD8430189E9}"/>
              </a:ext>
            </a:extLst>
          </p:cNvPr>
          <p:cNvSpPr/>
          <p:nvPr/>
        </p:nvSpPr>
        <p:spPr>
          <a:xfrm>
            <a:off x="8715607" y="1303337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xmlns="" id="{E46E5B90-B646-4316-8060-CCBB2FCE2E56}"/>
              </a:ext>
            </a:extLst>
          </p:cNvPr>
          <p:cNvSpPr/>
          <p:nvPr/>
        </p:nvSpPr>
        <p:spPr>
          <a:xfrm>
            <a:off x="8758396" y="3039014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>
            <a:extLst>
              <a:ext uri="{FF2B5EF4-FFF2-40B4-BE49-F238E27FC236}">
                <a16:creationId xmlns:a16="http://schemas.microsoft.com/office/drawing/2014/main" xmlns="" id="{F1CC2C99-F2C1-42BB-861C-3D287218BEA0}"/>
              </a:ext>
            </a:extLst>
          </p:cNvPr>
          <p:cNvSpPr/>
          <p:nvPr/>
        </p:nvSpPr>
        <p:spPr>
          <a:xfrm>
            <a:off x="8811612" y="4890472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6 Points 33">
            <a:extLst>
              <a:ext uri="{FF2B5EF4-FFF2-40B4-BE49-F238E27FC236}">
                <a16:creationId xmlns:a16="http://schemas.microsoft.com/office/drawing/2014/main" xmlns="" id="{284760D1-AB43-4E46-A1FB-BB6625E92A7D}"/>
              </a:ext>
            </a:extLst>
          </p:cNvPr>
          <p:cNvSpPr/>
          <p:nvPr/>
        </p:nvSpPr>
        <p:spPr>
          <a:xfrm>
            <a:off x="5472209" y="113410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6 Points 35">
            <a:extLst>
              <a:ext uri="{FF2B5EF4-FFF2-40B4-BE49-F238E27FC236}">
                <a16:creationId xmlns:a16="http://schemas.microsoft.com/office/drawing/2014/main" xmlns="" id="{298AE614-C97C-4848-8538-701CEF57FB05}"/>
              </a:ext>
            </a:extLst>
          </p:cNvPr>
          <p:cNvSpPr/>
          <p:nvPr/>
        </p:nvSpPr>
        <p:spPr>
          <a:xfrm>
            <a:off x="5449807" y="2048331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6 Points 37">
            <a:extLst>
              <a:ext uri="{FF2B5EF4-FFF2-40B4-BE49-F238E27FC236}">
                <a16:creationId xmlns:a16="http://schemas.microsoft.com/office/drawing/2014/main" xmlns="" id="{8731C204-A919-4CCF-816F-F85E7C8104AD}"/>
              </a:ext>
            </a:extLst>
          </p:cNvPr>
          <p:cNvSpPr/>
          <p:nvPr/>
        </p:nvSpPr>
        <p:spPr>
          <a:xfrm>
            <a:off x="5352770" y="288692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6 Points 39">
            <a:extLst>
              <a:ext uri="{FF2B5EF4-FFF2-40B4-BE49-F238E27FC236}">
                <a16:creationId xmlns:a16="http://schemas.microsoft.com/office/drawing/2014/main" xmlns="" id="{EC83518C-5ED8-42AC-8CEC-1914F36A30F1}"/>
              </a:ext>
            </a:extLst>
          </p:cNvPr>
          <p:cNvSpPr/>
          <p:nvPr/>
        </p:nvSpPr>
        <p:spPr>
          <a:xfrm>
            <a:off x="5374552" y="387844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6 Points 41">
            <a:extLst>
              <a:ext uri="{FF2B5EF4-FFF2-40B4-BE49-F238E27FC236}">
                <a16:creationId xmlns:a16="http://schemas.microsoft.com/office/drawing/2014/main" xmlns="" id="{1C994F3B-58AB-4A96-8BAE-BD676208CCFC}"/>
              </a:ext>
            </a:extLst>
          </p:cNvPr>
          <p:cNvSpPr/>
          <p:nvPr/>
        </p:nvSpPr>
        <p:spPr>
          <a:xfrm>
            <a:off x="5374552" y="481334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6 Points 42">
            <a:extLst>
              <a:ext uri="{FF2B5EF4-FFF2-40B4-BE49-F238E27FC236}">
                <a16:creationId xmlns:a16="http://schemas.microsoft.com/office/drawing/2014/main" xmlns="" id="{370AA36F-C9AA-4875-886F-AD6BE23C5375}"/>
              </a:ext>
            </a:extLst>
          </p:cNvPr>
          <p:cNvSpPr/>
          <p:nvPr/>
        </p:nvSpPr>
        <p:spPr>
          <a:xfrm>
            <a:off x="9706527" y="117399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6 Points 43">
            <a:extLst>
              <a:ext uri="{FF2B5EF4-FFF2-40B4-BE49-F238E27FC236}">
                <a16:creationId xmlns:a16="http://schemas.microsoft.com/office/drawing/2014/main" xmlns="" id="{0E91C767-0531-4C21-BB90-ABBF3824D4E2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6 Points 44">
            <a:extLst>
              <a:ext uri="{FF2B5EF4-FFF2-40B4-BE49-F238E27FC236}">
                <a16:creationId xmlns:a16="http://schemas.microsoft.com/office/drawing/2014/main" xmlns="" id="{051D389A-6178-4AE7-9AC5-F431CBE054CB}"/>
              </a:ext>
            </a:extLst>
          </p:cNvPr>
          <p:cNvSpPr/>
          <p:nvPr/>
        </p:nvSpPr>
        <p:spPr>
          <a:xfrm>
            <a:off x="9676558" y="2906894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6 Points 45">
            <a:extLst>
              <a:ext uri="{FF2B5EF4-FFF2-40B4-BE49-F238E27FC236}">
                <a16:creationId xmlns:a16="http://schemas.microsoft.com/office/drawing/2014/main" xmlns="" id="{897B10BB-C760-4B6C-9C7E-0BC3CEEDCFE3}"/>
              </a:ext>
            </a:extLst>
          </p:cNvPr>
          <p:cNvSpPr/>
          <p:nvPr/>
        </p:nvSpPr>
        <p:spPr>
          <a:xfrm>
            <a:off x="9734753" y="389941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6 Points 46">
            <a:extLst>
              <a:ext uri="{FF2B5EF4-FFF2-40B4-BE49-F238E27FC236}">
                <a16:creationId xmlns:a16="http://schemas.microsoft.com/office/drawing/2014/main" xmlns="" id="{5DFB2020-A75D-4442-BF08-EE766DC43A74}"/>
              </a:ext>
            </a:extLst>
          </p:cNvPr>
          <p:cNvSpPr/>
          <p:nvPr/>
        </p:nvSpPr>
        <p:spPr>
          <a:xfrm>
            <a:off x="10039538" y="483358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3" grpId="0" animBg="1"/>
          <p:bldP spid="3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6" grpId="1" animBg="1"/>
          <p:bldP spid="34" grpId="0" animBg="1"/>
          <p:bldP spid="36" grpId="0" animBg="1"/>
          <p:bldP spid="38" grpId="0" animBg="1"/>
          <p:bldP spid="40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3" grpId="0" animBg="1"/>
          <p:bldP spid="3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6" grpId="0" animBg="1"/>
          <p:bldP spid="26" grpId="1" animBg="1"/>
          <p:bldP spid="34" grpId="0" animBg="1"/>
          <p:bldP spid="36" grpId="0" animBg="1"/>
          <p:bldP spid="38" grpId="0" animBg="1"/>
          <p:bldP spid="40" grpId="0" animBg="1"/>
          <p:bldP spid="42" grpId="0" animBg="1"/>
          <p:bldP spid="43" grpId="0" animBg="1"/>
          <p:bldP spid="44" grpId="0" animBg="1"/>
          <p:bldP spid="45" grpId="0" animBg="1"/>
          <p:bldP spid="46" grpId="0" animBg="1"/>
          <p:bldP spid="4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1778000" y="1970453"/>
            <a:ext cx="8602133" cy="23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0003EF7A-4E1F-4B65-A78C-0075F3C249C5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C026A3D-7C75-43C5-B227-9C828C8DD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0" y="616951"/>
            <a:ext cx="1244408" cy="1083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097084-E987-448D-A659-1B1BFA20B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5" y="2666749"/>
            <a:ext cx="11148127" cy="10568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8CFDE52-DB80-43E4-8BF2-6F82FB9291D7}"/>
              </a:ext>
            </a:extLst>
          </p:cNvPr>
          <p:cNvSpPr/>
          <p:nvPr/>
        </p:nvSpPr>
        <p:spPr>
          <a:xfrm>
            <a:off x="2333358" y="931173"/>
            <a:ext cx="2886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noProof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CEA15EC-D1E3-485E-86DB-4F9BBF6E2B4E}"/>
              </a:ext>
            </a:extLst>
          </p:cNvPr>
          <p:cNvGrpSpPr/>
          <p:nvPr/>
        </p:nvGrpSpPr>
        <p:grpSpPr>
          <a:xfrm>
            <a:off x="3890829" y="2666749"/>
            <a:ext cx="1056860" cy="1056860"/>
            <a:chOff x="3890829" y="2666749"/>
            <a:chExt cx="1056860" cy="10568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B97EF33-3110-455C-A42E-49AED103C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B25D9C1D-B375-48EE-95B7-78303EDE9EA3}"/>
                </a:ext>
              </a:extLst>
            </p:cNvPr>
            <p:cNvSpPr/>
            <p:nvPr/>
          </p:nvSpPr>
          <p:spPr>
            <a:xfrm>
              <a:off x="4165193" y="2848558"/>
              <a:ext cx="7406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D78668E-C0E3-40E1-B3EF-152E1B124781}"/>
              </a:ext>
            </a:extLst>
          </p:cNvPr>
          <p:cNvGrpSpPr/>
          <p:nvPr/>
        </p:nvGrpSpPr>
        <p:grpSpPr>
          <a:xfrm>
            <a:off x="5004839" y="2666749"/>
            <a:ext cx="1114010" cy="1056860"/>
            <a:chOff x="5004839" y="2666749"/>
            <a:chExt cx="1114010" cy="10568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53D0A22-06A9-4726-A858-B1C32FEF2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C2D2930-2E20-4218-A9EC-EC2861234DDF}"/>
                </a:ext>
              </a:extLst>
            </p:cNvPr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91DCEB4-F296-40E1-AD7E-0559961632EA}"/>
              </a:ext>
            </a:extLst>
          </p:cNvPr>
          <p:cNvGrpSpPr/>
          <p:nvPr/>
        </p:nvGrpSpPr>
        <p:grpSpPr>
          <a:xfrm>
            <a:off x="7259723" y="2666749"/>
            <a:ext cx="1178980" cy="1056860"/>
            <a:chOff x="7259723" y="2666749"/>
            <a:chExt cx="1178980" cy="10568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960230D-7BB7-4F57-85B1-224BB29C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23" y="2666749"/>
              <a:ext cx="1056860" cy="105686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5CA5F13-9A58-45EB-8823-7730FD69DE3D}"/>
                </a:ext>
              </a:extLst>
            </p:cNvPr>
            <p:cNvSpPr/>
            <p:nvPr/>
          </p:nvSpPr>
          <p:spPr>
            <a:xfrm>
              <a:off x="738184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2506A35-F604-4F85-B2D9-2F915B10671E}"/>
              </a:ext>
            </a:extLst>
          </p:cNvPr>
          <p:cNvGrpSpPr/>
          <p:nvPr/>
        </p:nvGrpSpPr>
        <p:grpSpPr>
          <a:xfrm>
            <a:off x="8370429" y="2666749"/>
            <a:ext cx="1138514" cy="1056860"/>
            <a:chOff x="8351379" y="2666749"/>
            <a:chExt cx="1138514" cy="10568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F1D2942-9B7E-448D-B1CC-DF85C0AC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379" y="2666749"/>
              <a:ext cx="1056860" cy="105686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1A089F7-7EDF-4167-A7AC-AB9FF4BA8BBA}"/>
                </a:ext>
              </a:extLst>
            </p:cNvPr>
            <p:cNvSpPr/>
            <p:nvPr/>
          </p:nvSpPr>
          <p:spPr>
            <a:xfrm>
              <a:off x="8433033" y="2810457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5D84C9B-0DF1-4EDD-BED1-FDBC74995556}"/>
              </a:ext>
            </a:extLst>
          </p:cNvPr>
          <p:cNvGrpSpPr/>
          <p:nvPr/>
        </p:nvGrpSpPr>
        <p:grpSpPr>
          <a:xfrm>
            <a:off x="3869408" y="4655782"/>
            <a:ext cx="1109697" cy="1056860"/>
            <a:chOff x="3890829" y="2666749"/>
            <a:chExt cx="1109697" cy="105686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964959A6-82B4-484F-A1CB-9ACF409D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BEFD0C04-72AA-4232-91A9-AE4778B7BA42}"/>
                </a:ext>
              </a:extLst>
            </p:cNvPr>
            <p:cNvSpPr/>
            <p:nvPr/>
          </p:nvSpPr>
          <p:spPr>
            <a:xfrm>
              <a:off x="3980965" y="2848558"/>
              <a:ext cx="101956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D310A33-27F9-41A1-9DB4-2FDE04212AB5}"/>
              </a:ext>
            </a:extLst>
          </p:cNvPr>
          <p:cNvGrpSpPr/>
          <p:nvPr/>
        </p:nvGrpSpPr>
        <p:grpSpPr>
          <a:xfrm>
            <a:off x="404294" y="4655782"/>
            <a:ext cx="1114010" cy="1056860"/>
            <a:chOff x="5004839" y="2666749"/>
            <a:chExt cx="1114010" cy="105686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A20B8FEF-5811-4AD3-AD0D-89D74253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52676C07-6051-4081-A434-7CE6C4C50304}"/>
                </a:ext>
              </a:extLst>
            </p:cNvPr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9D08839-7A19-42C0-8BC0-960E42E837E8}"/>
              </a:ext>
            </a:extLst>
          </p:cNvPr>
          <p:cNvGrpSpPr/>
          <p:nvPr/>
        </p:nvGrpSpPr>
        <p:grpSpPr>
          <a:xfrm>
            <a:off x="1547390" y="4617684"/>
            <a:ext cx="1191943" cy="1056860"/>
            <a:chOff x="3890829" y="2666749"/>
            <a:chExt cx="1191943" cy="105686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6A6F566-F378-40E9-A673-4DB47AB98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EFFA79EC-7FCD-465F-AF63-AD69CB918A80}"/>
                </a:ext>
              </a:extLst>
            </p:cNvPr>
            <p:cNvSpPr/>
            <p:nvPr/>
          </p:nvSpPr>
          <p:spPr>
            <a:xfrm>
              <a:off x="4067790" y="2848556"/>
              <a:ext cx="101498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927C9B1-20AB-418E-B35A-F7DF74018DF8}"/>
              </a:ext>
            </a:extLst>
          </p:cNvPr>
          <p:cNvGrpSpPr/>
          <p:nvPr/>
        </p:nvGrpSpPr>
        <p:grpSpPr>
          <a:xfrm>
            <a:off x="2721718" y="4641538"/>
            <a:ext cx="1165886" cy="1056860"/>
            <a:chOff x="3890829" y="2666749"/>
            <a:chExt cx="1165886" cy="105686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05B526C1-0918-4F81-A5B3-0787A61D0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EFA6EC08-A2DC-4D74-A28C-72DA331A7296}"/>
                </a:ext>
              </a:extLst>
            </p:cNvPr>
            <p:cNvSpPr/>
            <p:nvPr/>
          </p:nvSpPr>
          <p:spPr>
            <a:xfrm>
              <a:off x="4010516" y="2842226"/>
              <a:ext cx="104619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F94121C-DBBB-4992-8ED0-A5703C7623E2}"/>
              </a:ext>
            </a:extLst>
          </p:cNvPr>
          <p:cNvGrpSpPr/>
          <p:nvPr/>
        </p:nvGrpSpPr>
        <p:grpSpPr>
          <a:xfrm>
            <a:off x="6207801" y="4673305"/>
            <a:ext cx="1114010" cy="1056860"/>
            <a:chOff x="5004839" y="2666749"/>
            <a:chExt cx="1114010" cy="105686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299E5264-FC1D-445D-AAEE-5A081D514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6D3FE7F2-CABB-449A-BA88-755D543FD7EB}"/>
                </a:ext>
              </a:extLst>
            </p:cNvPr>
            <p:cNvSpPr/>
            <p:nvPr/>
          </p:nvSpPr>
          <p:spPr>
            <a:xfrm>
              <a:off x="5061989" y="2810458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97ACEEA-6F05-4128-81C8-BA0F649522C0}"/>
              </a:ext>
            </a:extLst>
          </p:cNvPr>
          <p:cNvGrpSpPr/>
          <p:nvPr/>
        </p:nvGrpSpPr>
        <p:grpSpPr>
          <a:xfrm>
            <a:off x="8491541" y="4655782"/>
            <a:ext cx="1056860" cy="1056860"/>
            <a:chOff x="3890829" y="2666749"/>
            <a:chExt cx="1056860" cy="105686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EA59A936-6C5E-4042-B0B9-21A4434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3EAC867F-7F7A-485E-9210-4BBA47473D38}"/>
                </a:ext>
              </a:extLst>
            </p:cNvPr>
            <p:cNvSpPr/>
            <p:nvPr/>
          </p:nvSpPr>
          <p:spPr>
            <a:xfrm>
              <a:off x="4165193" y="2848558"/>
              <a:ext cx="7406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DFDE0CC2-0BB5-4B53-AB5E-16FA75AD2B94}"/>
              </a:ext>
            </a:extLst>
          </p:cNvPr>
          <p:cNvGrpSpPr/>
          <p:nvPr/>
        </p:nvGrpSpPr>
        <p:grpSpPr>
          <a:xfrm>
            <a:off x="5011867" y="4641538"/>
            <a:ext cx="1098994" cy="1056860"/>
            <a:chOff x="3890829" y="2666749"/>
            <a:chExt cx="1098994" cy="105686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FF59804F-98A0-48D1-8AA5-C473B7FB4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590558F2-F5D9-4A8D-9CD4-A7E662E41D7D}"/>
                </a:ext>
              </a:extLst>
            </p:cNvPr>
            <p:cNvSpPr/>
            <p:nvPr/>
          </p:nvSpPr>
          <p:spPr>
            <a:xfrm>
              <a:off x="4030614" y="2848556"/>
              <a:ext cx="95920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5459C2C7-B9F9-4435-8B99-2150C63CC2B8}"/>
              </a:ext>
            </a:extLst>
          </p:cNvPr>
          <p:cNvGrpSpPr/>
          <p:nvPr/>
        </p:nvGrpSpPr>
        <p:grpSpPr>
          <a:xfrm>
            <a:off x="7382435" y="4673306"/>
            <a:ext cx="1056860" cy="1056860"/>
            <a:chOff x="3890829" y="2666749"/>
            <a:chExt cx="1056860" cy="105686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233DF490-E417-4DBF-ADBC-241B01B5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EBCAD334-D98C-416E-86E4-AEBB55D22F72}"/>
                </a:ext>
              </a:extLst>
            </p:cNvPr>
            <p:cNvSpPr/>
            <p:nvPr/>
          </p:nvSpPr>
          <p:spPr>
            <a:xfrm>
              <a:off x="4165193" y="2848558"/>
              <a:ext cx="7406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749FAD01-5EE5-48CA-BF89-D1441150DFCE}"/>
              </a:ext>
            </a:extLst>
          </p:cNvPr>
          <p:cNvGrpSpPr/>
          <p:nvPr/>
        </p:nvGrpSpPr>
        <p:grpSpPr>
          <a:xfrm>
            <a:off x="9616327" y="4673306"/>
            <a:ext cx="1056860" cy="1056860"/>
            <a:chOff x="3890829" y="2666749"/>
            <a:chExt cx="1056860" cy="105686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C8EEFF7F-2EAA-469D-B13C-8777557A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829" y="2666749"/>
              <a:ext cx="1056860" cy="1056860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A74C8DDA-7B43-498A-BF82-5710CC500795}"/>
                </a:ext>
              </a:extLst>
            </p:cNvPr>
            <p:cNvSpPr/>
            <p:nvPr/>
          </p:nvSpPr>
          <p:spPr>
            <a:xfrm>
              <a:off x="4161752" y="2828399"/>
              <a:ext cx="7406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F09BF50E-0ED2-4132-B73D-54975860E58E}"/>
              </a:ext>
            </a:extLst>
          </p:cNvPr>
          <p:cNvGrpSpPr/>
          <p:nvPr/>
        </p:nvGrpSpPr>
        <p:grpSpPr>
          <a:xfrm>
            <a:off x="10731965" y="4673306"/>
            <a:ext cx="1313145" cy="1056860"/>
            <a:chOff x="5004839" y="2666749"/>
            <a:chExt cx="1313145" cy="1056860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410D3182-8EC7-471A-942F-7EF4DE718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839" y="2666749"/>
              <a:ext cx="1056860" cy="1056860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C196E783-3F07-4555-870A-1BA90F5545A6}"/>
                </a:ext>
              </a:extLst>
            </p:cNvPr>
            <p:cNvSpPr/>
            <p:nvPr/>
          </p:nvSpPr>
          <p:spPr>
            <a:xfrm>
              <a:off x="5261124" y="2792933"/>
              <a:ext cx="105686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4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DEAD146-4DB8-407E-88FD-E1B2C4A9C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17" y="705693"/>
            <a:ext cx="2063625" cy="6593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0FC3708-5568-49B9-BA4C-EBD33EB8C8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63" y="705693"/>
            <a:ext cx="2361409" cy="6593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4E8BE20A-B66D-4A73-B67D-CCA5CD7BF1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48" y="705693"/>
            <a:ext cx="2658097" cy="65930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25B9043-E473-455B-B3B9-0038914865E5}"/>
              </a:ext>
            </a:extLst>
          </p:cNvPr>
          <p:cNvSpPr/>
          <p:nvPr/>
        </p:nvSpPr>
        <p:spPr>
          <a:xfrm>
            <a:off x="1032917" y="1473537"/>
            <a:ext cx="11757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ựa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2A2E625-8981-45CF-A3E2-243CF934C7EE}"/>
              </a:ext>
            </a:extLst>
          </p:cNvPr>
          <p:cNvSpPr/>
          <p:nvPr/>
        </p:nvSpPr>
        <p:spPr>
          <a:xfrm>
            <a:off x="1560823" y="239033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noProof="0" dirty="0">
                <a:latin typeface="Arial" panose="020B0604020202020204" pitchFamily="34" charset="0"/>
                <a:cs typeface="Arial" panose="020B0604020202020204" pitchFamily="34" charset="0"/>
              </a:rPr>
              <a:t> : 2 x 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9286377D-02AA-4E36-8400-B3EB799D3737}"/>
              </a:ext>
            </a:extLst>
          </p:cNvPr>
          <p:cNvSpPr/>
          <p:nvPr/>
        </p:nvSpPr>
        <p:spPr>
          <a:xfrm>
            <a:off x="3170627" y="3405834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+ 2 + 2 = 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47DD3CC-50CF-429A-9A83-28D9B3926934}"/>
              </a:ext>
            </a:extLst>
          </p:cNvPr>
          <p:cNvSpPr/>
          <p:nvPr/>
        </p:nvSpPr>
        <p:spPr>
          <a:xfrm>
            <a:off x="3233691" y="434740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x 7 = 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68C259A-E527-4F17-8C4B-26B8C1D3DEB4}"/>
              </a:ext>
            </a:extLst>
          </p:cNvPr>
          <p:cNvSpPr/>
          <p:nvPr/>
        </p:nvSpPr>
        <p:spPr>
          <a:xfrm>
            <a:off x="8480635" y="2365922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latin typeface="Arial" panose="020B0604020202020204" pitchFamily="34" charset="0"/>
                <a:cs typeface="Arial" panose="020B0604020202020204" pitchFamily="34" charset="0"/>
              </a:rPr>
              <a:t>2 x 9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8CFD300-4AA3-407F-B371-703A28AC8B33}"/>
              </a:ext>
            </a:extLst>
          </p:cNvPr>
          <p:cNvSpPr/>
          <p:nvPr/>
        </p:nvSpPr>
        <p:spPr>
          <a:xfrm>
            <a:off x="8480634" y="3381418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 – 2 = 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0EC10438-0670-4A3B-9A28-34719E4EF176}"/>
              </a:ext>
            </a:extLst>
          </p:cNvPr>
          <p:cNvSpPr/>
          <p:nvPr/>
        </p:nvSpPr>
        <p:spPr>
          <a:xfrm>
            <a:off x="8489750" y="4347403"/>
            <a:ext cx="43010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x 9 = 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0003EF7A-4E1F-4B65-A78C-0075F3C249C5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A4F7C34-F63A-4543-8448-AD746A6B1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2" y="729249"/>
            <a:ext cx="1136338" cy="9895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77F338C-E1D9-42C8-9E7A-B463AC282890}"/>
              </a:ext>
            </a:extLst>
          </p:cNvPr>
          <p:cNvSpPr txBox="1"/>
          <p:nvPr/>
        </p:nvSpPr>
        <p:spPr>
          <a:xfrm>
            <a:off x="2266950" y="990600"/>
            <a:ext cx="9201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C884FE-CB15-4F71-A22E-63AEF5E4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2" y="2465829"/>
            <a:ext cx="7353723" cy="3901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65E569-78A9-4323-9018-6D4A3818A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34" y="3223997"/>
            <a:ext cx="2290418" cy="11857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56C611-2131-4A35-9823-EAAE77D51F91}"/>
              </a:ext>
            </a:extLst>
          </p:cNvPr>
          <p:cNvGrpSpPr/>
          <p:nvPr/>
        </p:nvGrpSpPr>
        <p:grpSpPr>
          <a:xfrm>
            <a:off x="2880519" y="2134578"/>
            <a:ext cx="3609642" cy="2059516"/>
            <a:chOff x="2880519" y="2134578"/>
            <a:chExt cx="3609642" cy="20595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69E48AE-C0FC-4DF4-ABF6-91761BC2D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519" y="2134578"/>
              <a:ext cx="3508041" cy="2059516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D439703-6043-439E-94AF-3831B9D34E62}"/>
                </a:ext>
              </a:extLst>
            </p:cNvPr>
            <p:cNvSpPr txBox="1"/>
            <p:nvPr/>
          </p:nvSpPr>
          <p:spPr>
            <a:xfrm>
              <a:off x="3454506" y="2577592"/>
              <a:ext cx="3035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8 = 16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58E9390-67E8-4E4D-AFF3-4C248E9900B8}"/>
              </a:ext>
            </a:extLst>
          </p:cNvPr>
          <p:cNvGrpSpPr/>
          <p:nvPr/>
        </p:nvGrpSpPr>
        <p:grpSpPr>
          <a:xfrm>
            <a:off x="6312441" y="1810249"/>
            <a:ext cx="4525760" cy="2090662"/>
            <a:chOff x="6312441" y="1810249"/>
            <a:chExt cx="4525760" cy="20906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DBA4629-BD62-4825-B472-1C96C8ED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441" y="1810249"/>
              <a:ext cx="4525760" cy="209066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0B922D3D-873D-4346-938F-72E23B96D8E4}"/>
                </a:ext>
              </a:extLst>
            </p:cNvPr>
            <p:cNvSpPr txBox="1"/>
            <p:nvPr/>
          </p:nvSpPr>
          <p:spPr>
            <a:xfrm>
              <a:off x="6612606" y="2351781"/>
              <a:ext cx="40771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 x 5 : 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 + 2 + 2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8200E9F-7048-4685-BF3C-D40DB2B880D1}"/>
              </a:ext>
            </a:extLst>
          </p:cNvPr>
          <p:cNvGrpSpPr/>
          <p:nvPr/>
        </p:nvGrpSpPr>
        <p:grpSpPr>
          <a:xfrm>
            <a:off x="8046362" y="3732986"/>
            <a:ext cx="3872587" cy="1924864"/>
            <a:chOff x="8046362" y="3732986"/>
            <a:chExt cx="3872587" cy="192486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7F0B085C-5583-408C-8611-FC1D4F785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362" y="3732986"/>
              <a:ext cx="3821787" cy="1924864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78F0763F-A3EE-49F3-BF9D-248F2465E4F1}"/>
                </a:ext>
              </a:extLst>
            </p:cNvPr>
            <p:cNvSpPr txBox="1"/>
            <p:nvPr/>
          </p:nvSpPr>
          <p:spPr>
            <a:xfrm>
              <a:off x="8097162" y="4129645"/>
              <a:ext cx="38217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x 10 : 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– 2 - 2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2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9">
            <a:extLst>
              <a:ext uri="{FF2B5EF4-FFF2-40B4-BE49-F238E27FC236}">
                <a16:creationId xmlns:a16="http://schemas.microsoft.com/office/drawing/2014/main" xmlns="" id="{856DADB7-3D8A-4945-97A1-3751425F2F47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33F8F4F-4929-486C-A26C-CA1452304DC3}"/>
              </a:ext>
            </a:extLst>
          </p:cNvPr>
          <p:cNvGrpSpPr/>
          <p:nvPr/>
        </p:nvGrpSpPr>
        <p:grpSpPr>
          <a:xfrm>
            <a:off x="2707389" y="786920"/>
            <a:ext cx="6777219" cy="4089880"/>
            <a:chOff x="5876916" y="975793"/>
            <a:chExt cx="4684259" cy="266070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C73DE0B4-0BDA-4EA9-8F61-035972DDDD3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5" name="图片 2" descr="2">
                <a:extLst>
                  <a:ext uri="{FF2B5EF4-FFF2-40B4-BE49-F238E27FC236}">
                    <a16:creationId xmlns:a16="http://schemas.microsoft.com/office/drawing/2014/main" xmlns="" id="{4084347D-297D-445A-AA55-2BBCE1F77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6" name="图片 1" descr="1">
                <a:extLst>
                  <a:ext uri="{FF2B5EF4-FFF2-40B4-BE49-F238E27FC236}">
                    <a16:creationId xmlns:a16="http://schemas.microsoft.com/office/drawing/2014/main" xmlns="" id="{2885E59C-F65C-4A09-9C49-8C4BDEA8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7" name="图片 2" descr="3">
                <a:extLst>
                  <a:ext uri="{FF2B5EF4-FFF2-40B4-BE49-F238E27FC236}">
                    <a16:creationId xmlns:a16="http://schemas.microsoft.com/office/drawing/2014/main" xmlns="" id="{816B8005-2B38-4CB3-A7A9-0F8897D92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4" name="Rounded Rectangle 20">
              <a:extLst>
                <a:ext uri="{FF2B5EF4-FFF2-40B4-BE49-F238E27FC236}">
                  <a16:creationId xmlns:a16="http://schemas.microsoft.com/office/drawing/2014/main" xmlns="" id="{1D05FB77-B9B7-4E57-A896-BA98680EDC32}"/>
                </a:ext>
              </a:extLst>
            </p:cNvPr>
            <p:cNvSpPr/>
            <p:nvPr/>
          </p:nvSpPr>
          <p:spPr>
            <a:xfrm>
              <a:off x="6435761" y="2498113"/>
              <a:ext cx="3818223" cy="11383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4800" b="1" kern="0" dirty="0" err="1">
                  <a:solidFill>
                    <a:srgbClr val="C00000"/>
                  </a:solidFill>
                  <a:latin typeface="Calibri" panose="020F0502020204030204"/>
                </a:rPr>
                <a:t>Hoạt</a:t>
              </a:r>
              <a:r>
                <a:rPr lang="en-US" sz="4800" b="1" kern="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800" b="1" kern="0" dirty="0" err="1">
                  <a:solidFill>
                    <a:srgbClr val="C00000"/>
                  </a:solidFill>
                  <a:latin typeface="Calibri" panose="020F0502020204030204"/>
                </a:rPr>
                <a:t>động</a:t>
              </a:r>
              <a:r>
                <a:rPr lang="en-US" sz="4800" b="1" kern="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4800" b="1" kern="0" dirty="0" err="1">
                  <a:solidFill>
                    <a:srgbClr val="C00000"/>
                  </a:solidFill>
                  <a:latin typeface="Calibri" panose="020F0502020204030204"/>
                </a:rPr>
                <a:t>nhóm</a:t>
              </a:r>
              <a:r>
                <a:rPr lang="en-US" sz="4800" b="1" kern="0" dirty="0">
                  <a:solidFill>
                    <a:srgbClr val="C00000"/>
                  </a:solidFill>
                  <a:latin typeface="Calibri" panose="020F0502020204030204"/>
                </a:rPr>
                <a:t> 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F8F6F7-EB2E-4C92-A9ED-E9C42B2CF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849" y="3428999"/>
            <a:ext cx="3397081" cy="361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2515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4995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7475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3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6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Calibri" panose="020F0502020204030204"/>
              </a:rPr>
              <a:t>10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5 = 11 .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Calibri" panose="020F0502020204030204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10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13132317">
            <a:hlinkClick r:id="" action="ppaction://media"/>
            <a:extLst>
              <a:ext uri="{FF2B5EF4-FFF2-40B4-BE49-F238E27FC236}">
                <a16:creationId xmlns:a16="http://schemas.microsoft.com/office/drawing/2014/main" xmlns="" id="{126128CE-CA61-429C-916F-BE1018CCBD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0684" r="9320" b="20564"/>
          <a:stretch/>
        </p:blipFill>
        <p:spPr>
          <a:xfrm>
            <a:off x="1988737" y="1979745"/>
            <a:ext cx="8432801" cy="28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9647708-6321-49B7-901E-242BF927A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1715594"/>
            <a:ext cx="6585414" cy="1121558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310708" y="1373994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2D395DB-6F8C-4979-BE77-6707E1040041}"/>
              </a:ext>
            </a:extLst>
          </p:cNvPr>
          <p:cNvSpPr/>
          <p:nvPr/>
        </p:nvSpPr>
        <p:spPr>
          <a:xfrm>
            <a:off x="917657" y="628970"/>
            <a:ext cx="628569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526F46-9C41-4D37-A950-1BBA62501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8" y="1812695"/>
            <a:ext cx="934603" cy="9346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C240FBF-D782-46B3-B32B-046E28C26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3184481"/>
            <a:ext cx="6585414" cy="11215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A145868-28B8-4979-8DFA-E1BCDE6F6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8" y="3281582"/>
            <a:ext cx="934603" cy="9346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FA2DAA6-0BA7-4D12-9DB6-6DB4DFA19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2" y="4575669"/>
            <a:ext cx="6585414" cy="11215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6151273-AEE4-4317-9ACF-D32797746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8" y="4672770"/>
            <a:ext cx="934603" cy="934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BA3D73-4A54-417A-9F06-5CD19074D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54" y="1779554"/>
            <a:ext cx="2647658" cy="904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7DE69E-96F6-495A-8DA4-F2F7FA93C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42" y="3295091"/>
            <a:ext cx="2647658" cy="904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2C4BE5-AB56-4E33-ACB6-7D0AA5979E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42" y="4703222"/>
            <a:ext cx="2647658" cy="904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EC78FC4-CE74-4C57-B5AA-25DF2D303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05" y="3295091"/>
            <a:ext cx="934603" cy="9346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85A8D5E-3AB7-4AC0-82A3-0B47815E7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56" y="4665322"/>
            <a:ext cx="934603" cy="9346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3014380-EFCD-435C-BBE9-DF510C2D4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04" y="4672418"/>
            <a:ext cx="934603" cy="93460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2539F51-8792-46F3-A880-51CA66887808}"/>
              </a:ext>
            </a:extLst>
          </p:cNvPr>
          <p:cNvSpPr/>
          <p:nvPr/>
        </p:nvSpPr>
        <p:spPr>
          <a:xfrm>
            <a:off x="6405859" y="1887558"/>
            <a:ext cx="95564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45E6A81-5584-49CC-A9E5-098C6256B947}"/>
              </a:ext>
            </a:extLst>
          </p:cNvPr>
          <p:cNvGrpSpPr/>
          <p:nvPr/>
        </p:nvGrpSpPr>
        <p:grpSpPr>
          <a:xfrm>
            <a:off x="7453131" y="737836"/>
            <a:ext cx="4148392" cy="2356329"/>
            <a:chOff x="5876916" y="975793"/>
            <a:chExt cx="4684259" cy="266070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29274E01-92AF-4C0C-91F6-F67E809C0A7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44" name="图片 2" descr="2">
                <a:extLst>
                  <a:ext uri="{FF2B5EF4-FFF2-40B4-BE49-F238E27FC236}">
                    <a16:creationId xmlns:a16="http://schemas.microsoft.com/office/drawing/2014/main" xmlns="" id="{7843923D-E1C7-43D6-B2BD-5B50DA1F6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45" name="图片 1" descr="1">
                <a:extLst>
                  <a:ext uri="{FF2B5EF4-FFF2-40B4-BE49-F238E27FC236}">
                    <a16:creationId xmlns:a16="http://schemas.microsoft.com/office/drawing/2014/main" xmlns="" id="{F0729007-79B3-4FDF-A5AE-776273613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46" name="图片 2" descr="3">
                <a:extLst>
                  <a:ext uri="{FF2B5EF4-FFF2-40B4-BE49-F238E27FC236}">
                    <a16:creationId xmlns:a16="http://schemas.microsoft.com/office/drawing/2014/main" xmlns="" id="{2ADB82B4-190B-4DFD-9EC3-68AAFD075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43" name="Rounded Rectangle 20">
              <a:extLst>
                <a:ext uri="{FF2B5EF4-FFF2-40B4-BE49-F238E27FC236}">
                  <a16:creationId xmlns:a16="http://schemas.microsoft.com/office/drawing/2014/main" xmlns="" id="{10DDDB35-CC9C-4CBA-9F67-D548CAEE2A4A}"/>
                </a:ext>
              </a:extLst>
            </p:cNvPr>
            <p:cNvSpPr/>
            <p:nvPr/>
          </p:nvSpPr>
          <p:spPr>
            <a:xfrm>
              <a:off x="6435761" y="2498113"/>
              <a:ext cx="3818223" cy="11383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3733" b="1" kern="0" dirty="0" err="1">
                  <a:solidFill>
                    <a:srgbClr val="C00000"/>
                  </a:solidFill>
                  <a:latin typeface="Calibri" panose="020F0502020204030204"/>
                </a:rPr>
                <a:t>Hoạt</a:t>
              </a:r>
              <a:r>
                <a:rPr lang="en-US" sz="3733" b="1" kern="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733" b="1" kern="0" dirty="0" err="1">
                  <a:solidFill>
                    <a:srgbClr val="C00000"/>
                  </a:solidFill>
                  <a:latin typeface="Calibri" panose="020F0502020204030204"/>
                </a:rPr>
                <a:t>động</a:t>
              </a:r>
              <a:r>
                <a:rPr lang="en-US" sz="3733" b="1" kern="0" dirty="0">
                  <a:solidFill>
                    <a:srgbClr val="C00000"/>
                  </a:solidFill>
                  <a:latin typeface="Calibri" panose="020F0502020204030204"/>
                </a:rPr>
                <a:t> </a:t>
              </a:r>
              <a:r>
                <a:rPr lang="en-US" sz="3733" b="1" kern="0" dirty="0" err="1">
                  <a:solidFill>
                    <a:srgbClr val="C00000"/>
                  </a:solidFill>
                  <a:latin typeface="Calibri" panose="020F0502020204030204"/>
                </a:rPr>
                <a:t>nhóm</a:t>
              </a:r>
              <a:r>
                <a:rPr lang="en-US" sz="3733" b="1" kern="0" dirty="0">
                  <a:solidFill>
                    <a:srgbClr val="C00000"/>
                  </a:solidFill>
                  <a:latin typeface="Calibri" panose="020F0502020204030204"/>
                </a:rPr>
                <a:t> 4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4F7D6DC-2B85-4713-9E99-3B2AA86881F6}"/>
              </a:ext>
            </a:extLst>
          </p:cNvPr>
          <p:cNvSpPr txBox="1"/>
          <p:nvPr/>
        </p:nvSpPr>
        <p:spPr>
          <a:xfrm>
            <a:off x="7837880" y="3508151"/>
            <a:ext cx="3885294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733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900C1C5-9F49-4EF5-B8DC-3606AC98CEC3}"/>
              </a:ext>
            </a:extLst>
          </p:cNvPr>
          <p:cNvSpPr/>
          <p:nvPr/>
        </p:nvSpPr>
        <p:spPr>
          <a:xfrm>
            <a:off x="6547133" y="3408235"/>
            <a:ext cx="759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5CC37A0-81AA-409A-BF3F-93C3DDAF0008}"/>
              </a:ext>
            </a:extLst>
          </p:cNvPr>
          <p:cNvSpPr/>
          <p:nvPr/>
        </p:nvSpPr>
        <p:spPr>
          <a:xfrm>
            <a:off x="6410547" y="4778680"/>
            <a:ext cx="7598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597961" y="1714183"/>
            <a:ext cx="2762769" cy="51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DEF36A-896E-4702-8F13-F98D7ABD9EB3}"/>
              </a:ext>
            </a:extLst>
          </p:cNvPr>
          <p:cNvSpPr/>
          <p:nvPr/>
        </p:nvSpPr>
        <p:spPr>
          <a:xfrm>
            <a:off x="3634578" y="1496148"/>
            <a:ext cx="5295902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733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310708" y="1373994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DF6F18-4855-4E41-B46F-B59EA6B11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42" y="917073"/>
            <a:ext cx="3231358" cy="863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270048-C046-4A5E-9987-E6F7122DC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46" y="2535225"/>
            <a:ext cx="7160369" cy="3735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D52DD5-656A-4154-974D-6702675BB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57" y="2535225"/>
            <a:ext cx="3140454" cy="11531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FD7A9A-EBC1-4371-97E3-70DCDBBA8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28" y="2535226"/>
            <a:ext cx="3140450" cy="11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451897" y="1142645"/>
            <a:ext cx="3890369" cy="1713085"/>
          </a:xfrm>
          <a:prstGeom prst="roundRect">
            <a:avLst>
              <a:gd name="adj" fmla="val 10506"/>
            </a:avLst>
          </a:prstGeom>
          <a:noFill/>
          <a:ln w="285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DF6F18-4855-4E41-B46F-B59EA6B11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79" y="550555"/>
            <a:ext cx="3231358" cy="8636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40F5546-F5C4-416A-AA38-5AFB3D01F05D}"/>
              </a:ext>
            </a:extLst>
          </p:cNvPr>
          <p:cNvSpPr/>
          <p:nvPr/>
        </p:nvSpPr>
        <p:spPr>
          <a:xfrm>
            <a:off x="3036601" y="1391759"/>
            <a:ext cx="7374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7A490B-A364-4E24-A56E-BE208F47BFD2}"/>
              </a:ext>
            </a:extLst>
          </p:cNvPr>
          <p:cNvSpPr/>
          <p:nvPr/>
        </p:nvSpPr>
        <p:spPr>
          <a:xfrm>
            <a:off x="3036601" y="2475205"/>
            <a:ext cx="5696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xmlns="" id="{A726DFB4-FC80-4222-A64F-46C8D9D59484}"/>
              </a:ext>
            </a:extLst>
          </p:cNvPr>
          <p:cNvSpPr/>
          <p:nvPr/>
        </p:nvSpPr>
        <p:spPr>
          <a:xfrm>
            <a:off x="3397081" y="3788201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xmlns="" id="{5602CAD8-BE09-414B-8D9E-E69A1481ADF3}"/>
              </a:ext>
            </a:extLst>
          </p:cNvPr>
          <p:cNvSpPr/>
          <p:nvPr/>
        </p:nvSpPr>
        <p:spPr>
          <a:xfrm>
            <a:off x="4042634" y="3784434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xmlns="" id="{5AF9FDB9-5BB5-4C99-819F-054C13C951ED}"/>
              </a:ext>
            </a:extLst>
          </p:cNvPr>
          <p:cNvSpPr/>
          <p:nvPr/>
        </p:nvSpPr>
        <p:spPr>
          <a:xfrm>
            <a:off x="5371658" y="3784434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xmlns="" id="{5656EA5C-AC1C-4625-9264-69150D17DBAF}"/>
              </a:ext>
            </a:extLst>
          </p:cNvPr>
          <p:cNvSpPr/>
          <p:nvPr/>
        </p:nvSpPr>
        <p:spPr>
          <a:xfrm>
            <a:off x="6048161" y="3784434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xmlns="" id="{9EFBE419-FCA4-4611-8A53-CE42E34E6E8F}"/>
              </a:ext>
            </a:extLst>
          </p:cNvPr>
          <p:cNvSpPr/>
          <p:nvPr/>
        </p:nvSpPr>
        <p:spPr>
          <a:xfrm>
            <a:off x="7554179" y="3788201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xmlns="" id="{44F45F1B-912D-4140-9C69-BE2792E9A3D8}"/>
              </a:ext>
            </a:extLst>
          </p:cNvPr>
          <p:cNvSpPr/>
          <p:nvPr/>
        </p:nvSpPr>
        <p:spPr>
          <a:xfrm>
            <a:off x="8172965" y="3779450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xmlns="" id="{CB79EA20-FF90-4235-B273-9CC20BAEBF24}"/>
              </a:ext>
            </a:extLst>
          </p:cNvPr>
          <p:cNvSpPr/>
          <p:nvPr/>
        </p:nvSpPr>
        <p:spPr>
          <a:xfrm>
            <a:off x="9587768" y="3783217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xmlns="" id="{493E439C-3FA6-460A-B79F-372D51C7FB1C}"/>
              </a:ext>
            </a:extLst>
          </p:cNvPr>
          <p:cNvSpPr/>
          <p:nvPr/>
        </p:nvSpPr>
        <p:spPr>
          <a:xfrm>
            <a:off x="10230529" y="3760400"/>
            <a:ext cx="559774" cy="559774"/>
          </a:xfrm>
          <a:prstGeom prst="cube">
            <a:avLst/>
          </a:prstGeom>
          <a:solidFill>
            <a:srgbClr val="F74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F80044-EC76-4688-BF0F-4EF88B4F3594}"/>
              </a:ext>
            </a:extLst>
          </p:cNvPr>
          <p:cNvSpPr/>
          <p:nvPr/>
        </p:nvSpPr>
        <p:spPr>
          <a:xfrm>
            <a:off x="4292260" y="4550120"/>
            <a:ext cx="5696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+ 2 + 2 + 2 = 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E02CD4-8227-4B77-A91F-EC41F8009F8F}"/>
              </a:ext>
            </a:extLst>
          </p:cNvPr>
          <p:cNvSpPr/>
          <p:nvPr/>
        </p:nvSpPr>
        <p:spPr>
          <a:xfrm>
            <a:off x="5420395" y="5410595"/>
            <a:ext cx="3600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x 4 = 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71C1E39-D62B-4E59-B66F-6BD6A2947346}"/>
              </a:ext>
            </a:extLst>
          </p:cNvPr>
          <p:cNvSpPr/>
          <p:nvPr/>
        </p:nvSpPr>
        <p:spPr>
          <a:xfrm>
            <a:off x="6883003" y="422728"/>
            <a:ext cx="67117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10" grpId="0"/>
          <p:bldP spid="2" grpId="0" animBg="1"/>
          <p:bldP spid="13" grpId="0" animBg="1"/>
          <p:bldP spid="14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2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10" grpId="0"/>
          <p:bldP spid="2" grpId="0" animBg="1"/>
          <p:bldP spid="13" grpId="0" animBg="1"/>
          <p:bldP spid="14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2" grpId="0"/>
          <p:bldP spid="2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E74875-FFA9-4D56-A37D-846798CE6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050CFF-96C6-4759-97DF-147372ACD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03" y="1294060"/>
            <a:ext cx="2063625" cy="659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B1DA7A-21B2-4662-A472-C24A1F0FA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21" y="2184286"/>
            <a:ext cx="2077907" cy="65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4F7BBDC-7EB1-443E-8B65-0D3F4C383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3027984"/>
            <a:ext cx="2071314" cy="6593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36EF2AC-0DFA-4474-AECB-CDDB9CB577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4007434"/>
            <a:ext cx="2066921" cy="6593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D695198-AAEE-4979-A004-7ED9687232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10" y="4946302"/>
            <a:ext cx="2361409" cy="6593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E89BE9-6E61-4649-ACD5-97A2F3F904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25" y="1323054"/>
            <a:ext cx="2360309" cy="6593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493B1CB-B4B2-4D15-94C8-F56231589A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2224279"/>
            <a:ext cx="2374595" cy="6593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36BC190-2859-4165-B438-24DA1877F6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3113010"/>
            <a:ext cx="2368002" cy="6593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30EEBFB-385C-44A6-8312-484B10A0AF9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001741"/>
            <a:ext cx="2363606" cy="6593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6BBF4A9-7E77-4618-84F6-9B5085765B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976413"/>
            <a:ext cx="2658097" cy="65930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0877DF0-706B-4530-AC86-A2596C101A34}"/>
              </a:ext>
            </a:extLst>
          </p:cNvPr>
          <p:cNvSpPr/>
          <p:nvPr/>
        </p:nvSpPr>
        <p:spPr>
          <a:xfrm>
            <a:off x="5218093" y="366506"/>
            <a:ext cx="4697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747E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开学复工防疫宣传培训PPT模板"/>
</p:tagLst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355</Words>
  <Application>Microsoft Office PowerPoint</Application>
  <PresentationFormat>Widescreen</PresentationFormat>
  <Paragraphs>107</Paragraphs>
  <Slides>24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Arial</vt:lpstr>
      <vt:lpstr>Arial Black</vt:lpstr>
      <vt:lpstr>Calibri</vt:lpstr>
      <vt:lpstr>Calibri Light</vt:lpstr>
      <vt:lpstr>DFPOP1-W9</vt:lpstr>
      <vt:lpstr>Georgia</vt:lpstr>
      <vt:lpstr>Tahoma</vt:lpstr>
      <vt:lpstr>幼圆</vt:lpstr>
      <vt:lpstr>华康少女文字W5</vt:lpstr>
      <vt:lpstr>等线</vt:lpstr>
      <vt:lpstr>等线 Light</vt:lpstr>
      <vt:lpstr>迷你简细行楷</vt:lpstr>
      <vt:lpstr>4_Office 主题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DELL</cp:lastModifiedBy>
  <cp:revision>320</cp:revision>
  <dcterms:created xsi:type="dcterms:W3CDTF">2020-04-05T13:00:07Z</dcterms:created>
  <dcterms:modified xsi:type="dcterms:W3CDTF">2023-02-06T02:14:29Z</dcterms:modified>
</cp:coreProperties>
</file>