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85" r:id="rId3"/>
    <p:sldMasterId id="2147483797" r:id="rId4"/>
    <p:sldMasterId id="2147483854" r:id="rId5"/>
    <p:sldMasterId id="2147483872" r:id="rId6"/>
    <p:sldMasterId id="2147483891" r:id="rId7"/>
  </p:sldMasterIdLst>
  <p:notesMasterIdLst>
    <p:notesMasterId r:id="rId28"/>
  </p:notesMasterIdLst>
  <p:sldIdLst>
    <p:sldId id="338" r:id="rId8"/>
    <p:sldId id="2007577415" r:id="rId9"/>
    <p:sldId id="262" r:id="rId10"/>
    <p:sldId id="343" r:id="rId11"/>
    <p:sldId id="2007577414" r:id="rId12"/>
    <p:sldId id="2007577449" r:id="rId13"/>
    <p:sldId id="2007577452" r:id="rId14"/>
    <p:sldId id="2007577456" r:id="rId15"/>
    <p:sldId id="2007577451" r:id="rId16"/>
    <p:sldId id="2007577424" r:id="rId17"/>
    <p:sldId id="2007577455" r:id="rId18"/>
    <p:sldId id="2007577427" r:id="rId19"/>
    <p:sldId id="257" r:id="rId20"/>
    <p:sldId id="267" r:id="rId21"/>
    <p:sldId id="258" r:id="rId22"/>
    <p:sldId id="259" r:id="rId23"/>
    <p:sldId id="2007577457" r:id="rId24"/>
    <p:sldId id="2007577458" r:id="rId25"/>
    <p:sldId id="2007577459" r:id="rId26"/>
    <p:sldId id="28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A4FE"/>
    <a:srgbClr val="87C6FB"/>
    <a:srgbClr val="CF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48" autoAdjust="0"/>
  </p:normalViewPr>
  <p:slideViewPr>
    <p:cSldViewPr snapToGrid="0" showGuides="1">
      <p:cViewPr varScale="1">
        <p:scale>
          <a:sx n="63" d="100"/>
          <a:sy n="63" d="100"/>
        </p:scale>
        <p:origin x="9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3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7F9F-630A-4D73-A809-A04207A6427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795C-27D3-4404-9671-CD26A80278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5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83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55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B214B-6E00-4C4C-BD2B-8E67599693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7244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9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0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1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95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AE6A8-91E2-4CE8-BA94-D254F6A0DD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F3E-2731-48C3-951A-22E7E2836CCD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A35F-8A88-46FC-943F-3E539DEA5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5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9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4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9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2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D930AA-793C-49DA-8702-4888D79B0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337D663-1570-4B2D-A25C-775D25CE8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FF9462-568D-433C-951D-147F390F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C9E018-5419-4D77-8F0E-D0DB5012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F49DD0C-41A5-4B76-9630-9B76AC71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540EBD-1A23-4832-A7FE-98FE4523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1F077ED-0850-4818-A2D5-F3B9B482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967CF35-D052-47C8-8523-E939744D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6B987E-D862-4B7B-8C8F-A14A8BD8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E5008A-50A6-4C86-8D27-55A66AFC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5EDE57-D5C3-4DA2-B455-89A0A0F5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A728D4A-BDD4-4B4C-B657-B87DFA283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14FDEBD-D4F5-4B67-A03F-DD0520CF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B1D5B58-FFEE-427A-B643-76DB7684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1997838-D31B-4BCA-B922-3DA934AC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71D3A7E-E592-4805-8BC4-79C564AD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07CA830-AAE3-4656-91F1-99DA42096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4DFC2EC-C921-4B58-84BC-E46D1B624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5E85F94-0768-40D0-8E0E-138875CA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118F2A-E541-4B1F-BF0C-660901D0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7267711-188B-42CF-A2E7-5E38051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F928F7-8F1E-444C-AAED-EA656E33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E178D97-32EC-483A-9F89-6D40F13F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CA4ED34-E770-4AC5-861D-D883A745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88E2DB4-4144-4387-9C5D-6ED53A800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8C5CB4E-7C42-4ED2-A307-119261701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0ECC2BD-ADE2-4105-9F43-F9761D19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4667673-44EA-4B3C-B12D-3B0314D2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242B976-C618-413D-A5E7-233DA735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1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335153-DB29-4835-BF21-3EF849C7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9D8B5F6-01EE-4BAD-A194-C18A3629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A4269C9-0FC9-4C39-AF07-52411255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B075C37-2EF5-4003-8F3A-A5AD70BE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3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61A5670-2056-4C75-8B2D-5513073C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A789ACE-464D-4D1B-965E-349E95E5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A753429-46DA-441B-8E1F-6CA5A203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1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A5EA3F-0C0F-464A-AA05-C6241AB7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8CDE1F6-812E-47B1-88A5-FE869804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5FCE5D1-D8B1-4DFA-B60F-FDEB09E66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16DE247-5274-46C3-9C7E-BC618460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43734C-A414-4D0B-A2F0-B7F937E0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A927384-F845-4835-9F2D-681E8943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1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3FF8496-71AB-4807-9F18-159AAD41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363F3B0-AE37-431D-8D0E-EFD499B0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9ED582C-4C04-4F6E-8C33-E3D45D89F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01D23AE-A153-4180-9590-C3468B14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C634644-8C22-4DE9-8A89-0C81A327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9D32C7-F96C-47B7-BB23-02787DFC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7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A05C0F-4A4A-421B-B101-5381835E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61452C4-F6B5-458C-8EFD-5F40FBE24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561536-0DF1-47D5-A00F-1A479887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B598A16-44B9-4DAC-8B9C-D8716CB5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C215F8-BB8B-4E6A-8022-93814B13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ACA1AFE-518D-4F63-B9BF-CD472AD70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06B73A-A0A4-4F6A-84AF-95310B302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E802F4-5D42-4623-8220-F8ACDF56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23D083-E470-4196-9C18-F79506CC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DF4508B-EA90-482B-BB42-4B0AD706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0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054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202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83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9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90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09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670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82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41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72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95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66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16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70118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9796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11065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46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240957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90978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4845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30433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93656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151490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46877"/>
      </p:ext>
    </p:extLst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56034"/>
      </p:ext>
    </p:extLst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9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48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933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282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78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67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470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060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94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583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11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69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81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911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0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30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601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094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5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239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1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56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1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98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12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9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22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68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2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7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62F3E-2731-48C3-951A-22E7E2836CCD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A35F-8A88-46FC-943F-3E539DEA5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9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7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AA77938-CC29-42F3-A7B1-9001DB54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B0B5CD3-006E-44AB-8A40-66ED10980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D8F2766-C71C-4980-B6C5-9F4FA8010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01916-CAB0-42DD-BE4C-D67E7A2F3B4C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A5AAA0-8235-42AB-ADA1-131F9B548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40AF36-5990-4243-8362-C25F7A0DB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7A5D5-F6DE-4F29-AE57-4D8D628A5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54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504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6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1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gi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29.gif"/><Relationship Id="rId11" Type="http://schemas.openxmlformats.org/officeDocument/2006/relationships/image" Target="../media/image54.png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gif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29.gif"/><Relationship Id="rId11" Type="http://schemas.openxmlformats.org/officeDocument/2006/relationships/image" Target="../media/image55.png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11" Type="http://schemas.openxmlformats.org/officeDocument/2006/relationships/image" Target="../media/image57.png"/><Relationship Id="rId5" Type="http://schemas.openxmlformats.org/officeDocument/2006/relationships/image" Target="../media/image30.gif"/><Relationship Id="rId10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67.png"/><Relationship Id="rId18" Type="http://schemas.openxmlformats.org/officeDocument/2006/relationships/image" Target="../media/image69.png"/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12" Type="http://schemas.openxmlformats.org/officeDocument/2006/relationships/slide" Target="slide18.xml"/><Relationship Id="rId17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63.gif"/><Relationship Id="rId20" Type="http://schemas.openxmlformats.org/officeDocument/2006/relationships/comments" Target="../comments/comment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1.gif"/><Relationship Id="rId11" Type="http://schemas.openxmlformats.org/officeDocument/2006/relationships/image" Target="../media/image66.png"/><Relationship Id="rId5" Type="http://schemas.openxmlformats.org/officeDocument/2006/relationships/image" Target="../media/image60.gif"/><Relationship Id="rId15" Type="http://schemas.openxmlformats.org/officeDocument/2006/relationships/image" Target="../media/image68.png"/><Relationship Id="rId10" Type="http://schemas.openxmlformats.org/officeDocument/2006/relationships/slide" Target="slide17.xml"/><Relationship Id="rId19" Type="http://schemas.openxmlformats.org/officeDocument/2006/relationships/slide" Target="slide20.xml"/><Relationship Id="rId4" Type="http://schemas.openxmlformats.org/officeDocument/2006/relationships/image" Target="../media/image59.gif"/><Relationship Id="rId9" Type="http://schemas.openxmlformats.org/officeDocument/2006/relationships/image" Target="../media/image65.png"/><Relationship Id="rId1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microsoft.com/office/2007/relationships/hdphoto" Target="../media/hdphoto1.wdp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NULL" TargetMode="External"/><Relationship Id="rId7" Type="http://schemas.openxmlformats.org/officeDocument/2006/relationships/image" Target="../media/image24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7.png"/><Relationship Id="rId4" Type="http://schemas.microsoft.com/office/2007/relationships/media" Target="../media/media1.mp4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19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8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gif"/><Relationship Id="rId12" Type="http://schemas.openxmlformats.org/officeDocument/2006/relationships/image" Target="../media/image45.png"/><Relationship Id="rId17" Type="http://schemas.openxmlformats.org/officeDocument/2006/relationships/image" Target="../media/image29.gi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9.png"/><Relationship Id="rId1" Type="http://schemas.openxmlformats.org/officeDocument/2006/relationships/tags" Target="../tags/tag7.xml"/><Relationship Id="rId6" Type="http://schemas.openxmlformats.org/officeDocument/2006/relationships/image" Target="../media/image31.gif"/><Relationship Id="rId11" Type="http://schemas.openxmlformats.org/officeDocument/2006/relationships/image" Target="../media/image44.png"/><Relationship Id="rId5" Type="http://schemas.openxmlformats.org/officeDocument/2006/relationships/image" Target="../media/image30.gif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gif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30.gif"/><Relationship Id="rId11" Type="http://schemas.openxmlformats.org/officeDocument/2006/relationships/image" Target="../media/image46.png"/><Relationship Id="rId5" Type="http://schemas.openxmlformats.org/officeDocument/2006/relationships/image" Target="../media/image50.png"/><Relationship Id="rId15" Type="http://schemas.openxmlformats.org/officeDocument/2006/relationships/image" Target="../media/image29.gif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gif"/><Relationship Id="rId7" Type="http://schemas.openxmlformats.org/officeDocument/2006/relationships/image" Target="../media/image5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49" y="1267038"/>
            <a:ext cx="8615451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65" y="4973222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88" y="5912613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077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657" y="1682296"/>
            <a:ext cx="974712" cy="9416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5" y="467956"/>
            <a:ext cx="690335" cy="6551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05" y="3636559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437522" y="2503122"/>
            <a:ext cx="744732" cy="7194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62A148E-63E0-4CFA-BC2B-CC66171CB874}"/>
              </a:ext>
            </a:extLst>
          </p:cNvPr>
          <p:cNvSpPr txBox="1"/>
          <p:nvPr/>
        </p:nvSpPr>
        <p:spPr>
          <a:xfrm>
            <a:off x="2243947" y="4025507"/>
            <a:ext cx="861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thực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: ..............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CD81DD-9189-4297-A5A9-B94356A2E96C}"/>
              </a:ext>
            </a:extLst>
          </p:cNvPr>
          <p:cNvSpPr txBox="1"/>
          <p:nvPr/>
        </p:nvSpPr>
        <p:spPr>
          <a:xfrm>
            <a:off x="1588107" y="397826"/>
            <a:ext cx="992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................</a:t>
            </a:r>
          </a:p>
        </p:txBody>
      </p:sp>
      <p:pic>
        <p:nvPicPr>
          <p:cNvPr id="29" name="PA-图片 3">
            <a:extLst>
              <a:ext uri="{FF2B5EF4-FFF2-40B4-BE49-F238E27FC236}">
                <a16:creationId xmlns="" xmlns:a16="http://schemas.microsoft.com/office/drawing/2014/main" id="{7F623D59-5D0E-4A2F-973A-2D37E5B091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 cstate="screen"/>
          <a:srcRect l="28067" t="8460" r="34078"/>
          <a:stretch>
            <a:fillRect/>
          </a:stretch>
        </p:blipFill>
        <p:spPr>
          <a:xfrm>
            <a:off x="8760236" y="4529555"/>
            <a:ext cx="1580238" cy="2122813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="" xmlns:a16="http://schemas.microsoft.com/office/drawing/2014/main" id="{28026D07-7F50-4782-924E-1BD1030075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/>
          <a:srcRect t="11531" b="7555"/>
          <a:stretch>
            <a:fillRect/>
          </a:stretch>
        </p:blipFill>
        <p:spPr>
          <a:xfrm flipH="1">
            <a:off x="3816227" y="5231592"/>
            <a:ext cx="1419533" cy="1626408"/>
          </a:xfrm>
          <a:prstGeom prst="rect">
            <a:avLst/>
          </a:prstGeom>
        </p:spPr>
      </p:pic>
      <p:pic>
        <p:nvPicPr>
          <p:cNvPr id="31" name="PA-图片 3">
            <a:extLst>
              <a:ext uri="{FF2B5EF4-FFF2-40B4-BE49-F238E27FC236}">
                <a16:creationId xmlns="" xmlns:a16="http://schemas.microsoft.com/office/drawing/2014/main" id="{F3AE0CCE-2FD5-4DE1-83C0-A40DD7D205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0" cstate="screen"/>
          <a:srcRect l="26999" r="29997"/>
          <a:stretch>
            <a:fillRect/>
          </a:stretch>
        </p:blipFill>
        <p:spPr>
          <a:xfrm>
            <a:off x="6671310" y="5255181"/>
            <a:ext cx="961465" cy="1579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010E91-2A8A-469E-81BC-146FDE69D9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2252" y="1629606"/>
            <a:ext cx="842540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6025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-图片 3">
            <a:extLst>
              <a:ext uri="{FF2B5EF4-FFF2-40B4-BE49-F238E27FC236}">
                <a16:creationId xmlns="" xmlns:a16="http://schemas.microsoft.com/office/drawing/2014/main" id="{7EF7FD60-8C28-4E2E-963B-768E30C04A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screen"/>
          <a:srcRect l="26999" r="29997"/>
          <a:stretch>
            <a:fillRect/>
          </a:stretch>
        </p:blipFill>
        <p:spPr>
          <a:xfrm>
            <a:off x="10294374" y="3711875"/>
            <a:ext cx="1915420" cy="3146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3AC2FA-C53C-4725-A801-858D7D040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34" y="4963003"/>
            <a:ext cx="2562100" cy="170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sp>
        <p:nvSpPr>
          <p:cNvPr id="41" name="Rounded Rectangle 20">
            <a:extLst>
              <a:ext uri="{FF2B5EF4-FFF2-40B4-BE49-F238E27FC236}">
                <a16:creationId xmlns="" xmlns:a16="http://schemas.microsoft.com/office/drawing/2014/main" id="{B2E99E99-EF87-4720-86EF-3257EE235039}"/>
              </a:ext>
            </a:extLst>
          </p:cNvPr>
          <p:cNvSpPr/>
          <p:nvPr/>
        </p:nvSpPr>
        <p:spPr>
          <a:xfrm>
            <a:off x="1694448" y="1018920"/>
            <a:ext cx="9927282" cy="853313"/>
          </a:xfrm>
          <a:prstGeom prst="roundRect">
            <a:avLst/>
          </a:prstGeom>
          <a:noFill/>
          <a:ln w="38100" cap="flat" cmpd="sng" algn="ctr">
            <a:noFill/>
            <a:prstDash val="lgDash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*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Veõ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hoaëc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caét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,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daùn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sô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ñoà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cô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quan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hoâ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VNI-Avo" pitchFamily="2" charset="0"/>
              </a:rPr>
              <a:t>haáp</a:t>
            </a:r>
            <a:r>
              <a:rPr lang="en-US" sz="3200" kern="0" dirty="0">
                <a:solidFill>
                  <a:srgbClr val="C00000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180AFF-F26A-450F-9023-9A4CD3DC1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52" y="2244112"/>
            <a:ext cx="8037305" cy="4186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BD7D88-0D6C-4F8A-80BF-EAB387526B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5" y="1039120"/>
            <a:ext cx="1035624" cy="10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-图片 3">
            <a:extLst>
              <a:ext uri="{FF2B5EF4-FFF2-40B4-BE49-F238E27FC236}">
                <a16:creationId xmlns="" xmlns:a16="http://schemas.microsoft.com/office/drawing/2014/main" id="{7EF7FD60-8C28-4E2E-963B-768E30C04A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screen"/>
          <a:srcRect l="26999" r="29997"/>
          <a:stretch>
            <a:fillRect/>
          </a:stretch>
        </p:blipFill>
        <p:spPr>
          <a:xfrm>
            <a:off x="10294374" y="3711875"/>
            <a:ext cx="1915420" cy="3146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3AC2FA-C53C-4725-A801-858D7D040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34" y="4963003"/>
            <a:ext cx="2562100" cy="170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sp>
        <p:nvSpPr>
          <p:cNvPr id="41" name="Rounded Rectangle 20">
            <a:extLst>
              <a:ext uri="{FF2B5EF4-FFF2-40B4-BE49-F238E27FC236}">
                <a16:creationId xmlns="" xmlns:a16="http://schemas.microsoft.com/office/drawing/2014/main" id="{B2E99E99-EF87-4720-86EF-3257EE235039}"/>
              </a:ext>
            </a:extLst>
          </p:cNvPr>
          <p:cNvSpPr/>
          <p:nvPr/>
        </p:nvSpPr>
        <p:spPr>
          <a:xfrm>
            <a:off x="1694448" y="1018920"/>
            <a:ext cx="9927282" cy="853313"/>
          </a:xfrm>
          <a:prstGeom prst="roundRect">
            <a:avLst>
              <a:gd name="adj" fmla="val 50000"/>
            </a:avLst>
          </a:prstGeom>
          <a:noFill/>
          <a:ln w="38100" cap="flat" cmpd="sng" algn="ctr">
            <a:noFill/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* 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seû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vôùi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BD7D88-0D6C-4F8A-80BF-EAB387526B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5" y="1039120"/>
            <a:ext cx="1035624" cy="1021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8E3EED-5955-4989-A0E3-085DCEAF30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32" y="1872233"/>
            <a:ext cx="7066887" cy="43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080" y="6004687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sp>
        <p:nvSpPr>
          <p:cNvPr id="42" name="Google Shape;1159;p27">
            <a:extLst>
              <a:ext uri="{FF2B5EF4-FFF2-40B4-BE49-F238E27FC236}">
                <a16:creationId xmlns="" xmlns:a16="http://schemas.microsoft.com/office/drawing/2014/main" id="{C8A699D7-4DB3-4768-B22F-AC22E8085CC6}"/>
              </a:ext>
            </a:extLst>
          </p:cNvPr>
          <p:cNvSpPr/>
          <p:nvPr/>
        </p:nvSpPr>
        <p:spPr>
          <a:xfrm>
            <a:off x="2772697" y="998172"/>
            <a:ext cx="8619205" cy="4384988"/>
          </a:xfrm>
          <a:prstGeom prst="wedgeRoundRectCallout">
            <a:avLst>
              <a:gd name="adj1" fmla="val -65885"/>
              <a:gd name="adj2" fmla="val 41864"/>
              <a:gd name="adj3" fmla="val 16667"/>
            </a:avLst>
          </a:prstGeom>
          <a:solidFill>
            <a:srgbClr val="9CE8D9">
              <a:lumMod val="60000"/>
              <a:lumOff val="40000"/>
            </a:srgbClr>
          </a:solidFill>
          <a:ln w="38100">
            <a:solidFill>
              <a:srgbClr val="FFFFFF"/>
            </a:solidFill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endParaRPr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4" name="PA-图片 3">
            <a:extLst>
              <a:ext uri="{FF2B5EF4-FFF2-40B4-BE49-F238E27FC236}">
                <a16:creationId xmlns="" xmlns:a16="http://schemas.microsoft.com/office/drawing/2014/main" id="{38008078-CAF1-46CC-A8CE-C4C805AAB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/>
          <a:srcRect l="26999" r="29997"/>
          <a:stretch>
            <a:fillRect/>
          </a:stretch>
        </p:blipFill>
        <p:spPr>
          <a:xfrm flipH="1">
            <a:off x="134764" y="2643128"/>
            <a:ext cx="2451293" cy="40263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959973DB-31DB-45F6-901B-439BAE870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1613" y="4214872"/>
            <a:ext cx="3278893" cy="2185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F3231A-24AF-435E-BB99-C679F3298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7" y="1660647"/>
            <a:ext cx="8826435" cy="30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9EC5A5-3EC4-4E50-9FEB-B9AF76216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89" y="507377"/>
            <a:ext cx="10851821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728687" y="197701"/>
            <a:ext cx="7431314" cy="318472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4457" y="449943"/>
            <a:ext cx="70033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LUẬT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18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hé FB: https://www.facebook.com/nkpowerskill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4" name="Cấm BUÔN BÁN, cấm REU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Được chia sẻ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Ghé FB: https://www.facebook.com/nk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sp>
        <p:nvSpPr>
          <p:cNvPr id="69" name="Cấm BUÔN BÁN, cấm REUP"/>
          <p:cNvSpPr/>
          <p:nvPr/>
        </p:nvSpPr>
        <p:spPr>
          <a:xfrm>
            <a:off x="8148600" y="71511"/>
            <a:ext cx="3370299" cy="810047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Được chia sẻ MIỄN PHÍ bởi NK 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8791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hé FB: https://www.facebook.com/nkpowerskills"/>
          <p:cNvSpPr>
            <a:spLocks noChangeArrowheads="1"/>
          </p:cNvSpPr>
          <p:nvPr/>
        </p:nvSpPr>
        <p:spPr bwMode="auto">
          <a:xfrm>
            <a:off x="9949805" y="208461"/>
            <a:ext cx="1272862" cy="546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RÙA</a:t>
            </a:r>
          </a:p>
        </p:txBody>
      </p:sp>
      <p:sp>
        <p:nvSpPr>
          <p:cNvPr id="9" name="Cấm BUÔN BÁN, cấm REUP"/>
          <p:cNvSpPr>
            <a:spLocks noChangeArrowheads="1"/>
          </p:cNvSpPr>
          <p:nvPr/>
        </p:nvSpPr>
        <p:spPr bwMode="auto">
          <a:xfrm>
            <a:off x="8461013" y="208459"/>
            <a:ext cx="1318181" cy="5460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THỎ</a:t>
            </a:r>
          </a:p>
        </p:txBody>
      </p:sp>
      <p:pic>
        <p:nvPicPr>
          <p:cNvPr id="47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" y="1124"/>
            <a:ext cx="998574" cy="982911"/>
          </a:xfrm>
          <a:prstGeom prst="rect">
            <a:avLst/>
          </a:prstGeom>
        </p:spPr>
      </p:pic>
      <p:pic>
        <p:nvPicPr>
          <p:cNvPr id="48" name="Được chia sẻ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6" y="10881"/>
            <a:ext cx="1022465" cy="1010435"/>
          </a:xfrm>
          <a:prstGeom prst="rect">
            <a:avLst/>
          </a:prstGeom>
        </p:spPr>
      </p:pic>
      <p:pic>
        <p:nvPicPr>
          <p:cNvPr id="49" name="Ghé FB: https://www.facebook.com/nk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7" y="2620"/>
            <a:ext cx="1006659" cy="998733"/>
          </a:xfrm>
          <a:prstGeom prst="rect">
            <a:avLst/>
          </a:prstGeom>
        </p:spPr>
      </p:pic>
      <p:pic>
        <p:nvPicPr>
          <p:cNvPr id="5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41" y="0"/>
            <a:ext cx="986519" cy="971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38240" y="4143344"/>
            <a:ext cx="12750313" cy="4726878"/>
            <a:chOff x="-85840" y="4295744"/>
            <a:chExt cx="12750313" cy="4726878"/>
          </a:xfrm>
        </p:grpSpPr>
        <p:pic>
          <p:nvPicPr>
            <p:cNvPr id="21" name="Được chia sẻ MIỄN PHÍ bởi NK PowerSKills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>
              <a:hlinkClick r:id="rId17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rrow: Right 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D0C57C8-8C01-4867-B113-DB0D18118F08}"/>
              </a:ext>
            </a:extLst>
          </p:cNvPr>
          <p:cNvSpPr/>
          <p:nvPr/>
        </p:nvSpPr>
        <p:spPr>
          <a:xfrm>
            <a:off x="11049438" y="1297756"/>
            <a:ext cx="969333" cy="46938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2.59259E-6 L -0.49167 -2.59259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E0765EA4-C94E-48F3-AD3D-89646820BFA1}"/>
              </a:ext>
            </a:extLst>
          </p:cNvPr>
          <p:cNvSpPr/>
          <p:nvPr/>
        </p:nvSpPr>
        <p:spPr>
          <a:xfrm>
            <a:off x="432899" y="560180"/>
            <a:ext cx="11228997" cy="57092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085"/>
            <a:ext cx="1321703" cy="12680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Mũi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Phổi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Khí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74292" y="1931229"/>
            <a:ext cx="441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37E8AE-618F-420B-9EE4-836B4274B4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4"/>
          <a:stretch/>
        </p:blipFill>
        <p:spPr>
          <a:xfrm>
            <a:off x="5035446" y="699984"/>
            <a:ext cx="3272307" cy="31243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A16DE949-8901-4F9B-853C-B763164FC6BB}"/>
              </a:ext>
            </a:extLst>
          </p:cNvPr>
          <p:cNvCxnSpPr>
            <a:cxnSpLocks/>
          </p:cNvCxnSpPr>
          <p:nvPr/>
        </p:nvCxnSpPr>
        <p:spPr>
          <a:xfrm>
            <a:off x="4689987" y="2374491"/>
            <a:ext cx="1981612" cy="7033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2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E0765EA4-C94E-48F3-AD3D-89646820BFA1}"/>
              </a:ext>
            </a:extLst>
          </p:cNvPr>
          <p:cNvSpPr/>
          <p:nvPr/>
        </p:nvSpPr>
        <p:spPr>
          <a:xfrm>
            <a:off x="432899" y="560180"/>
            <a:ext cx="11228997" cy="57092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085"/>
            <a:ext cx="1321703" cy="12680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40307" y="41444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FF00"/>
                </a:solidFill>
                <a:latin typeface="Montserrat Alternates Black" panose="00000A00000000000000" pitchFamily="50" charset="0"/>
              </a:rPr>
              <a:t>B. Khí quản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Phổi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4044" y="4157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4800" dirty="0" err="1">
                <a:solidFill>
                  <a:srgbClr val="FFFF00"/>
                </a:solidFill>
                <a:latin typeface="Montserrat Alternates Black" panose="00000A00000000000000" pitchFamily="50" charset="0"/>
              </a:rPr>
              <a:t>Mũi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565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6901" y="383558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74292" y="1931229"/>
            <a:ext cx="441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301087-25BB-4A15-9CCC-F89ABDA63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4931823" y="662384"/>
            <a:ext cx="3607493" cy="330778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451DFC5-73AE-4718-A99E-FCD194DDC2ED}"/>
              </a:ext>
            </a:extLst>
          </p:cNvPr>
          <p:cNvCxnSpPr>
            <a:cxnSpLocks/>
          </p:cNvCxnSpPr>
          <p:nvPr/>
        </p:nvCxnSpPr>
        <p:spPr>
          <a:xfrm flipV="1">
            <a:off x="4689987" y="1401098"/>
            <a:ext cx="2138516" cy="9438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63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E0765EA4-C94E-48F3-AD3D-89646820BFA1}"/>
              </a:ext>
            </a:extLst>
          </p:cNvPr>
          <p:cNvSpPr/>
          <p:nvPr/>
        </p:nvSpPr>
        <p:spPr>
          <a:xfrm>
            <a:off x="432899" y="560180"/>
            <a:ext cx="11228997" cy="57092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085"/>
            <a:ext cx="1321703" cy="12680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1454" y="52348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dirty="0" err="1">
                <a:solidFill>
                  <a:srgbClr val="FFFF00"/>
                </a:solidFill>
                <a:latin typeface="Montserrat Alternates Black" panose="00000A00000000000000" pitchFamily="50" charset="0"/>
              </a:rPr>
              <a:t>Phế</a:t>
            </a:r>
            <a:r>
              <a:rPr lang="en-US" sz="4800" dirty="0">
                <a:solidFill>
                  <a:srgbClr val="FFFF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Montserrat Alternates Black" panose="00000A00000000000000" pitchFamily="50" charset="0"/>
              </a:rPr>
              <a:t>quản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81600" y="413343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FF00"/>
                </a:solidFill>
                <a:latin typeface="Montserrat Alternates Black" panose="00000A00000000000000" pitchFamily="50" charset="0"/>
              </a:rPr>
              <a:t>B. Khí quản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Phổi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4044" y="4157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Mũi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565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6650" y="37922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28048" y="49259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74292" y="1931229"/>
            <a:ext cx="441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301087-25BB-4A15-9CCC-F89ABDA63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4931823" y="662384"/>
            <a:ext cx="3607493" cy="330778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451DFC5-73AE-4718-A99E-FCD194DDC2ED}"/>
              </a:ext>
            </a:extLst>
          </p:cNvPr>
          <p:cNvCxnSpPr>
            <a:cxnSpLocks/>
          </p:cNvCxnSpPr>
          <p:nvPr/>
        </p:nvCxnSpPr>
        <p:spPr>
          <a:xfrm flipV="1">
            <a:off x="4689987" y="2182761"/>
            <a:ext cx="2271252" cy="16223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825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E0765EA4-C94E-48F3-AD3D-89646820BFA1}"/>
              </a:ext>
            </a:extLst>
          </p:cNvPr>
          <p:cNvSpPr/>
          <p:nvPr/>
        </p:nvSpPr>
        <p:spPr>
          <a:xfrm>
            <a:off x="432899" y="560180"/>
            <a:ext cx="11228997" cy="57092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085"/>
            <a:ext cx="1321703" cy="12680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67681" y="518236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4800" dirty="0" err="1">
                <a:solidFill>
                  <a:srgbClr val="FFFF00"/>
                </a:solidFill>
                <a:latin typeface="Montserrat Alternates Black" panose="00000A00000000000000" pitchFamily="50" charset="0"/>
              </a:rPr>
              <a:t>Phổi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6922" y="4144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FF00"/>
                </a:solidFill>
                <a:latin typeface="Montserrat Alternates Black" panose="00000A00000000000000" pitchFamily="50" charset="0"/>
              </a:rPr>
              <a:t>B. Khí quản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4044" y="4157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Mũi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565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52223" y="39100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94275" y="487348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74292" y="1931229"/>
            <a:ext cx="441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301087-25BB-4A15-9CCC-F89ABDA63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4931823" y="662384"/>
            <a:ext cx="3607493" cy="330778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451DFC5-73AE-4718-A99E-FCD194DDC2ED}"/>
              </a:ext>
            </a:extLst>
          </p:cNvPr>
          <p:cNvCxnSpPr>
            <a:cxnSpLocks/>
          </p:cNvCxnSpPr>
          <p:nvPr/>
        </p:nvCxnSpPr>
        <p:spPr>
          <a:xfrm>
            <a:off x="4689987" y="2344994"/>
            <a:ext cx="1179871" cy="9291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AAC07A14-F0F9-4FBE-B4EC-379CB3E81782}"/>
              </a:ext>
            </a:extLst>
          </p:cNvPr>
          <p:cNvCxnSpPr>
            <a:cxnSpLocks/>
          </p:cNvCxnSpPr>
          <p:nvPr/>
        </p:nvCxnSpPr>
        <p:spPr>
          <a:xfrm>
            <a:off x="4689987" y="2303136"/>
            <a:ext cx="2547773" cy="81258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141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272336"/>
            <a:ext cx="12192000" cy="1907786"/>
          </a:xfrm>
          <a:prstGeom prst="rect">
            <a:avLst/>
          </a:prstGeom>
          <a:solidFill>
            <a:srgbClr val="87C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6" y="0"/>
            <a:ext cx="6290738" cy="6290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40AF8B-2E71-44F9-82CE-20606F37F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155" y="3429000"/>
            <a:ext cx="624284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83D858BA-A4F7-46DD-973D-0FE8E137C264}"/>
              </a:ext>
            </a:extLst>
          </p:cNvPr>
          <p:cNvGrpSpPr/>
          <p:nvPr/>
        </p:nvGrpSpPr>
        <p:grpSpPr>
          <a:xfrm>
            <a:off x="0" y="322"/>
            <a:ext cx="12192000" cy="6857355"/>
            <a:chOff x="0" y="322"/>
            <a:chExt cx="12192000" cy="6857355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12934CC4-05F3-4EA8-985A-D34F192F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3F721C9C-9975-4A81-9108-5EDC6F24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5669"/>
              <a:ext cx="12192000" cy="496300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EC234ED-91B2-4991-B123-06FB322C9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72354"/>
              <a:ext cx="7470913" cy="2494104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396C6EC-649A-4B71-9E09-FB266987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9" y="2281928"/>
            <a:ext cx="7510821" cy="40167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840A3ED-26FC-4715-B6C8-ACB6DDE7C2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45" y="-623514"/>
            <a:ext cx="5248744" cy="61453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7F2F9C8-F138-46D7-BFCB-485E1411F6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0321"/>
            <a:ext cx="12192000" cy="266345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E738C6B4-266C-4DF8-94B0-C114FC8D2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6048057" y="368978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888B75-6452-4554-80A3-DF6C29AE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403" y="-227772"/>
            <a:ext cx="7901101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50742 -0.008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36261" y="0"/>
            <a:ext cx="1638904" cy="2301073"/>
            <a:chOff x="-7938" y="-109538"/>
            <a:chExt cx="2284414" cy="3605214"/>
          </a:xfrm>
        </p:grpSpPr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100013" cy="117476"/>
              <a:chOff x="1884363" y="50800"/>
              <a:chExt cx="100013" cy="117476"/>
            </a:xfrm>
          </p:grpSpPr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859" y="5278771"/>
            <a:ext cx="2656457" cy="1770971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3234708" y="181258"/>
            <a:ext cx="583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Cùng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thể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dục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nhé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2" name="任意多边形 181"/>
          <p:cNvSpPr/>
          <p:nvPr/>
        </p:nvSpPr>
        <p:spPr>
          <a:xfrm>
            <a:off x="2864559" y="234902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8901706" y="215176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6" name="PA_库_组合 94">
            <a:extLst>
              <a:ext uri="{FF2B5EF4-FFF2-40B4-BE49-F238E27FC236}">
                <a16:creationId xmlns="" xmlns:a16="http://schemas.microsoft.com/office/drawing/2014/main" id="{B4681030-500B-4B9E-973C-B6A036ED3FD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567336" y="886330"/>
            <a:ext cx="9536093" cy="5896308"/>
            <a:chOff x="3352257" y="8272093"/>
            <a:chExt cx="2816087" cy="2217556"/>
          </a:xfrm>
        </p:grpSpPr>
        <p:sp>
          <p:nvSpPr>
            <p:cNvPr id="77" name="任意多边形 95">
              <a:extLst>
                <a:ext uri="{FF2B5EF4-FFF2-40B4-BE49-F238E27FC236}">
                  <a16:creationId xmlns="" xmlns:a16="http://schemas.microsoft.com/office/drawing/2014/main" id="{B7C62BC9-314C-4DEA-84A0-226DDBB1D359}"/>
                </a:ext>
              </a:extLst>
            </p:cNvPr>
            <p:cNvSpPr/>
            <p:nvPr/>
          </p:nvSpPr>
          <p:spPr>
            <a:xfrm>
              <a:off x="4082698" y="10129729"/>
              <a:ext cx="1541208" cy="359920"/>
            </a:xfrm>
            <a:custGeom>
              <a:avLst/>
              <a:gdLst>
                <a:gd name="connsiteX0" fmla="*/ 432707 w 1484704"/>
                <a:gd name="connsiteY0" fmla="*/ 30822 h 360364"/>
                <a:gd name="connsiteX1" fmla="*/ 432707 w 1484704"/>
                <a:gd name="connsiteY1" fmla="*/ 174661 h 360364"/>
                <a:gd name="connsiteX2" fmla="*/ 145031 w 1484704"/>
                <a:gd name="connsiteY2" fmla="*/ 195209 h 360364"/>
                <a:gd name="connsiteX3" fmla="*/ 93660 w 1484704"/>
                <a:gd name="connsiteY3" fmla="*/ 349321 h 360364"/>
                <a:gd name="connsiteX4" fmla="*/ 1419027 w 1484704"/>
                <a:gd name="connsiteY4" fmla="*/ 328773 h 360364"/>
                <a:gd name="connsiteX5" fmla="*/ 1244366 w 1484704"/>
                <a:gd name="connsiteY5" fmla="*/ 174661 h 360364"/>
                <a:gd name="connsiteX6" fmla="*/ 905319 w 1484704"/>
                <a:gd name="connsiteY6" fmla="*/ 174661 h 360364"/>
                <a:gd name="connsiteX7" fmla="*/ 853948 w 1484704"/>
                <a:gd name="connsiteY7" fmla="*/ 41097 h 360364"/>
                <a:gd name="connsiteX8" fmla="*/ 473804 w 1484704"/>
                <a:gd name="connsiteY8" fmla="*/ 0 h 360364"/>
                <a:gd name="connsiteX0" fmla="*/ 432707 w 1488230"/>
                <a:gd name="connsiteY0" fmla="*/ 30822 h 360364"/>
                <a:gd name="connsiteX1" fmla="*/ 432707 w 1488230"/>
                <a:gd name="connsiteY1" fmla="*/ 174661 h 360364"/>
                <a:gd name="connsiteX2" fmla="*/ 145031 w 1488230"/>
                <a:gd name="connsiteY2" fmla="*/ 195209 h 360364"/>
                <a:gd name="connsiteX3" fmla="*/ 93660 w 1488230"/>
                <a:gd name="connsiteY3" fmla="*/ 349321 h 360364"/>
                <a:gd name="connsiteX4" fmla="*/ 1419027 w 1488230"/>
                <a:gd name="connsiteY4" fmla="*/ 328773 h 360364"/>
                <a:gd name="connsiteX5" fmla="*/ 1244366 w 1488230"/>
                <a:gd name="connsiteY5" fmla="*/ 174661 h 360364"/>
                <a:gd name="connsiteX6" fmla="*/ 905319 w 1488230"/>
                <a:gd name="connsiteY6" fmla="*/ 174661 h 360364"/>
                <a:gd name="connsiteX7" fmla="*/ 853948 w 1488230"/>
                <a:gd name="connsiteY7" fmla="*/ 41097 h 360364"/>
                <a:gd name="connsiteX8" fmla="*/ 473804 w 1488230"/>
                <a:gd name="connsiteY8" fmla="*/ 0 h 360364"/>
                <a:gd name="connsiteX0" fmla="*/ 448705 w 1504228"/>
                <a:gd name="connsiteY0" fmla="*/ 30822 h 360364"/>
                <a:gd name="connsiteX1" fmla="*/ 448705 w 1504228"/>
                <a:gd name="connsiteY1" fmla="*/ 174661 h 360364"/>
                <a:gd name="connsiteX2" fmla="*/ 115616 w 1504228"/>
                <a:gd name="connsiteY2" fmla="*/ 195209 h 360364"/>
                <a:gd name="connsiteX3" fmla="*/ 109658 w 1504228"/>
                <a:gd name="connsiteY3" fmla="*/ 349321 h 360364"/>
                <a:gd name="connsiteX4" fmla="*/ 1435025 w 1504228"/>
                <a:gd name="connsiteY4" fmla="*/ 328773 h 360364"/>
                <a:gd name="connsiteX5" fmla="*/ 1260364 w 1504228"/>
                <a:gd name="connsiteY5" fmla="*/ 174661 h 360364"/>
                <a:gd name="connsiteX6" fmla="*/ 921317 w 1504228"/>
                <a:gd name="connsiteY6" fmla="*/ 174661 h 360364"/>
                <a:gd name="connsiteX7" fmla="*/ 869946 w 1504228"/>
                <a:gd name="connsiteY7" fmla="*/ 41097 h 360364"/>
                <a:gd name="connsiteX8" fmla="*/ 489802 w 1504228"/>
                <a:gd name="connsiteY8" fmla="*/ 0 h 360364"/>
                <a:gd name="connsiteX0" fmla="*/ 456558 w 1512081"/>
                <a:gd name="connsiteY0" fmla="*/ 30822 h 360364"/>
                <a:gd name="connsiteX1" fmla="*/ 456558 w 1512081"/>
                <a:gd name="connsiteY1" fmla="*/ 174661 h 360364"/>
                <a:gd name="connsiteX2" fmla="*/ 123469 w 1512081"/>
                <a:gd name="connsiteY2" fmla="*/ 195209 h 360364"/>
                <a:gd name="connsiteX3" fmla="*/ 117511 w 1512081"/>
                <a:gd name="connsiteY3" fmla="*/ 349321 h 360364"/>
                <a:gd name="connsiteX4" fmla="*/ 1442878 w 1512081"/>
                <a:gd name="connsiteY4" fmla="*/ 328773 h 360364"/>
                <a:gd name="connsiteX5" fmla="*/ 1268217 w 1512081"/>
                <a:gd name="connsiteY5" fmla="*/ 174661 h 360364"/>
                <a:gd name="connsiteX6" fmla="*/ 929170 w 1512081"/>
                <a:gd name="connsiteY6" fmla="*/ 174661 h 360364"/>
                <a:gd name="connsiteX7" fmla="*/ 877799 w 1512081"/>
                <a:gd name="connsiteY7" fmla="*/ 41097 h 360364"/>
                <a:gd name="connsiteX8" fmla="*/ 497655 w 1512081"/>
                <a:gd name="connsiteY8" fmla="*/ 0 h 360364"/>
                <a:gd name="connsiteX0" fmla="*/ 460127 w 1515650"/>
                <a:gd name="connsiteY0" fmla="*/ 30822 h 360364"/>
                <a:gd name="connsiteX1" fmla="*/ 460127 w 1515650"/>
                <a:gd name="connsiteY1" fmla="*/ 174661 h 360364"/>
                <a:gd name="connsiteX2" fmla="*/ 127038 w 1515650"/>
                <a:gd name="connsiteY2" fmla="*/ 195209 h 360364"/>
                <a:gd name="connsiteX3" fmla="*/ 121080 w 1515650"/>
                <a:gd name="connsiteY3" fmla="*/ 349321 h 360364"/>
                <a:gd name="connsiteX4" fmla="*/ 1446447 w 1515650"/>
                <a:gd name="connsiteY4" fmla="*/ 328773 h 360364"/>
                <a:gd name="connsiteX5" fmla="*/ 1271786 w 1515650"/>
                <a:gd name="connsiteY5" fmla="*/ 174661 h 360364"/>
                <a:gd name="connsiteX6" fmla="*/ 932739 w 1515650"/>
                <a:gd name="connsiteY6" fmla="*/ 174661 h 360364"/>
                <a:gd name="connsiteX7" fmla="*/ 881368 w 1515650"/>
                <a:gd name="connsiteY7" fmla="*/ 41097 h 360364"/>
                <a:gd name="connsiteX8" fmla="*/ 501224 w 1515650"/>
                <a:gd name="connsiteY8" fmla="*/ 0 h 360364"/>
                <a:gd name="connsiteX0" fmla="*/ 460127 w 1541207"/>
                <a:gd name="connsiteY0" fmla="*/ 30822 h 359920"/>
                <a:gd name="connsiteX1" fmla="*/ 460127 w 1541207"/>
                <a:gd name="connsiteY1" fmla="*/ 174661 h 359920"/>
                <a:gd name="connsiteX2" fmla="*/ 127038 w 1541207"/>
                <a:gd name="connsiteY2" fmla="*/ 195209 h 359920"/>
                <a:gd name="connsiteX3" fmla="*/ 121080 w 1541207"/>
                <a:gd name="connsiteY3" fmla="*/ 349321 h 359920"/>
                <a:gd name="connsiteX4" fmla="*/ 1446447 w 1541207"/>
                <a:gd name="connsiteY4" fmla="*/ 328773 h 359920"/>
                <a:gd name="connsiteX5" fmla="*/ 1362610 w 1541207"/>
                <a:gd name="connsiteY5" fmla="*/ 186428 h 359920"/>
                <a:gd name="connsiteX6" fmla="*/ 932739 w 1541207"/>
                <a:gd name="connsiteY6" fmla="*/ 174661 h 359920"/>
                <a:gd name="connsiteX7" fmla="*/ 881368 w 1541207"/>
                <a:gd name="connsiteY7" fmla="*/ 41097 h 359920"/>
                <a:gd name="connsiteX8" fmla="*/ 501224 w 1541207"/>
                <a:gd name="connsiteY8" fmla="*/ 0 h 35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1207" h="359920">
                  <a:moveTo>
                    <a:pt x="460127" y="30822"/>
                  </a:moveTo>
                  <a:cubicBezTo>
                    <a:pt x="484100" y="89042"/>
                    <a:pt x="515642" y="147263"/>
                    <a:pt x="460127" y="174661"/>
                  </a:cubicBezTo>
                  <a:cubicBezTo>
                    <a:pt x="404612" y="202059"/>
                    <a:pt x="224829" y="181787"/>
                    <a:pt x="127038" y="195209"/>
                  </a:cubicBezTo>
                  <a:cubicBezTo>
                    <a:pt x="29247" y="208631"/>
                    <a:pt x="-98822" y="327060"/>
                    <a:pt x="121080" y="349321"/>
                  </a:cubicBezTo>
                  <a:cubicBezTo>
                    <a:pt x="340982" y="371582"/>
                    <a:pt x="1239525" y="355922"/>
                    <a:pt x="1446447" y="328773"/>
                  </a:cubicBezTo>
                  <a:cubicBezTo>
                    <a:pt x="1653369" y="301624"/>
                    <a:pt x="1472997" y="204269"/>
                    <a:pt x="1362610" y="186428"/>
                  </a:cubicBezTo>
                  <a:cubicBezTo>
                    <a:pt x="1252223" y="168587"/>
                    <a:pt x="1012946" y="198883"/>
                    <a:pt x="932739" y="174661"/>
                  </a:cubicBezTo>
                  <a:cubicBezTo>
                    <a:pt x="852532" y="150439"/>
                    <a:pt x="953287" y="70207"/>
                    <a:pt x="881368" y="41097"/>
                  </a:cubicBezTo>
                  <a:cubicBezTo>
                    <a:pt x="809449" y="11987"/>
                    <a:pt x="655336" y="5993"/>
                    <a:pt x="501224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96">
              <a:extLst>
                <a:ext uri="{FF2B5EF4-FFF2-40B4-BE49-F238E27FC236}">
                  <a16:creationId xmlns="" xmlns:a16="http://schemas.microsoft.com/office/drawing/2014/main" id="{F94C91AE-985C-46EF-953A-E5EC15C3942B}"/>
                </a:ext>
              </a:extLst>
            </p:cNvPr>
            <p:cNvSpPr/>
            <p:nvPr/>
          </p:nvSpPr>
          <p:spPr>
            <a:xfrm>
              <a:off x="3352257" y="8272093"/>
              <a:ext cx="2816087" cy="1897406"/>
            </a:xfrm>
            <a:custGeom>
              <a:avLst/>
              <a:gdLst>
                <a:gd name="connsiteX0" fmla="*/ 1707880 w 2861827"/>
                <a:gd name="connsiteY0" fmla="*/ 281295 h 1930288"/>
                <a:gd name="connsiteX1" fmla="*/ 215615 w 2861827"/>
                <a:gd name="connsiteY1" fmla="*/ 339692 h 1930288"/>
                <a:gd name="connsiteX2" fmla="*/ 232000 w 2861827"/>
                <a:gd name="connsiteY2" fmla="*/ 394107 h 1930288"/>
                <a:gd name="connsiteX3" fmla="*/ 215615 w 2861827"/>
                <a:gd name="connsiteY3" fmla="*/ 1373568 h 1930288"/>
                <a:gd name="connsiteX4" fmla="*/ 649803 w 2861827"/>
                <a:gd name="connsiteY4" fmla="*/ 1618433 h 1930288"/>
                <a:gd name="connsiteX5" fmla="*/ 1976943 w 2861827"/>
                <a:gd name="connsiteY5" fmla="*/ 1632037 h 1930288"/>
                <a:gd name="connsiteX6" fmla="*/ 2632321 w 2861827"/>
                <a:gd name="connsiteY6" fmla="*/ 1489914 h 1930288"/>
                <a:gd name="connsiteX7" fmla="*/ 2571218 w 2861827"/>
                <a:gd name="connsiteY7" fmla="*/ 336220 h 1930288"/>
                <a:gd name="connsiteX8" fmla="*/ 1707880 w 2861827"/>
                <a:gd name="connsiteY8" fmla="*/ 281295 h 1930288"/>
                <a:gd name="connsiteX9" fmla="*/ 1615991 w 2861827"/>
                <a:gd name="connsiteY9" fmla="*/ 30 h 1930288"/>
                <a:gd name="connsiteX10" fmla="*/ 2608370 w 2861827"/>
                <a:gd name="connsiteY10" fmla="*/ 112138 h 1930288"/>
                <a:gd name="connsiteX11" fmla="*/ 2795281 w 2861827"/>
                <a:gd name="connsiteY11" fmla="*/ 1556567 h 1930288"/>
                <a:gd name="connsiteX12" fmla="*/ 2047637 w 2861827"/>
                <a:gd name="connsiteY12" fmla="*/ 1896433 h 1930288"/>
                <a:gd name="connsiteX13" fmla="*/ 533661 w 2861827"/>
                <a:gd name="connsiteY13" fmla="*/ 1877551 h 1930288"/>
                <a:gd name="connsiteX14" fmla="*/ 38348 w 2861827"/>
                <a:gd name="connsiteY14" fmla="*/ 1537686 h 1930288"/>
                <a:gd name="connsiteX15" fmla="*/ 57038 w 2861827"/>
                <a:gd name="connsiteY15" fmla="*/ 178223 h 1930288"/>
                <a:gd name="connsiteX16" fmla="*/ 38347 w 2861827"/>
                <a:gd name="connsiteY16" fmla="*/ 102697 h 1930288"/>
                <a:gd name="connsiteX17" fmla="*/ 1615991 w 2861827"/>
                <a:gd name="connsiteY17" fmla="*/ 30 h 1930288"/>
                <a:gd name="connsiteX0" fmla="*/ 1718242 w 2872189"/>
                <a:gd name="connsiteY0" fmla="*/ 281295 h 1930288"/>
                <a:gd name="connsiteX1" fmla="*/ 225977 w 2872189"/>
                <a:gd name="connsiteY1" fmla="*/ 339692 h 1930288"/>
                <a:gd name="connsiteX2" fmla="*/ 242362 w 2872189"/>
                <a:gd name="connsiteY2" fmla="*/ 394107 h 1930288"/>
                <a:gd name="connsiteX3" fmla="*/ 225977 w 2872189"/>
                <a:gd name="connsiteY3" fmla="*/ 1373568 h 1930288"/>
                <a:gd name="connsiteX4" fmla="*/ 660165 w 2872189"/>
                <a:gd name="connsiteY4" fmla="*/ 1618433 h 1930288"/>
                <a:gd name="connsiteX5" fmla="*/ 1987305 w 2872189"/>
                <a:gd name="connsiteY5" fmla="*/ 1632037 h 1930288"/>
                <a:gd name="connsiteX6" fmla="*/ 2642683 w 2872189"/>
                <a:gd name="connsiteY6" fmla="*/ 1489914 h 1930288"/>
                <a:gd name="connsiteX7" fmla="*/ 2581580 w 2872189"/>
                <a:gd name="connsiteY7" fmla="*/ 336220 h 1930288"/>
                <a:gd name="connsiteX8" fmla="*/ 1718242 w 2872189"/>
                <a:gd name="connsiteY8" fmla="*/ 281295 h 1930288"/>
                <a:gd name="connsiteX9" fmla="*/ 1626353 w 2872189"/>
                <a:gd name="connsiteY9" fmla="*/ 30 h 1930288"/>
                <a:gd name="connsiteX10" fmla="*/ 2618732 w 2872189"/>
                <a:gd name="connsiteY10" fmla="*/ 112138 h 1930288"/>
                <a:gd name="connsiteX11" fmla="*/ 2805643 w 2872189"/>
                <a:gd name="connsiteY11" fmla="*/ 1556567 h 1930288"/>
                <a:gd name="connsiteX12" fmla="*/ 2057999 w 2872189"/>
                <a:gd name="connsiteY12" fmla="*/ 1896433 h 1930288"/>
                <a:gd name="connsiteX13" fmla="*/ 544023 w 2872189"/>
                <a:gd name="connsiteY13" fmla="*/ 1877551 h 1930288"/>
                <a:gd name="connsiteX14" fmla="*/ 48710 w 2872189"/>
                <a:gd name="connsiteY14" fmla="*/ 1537686 h 1930288"/>
                <a:gd name="connsiteX15" fmla="*/ 42200 w 2872189"/>
                <a:gd name="connsiteY15" fmla="*/ 182213 h 1930288"/>
                <a:gd name="connsiteX16" fmla="*/ 48709 w 2872189"/>
                <a:gd name="connsiteY16" fmla="*/ 102697 h 1930288"/>
                <a:gd name="connsiteX17" fmla="*/ 1626353 w 2872189"/>
                <a:gd name="connsiteY17" fmla="*/ 30 h 1930288"/>
                <a:gd name="connsiteX0" fmla="*/ 1718242 w 2872189"/>
                <a:gd name="connsiteY0" fmla="*/ 281295 h 1930288"/>
                <a:gd name="connsiteX1" fmla="*/ 225977 w 2872189"/>
                <a:gd name="connsiteY1" fmla="*/ 339692 h 1930288"/>
                <a:gd name="connsiteX2" fmla="*/ 242362 w 2872189"/>
                <a:gd name="connsiteY2" fmla="*/ 394107 h 1930288"/>
                <a:gd name="connsiteX3" fmla="*/ 225977 w 2872189"/>
                <a:gd name="connsiteY3" fmla="*/ 1373568 h 1930288"/>
                <a:gd name="connsiteX4" fmla="*/ 660165 w 2872189"/>
                <a:gd name="connsiteY4" fmla="*/ 1618433 h 1930288"/>
                <a:gd name="connsiteX5" fmla="*/ 1987305 w 2872189"/>
                <a:gd name="connsiteY5" fmla="*/ 1632037 h 1930288"/>
                <a:gd name="connsiteX6" fmla="*/ 2642683 w 2872189"/>
                <a:gd name="connsiteY6" fmla="*/ 1489914 h 1930288"/>
                <a:gd name="connsiteX7" fmla="*/ 2581580 w 2872189"/>
                <a:gd name="connsiteY7" fmla="*/ 336220 h 1930288"/>
                <a:gd name="connsiteX8" fmla="*/ 1718242 w 2872189"/>
                <a:gd name="connsiteY8" fmla="*/ 281295 h 1930288"/>
                <a:gd name="connsiteX9" fmla="*/ 1626353 w 2872189"/>
                <a:gd name="connsiteY9" fmla="*/ 30 h 1930288"/>
                <a:gd name="connsiteX10" fmla="*/ 2618732 w 2872189"/>
                <a:gd name="connsiteY10" fmla="*/ 112138 h 1930288"/>
                <a:gd name="connsiteX11" fmla="*/ 2805643 w 2872189"/>
                <a:gd name="connsiteY11" fmla="*/ 1556567 h 1930288"/>
                <a:gd name="connsiteX12" fmla="*/ 2057999 w 2872189"/>
                <a:gd name="connsiteY12" fmla="*/ 1896433 h 1930288"/>
                <a:gd name="connsiteX13" fmla="*/ 544023 w 2872189"/>
                <a:gd name="connsiteY13" fmla="*/ 1877551 h 1930288"/>
                <a:gd name="connsiteX14" fmla="*/ 48710 w 2872189"/>
                <a:gd name="connsiteY14" fmla="*/ 1537686 h 1930288"/>
                <a:gd name="connsiteX15" fmla="*/ 42200 w 2872189"/>
                <a:gd name="connsiteY15" fmla="*/ 182213 h 1930288"/>
                <a:gd name="connsiteX16" fmla="*/ 48709 w 2872189"/>
                <a:gd name="connsiteY16" fmla="*/ 102697 h 1930288"/>
                <a:gd name="connsiteX17" fmla="*/ 1626353 w 2872189"/>
                <a:gd name="connsiteY17" fmla="*/ 30 h 1930288"/>
                <a:gd name="connsiteX0" fmla="*/ 1716326 w 2870273"/>
                <a:gd name="connsiteY0" fmla="*/ 281295 h 1930288"/>
                <a:gd name="connsiteX1" fmla="*/ 224061 w 2870273"/>
                <a:gd name="connsiteY1" fmla="*/ 339692 h 1930288"/>
                <a:gd name="connsiteX2" fmla="*/ 240446 w 2870273"/>
                <a:gd name="connsiteY2" fmla="*/ 394107 h 1930288"/>
                <a:gd name="connsiteX3" fmla="*/ 224061 w 2870273"/>
                <a:gd name="connsiteY3" fmla="*/ 1373568 h 1930288"/>
                <a:gd name="connsiteX4" fmla="*/ 658249 w 2870273"/>
                <a:gd name="connsiteY4" fmla="*/ 1618433 h 1930288"/>
                <a:gd name="connsiteX5" fmla="*/ 1985389 w 2870273"/>
                <a:gd name="connsiteY5" fmla="*/ 1632037 h 1930288"/>
                <a:gd name="connsiteX6" fmla="*/ 2640767 w 2870273"/>
                <a:gd name="connsiteY6" fmla="*/ 1489914 h 1930288"/>
                <a:gd name="connsiteX7" fmla="*/ 2579664 w 2870273"/>
                <a:gd name="connsiteY7" fmla="*/ 336220 h 1930288"/>
                <a:gd name="connsiteX8" fmla="*/ 1716326 w 2870273"/>
                <a:gd name="connsiteY8" fmla="*/ 281295 h 1930288"/>
                <a:gd name="connsiteX9" fmla="*/ 1624437 w 2870273"/>
                <a:gd name="connsiteY9" fmla="*/ 30 h 1930288"/>
                <a:gd name="connsiteX10" fmla="*/ 2616816 w 2870273"/>
                <a:gd name="connsiteY10" fmla="*/ 112138 h 1930288"/>
                <a:gd name="connsiteX11" fmla="*/ 2803727 w 2870273"/>
                <a:gd name="connsiteY11" fmla="*/ 1556567 h 1930288"/>
                <a:gd name="connsiteX12" fmla="*/ 2056083 w 2870273"/>
                <a:gd name="connsiteY12" fmla="*/ 1896433 h 1930288"/>
                <a:gd name="connsiteX13" fmla="*/ 542107 w 2870273"/>
                <a:gd name="connsiteY13" fmla="*/ 1877551 h 1930288"/>
                <a:gd name="connsiteX14" fmla="*/ 46794 w 2870273"/>
                <a:gd name="connsiteY14" fmla="*/ 1537686 h 1930288"/>
                <a:gd name="connsiteX15" fmla="*/ 44484 w 2870273"/>
                <a:gd name="connsiteY15" fmla="*/ 226103 h 1930288"/>
                <a:gd name="connsiteX16" fmla="*/ 46793 w 2870273"/>
                <a:gd name="connsiteY16" fmla="*/ 102697 h 1930288"/>
                <a:gd name="connsiteX17" fmla="*/ 1624437 w 2870273"/>
                <a:gd name="connsiteY17" fmla="*/ 30 h 1930288"/>
                <a:gd name="connsiteX0" fmla="*/ 1716326 w 2870273"/>
                <a:gd name="connsiteY0" fmla="*/ 281295 h 1930288"/>
                <a:gd name="connsiteX1" fmla="*/ 224061 w 2870273"/>
                <a:gd name="connsiteY1" fmla="*/ 339692 h 1930288"/>
                <a:gd name="connsiteX2" fmla="*/ 240446 w 2870273"/>
                <a:gd name="connsiteY2" fmla="*/ 394107 h 1930288"/>
                <a:gd name="connsiteX3" fmla="*/ 224061 w 2870273"/>
                <a:gd name="connsiteY3" fmla="*/ 1373568 h 1930288"/>
                <a:gd name="connsiteX4" fmla="*/ 658249 w 2870273"/>
                <a:gd name="connsiteY4" fmla="*/ 1618433 h 1930288"/>
                <a:gd name="connsiteX5" fmla="*/ 1985389 w 2870273"/>
                <a:gd name="connsiteY5" fmla="*/ 1632037 h 1930288"/>
                <a:gd name="connsiteX6" fmla="*/ 2640767 w 2870273"/>
                <a:gd name="connsiteY6" fmla="*/ 1489914 h 1930288"/>
                <a:gd name="connsiteX7" fmla="*/ 2579664 w 2870273"/>
                <a:gd name="connsiteY7" fmla="*/ 336220 h 1930288"/>
                <a:gd name="connsiteX8" fmla="*/ 1716326 w 2870273"/>
                <a:gd name="connsiteY8" fmla="*/ 281295 h 1930288"/>
                <a:gd name="connsiteX9" fmla="*/ 1624437 w 2870273"/>
                <a:gd name="connsiteY9" fmla="*/ 30 h 1930288"/>
                <a:gd name="connsiteX10" fmla="*/ 2616816 w 2870273"/>
                <a:gd name="connsiteY10" fmla="*/ 112138 h 1930288"/>
                <a:gd name="connsiteX11" fmla="*/ 2803727 w 2870273"/>
                <a:gd name="connsiteY11" fmla="*/ 1556567 h 1930288"/>
                <a:gd name="connsiteX12" fmla="*/ 2056083 w 2870273"/>
                <a:gd name="connsiteY12" fmla="*/ 1896433 h 1930288"/>
                <a:gd name="connsiteX13" fmla="*/ 542107 w 2870273"/>
                <a:gd name="connsiteY13" fmla="*/ 1877551 h 1930288"/>
                <a:gd name="connsiteX14" fmla="*/ 46794 w 2870273"/>
                <a:gd name="connsiteY14" fmla="*/ 1537686 h 1930288"/>
                <a:gd name="connsiteX15" fmla="*/ 44484 w 2870273"/>
                <a:gd name="connsiteY15" fmla="*/ 226103 h 1930288"/>
                <a:gd name="connsiteX16" fmla="*/ 46793 w 2870273"/>
                <a:gd name="connsiteY16" fmla="*/ 102697 h 1930288"/>
                <a:gd name="connsiteX17" fmla="*/ 1624437 w 2870273"/>
                <a:gd name="connsiteY17" fmla="*/ 30 h 1930288"/>
                <a:gd name="connsiteX0" fmla="*/ 1716326 w 2870273"/>
                <a:gd name="connsiteY0" fmla="*/ 281295 h 1930288"/>
                <a:gd name="connsiteX1" fmla="*/ 224061 w 2870273"/>
                <a:gd name="connsiteY1" fmla="*/ 339692 h 1930288"/>
                <a:gd name="connsiteX2" fmla="*/ 240446 w 2870273"/>
                <a:gd name="connsiteY2" fmla="*/ 394107 h 1930288"/>
                <a:gd name="connsiteX3" fmla="*/ 224061 w 2870273"/>
                <a:gd name="connsiteY3" fmla="*/ 1373568 h 1930288"/>
                <a:gd name="connsiteX4" fmla="*/ 658249 w 2870273"/>
                <a:gd name="connsiteY4" fmla="*/ 1618433 h 1930288"/>
                <a:gd name="connsiteX5" fmla="*/ 1985389 w 2870273"/>
                <a:gd name="connsiteY5" fmla="*/ 1632037 h 1930288"/>
                <a:gd name="connsiteX6" fmla="*/ 2640767 w 2870273"/>
                <a:gd name="connsiteY6" fmla="*/ 1489914 h 1930288"/>
                <a:gd name="connsiteX7" fmla="*/ 2579664 w 2870273"/>
                <a:gd name="connsiteY7" fmla="*/ 336220 h 1930288"/>
                <a:gd name="connsiteX8" fmla="*/ 1716326 w 2870273"/>
                <a:gd name="connsiteY8" fmla="*/ 281295 h 1930288"/>
                <a:gd name="connsiteX9" fmla="*/ 1624437 w 2870273"/>
                <a:gd name="connsiteY9" fmla="*/ 30 h 1930288"/>
                <a:gd name="connsiteX10" fmla="*/ 2616816 w 2870273"/>
                <a:gd name="connsiteY10" fmla="*/ 112138 h 1930288"/>
                <a:gd name="connsiteX11" fmla="*/ 2803727 w 2870273"/>
                <a:gd name="connsiteY11" fmla="*/ 1556567 h 1930288"/>
                <a:gd name="connsiteX12" fmla="*/ 2056083 w 2870273"/>
                <a:gd name="connsiteY12" fmla="*/ 1896433 h 1930288"/>
                <a:gd name="connsiteX13" fmla="*/ 542107 w 2870273"/>
                <a:gd name="connsiteY13" fmla="*/ 1877551 h 1930288"/>
                <a:gd name="connsiteX14" fmla="*/ 46794 w 2870273"/>
                <a:gd name="connsiteY14" fmla="*/ 1537686 h 1930288"/>
                <a:gd name="connsiteX15" fmla="*/ 44484 w 2870273"/>
                <a:gd name="connsiteY15" fmla="*/ 226103 h 1930288"/>
                <a:gd name="connsiteX16" fmla="*/ 46793 w 2870273"/>
                <a:gd name="connsiteY16" fmla="*/ 102697 h 1930288"/>
                <a:gd name="connsiteX17" fmla="*/ 1624437 w 2870273"/>
                <a:gd name="connsiteY17" fmla="*/ 30 h 1930288"/>
                <a:gd name="connsiteX0" fmla="*/ 1718242 w 2872189"/>
                <a:gd name="connsiteY0" fmla="*/ 281295 h 1930288"/>
                <a:gd name="connsiteX1" fmla="*/ 225977 w 2872189"/>
                <a:gd name="connsiteY1" fmla="*/ 339692 h 1930288"/>
                <a:gd name="connsiteX2" fmla="*/ 242362 w 2872189"/>
                <a:gd name="connsiteY2" fmla="*/ 394107 h 1930288"/>
                <a:gd name="connsiteX3" fmla="*/ 225977 w 2872189"/>
                <a:gd name="connsiteY3" fmla="*/ 1373568 h 1930288"/>
                <a:gd name="connsiteX4" fmla="*/ 660165 w 2872189"/>
                <a:gd name="connsiteY4" fmla="*/ 1618433 h 1930288"/>
                <a:gd name="connsiteX5" fmla="*/ 1987305 w 2872189"/>
                <a:gd name="connsiteY5" fmla="*/ 1632037 h 1930288"/>
                <a:gd name="connsiteX6" fmla="*/ 2642683 w 2872189"/>
                <a:gd name="connsiteY6" fmla="*/ 1489914 h 1930288"/>
                <a:gd name="connsiteX7" fmla="*/ 2581580 w 2872189"/>
                <a:gd name="connsiteY7" fmla="*/ 336220 h 1930288"/>
                <a:gd name="connsiteX8" fmla="*/ 1718242 w 2872189"/>
                <a:gd name="connsiteY8" fmla="*/ 281295 h 1930288"/>
                <a:gd name="connsiteX9" fmla="*/ 1626353 w 2872189"/>
                <a:gd name="connsiteY9" fmla="*/ 30 h 1930288"/>
                <a:gd name="connsiteX10" fmla="*/ 2618732 w 2872189"/>
                <a:gd name="connsiteY10" fmla="*/ 112138 h 1930288"/>
                <a:gd name="connsiteX11" fmla="*/ 2805643 w 2872189"/>
                <a:gd name="connsiteY11" fmla="*/ 1556567 h 1930288"/>
                <a:gd name="connsiteX12" fmla="*/ 2057999 w 2872189"/>
                <a:gd name="connsiteY12" fmla="*/ 1896433 h 1930288"/>
                <a:gd name="connsiteX13" fmla="*/ 544023 w 2872189"/>
                <a:gd name="connsiteY13" fmla="*/ 1877551 h 1930288"/>
                <a:gd name="connsiteX14" fmla="*/ 48710 w 2872189"/>
                <a:gd name="connsiteY14" fmla="*/ 1537686 h 1930288"/>
                <a:gd name="connsiteX15" fmla="*/ 42200 w 2872189"/>
                <a:gd name="connsiteY15" fmla="*/ 277972 h 1930288"/>
                <a:gd name="connsiteX16" fmla="*/ 48709 w 2872189"/>
                <a:gd name="connsiteY16" fmla="*/ 102697 h 1930288"/>
                <a:gd name="connsiteX17" fmla="*/ 1626353 w 2872189"/>
                <a:gd name="connsiteY17" fmla="*/ 30 h 1930288"/>
                <a:gd name="connsiteX0" fmla="*/ 1710944 w 2864891"/>
                <a:gd name="connsiteY0" fmla="*/ 281295 h 1930288"/>
                <a:gd name="connsiteX1" fmla="*/ 218679 w 2864891"/>
                <a:gd name="connsiteY1" fmla="*/ 339692 h 1930288"/>
                <a:gd name="connsiteX2" fmla="*/ 235064 w 2864891"/>
                <a:gd name="connsiteY2" fmla="*/ 394107 h 1930288"/>
                <a:gd name="connsiteX3" fmla="*/ 218679 w 2864891"/>
                <a:gd name="connsiteY3" fmla="*/ 1373568 h 1930288"/>
                <a:gd name="connsiteX4" fmla="*/ 652867 w 2864891"/>
                <a:gd name="connsiteY4" fmla="*/ 1618433 h 1930288"/>
                <a:gd name="connsiteX5" fmla="*/ 1980007 w 2864891"/>
                <a:gd name="connsiteY5" fmla="*/ 1632037 h 1930288"/>
                <a:gd name="connsiteX6" fmla="*/ 2635385 w 2864891"/>
                <a:gd name="connsiteY6" fmla="*/ 1489914 h 1930288"/>
                <a:gd name="connsiteX7" fmla="*/ 2574282 w 2864891"/>
                <a:gd name="connsiteY7" fmla="*/ 336220 h 1930288"/>
                <a:gd name="connsiteX8" fmla="*/ 1710944 w 2864891"/>
                <a:gd name="connsiteY8" fmla="*/ 281295 h 1930288"/>
                <a:gd name="connsiteX9" fmla="*/ 1619055 w 2864891"/>
                <a:gd name="connsiteY9" fmla="*/ 30 h 1930288"/>
                <a:gd name="connsiteX10" fmla="*/ 2611434 w 2864891"/>
                <a:gd name="connsiteY10" fmla="*/ 112138 h 1930288"/>
                <a:gd name="connsiteX11" fmla="*/ 2798345 w 2864891"/>
                <a:gd name="connsiteY11" fmla="*/ 1556567 h 1930288"/>
                <a:gd name="connsiteX12" fmla="*/ 2050701 w 2864891"/>
                <a:gd name="connsiteY12" fmla="*/ 1896433 h 1930288"/>
                <a:gd name="connsiteX13" fmla="*/ 536725 w 2864891"/>
                <a:gd name="connsiteY13" fmla="*/ 1877551 h 1930288"/>
                <a:gd name="connsiteX14" fmla="*/ 41412 w 2864891"/>
                <a:gd name="connsiteY14" fmla="*/ 1537686 h 1930288"/>
                <a:gd name="connsiteX15" fmla="*/ 34902 w 2864891"/>
                <a:gd name="connsiteY15" fmla="*/ 277972 h 1930288"/>
                <a:gd name="connsiteX16" fmla="*/ 41411 w 2864891"/>
                <a:gd name="connsiteY16" fmla="*/ 102697 h 1930288"/>
                <a:gd name="connsiteX17" fmla="*/ 1619055 w 2864891"/>
                <a:gd name="connsiteY17" fmla="*/ 30 h 1930288"/>
                <a:gd name="connsiteX0" fmla="*/ 1710944 w 2864891"/>
                <a:gd name="connsiteY0" fmla="*/ 281295 h 1930288"/>
                <a:gd name="connsiteX1" fmla="*/ 218679 w 2864891"/>
                <a:gd name="connsiteY1" fmla="*/ 339692 h 1930288"/>
                <a:gd name="connsiteX2" fmla="*/ 235064 w 2864891"/>
                <a:gd name="connsiteY2" fmla="*/ 394107 h 1930288"/>
                <a:gd name="connsiteX3" fmla="*/ 218679 w 2864891"/>
                <a:gd name="connsiteY3" fmla="*/ 1373568 h 1930288"/>
                <a:gd name="connsiteX4" fmla="*/ 652867 w 2864891"/>
                <a:gd name="connsiteY4" fmla="*/ 1618433 h 1930288"/>
                <a:gd name="connsiteX5" fmla="*/ 1980007 w 2864891"/>
                <a:gd name="connsiteY5" fmla="*/ 1632037 h 1930288"/>
                <a:gd name="connsiteX6" fmla="*/ 2635385 w 2864891"/>
                <a:gd name="connsiteY6" fmla="*/ 1489914 h 1930288"/>
                <a:gd name="connsiteX7" fmla="*/ 2574282 w 2864891"/>
                <a:gd name="connsiteY7" fmla="*/ 336220 h 1930288"/>
                <a:gd name="connsiteX8" fmla="*/ 1710944 w 2864891"/>
                <a:gd name="connsiteY8" fmla="*/ 281295 h 1930288"/>
                <a:gd name="connsiteX9" fmla="*/ 1619055 w 2864891"/>
                <a:gd name="connsiteY9" fmla="*/ 30 h 1930288"/>
                <a:gd name="connsiteX10" fmla="*/ 2611434 w 2864891"/>
                <a:gd name="connsiteY10" fmla="*/ 112138 h 1930288"/>
                <a:gd name="connsiteX11" fmla="*/ 2798345 w 2864891"/>
                <a:gd name="connsiteY11" fmla="*/ 1556567 h 1930288"/>
                <a:gd name="connsiteX12" fmla="*/ 2050701 w 2864891"/>
                <a:gd name="connsiteY12" fmla="*/ 1896433 h 1930288"/>
                <a:gd name="connsiteX13" fmla="*/ 536725 w 2864891"/>
                <a:gd name="connsiteY13" fmla="*/ 1877551 h 1930288"/>
                <a:gd name="connsiteX14" fmla="*/ 41412 w 2864891"/>
                <a:gd name="connsiteY14" fmla="*/ 1537686 h 1930288"/>
                <a:gd name="connsiteX15" fmla="*/ 34902 w 2864891"/>
                <a:gd name="connsiteY15" fmla="*/ 277972 h 1930288"/>
                <a:gd name="connsiteX16" fmla="*/ 41411 w 2864891"/>
                <a:gd name="connsiteY16" fmla="*/ 102697 h 1930288"/>
                <a:gd name="connsiteX17" fmla="*/ 1619055 w 2864891"/>
                <a:gd name="connsiteY17" fmla="*/ 30 h 1930288"/>
                <a:gd name="connsiteX0" fmla="*/ 1710944 w 2864891"/>
                <a:gd name="connsiteY0" fmla="*/ 281295 h 1930288"/>
                <a:gd name="connsiteX1" fmla="*/ 218679 w 2864891"/>
                <a:gd name="connsiteY1" fmla="*/ 339692 h 1930288"/>
                <a:gd name="connsiteX2" fmla="*/ 209865 w 2864891"/>
                <a:gd name="connsiteY2" fmla="*/ 485877 h 1930288"/>
                <a:gd name="connsiteX3" fmla="*/ 218679 w 2864891"/>
                <a:gd name="connsiteY3" fmla="*/ 1373568 h 1930288"/>
                <a:gd name="connsiteX4" fmla="*/ 652867 w 2864891"/>
                <a:gd name="connsiteY4" fmla="*/ 1618433 h 1930288"/>
                <a:gd name="connsiteX5" fmla="*/ 1980007 w 2864891"/>
                <a:gd name="connsiteY5" fmla="*/ 1632037 h 1930288"/>
                <a:gd name="connsiteX6" fmla="*/ 2635385 w 2864891"/>
                <a:gd name="connsiteY6" fmla="*/ 1489914 h 1930288"/>
                <a:gd name="connsiteX7" fmla="*/ 2574282 w 2864891"/>
                <a:gd name="connsiteY7" fmla="*/ 336220 h 1930288"/>
                <a:gd name="connsiteX8" fmla="*/ 1710944 w 2864891"/>
                <a:gd name="connsiteY8" fmla="*/ 281295 h 1930288"/>
                <a:gd name="connsiteX9" fmla="*/ 1619055 w 2864891"/>
                <a:gd name="connsiteY9" fmla="*/ 30 h 1930288"/>
                <a:gd name="connsiteX10" fmla="*/ 2611434 w 2864891"/>
                <a:gd name="connsiteY10" fmla="*/ 112138 h 1930288"/>
                <a:gd name="connsiteX11" fmla="*/ 2798345 w 2864891"/>
                <a:gd name="connsiteY11" fmla="*/ 1556567 h 1930288"/>
                <a:gd name="connsiteX12" fmla="*/ 2050701 w 2864891"/>
                <a:gd name="connsiteY12" fmla="*/ 1896433 h 1930288"/>
                <a:gd name="connsiteX13" fmla="*/ 536725 w 2864891"/>
                <a:gd name="connsiteY13" fmla="*/ 1877551 h 1930288"/>
                <a:gd name="connsiteX14" fmla="*/ 41412 w 2864891"/>
                <a:gd name="connsiteY14" fmla="*/ 1537686 h 1930288"/>
                <a:gd name="connsiteX15" fmla="*/ 34902 w 2864891"/>
                <a:gd name="connsiteY15" fmla="*/ 277972 h 1930288"/>
                <a:gd name="connsiteX16" fmla="*/ 41411 w 2864891"/>
                <a:gd name="connsiteY16" fmla="*/ 102697 h 1930288"/>
                <a:gd name="connsiteX17" fmla="*/ 1619055 w 2864891"/>
                <a:gd name="connsiteY17" fmla="*/ 30 h 193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64891" h="1930288">
                  <a:moveTo>
                    <a:pt x="1710944" y="281295"/>
                  </a:moveTo>
                  <a:cubicBezTo>
                    <a:pt x="1258210" y="277810"/>
                    <a:pt x="700654" y="293213"/>
                    <a:pt x="218679" y="339692"/>
                  </a:cubicBezTo>
                  <a:lnTo>
                    <a:pt x="209865" y="485877"/>
                  </a:lnTo>
                  <a:cubicBezTo>
                    <a:pt x="179144" y="904188"/>
                    <a:pt x="144845" y="1184809"/>
                    <a:pt x="218679" y="1373568"/>
                  </a:cubicBezTo>
                  <a:cubicBezTo>
                    <a:pt x="292513" y="1562327"/>
                    <a:pt x="359312" y="1575355"/>
                    <a:pt x="652867" y="1618433"/>
                  </a:cubicBezTo>
                  <a:cubicBezTo>
                    <a:pt x="946421" y="1661511"/>
                    <a:pt x="1649587" y="1653457"/>
                    <a:pt x="1980007" y="1632037"/>
                  </a:cubicBezTo>
                  <a:cubicBezTo>
                    <a:pt x="2310427" y="1610617"/>
                    <a:pt x="2577437" y="1572319"/>
                    <a:pt x="2635385" y="1489914"/>
                  </a:cubicBezTo>
                  <a:cubicBezTo>
                    <a:pt x="2693333" y="1407509"/>
                    <a:pt x="2699664" y="394360"/>
                    <a:pt x="2574282" y="336220"/>
                  </a:cubicBezTo>
                  <a:cubicBezTo>
                    <a:pt x="2511591" y="307151"/>
                    <a:pt x="2163678" y="284779"/>
                    <a:pt x="1710944" y="281295"/>
                  </a:cubicBezTo>
                  <a:close/>
                  <a:moveTo>
                    <a:pt x="1619055" y="30"/>
                  </a:moveTo>
                  <a:cubicBezTo>
                    <a:pt x="2084190" y="-1151"/>
                    <a:pt x="2451781" y="33466"/>
                    <a:pt x="2611434" y="112138"/>
                  </a:cubicBezTo>
                  <a:cubicBezTo>
                    <a:pt x="2930740" y="269483"/>
                    <a:pt x="2891800" y="1259184"/>
                    <a:pt x="2798345" y="1556567"/>
                  </a:cubicBezTo>
                  <a:cubicBezTo>
                    <a:pt x="2704889" y="1853949"/>
                    <a:pt x="2427638" y="1842936"/>
                    <a:pt x="2050701" y="1896433"/>
                  </a:cubicBezTo>
                  <a:cubicBezTo>
                    <a:pt x="1673765" y="1949930"/>
                    <a:pt x="871606" y="1937342"/>
                    <a:pt x="536725" y="1877551"/>
                  </a:cubicBezTo>
                  <a:cubicBezTo>
                    <a:pt x="201843" y="1817759"/>
                    <a:pt x="125049" y="1804283"/>
                    <a:pt x="41412" y="1537686"/>
                  </a:cubicBezTo>
                  <a:cubicBezTo>
                    <a:pt x="-42225" y="1271090"/>
                    <a:pt x="25056" y="595235"/>
                    <a:pt x="34902" y="277972"/>
                  </a:cubicBezTo>
                  <a:cubicBezTo>
                    <a:pt x="37071" y="236836"/>
                    <a:pt x="35040" y="171762"/>
                    <a:pt x="41411" y="102697"/>
                  </a:cubicBezTo>
                  <a:cubicBezTo>
                    <a:pt x="591240" y="38186"/>
                    <a:pt x="1153919" y="1210"/>
                    <a:pt x="1619055" y="30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0" name="PA_库_图片 2">
            <a:extLst>
              <a:ext uri="{FF2B5EF4-FFF2-40B4-BE49-F238E27FC236}">
                <a16:creationId xmlns="" xmlns:a16="http://schemas.microsoft.com/office/drawing/2014/main" id="{9D584630-AB86-476B-8E31-C45B037016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87" y="5011517"/>
            <a:ext cx="2028480" cy="2028480"/>
          </a:xfrm>
          <a:prstGeom prst="rect">
            <a:avLst/>
          </a:prstGeom>
        </p:spPr>
      </p:pic>
      <p:pic>
        <p:nvPicPr>
          <p:cNvPr id="37" name="Nhạc thiếu nhi vui nhộn cho bé- 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18265C51-2642-401E-9D5B-7383C910A9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420" end="44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0814" y="1133863"/>
            <a:ext cx="8646959" cy="42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72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21429">
                <p:cTn id="4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81" grpId="0"/>
      <p:bldP spid="182" grpId="0" animBg="1"/>
      <p:bldP spid="1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08848DF-2A25-420D-8CFC-B0F4D6E8F3EA}"/>
              </a:ext>
            </a:extLst>
          </p:cNvPr>
          <p:cNvSpPr/>
          <p:nvPr/>
        </p:nvSpPr>
        <p:spPr>
          <a:xfrm>
            <a:off x="1527253" y="1171690"/>
            <a:ext cx="9575638" cy="144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thở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3AC2FA-C53C-4725-A801-858D7D040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34" y="4963003"/>
            <a:ext cx="2562100" cy="170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2A8F37-6000-4D2F-8407-0D2E61456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62" y="1843549"/>
            <a:ext cx="8359972" cy="43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-图片 3">
            <a:extLst>
              <a:ext uri="{FF2B5EF4-FFF2-40B4-BE49-F238E27FC236}">
                <a16:creationId xmlns="" xmlns:a16="http://schemas.microsoft.com/office/drawing/2014/main" id="{C4BA62DE-2FE6-4492-B8A9-1B7AEB96B5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screen"/>
          <a:srcRect l="26999" r="29997"/>
          <a:stretch>
            <a:fillRect/>
          </a:stretch>
        </p:blipFill>
        <p:spPr>
          <a:xfrm>
            <a:off x="9073705" y="2588218"/>
            <a:ext cx="2608305" cy="4284206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92160F69-E86E-46E7-BB75-673CD3E1E056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3" name="图片 75">
              <a:extLst>
                <a:ext uri="{FF2B5EF4-FFF2-40B4-BE49-F238E27FC236}">
                  <a16:creationId xmlns="" xmlns:a16="http://schemas.microsoft.com/office/drawing/2014/main" id="{AE7EBB3B-A9BF-4891-A1AC-6856A7E8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4" name="图片 76">
              <a:extLst>
                <a:ext uri="{FF2B5EF4-FFF2-40B4-BE49-F238E27FC236}">
                  <a16:creationId xmlns="" xmlns:a16="http://schemas.microsoft.com/office/drawing/2014/main" id="{91352706-B545-4CB4-9BA5-E05ECF02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5" name="图片 81">
            <a:extLst>
              <a:ext uri="{FF2B5EF4-FFF2-40B4-BE49-F238E27FC236}">
                <a16:creationId xmlns="" xmlns:a16="http://schemas.microsoft.com/office/drawing/2014/main" id="{03BC5D84-46E2-4899-9591-A3ED6AA93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26F3EA8D-762D-438D-B277-9412111A8C7D}"/>
              </a:ext>
            </a:extLst>
          </p:cNvPr>
          <p:cNvGrpSpPr/>
          <p:nvPr/>
        </p:nvGrpSpPr>
        <p:grpSpPr>
          <a:xfrm>
            <a:off x="-72803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BCC796A2-8B48-45F9-9540-2C94374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DA30B8B-1C14-4CC1-9802-B713DEDA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DBCB462-61C1-43B2-8E89-489CE6C71D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" y="-64641"/>
            <a:ext cx="1560192" cy="1241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38D17A0-DD3F-4C6C-90BF-1C767A36D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481" y="4412248"/>
            <a:ext cx="3409869" cy="2273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0AD149E-323A-4C50-A0E8-D703E82318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91" y="1599364"/>
            <a:ext cx="8725970" cy="19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09BDF6EE-53F1-4677-A57A-C0174DD5FB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0"/>
          <a:stretch/>
        </p:blipFill>
        <p:spPr>
          <a:xfrm>
            <a:off x="444725" y="1021889"/>
            <a:ext cx="11235998" cy="4754589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805BF59C-92EB-4373-A561-155BBD5C9370}"/>
              </a:ext>
            </a:extLst>
          </p:cNvPr>
          <p:cNvSpPr txBox="1"/>
          <p:nvPr/>
        </p:nvSpPr>
        <p:spPr>
          <a:xfrm>
            <a:off x="5899277" y="2937518"/>
            <a:ext cx="5678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 PHÁ</a:t>
            </a:r>
            <a:endParaRPr kumimoji="0" lang="zh-CN" altLang="en-US" sz="5400" b="1" i="0" u="none" strike="noStrike" kern="1200" cap="none" spc="40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7723A9-3212-43B5-8F45-3AF4EB3B36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6" y="5575471"/>
            <a:ext cx="9760505" cy="88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4B2D27-6C4C-406E-A468-E16C1B703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sp>
        <p:nvSpPr>
          <p:cNvPr id="13" name="Rounded Rectangle 20">
            <a:extLst>
              <a:ext uri="{FF2B5EF4-FFF2-40B4-BE49-F238E27FC236}">
                <a16:creationId xmlns="" xmlns:a16="http://schemas.microsoft.com/office/drawing/2014/main" id="{555777AD-D5D1-4966-AC06-C16E3AC1F3F2}"/>
              </a:ext>
            </a:extLst>
          </p:cNvPr>
          <p:cNvSpPr/>
          <p:nvPr/>
        </p:nvSpPr>
        <p:spPr>
          <a:xfrm>
            <a:off x="1169836" y="370081"/>
            <a:ext cx="10392899" cy="85331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noFill/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Chæ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noùi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teân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boä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phaän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hoâ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DBC0BBD-E2B5-4567-AF79-B90600EE90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9" y="508931"/>
            <a:ext cx="855417" cy="632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FED13D9-0BF3-4714-BA62-B8B5777DA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37" y="973124"/>
            <a:ext cx="5341534" cy="5228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C9AEC3F-1563-4EF9-B879-43C4A26B9F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8" y="1693050"/>
            <a:ext cx="1768759" cy="707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317F95-1A2A-48FD-BF9F-9DE12C5AEE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8" y="2784541"/>
            <a:ext cx="1768759" cy="707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8C2DFCE-F706-435D-8E85-DAB53CEC25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7" y="3869060"/>
            <a:ext cx="1768759" cy="707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A11709-958F-4AA3-BD67-E7609C34CA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6" y="4786095"/>
            <a:ext cx="1768759" cy="7079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056A9450-FA32-4DA4-9483-2E4B4D67A5A8}"/>
              </a:ext>
            </a:extLst>
          </p:cNvPr>
          <p:cNvCxnSpPr>
            <a:stCxn id="16" idx="3"/>
          </p:cNvCxnSpPr>
          <p:nvPr/>
        </p:nvCxnSpPr>
        <p:spPr>
          <a:xfrm>
            <a:off x="3610737" y="2047038"/>
            <a:ext cx="1610192" cy="504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75E3B82E-92C8-4B80-8D2C-22911FAA09BD}"/>
              </a:ext>
            </a:extLst>
          </p:cNvPr>
          <p:cNvCxnSpPr>
            <a:cxnSpLocks/>
          </p:cNvCxnSpPr>
          <p:nvPr/>
        </p:nvCxnSpPr>
        <p:spPr>
          <a:xfrm>
            <a:off x="3560401" y="3109659"/>
            <a:ext cx="2943638" cy="423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ADC7D8E0-D748-4CD0-8481-BD8AC5C57073}"/>
              </a:ext>
            </a:extLst>
          </p:cNvPr>
          <p:cNvCxnSpPr>
            <a:cxnSpLocks/>
          </p:cNvCxnSpPr>
          <p:nvPr/>
        </p:nvCxnSpPr>
        <p:spPr>
          <a:xfrm>
            <a:off x="3608144" y="4231301"/>
            <a:ext cx="3064218" cy="325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628B36D-E3CD-4A79-AE09-CB6D7E015494}"/>
              </a:ext>
            </a:extLst>
          </p:cNvPr>
          <p:cNvCxnSpPr>
            <a:cxnSpLocks/>
          </p:cNvCxnSpPr>
          <p:nvPr/>
        </p:nvCxnSpPr>
        <p:spPr>
          <a:xfrm>
            <a:off x="3608143" y="5074292"/>
            <a:ext cx="3428545" cy="209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A-图片 3">
            <a:extLst>
              <a:ext uri="{FF2B5EF4-FFF2-40B4-BE49-F238E27FC236}">
                <a16:creationId xmlns="" xmlns:a16="http://schemas.microsoft.com/office/drawing/2014/main" id="{80AB14A5-5280-4E6E-81D6-03C564EA57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screen"/>
          <a:srcRect l="26999" r="29997"/>
          <a:stretch>
            <a:fillRect/>
          </a:stretch>
        </p:blipFill>
        <p:spPr>
          <a:xfrm>
            <a:off x="10507346" y="4035555"/>
            <a:ext cx="1397475" cy="22953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CE3C4C4-3B2E-40AD-BACC-A8D9F2F2FB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60" y="5179178"/>
            <a:ext cx="1826937" cy="1217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BCAC7-0B4D-4352-AEAB-140720239F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24" y="3287650"/>
            <a:ext cx="1914352" cy="2827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15B5BF60-332F-4BEA-8C32-C599E8165AC1}"/>
              </a:ext>
            </a:extLst>
          </p:cNvPr>
          <p:cNvCxnSpPr>
            <a:cxnSpLocks/>
          </p:cNvCxnSpPr>
          <p:nvPr/>
        </p:nvCxnSpPr>
        <p:spPr>
          <a:xfrm>
            <a:off x="3608142" y="5018852"/>
            <a:ext cx="19372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55E6AC-F61D-4253-91E0-D1C221914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7" y="1118677"/>
            <a:ext cx="3184670" cy="5278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3DD20E-F07B-4419-BC1A-4A17E3EBC6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8" y="-186072"/>
            <a:ext cx="1286854" cy="1225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E9D88-54C0-42A4-995E-3F87F2E4B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21" y="186930"/>
            <a:ext cx="744794" cy="744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9556F-82C6-48F1-910D-311A06332D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BD7E17-FA97-4D26-8E8C-C8B6B7589A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09715"/>
            <a:ext cx="822009" cy="822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4B2D27-6C4C-406E-A468-E16C1B703E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5958261"/>
            <a:ext cx="853313" cy="853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C9AEC3F-1563-4EF9-B879-43C4A26B9F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8" y="1693050"/>
            <a:ext cx="1768759" cy="707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317F95-1A2A-48FD-BF9F-9DE12C5AEE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8" y="2784541"/>
            <a:ext cx="1768759" cy="707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8C2DFCE-F706-435D-8E85-DAB53CEC25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7" y="3869060"/>
            <a:ext cx="1768759" cy="707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A11709-958F-4AA3-BD67-E7609C34CA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76" y="4786095"/>
            <a:ext cx="1768759" cy="7079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056A9450-FA32-4DA4-9483-2E4B4D67A5A8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610737" y="2047038"/>
            <a:ext cx="2259121" cy="464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75E3B82E-92C8-4B80-8D2C-22911FAA09BD}"/>
              </a:ext>
            </a:extLst>
          </p:cNvPr>
          <p:cNvCxnSpPr>
            <a:cxnSpLocks/>
          </p:cNvCxnSpPr>
          <p:nvPr/>
        </p:nvCxnSpPr>
        <p:spPr>
          <a:xfrm>
            <a:off x="3560401" y="3109659"/>
            <a:ext cx="3111961" cy="1090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ADC7D8E0-D748-4CD0-8481-BD8AC5C57073}"/>
              </a:ext>
            </a:extLst>
          </p:cNvPr>
          <p:cNvCxnSpPr>
            <a:cxnSpLocks/>
          </p:cNvCxnSpPr>
          <p:nvPr/>
        </p:nvCxnSpPr>
        <p:spPr>
          <a:xfrm>
            <a:off x="3608144" y="4231301"/>
            <a:ext cx="3367843" cy="7467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628B36D-E3CD-4A79-AE09-CB6D7E015494}"/>
              </a:ext>
            </a:extLst>
          </p:cNvPr>
          <p:cNvCxnSpPr>
            <a:cxnSpLocks/>
          </p:cNvCxnSpPr>
          <p:nvPr/>
        </p:nvCxnSpPr>
        <p:spPr>
          <a:xfrm>
            <a:off x="3608143" y="5074292"/>
            <a:ext cx="3681373" cy="861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A-图片 3">
            <a:extLst>
              <a:ext uri="{FF2B5EF4-FFF2-40B4-BE49-F238E27FC236}">
                <a16:creationId xmlns="" xmlns:a16="http://schemas.microsoft.com/office/drawing/2014/main" id="{80AB14A5-5280-4E6E-81D6-03C564EA57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/>
          <a:srcRect l="26999" r="29997"/>
          <a:stretch>
            <a:fillRect/>
          </a:stretch>
        </p:blipFill>
        <p:spPr>
          <a:xfrm>
            <a:off x="10507346" y="4035555"/>
            <a:ext cx="1397475" cy="22953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CE3C4C4-3B2E-40AD-BACC-A8D9F2F2FB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60" y="5179178"/>
            <a:ext cx="1826937" cy="1217958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15B5BF60-332F-4BEA-8C32-C599E8165AC1}"/>
              </a:ext>
            </a:extLst>
          </p:cNvPr>
          <p:cNvCxnSpPr>
            <a:cxnSpLocks/>
          </p:cNvCxnSpPr>
          <p:nvPr/>
        </p:nvCxnSpPr>
        <p:spPr>
          <a:xfrm>
            <a:off x="3608142" y="5018852"/>
            <a:ext cx="2261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1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1B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134EC4E-6709-43E8-BB67-E146F1A12E97}"/>
              </a:ext>
            </a:extLst>
          </p:cNvPr>
          <p:cNvSpPr/>
          <p:nvPr/>
        </p:nvSpPr>
        <p:spPr>
          <a:xfrm>
            <a:off x="553063" y="564740"/>
            <a:ext cx="11009671" cy="5378860"/>
          </a:xfrm>
          <a:prstGeom prst="rect">
            <a:avLst/>
          </a:prstGeom>
          <a:solidFill>
            <a:schemeClr val="accent1">
              <a:alpha val="0"/>
            </a:schemeClr>
          </a:solidFill>
          <a:ln w="1143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B3DFD15-9041-48CD-8D3A-E57E35294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52" y="468185"/>
            <a:ext cx="1286854" cy="1225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4292AD-94C7-4A37-B7CD-94566F4DB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38" y="564740"/>
            <a:ext cx="744794" cy="744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5A3D59A-0DD4-480C-9D82-96F10D239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9" y="6040155"/>
            <a:ext cx="853313" cy="853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2C5ABF8-5D2F-4626-A792-4225D2A5A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2" y="550079"/>
            <a:ext cx="822009" cy="82200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EB82B8A-D12E-4BB1-BC0C-596E99AAB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007" y="3254170"/>
            <a:ext cx="2785985" cy="2785985"/>
          </a:xfrm>
          <a:prstGeom prst="rect">
            <a:avLst/>
          </a:prstGeom>
        </p:spPr>
      </p:pic>
      <p:pic>
        <p:nvPicPr>
          <p:cNvPr id="14" name="图片 26">
            <a:extLst>
              <a:ext uri="{FF2B5EF4-FFF2-40B4-BE49-F238E27FC236}">
                <a16:creationId xmlns="" xmlns:a16="http://schemas.microsoft.com/office/drawing/2014/main" id="{9ED0C7BC-1509-4689-BACB-0BABCF5A16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41" y="3254170"/>
            <a:ext cx="2609097" cy="2609097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="" xmlns:a16="http://schemas.microsoft.com/office/drawing/2014/main" id="{B678234D-7C9A-471C-912E-38D6CE0A20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631" y="3154670"/>
            <a:ext cx="2984984" cy="2984984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="" xmlns:a16="http://schemas.microsoft.com/office/drawing/2014/main" id="{45C17BAB-8F67-40A1-88D5-D9BE34ACE02C}"/>
              </a:ext>
            </a:extLst>
          </p:cNvPr>
          <p:cNvSpPr txBox="1"/>
          <p:nvPr/>
        </p:nvSpPr>
        <p:spPr>
          <a:xfrm>
            <a:off x="1669791" y="1589854"/>
            <a:ext cx="877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THỰC HÀNH</a:t>
            </a:r>
            <a:endParaRPr lang="zh-CN" altLang="en-US" sz="7200" b="1" spc="400" dirty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开学复工防疫宣传培训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205</Words>
  <Application>Microsoft Office PowerPoint</Application>
  <PresentationFormat>Widescreen</PresentationFormat>
  <Paragraphs>45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Lato Hairline</vt:lpstr>
      <vt:lpstr>Lato Light</vt:lpstr>
      <vt:lpstr>Lato Regular</vt:lpstr>
      <vt:lpstr>Montserrat Alternates Black</vt:lpstr>
      <vt:lpstr>Source Han Sans CN</vt:lpstr>
      <vt:lpstr>Times New Roman</vt:lpstr>
      <vt:lpstr>Verdana</vt:lpstr>
      <vt:lpstr>VNI-Avo</vt:lpstr>
      <vt:lpstr>字魂59号-创粗黑</vt:lpstr>
      <vt:lpstr>思源黑体 CN Medium</vt:lpstr>
      <vt:lpstr>方正卡通简体</vt:lpstr>
      <vt:lpstr>方正少儿简体</vt:lpstr>
      <vt:lpstr>方正静蕾简体</vt:lpstr>
      <vt:lpstr>等线</vt:lpstr>
      <vt:lpstr>等线 Light</vt:lpstr>
      <vt:lpstr>Office 主题</vt:lpstr>
      <vt:lpstr>2_Office 主题</vt:lpstr>
      <vt:lpstr>Office 主题​​</vt:lpstr>
      <vt:lpstr>2_Office 主题​​</vt:lpstr>
      <vt:lpstr>1_Office 主题​​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Microsoft account</cp:lastModifiedBy>
  <cp:revision>333</cp:revision>
  <dcterms:created xsi:type="dcterms:W3CDTF">2020-04-05T13:00:07Z</dcterms:created>
  <dcterms:modified xsi:type="dcterms:W3CDTF">2024-03-27T02:15:47Z</dcterms:modified>
</cp:coreProperties>
</file>