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719" r:id="rId4"/>
  </p:sldMasterIdLst>
  <p:notesMasterIdLst>
    <p:notesMasterId r:id="rId22"/>
  </p:notesMasterIdLst>
  <p:sldIdLst>
    <p:sldId id="290" r:id="rId5"/>
    <p:sldId id="621" r:id="rId6"/>
    <p:sldId id="619" r:id="rId7"/>
    <p:sldId id="624" r:id="rId8"/>
    <p:sldId id="622" r:id="rId9"/>
    <p:sldId id="623" r:id="rId10"/>
    <p:sldId id="625" r:id="rId11"/>
    <p:sldId id="629" r:id="rId12"/>
    <p:sldId id="626" r:id="rId13"/>
    <p:sldId id="630" r:id="rId14"/>
    <p:sldId id="627" r:id="rId15"/>
    <p:sldId id="631" r:id="rId16"/>
    <p:sldId id="628" r:id="rId17"/>
    <p:sldId id="605" r:id="rId18"/>
    <p:sldId id="258" r:id="rId19"/>
    <p:sldId id="516" r:id="rId20"/>
    <p:sldId id="61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9E"/>
    <a:srgbClr val="FF7200"/>
    <a:srgbClr val="0020FF"/>
    <a:srgbClr val="FF863A"/>
    <a:srgbClr val="00FF49"/>
    <a:srgbClr val="00C1FF"/>
    <a:srgbClr val="00B749"/>
    <a:srgbClr val="FFF4F4"/>
    <a:srgbClr val="FFC07F"/>
    <a:srgbClr val="FFF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4" autoAdjust="0"/>
    <p:restoredTop sz="94637"/>
  </p:normalViewPr>
  <p:slideViewPr>
    <p:cSldViewPr snapToGrid="0">
      <p:cViewPr varScale="1">
        <p:scale>
          <a:sx n="80" d="100"/>
          <a:sy n="80" d="100"/>
        </p:scale>
        <p:origin x="8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B139C-484F-4F4D-B29F-F457F549F34C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173B0-493A-429A-9283-259F11192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1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99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87856-9FAE-4FF3-AABA-095F7D838E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93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01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9D2D-204B-4806-A302-E15A6F509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F1A5C-6745-4CE7-BCBE-D99B4A652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D3D88-4B0C-459D-8D98-98EAE214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07D-32EC-4D4D-891B-D7C0D04D43BC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DFEC3-7E19-4EC0-865E-AF38D37D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979B8-71AC-4804-A5E9-0B909E80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E3F-8686-46BB-9646-2FE6301A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362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1065-E996-4DEC-AE27-C2283580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2581B-0BE3-4168-BA55-BCEBF74E7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FE043-9421-42CB-BD91-6972A11A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07D-32EC-4D4D-891B-D7C0D04D43BC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13EB-656C-4B54-BE1D-AA108385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9D98-BF32-408A-9D0B-94ABDC3F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E3F-8686-46BB-9646-2FE6301A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115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F7FF7-8372-48E3-A3A6-4E37CE4F0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30B10-5C13-485A-9022-D88C43FE9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FE00C-C9D8-4D60-B6B0-72BE3A3A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07D-32EC-4D4D-891B-D7C0D04D43BC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71150-DF57-431E-B067-8E60482C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83CFF-6A40-4702-8A41-06DBA58E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E3F-8686-46BB-9646-2FE6301A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5861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959708"/>
      </p:ext>
    </p:extLst>
  </p:cSld>
  <p:clrMapOvr>
    <a:masterClrMapping/>
  </p:clrMapOvr>
  <p:transition spd="slow" advTm="12737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413090"/>
      </p:ext>
    </p:extLst>
  </p:cSld>
  <p:clrMapOvr>
    <a:masterClrMapping/>
  </p:clrMapOvr>
  <p:transition spd="slow" advTm="12737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402233"/>
      </p:ext>
    </p:extLst>
  </p:cSld>
  <p:clrMapOvr>
    <a:masterClrMapping/>
  </p:clrMapOvr>
  <p:transition spd="slow" advTm="12737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2998"/>
      </p:ext>
    </p:extLst>
  </p:cSld>
  <p:clrMapOvr>
    <a:masterClrMapping/>
  </p:clrMapOvr>
  <p:transition spd="slow" advTm="12737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478338"/>
      </p:ext>
    </p:extLst>
  </p:cSld>
  <p:clrMapOvr>
    <a:masterClrMapping/>
  </p:clrMapOvr>
  <p:transition spd="slow" advTm="12737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953876"/>
      </p:ext>
    </p:extLst>
  </p:cSld>
  <p:clrMapOvr>
    <a:masterClrMapping/>
  </p:clrMapOvr>
  <p:transition spd="slow" advTm="12737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549069"/>
      </p:ext>
    </p:extLst>
  </p:cSld>
  <p:clrMapOvr>
    <a:masterClrMapping/>
  </p:clrMapOvr>
  <p:transition spd="slow" advTm="12737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388356"/>
      </p:ext>
    </p:extLst>
  </p:cSld>
  <p:clrMapOvr>
    <a:masterClrMapping/>
  </p:clrMapOvr>
  <p:transition spd="slow" advTm="12737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132C7-0A95-41DD-B7F5-C08D169C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25EB9-5F80-41D7-9340-07E578EF6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6D8BE-DD61-4F05-9D42-C9389044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07D-32EC-4D4D-891B-D7C0D04D43BC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5CF61-1AAB-48C1-98A5-44AFF295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745CB-C221-4D04-8431-7C15C31E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E3F-8686-46BB-9646-2FE6301A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8368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641043"/>
      </p:ext>
    </p:extLst>
  </p:cSld>
  <p:clrMapOvr>
    <a:masterClrMapping/>
  </p:clrMapOvr>
  <p:transition spd="slow" advTm="12737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730130"/>
      </p:ext>
    </p:extLst>
  </p:cSld>
  <p:clrMapOvr>
    <a:masterClrMapping/>
  </p:clrMapOvr>
  <p:transition spd="slow" advTm="12737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91567"/>
      </p:ext>
    </p:extLst>
  </p:cSld>
  <p:clrMapOvr>
    <a:masterClrMapping/>
  </p:clrMapOvr>
  <p:transition spd="slow" advTm="12737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1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14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5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0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0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1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5DD4-286F-4599-848F-FEACEC5D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1BC89-4F44-4EE0-82A7-2881A51BA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4A380-CE62-486F-A3B9-DD60A937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07D-32EC-4D4D-891B-D7C0D04D43BC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CC446-BF3E-466F-9926-240980C1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4E784-BF85-445B-BFE6-52F43707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E3F-8686-46BB-9646-2FE6301A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9803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0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17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6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6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4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6" indent="0" algn="ctr">
              <a:buNone/>
              <a:defRPr sz="1800"/>
            </a:lvl3pPr>
            <a:lvl4pPr marL="1371503" indent="0" algn="ctr">
              <a:buNone/>
              <a:defRPr sz="1600"/>
            </a:lvl4pPr>
            <a:lvl5pPr marL="1828672" indent="0" algn="ctr">
              <a:buNone/>
              <a:defRPr sz="1600"/>
            </a:lvl5pPr>
            <a:lvl6pPr marL="2285839" indent="0" algn="ctr">
              <a:buNone/>
              <a:defRPr sz="1600"/>
            </a:lvl6pPr>
            <a:lvl7pPr marL="2743007" indent="0" algn="ctr">
              <a:buNone/>
              <a:defRPr sz="1600"/>
            </a:lvl7pPr>
            <a:lvl8pPr marL="3200175" indent="0" algn="ctr">
              <a:buNone/>
              <a:defRPr sz="1600"/>
            </a:lvl8pPr>
            <a:lvl9pPr marL="365734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36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6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97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36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6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17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36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6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08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36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6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1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DBCD-9B60-42CE-8120-01E86190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0ECA3-4FC2-4C99-9496-E10278B82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94C40-F36B-4EBC-8E91-3693F75C1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17FE8-B2A2-4B1E-89D7-8BBA6F582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07D-32EC-4D4D-891B-D7C0D04D43BC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CB9B2-207F-4359-80F6-AA6E12FB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BF0B2-C62A-479E-9917-06856936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E3F-8686-46BB-9646-2FE6301A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405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2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2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36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6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2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36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6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425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36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6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70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6" indent="0">
              <a:buNone/>
              <a:defRPr sz="1200"/>
            </a:lvl3pPr>
            <a:lvl4pPr marL="1371503" indent="0">
              <a:buNone/>
              <a:defRPr sz="1000"/>
            </a:lvl4pPr>
            <a:lvl5pPr marL="1828672" indent="0">
              <a:buNone/>
              <a:defRPr sz="1000"/>
            </a:lvl5pPr>
            <a:lvl6pPr marL="2285839" indent="0">
              <a:buNone/>
              <a:defRPr sz="1000"/>
            </a:lvl6pPr>
            <a:lvl7pPr marL="2743007" indent="0">
              <a:buNone/>
              <a:defRPr sz="1000"/>
            </a:lvl7pPr>
            <a:lvl8pPr marL="3200175" indent="0">
              <a:buNone/>
              <a:defRPr sz="1000"/>
            </a:lvl8pPr>
            <a:lvl9pPr marL="365734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36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6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12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67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2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6" indent="0">
              <a:buNone/>
              <a:defRPr sz="1200"/>
            </a:lvl3pPr>
            <a:lvl4pPr marL="1371503" indent="0">
              <a:buNone/>
              <a:defRPr sz="1000"/>
            </a:lvl4pPr>
            <a:lvl5pPr marL="1828672" indent="0">
              <a:buNone/>
              <a:defRPr sz="1000"/>
            </a:lvl5pPr>
            <a:lvl6pPr marL="2285839" indent="0">
              <a:buNone/>
              <a:defRPr sz="1000"/>
            </a:lvl6pPr>
            <a:lvl7pPr marL="2743007" indent="0">
              <a:buNone/>
              <a:defRPr sz="1000"/>
            </a:lvl7pPr>
            <a:lvl8pPr marL="3200175" indent="0">
              <a:buNone/>
              <a:defRPr sz="1000"/>
            </a:lvl8pPr>
            <a:lvl9pPr marL="365734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36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6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58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36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6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78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36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6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9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B1DF-9378-48D6-91BA-B832FBAC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2125B-8F97-4F1C-895E-C8ED13AF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74499-779B-4919-A6D7-A16CAB922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C884B9-7B79-4D43-91E5-FB204D172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99ACC-32EB-4E60-B552-4A5EE57F2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DA85E-2047-4F13-BCD7-2631403F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07D-32EC-4D4D-891B-D7C0D04D43BC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AAB3F6-0228-449A-8AD4-DD62DAA6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8AB5A-A85D-4E10-9C64-40BBB366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E3F-8686-46BB-9646-2FE6301A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77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0B8C-95D9-4509-B537-011EEEC6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7AE6A-C3EC-4B7B-A94D-79F674A5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07D-32EC-4D4D-891B-D7C0D04D43BC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72257-02A6-4107-952C-0EB31695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9396E-A490-4DA9-8FE4-0BAC793D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E3F-8686-46BB-9646-2FE6301A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311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1AA64-3EF2-4FE9-A956-A242E425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07D-32EC-4D4D-891B-D7C0D04D43BC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445C8-E52B-4131-BD69-0727AE99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A403B-88AF-4A3D-A4EA-CAF67312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E3F-8686-46BB-9646-2FE6301A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920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0A58-8C61-4A03-9AE5-B308AC687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F1F18-4193-492A-8DF1-A96784FAE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3DD37-ABC5-4A2E-A10C-AB545C158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64E51-B977-4F71-BFBA-F50B4232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07D-32EC-4D4D-891B-D7C0D04D43BC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B5DA5-DC6E-4FDD-9CB0-6F6A6C9E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A1BEE-355A-452F-9A75-E361CB90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E3F-8686-46BB-9646-2FE6301A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658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5B62-E29E-4789-A611-D6F5BB0E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41AE5-943F-4720-ACB5-D5B6F2F9E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A7AE0-9075-466C-9A6D-04E72A715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557E8-175E-452B-8ED3-044CF6FB4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07D-32EC-4D4D-891B-D7C0D04D43BC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E3E90-113D-42F4-B059-46922F2D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A6A46-CED3-417C-99EC-E162B16B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E3F-8686-46BB-9646-2FE6301A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149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43887F-0704-4391-A975-6E384D38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B0DE9-1EFB-4523-AA1E-EDBD917DC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778D4-C9C2-4E92-A4E4-42FFEA10D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KỂ CHUYỆN – TRAO ĐỔI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32C73-4029-4C13-B2CE-88CA1021B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FDE5D-DF23-4913-8ED0-7E996A43E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03E3F-8686-46BB-9646-2FE6301A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2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KỂ CHUYỆN – TRAO ĐỔI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62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KỂ CHUYỆN – TRAO ĐỔI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01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6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8/17/2023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6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7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3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2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6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2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.gi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43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13452" y="1074479"/>
            <a:ext cx="9561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zh-CN" sz="8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zh-CN" sz="8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8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8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zh-CN" sz="8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8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8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zh-CN" altLang="en-US" sz="8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5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B962A-1804-E50F-D3EC-8078CD198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575917" y="65903"/>
            <a:ext cx="630136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II. LUYỆN TẬP VÀ SÁNG TẠO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44" y="696845"/>
            <a:ext cx="5180765" cy="6038806"/>
          </a:xfrm>
          <a:prstGeom prst="rect">
            <a:avLst/>
          </a:prstGeom>
        </p:spPr>
      </p:pic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560167" y="1400189"/>
            <a:ext cx="516643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5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B962A-1804-E50F-D3EC-8078CD198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7" y="65903"/>
            <a:ext cx="12192000" cy="6858000"/>
          </a:xfrm>
          <a:prstGeom prst="rect">
            <a:avLst/>
          </a:prstGeom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575917" y="65903"/>
            <a:ext cx="630136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II. LUYỆN TẬP VÀ SÁNG TẠO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17" y="696845"/>
            <a:ext cx="6745064" cy="6095253"/>
          </a:xfrm>
          <a:prstGeom prst="rect">
            <a:avLst/>
          </a:prstGeom>
        </p:spPr>
      </p:pic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482893" y="910791"/>
            <a:ext cx="18224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1.Tìm ý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kiểu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63722" y="2060621"/>
            <a:ext cx="695388" cy="4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9320981" y="1829788"/>
            <a:ext cx="28710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mảng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105363" y="2343955"/>
            <a:ext cx="1120462" cy="3992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482893" y="4843475"/>
            <a:ext cx="15497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chi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47741" y="5190186"/>
            <a:ext cx="721217" cy="270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9358599" y="4055338"/>
            <a:ext cx="291712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015211" y="5071001"/>
            <a:ext cx="1687133" cy="5055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743343" y="72404"/>
            <a:ext cx="630136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II. LUYỆN TẬP VÀ SÁNG TẠO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1672247" y="1406691"/>
            <a:ext cx="9506615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,…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bìa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7E5DAD9A-DFE7-4363-B566-999741398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405" y="4456748"/>
            <a:ext cx="1243652" cy="2401252"/>
          </a:xfrm>
          <a:prstGeom prst="rect">
            <a:avLst/>
          </a:prstGeom>
        </p:spPr>
      </p:pic>
      <p:pic>
        <p:nvPicPr>
          <p:cNvPr id="8" name="Picture 21" descr="NGUOI VE ANH D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090" y="4246404"/>
            <a:ext cx="2680952" cy="261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82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21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01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01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601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268809" y="135228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VẼ THAM KHẢO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666" r="31000" b="11333"/>
          <a:stretch>
            <a:fillRect/>
          </a:stretch>
        </p:blipFill>
        <p:spPr bwMode="auto">
          <a:xfrm>
            <a:off x="734132" y="668626"/>
            <a:ext cx="2574330" cy="38593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4666" r="28999" b="12666"/>
          <a:stretch>
            <a:fillRect/>
          </a:stretch>
        </p:blipFill>
        <p:spPr bwMode="auto">
          <a:xfrm>
            <a:off x="3637579" y="2781840"/>
            <a:ext cx="2590094" cy="38593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lum bright="-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4666" r="28000" b="12666"/>
          <a:stretch>
            <a:fillRect/>
          </a:stretch>
        </p:blipFill>
        <p:spPr bwMode="auto">
          <a:xfrm>
            <a:off x="6455184" y="727656"/>
            <a:ext cx="2590094" cy="38593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5556" r="29167" b="13889"/>
          <a:stretch>
            <a:fillRect/>
          </a:stretch>
        </p:blipFill>
        <p:spPr bwMode="auto">
          <a:xfrm>
            <a:off x="9272789" y="2781838"/>
            <a:ext cx="2590094" cy="385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30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5" y="1493947"/>
            <a:ext cx="2984858" cy="4700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47" y="1493946"/>
            <a:ext cx="3152284" cy="4700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15" y="1493946"/>
            <a:ext cx="3023495" cy="4700789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062747" y="598867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VẼ CỦA HỌC SINH</a:t>
            </a:r>
          </a:p>
        </p:txBody>
      </p:sp>
    </p:spTree>
    <p:extLst>
      <p:ext uri="{BB962C8B-B14F-4D97-AF65-F5344CB8AC3E}">
        <p14:creationId xmlns:p14="http://schemas.microsoft.com/office/powerpoint/2010/main" val="1411340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17AB5CE5-C002-4697-AA26-33F807F6D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363" y="597217"/>
            <a:ext cx="2109287" cy="2133476"/>
          </a:xfrm>
          <a:prstGeom prst="rect">
            <a:avLst/>
          </a:prstGeom>
        </p:spPr>
      </p:pic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3065314" y="104540"/>
            <a:ext cx="565368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latin typeface="Times New Roman" panose="02020603050405020304" pitchFamily="18" charset="0"/>
              </a:rPr>
              <a:t>III. PHÂN TÍCH ĐÁNH GIÁ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1285103" y="877928"/>
            <a:ext cx="10307970" cy="520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latin typeface="Times New Roman" panose="02020603050405020304" pitchFamily="18" charset="0"/>
              </a:rPr>
              <a:t> - </a:t>
            </a:r>
            <a:r>
              <a:rPr lang="en-US" altLang="en-US" sz="3500" dirty="0" err="1">
                <a:latin typeface="Times New Roman" panose="02020603050405020304" pitchFamily="18" charset="0"/>
              </a:rPr>
              <a:t>Nêu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cảm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em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bìa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sách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bạn</a:t>
            </a:r>
            <a:endParaRPr lang="en-US" altLang="en-US" sz="35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latin typeface="Times New Roman" panose="02020603050405020304" pitchFamily="18" charset="0"/>
              </a:rPr>
              <a:t>+ </a:t>
            </a:r>
            <a:r>
              <a:rPr lang="en-US" altLang="en-US" sz="35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mà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em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latin typeface="Times New Roman" panose="02020603050405020304" pitchFamily="18" charset="0"/>
              </a:rPr>
              <a:t>+ </a:t>
            </a:r>
            <a:r>
              <a:rPr lang="en-US" altLang="en-US" sz="35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3500" dirty="0">
                <a:latin typeface="Times New Roman" panose="02020603050405020304" pitchFamily="18" charset="0"/>
              </a:rPr>
              <a:t> dung, </a:t>
            </a:r>
            <a:r>
              <a:rPr lang="en-US" altLang="en-US" sz="35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500" dirty="0">
                <a:latin typeface="Times New Roman" panose="02020603050405020304" pitchFamily="18" charset="0"/>
              </a:rPr>
              <a:t>, </a:t>
            </a:r>
            <a:r>
              <a:rPr lang="en-US" altLang="en-US" sz="35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liệu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mĩ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thuật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latin typeface="Times New Roman" panose="02020603050405020304" pitchFamily="18" charset="0"/>
              </a:rPr>
              <a:t>+ </a:t>
            </a:r>
            <a:r>
              <a:rPr lang="en-US" altLang="en-US" sz="3500" dirty="0" err="1">
                <a:latin typeface="Times New Roman" panose="02020603050405020304" pitchFamily="18" charset="0"/>
              </a:rPr>
              <a:t>Bố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cục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500" dirty="0">
                <a:latin typeface="Times New Roman" panose="02020603050405020304" pitchFamily="18" charset="0"/>
              </a:rPr>
              <a:t>, </a:t>
            </a:r>
            <a:r>
              <a:rPr lang="en-US" altLang="en-US" sz="35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500" dirty="0">
                <a:latin typeface="Times New Roman" panose="02020603050405020304" pitchFamily="18" charset="0"/>
              </a:rPr>
              <a:t>, </a:t>
            </a:r>
            <a:r>
              <a:rPr lang="en-US" altLang="en-US" sz="3500" dirty="0" err="1">
                <a:latin typeface="Times New Roman" panose="02020603050405020304" pitchFamily="18" charset="0"/>
              </a:rPr>
              <a:t>màu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sắc</a:t>
            </a:r>
            <a:r>
              <a:rPr lang="en-US" altLang="en-US" sz="3500" dirty="0">
                <a:latin typeface="Times New Roman" panose="02020603050405020304" pitchFamily="18" charset="0"/>
              </a:rPr>
              <a:t>,…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500" dirty="0">
                <a:latin typeface="Times New Roman" panose="02020603050405020304" pitchFamily="18" charset="0"/>
              </a:rPr>
              <a:t>- </a:t>
            </a:r>
            <a:r>
              <a:rPr lang="en-US" altLang="en-US" sz="3500" dirty="0" err="1">
                <a:latin typeface="Times New Roman" panose="02020603050405020304" pitchFamily="18" charset="0"/>
              </a:rPr>
              <a:t>Nêu</a:t>
            </a:r>
            <a:r>
              <a:rPr lang="en-US" altLang="en-US" sz="3500" dirty="0">
                <a:latin typeface="Times New Roman" panose="02020603050405020304" pitchFamily="18" charset="0"/>
              </a:rPr>
              <a:t> ý </a:t>
            </a:r>
            <a:r>
              <a:rPr lang="en-US" altLang="en-US" sz="3500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đóng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góp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phẩn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tốt</a:t>
            </a:r>
            <a:r>
              <a:rPr lang="en-US" altLang="en-US" sz="3500" dirty="0"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3500" dirty="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32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82" y="33169"/>
            <a:ext cx="12192000" cy="66178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526232-5AEE-4D7A-A340-A2DF93B601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72" y="4659240"/>
            <a:ext cx="1371600" cy="2145002"/>
          </a:xfrm>
          <a:prstGeom prst="rect">
            <a:avLst/>
          </a:prstGeom>
        </p:spPr>
      </p:pic>
      <p:pic>
        <p:nvPicPr>
          <p:cNvPr id="13" name="图片 4">
            <a:extLst>
              <a:ext uri="{FF2B5EF4-FFF2-40B4-BE49-F238E27FC236}">
                <a16:creationId xmlns:a16="http://schemas.microsoft.com/office/drawing/2014/main" id="{02ADE87B-CC14-4C28-81BF-6D42FF7D36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" y="4386026"/>
            <a:ext cx="1174094" cy="2266949"/>
          </a:xfrm>
          <a:prstGeom prst="rect">
            <a:avLst/>
          </a:prstGeom>
        </p:spPr>
      </p:pic>
      <p:sp>
        <p:nvSpPr>
          <p:cNvPr id="6" name="Text Box 35">
            <a:extLst>
              <a:ext uri="{FF2B5EF4-FFF2-40B4-BE49-F238E27FC236}">
                <a16:creationId xmlns:a16="http://schemas.microsoft.com/office/drawing/2014/main" id="{63223778-15DA-416C-B739-C9CCDD69F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665" y="304565"/>
            <a:ext cx="318308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500" dirty="0">
                <a:latin typeface="Times New Roman" panose="02020603050405020304" pitchFamily="18" charset="0"/>
              </a:rPr>
              <a:t>IV. VẬN DỤNG</a:t>
            </a:r>
            <a:endParaRPr lang="en-US" altLang="en-US" sz="35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3DEDA-A43C-4970-8516-37D80269F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97" y="1054401"/>
            <a:ext cx="9730376" cy="52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22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098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08" y="3645079"/>
            <a:ext cx="916722" cy="805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77" y="1211443"/>
            <a:ext cx="1912160" cy="36920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14" y="1605820"/>
            <a:ext cx="1964718" cy="28936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66" y="3235627"/>
            <a:ext cx="1385638" cy="2104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05" y="2892005"/>
            <a:ext cx="3284707" cy="31161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924952" y="753725"/>
            <a:ext cx="10154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Hẹn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gặp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lại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C89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 w="12700">
                <a:noFill/>
              </a:ln>
              <a:solidFill>
                <a:srgbClr val="FC895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11" y="432571"/>
            <a:ext cx="1277435" cy="11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06042 0.2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9167E-6 -1.48148E-6 L -0.13177 0.0678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33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2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6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06 -0.00625 C 0.0931 0.04607 0.13867 0.05116 0.16836 0.05602 C 0.19792 0.06111 0.23659 0.02292 0.26693 0.02338 C 0.29727 0.02384 0.31784 0.06042 0.34948 0.0588 C 0.38125 0.05741 0.42891 0.01968 0.45742 0.01412 C 0.50104 -0.00116 0.57773 0.0463 0.6095 0.04213 " pathEditMode="relative" rAng="0" ptsTypes="AAAA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6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693195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ar_gre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00800"/>
            <a:ext cx="5943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oaTh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4" y="3810224"/>
            <a:ext cx="304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oaTh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4" y="3337149"/>
            <a:ext cx="285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oaTh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4" y="4298145"/>
            <a:ext cx="285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oaTh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54" y="4810796"/>
            <a:ext cx="285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oaTh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4" y="1550497"/>
            <a:ext cx="304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oaTh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4" y="1981201"/>
            <a:ext cx="285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oaTh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4" y="2398847"/>
            <a:ext cx="285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HoaTh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4" y="2862566"/>
            <a:ext cx="285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15"/>
          <p:cNvSpPr>
            <a:spLocks noChangeArrowheads="1" noChangeShapeType="1" noTextEdit="1"/>
          </p:cNvSpPr>
          <p:nvPr/>
        </p:nvSpPr>
        <p:spPr bwMode="auto">
          <a:xfrm>
            <a:off x="3524664" y="417418"/>
            <a:ext cx="4649375" cy="516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3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p:sp>
        <p:nvSpPr>
          <p:cNvPr id="3085" name="WordArt 16"/>
          <p:cNvSpPr>
            <a:spLocks noChangeArrowheads="1" noChangeShapeType="1" noTextEdit="1"/>
          </p:cNvSpPr>
          <p:nvPr/>
        </p:nvSpPr>
        <p:spPr bwMode="auto">
          <a:xfrm>
            <a:off x="8174039" y="775098"/>
            <a:ext cx="455612" cy="649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3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6" name="Picture 17" descr="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1" y="-25400"/>
            <a:ext cx="11026547" cy="22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8" descr="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1"/>
            <a:ext cx="10229850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9" descr="78592_85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4" y="331520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1" descr="NGUOI VE ANH 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5275353"/>
            <a:ext cx="13716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2" descr="ANI_BOOK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23" y="359195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3" descr="TORCH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023" y="-22896"/>
            <a:ext cx="60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4" descr="DSTARS-P"/>
          <p:cNvPicPr>
            <a:picLocks noChangeAspect="1" noChangeArrowheads="1" noCrop="1"/>
          </p:cNvPicPr>
          <p:nvPr/>
        </p:nvPicPr>
        <p:blipFill>
          <a:blip r:embed="rId10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31" y="5175474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5" descr="DSTARS-P"/>
          <p:cNvPicPr>
            <a:picLocks noChangeAspect="1" noChangeArrowheads="1" noCrop="1"/>
          </p:cNvPicPr>
          <p:nvPr/>
        </p:nvPicPr>
        <p:blipFill>
          <a:blip r:embed="rId10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39" y="266217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6" descr="DSTARS-P"/>
          <p:cNvPicPr>
            <a:picLocks noChangeAspect="1" noChangeArrowheads="1" noCrop="1"/>
          </p:cNvPicPr>
          <p:nvPr/>
        </p:nvPicPr>
        <p:blipFill>
          <a:blip r:embed="rId10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19" y="5313572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7" descr="DSTARS-P"/>
          <p:cNvPicPr>
            <a:picLocks noChangeAspect="1" noChangeArrowheads="1" noCrop="1"/>
          </p:cNvPicPr>
          <p:nvPr/>
        </p:nvPicPr>
        <p:blipFill>
          <a:blip r:embed="rId10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09" y="4229771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8" descr="DSTARS-P"/>
          <p:cNvPicPr>
            <a:picLocks noChangeAspect="1" noChangeArrowheads="1" noCrop="1"/>
          </p:cNvPicPr>
          <p:nvPr/>
        </p:nvPicPr>
        <p:blipFill>
          <a:blip r:embed="rId10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6" y="3085296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9" descr="DSTARS-P"/>
          <p:cNvPicPr>
            <a:picLocks noChangeAspect="1" noChangeArrowheads="1" noCrop="1"/>
          </p:cNvPicPr>
          <p:nvPr/>
        </p:nvPicPr>
        <p:blipFill>
          <a:blip r:embed="rId10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2721109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15"/>
          <p:cNvSpPr>
            <a:spLocks noChangeArrowheads="1" noChangeShapeType="1" noTextEdit="1"/>
          </p:cNvSpPr>
          <p:nvPr/>
        </p:nvSpPr>
        <p:spPr bwMode="auto">
          <a:xfrm>
            <a:off x="2895600" y="1212851"/>
            <a:ext cx="6248400" cy="7683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8458"/>
              </a:avLst>
            </a:prstTxWarp>
            <a:scene3d>
              <a:camera prst="legacyPerspectiveBottomRight">
                <a:rot lat="0" lon="21239993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WordArt 15"/>
          <p:cNvSpPr>
            <a:spLocks noChangeArrowheads="1" noChangeShapeType="1" noTextEdit="1"/>
          </p:cNvSpPr>
          <p:nvPr/>
        </p:nvSpPr>
        <p:spPr bwMode="auto">
          <a:xfrm>
            <a:off x="2067719" y="2512132"/>
            <a:ext cx="8570230" cy="274973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8458"/>
              </a:avLst>
            </a:prstTxWarp>
            <a:scene3d>
              <a:camera prst="legacyPerspectiveBottomRight">
                <a:rot lat="0" lon="21239993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</a:p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61148E-AEF6-45C2-A695-3CE546BB4AEA}"/>
              </a:ext>
            </a:extLst>
          </p:cNvPr>
          <p:cNvSpPr/>
          <p:nvPr/>
        </p:nvSpPr>
        <p:spPr>
          <a:xfrm>
            <a:off x="5519875" y="5393289"/>
            <a:ext cx="1334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  <a:endPara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56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2820" y="405826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2" y="553792"/>
            <a:ext cx="4465324" cy="3906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19" y="743025"/>
            <a:ext cx="3333768" cy="331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z3437429917730_d73207ffd3b70fd53153e59970c16c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37" y="4513508"/>
            <a:ext cx="2478562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7" descr="z3437429927688_b008517d4ce65f7ecc75344b83bc1c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35597">
            <a:off x="7785278" y="3539879"/>
            <a:ext cx="3400425" cy="283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7347">
            <a:off x="89044" y="2990304"/>
            <a:ext cx="2011045" cy="2011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cartoon, graphic design, flyer&#10;&#10;Description automatically generated">
            <a:extLst>
              <a:ext uri="{FF2B5EF4-FFF2-40B4-BE49-F238E27FC236}">
                <a16:creationId xmlns:a16="http://schemas.microsoft.com/office/drawing/2014/main" id="{1B99E512-39C2-A0BF-480B-60ABE1D29B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93" y="1138567"/>
            <a:ext cx="3207310" cy="50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70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B962A-1804-E50F-D3EC-8078CD198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67082" y="1051594"/>
            <a:ext cx="8429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613" y="1966746"/>
            <a:ext cx="7338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67613" y="2780311"/>
            <a:ext cx="8308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615" y="3569627"/>
            <a:ext cx="11435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7613" y="4998745"/>
            <a:ext cx="8951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7613" y="5788061"/>
            <a:ext cx="866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2546420" y="213386"/>
            <a:ext cx="5674754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I. QUAN SÁT, NHẬN THỨC</a:t>
            </a:r>
          </a:p>
        </p:txBody>
      </p:sp>
    </p:spTree>
    <p:extLst>
      <p:ext uri="{BB962C8B-B14F-4D97-AF65-F5344CB8AC3E}">
        <p14:creationId xmlns:p14="http://schemas.microsoft.com/office/powerpoint/2010/main" val="3914663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225" y="-334850"/>
            <a:ext cx="13896304" cy="7879453"/>
          </a:xfrm>
          <a:prstGeom prst="rect">
            <a:avLst/>
          </a:prstGeom>
        </p:spPr>
      </p:pic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2610386" y="500698"/>
            <a:ext cx="5674754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chemeClr val="bg1"/>
                </a:solidFill>
                <a:latin typeface="Times New Roman" panose="02020603050405020304" pitchFamily="18" charset="0"/>
              </a:rPr>
              <a:t>I. QUAN SÁT, NHẬN THỨC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31" y="1283430"/>
            <a:ext cx="2999496" cy="4306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89" y="1280820"/>
            <a:ext cx="2963297" cy="4308923"/>
          </a:xfrm>
          <a:prstGeom prst="rect">
            <a:avLst/>
          </a:prstGeom>
        </p:spPr>
      </p:pic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354179" y="1280820"/>
            <a:ext cx="20555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424990" y="4072738"/>
            <a:ext cx="23540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9686521" y="880736"/>
            <a:ext cx="218710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sưu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tầm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3842736" y="5827090"/>
            <a:ext cx="52368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gô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2409724" y="1634763"/>
            <a:ext cx="1209891" cy="705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500057" y="1280820"/>
            <a:ext cx="1186464" cy="3539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09724" y="1634763"/>
            <a:ext cx="4051447" cy="705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564396" y="4585277"/>
            <a:ext cx="2213666" cy="1491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64396" y="4734457"/>
            <a:ext cx="4153547" cy="339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997003" y="5572584"/>
            <a:ext cx="901521" cy="382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147927" y="5396177"/>
            <a:ext cx="780907" cy="593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65541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036" y="-399244"/>
            <a:ext cx="13896304" cy="7879453"/>
          </a:xfrm>
          <a:prstGeom prst="rect">
            <a:avLst/>
          </a:prstGeom>
        </p:spPr>
      </p:pic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321972" y="1174953"/>
            <a:ext cx="11346287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5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Bìa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398239" y="2618650"/>
            <a:ext cx="1119375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ngắn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gọn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súc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điển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đọng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cuốn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sách</a:t>
            </a:r>
            <a:endParaRPr lang="en-US" altLang="en-US" sz="4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610386" y="500698"/>
            <a:ext cx="5674754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chemeClr val="bg1"/>
                </a:solidFill>
                <a:latin typeface="Times New Roman" panose="02020603050405020304" pitchFamily="18" charset="0"/>
              </a:rPr>
              <a:t>I. QUAN SÁT, NHẬN THỨC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398239" y="4431161"/>
            <a:ext cx="11346287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5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Bìa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cục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hài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,…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hút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951927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B962A-1804-E50F-D3EC-8078CD198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575917" y="65903"/>
            <a:ext cx="630136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II. LUYỆN TẬP VÀ SÁNG TẠO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73" y="696845"/>
            <a:ext cx="5023590" cy="5974411"/>
          </a:xfrm>
          <a:prstGeom prst="rect">
            <a:avLst/>
          </a:prstGeom>
        </p:spPr>
      </p:pic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560167" y="1400189"/>
            <a:ext cx="5166433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1.Tìm ý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tưởng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cục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kiểu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endParaRPr lang="en-US" altLang="en-US" sz="35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B962A-1804-E50F-D3EC-8078CD198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575917" y="65903"/>
            <a:ext cx="630136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II. LUYỆN TẬP VÀ SÁNG TẠO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04" y="696845"/>
            <a:ext cx="5191432" cy="6013048"/>
          </a:xfrm>
          <a:prstGeom prst="rect">
            <a:avLst/>
          </a:prstGeom>
        </p:spPr>
      </p:pic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560167" y="1400189"/>
            <a:ext cx="516643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mảng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35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B962A-1804-E50F-D3EC-8078CD198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575917" y="65903"/>
            <a:ext cx="630136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II. LUYỆN TẬP VÀ SÁNG TẠO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60" y="696845"/>
            <a:ext cx="5132593" cy="6095253"/>
          </a:xfrm>
          <a:prstGeom prst="rect">
            <a:avLst/>
          </a:prstGeom>
        </p:spPr>
      </p:pic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560167" y="1400189"/>
            <a:ext cx="516643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endParaRPr lang="en-US" altLang="en-US" sz="35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1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5492</TotalTime>
  <Words>461</Words>
  <Application>Microsoft Office PowerPoint</Application>
  <PresentationFormat>Widescreen</PresentationFormat>
  <Paragraphs>56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Times New Roman</vt:lpstr>
      <vt:lpstr>方正少儿简体</vt:lpstr>
      <vt:lpstr>Office Theme</vt:lpstr>
      <vt:lpstr>Office 主题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 Rem</cp:lastModifiedBy>
  <cp:revision>90</cp:revision>
  <dcterms:created xsi:type="dcterms:W3CDTF">2023-06-21T07:38:19Z</dcterms:created>
  <dcterms:modified xsi:type="dcterms:W3CDTF">2023-08-17T01:43:49Z</dcterms:modified>
</cp:coreProperties>
</file>