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  <p:sldMasterId id="2147483677" r:id="rId2"/>
    <p:sldMasterId id="2147483745" r:id="rId3"/>
  </p:sldMasterIdLst>
  <p:notesMasterIdLst>
    <p:notesMasterId r:id="rId41"/>
  </p:notesMasterIdLst>
  <p:sldIdLst>
    <p:sldId id="349" r:id="rId4"/>
    <p:sldId id="382" r:id="rId5"/>
    <p:sldId id="390" r:id="rId6"/>
    <p:sldId id="389" r:id="rId7"/>
    <p:sldId id="385" r:id="rId8"/>
    <p:sldId id="374" r:id="rId9"/>
    <p:sldId id="408" r:id="rId10"/>
    <p:sldId id="407" r:id="rId11"/>
    <p:sldId id="383" r:id="rId12"/>
    <p:sldId id="384" r:id="rId13"/>
    <p:sldId id="386" r:id="rId14"/>
    <p:sldId id="409" r:id="rId15"/>
    <p:sldId id="387" r:id="rId16"/>
    <p:sldId id="388" r:id="rId17"/>
    <p:sldId id="391" r:id="rId18"/>
    <p:sldId id="392" r:id="rId19"/>
    <p:sldId id="393" r:id="rId20"/>
    <p:sldId id="312" r:id="rId21"/>
    <p:sldId id="357" r:id="rId22"/>
    <p:sldId id="313" r:id="rId23"/>
    <p:sldId id="394" r:id="rId24"/>
    <p:sldId id="360" r:id="rId25"/>
    <p:sldId id="395" r:id="rId26"/>
    <p:sldId id="396" r:id="rId27"/>
    <p:sldId id="365" r:id="rId28"/>
    <p:sldId id="398" r:id="rId29"/>
    <p:sldId id="399" r:id="rId30"/>
    <p:sldId id="400" r:id="rId31"/>
    <p:sldId id="397" r:id="rId32"/>
    <p:sldId id="401" r:id="rId33"/>
    <p:sldId id="371" r:id="rId34"/>
    <p:sldId id="402" r:id="rId35"/>
    <p:sldId id="377" r:id="rId36"/>
    <p:sldId id="403" r:id="rId37"/>
    <p:sldId id="404" r:id="rId38"/>
    <p:sldId id="405" r:id="rId39"/>
    <p:sldId id="406" r:id="rId40"/>
  </p:sldIdLst>
  <p:sldSz cx="9144000" cy="5143500" type="screen16x9"/>
  <p:notesSz cx="6858000" cy="9144000"/>
  <p:embeddedFontLst>
    <p:embeddedFont>
      <p:font typeface="#9Slide07 IcielLa Chic Pro Shad" panose="02000506090000020004" pitchFamily="2" charset="0"/>
      <p:regular r:id="rId42"/>
    </p:embeddedFont>
    <p:embeddedFont>
      <p:font typeface="Bebas Neue" panose="020B0606020202050201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veat Brush" pitchFamily="2" charset="0"/>
      <p:regular r:id="rId48"/>
    </p:embeddedFont>
    <p:embeddedFont>
      <p:font typeface="Fredoka One" panose="02000000000000000000" pitchFamily="2" charset="0"/>
      <p:regular r:id="rId49"/>
    </p:embeddedFont>
    <p:embeddedFont>
      <p:font typeface="Gochi Hand" panose="020B0604020202020204" charset="0"/>
      <p:regular r:id="rId50"/>
    </p:embeddedFont>
    <p:embeddedFont>
      <p:font typeface="Inter" panose="020B0604020202020204" charset="0"/>
      <p:regular r:id="rId51"/>
      <p:bold r:id="rId52"/>
    </p:embeddedFont>
    <p:embeddedFont>
      <p:font typeface="LNTH-LuoLuoNotangYuanTi 1" pitchFamily="2" charset="-128"/>
      <p:regular r:id="rId53"/>
    </p:embeddedFont>
    <p:embeddedFont>
      <p:font typeface="Nunito" pitchFamily="2" charset="0"/>
      <p:regular r:id="rId54"/>
      <p:bold r:id="rId55"/>
      <p:italic r:id="rId56"/>
      <p:boldItalic r:id="rId57"/>
    </p:embeddedFont>
    <p:embeddedFont>
      <p:font typeface="Nunito SemiBold" pitchFamily="2" charset="0"/>
      <p:bold r:id="rId58"/>
      <p:boldItalic r:id="rId59"/>
    </p:embeddedFont>
    <p:embeddedFont>
      <p:font typeface="Orelega One" panose="020B0604020202020204" charset="0"/>
      <p:regular r:id="rId60"/>
    </p:embeddedFont>
    <p:embeddedFont>
      <p:font typeface="Roboto Condensed Light" panose="02000000000000000000" pitchFamily="2" charset="0"/>
      <p:regular r:id="rId61"/>
      <p:italic r:id="rId62"/>
    </p:embeddedFont>
    <p:embeddedFont>
      <p:font typeface="SVN-Hole Hearted" panose="020B0A06020104020203" pitchFamily="34" charset="0"/>
      <p:regular r:id="rId63"/>
    </p:embeddedFont>
    <p:embeddedFont>
      <p:font typeface="SVN-Poky's" panose="020B0606040200020203" pitchFamily="34" charset="0"/>
      <p:regular r:id="rId64"/>
    </p:embeddedFont>
    <p:embeddedFont>
      <p:font typeface="UTM Cookies" panose="02040603050506020204" pitchFamily="18" charset="0"/>
      <p:regular r:id="rId65"/>
    </p:embeddedFont>
    <p:embeddedFont>
      <p:font typeface="UTM Duepuntozero" panose="02040603050506020204" pitchFamily="18" charset="0"/>
      <p:regular r:id="rId66"/>
      <p:bold r:id="rId67"/>
    </p:embeddedFont>
    <p:embeddedFont>
      <p:font typeface="UTM Edwardian" panose="02040603050506020204" pitchFamily="18" charset="0"/>
      <p:regular r:id="rId68"/>
      <p:bold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057"/>
    <a:srgbClr val="FFFF99"/>
    <a:srgbClr val="B47A5A"/>
    <a:srgbClr val="FE9136"/>
    <a:srgbClr val="C8E5B3"/>
    <a:srgbClr val="964618"/>
    <a:srgbClr val="251C00"/>
    <a:srgbClr val="0070C0"/>
    <a:srgbClr val="FFF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D3BF4D-8669-4F60-B85F-EB16C993839D}">
  <a:tblStyle styleId="{90D3BF4D-8669-4F60-B85F-EB16C99383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88945" autoAdjust="0"/>
  </p:normalViewPr>
  <p:slideViewPr>
    <p:cSldViewPr snapToGrid="0" showGuides="1">
      <p:cViewPr varScale="1">
        <p:scale>
          <a:sx n="71" d="100"/>
          <a:sy n="71" d="100"/>
        </p:scale>
        <p:origin x="67" y="379"/>
      </p:cViewPr>
      <p:guideLst>
        <p:guide orient="horz" pos="1644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2.xml"/><Relationship Id="rId61" Type="http://schemas.openxmlformats.org/officeDocument/2006/relationships/font" Target="fonts/font2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474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365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792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45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2618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7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74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016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70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171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25" y="34056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6"/>
          <p:cNvSpPr/>
          <p:nvPr/>
        </p:nvSpPr>
        <p:spPr>
          <a:xfrm flipH="1">
            <a:off x="-474658" y="4605128"/>
            <a:ext cx="10181625" cy="6489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474658" y="4376528"/>
            <a:ext cx="10181625" cy="6489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3562692" y="3497018"/>
            <a:ext cx="5771075" cy="1081000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158107" y="1837854"/>
            <a:ext cx="30249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158732" y="2391246"/>
            <a:ext cx="3023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3562692" y="3497018"/>
            <a:ext cx="5771075" cy="1081000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4634025" y="4188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6"/>
          <p:cNvSpPr/>
          <p:nvPr/>
        </p:nvSpPr>
        <p:spPr>
          <a:xfrm>
            <a:off x="6231500" y="4188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"/>
          <p:cNvSpPr/>
          <p:nvPr/>
        </p:nvSpPr>
        <p:spPr>
          <a:xfrm>
            <a:off x="5364725" y="37959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4437389" y="3591471"/>
            <a:ext cx="269222" cy="377667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4706589" y="3506171"/>
            <a:ext cx="269222" cy="377667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50675" y="37959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4634013" y="4709923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6900963" y="46618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2664575" y="47165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83514" y="4284221"/>
            <a:ext cx="269222" cy="377667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352714" y="4284221"/>
            <a:ext cx="269222" cy="377667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196550" y="862265"/>
            <a:ext cx="948039" cy="187246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4526578" y="862272"/>
            <a:ext cx="1458036" cy="287907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2086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33000" y="2733107"/>
            <a:ext cx="7278000" cy="10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2450" y="4135175"/>
            <a:ext cx="42390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1551164" y="652423"/>
            <a:ext cx="104613" cy="147198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8589994" y="783670"/>
            <a:ext cx="104615" cy="147200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8192007" y="1857762"/>
            <a:ext cx="900754" cy="124245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98118" y="284488"/>
            <a:ext cx="924215" cy="1230069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982325" y="-4074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072338" y="12637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531550" y="4059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731781" y="2172447"/>
            <a:ext cx="1833316" cy="377748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8763625" y="139205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933000" y="25097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7867796" y="3276445"/>
            <a:ext cx="1517007" cy="312596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156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152418" y="745845"/>
            <a:ext cx="12687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7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874550" y="1804425"/>
            <a:ext cx="45303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874550" y="3759275"/>
            <a:ext cx="2589300" cy="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3086798" y="596383"/>
            <a:ext cx="900826" cy="1242356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071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685100" y="1152475"/>
            <a:ext cx="7773900" cy="3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8630860" y="4521443"/>
            <a:ext cx="159799" cy="224852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820773" y="4733536"/>
            <a:ext cx="105656" cy="148667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84370" y="2241930"/>
            <a:ext cx="167534" cy="235732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8627169" y="1083195"/>
            <a:ext cx="104615" cy="147200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311700" y="43203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"/>
          <p:cNvSpPr/>
          <p:nvPr/>
        </p:nvSpPr>
        <p:spPr>
          <a:xfrm>
            <a:off x="7769250" y="4770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"/>
          <p:cNvSpPr/>
          <p:nvPr/>
        </p:nvSpPr>
        <p:spPr>
          <a:xfrm>
            <a:off x="8359425" y="4547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"/>
          <p:cNvSpPr/>
          <p:nvPr/>
        </p:nvSpPr>
        <p:spPr>
          <a:xfrm>
            <a:off x="8732600" y="36470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640725" y="4992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438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11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1893425" y="1364070"/>
            <a:ext cx="5357100" cy="16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2275675" y="3037830"/>
            <a:ext cx="45927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7403820" y="3286475"/>
            <a:ext cx="900754" cy="124245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686105" y="410551"/>
            <a:ext cx="924215" cy="1230069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540311" y="4647486"/>
            <a:ext cx="105656" cy="148667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462830" y="508230"/>
            <a:ext cx="167534" cy="235732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1930139" y="287898"/>
            <a:ext cx="104613" cy="147198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8589994" y="783670"/>
            <a:ext cx="104615" cy="147200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281200" y="3793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6273600" y="6369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"/>
          <p:cNvSpPr/>
          <p:nvPr/>
        </p:nvSpPr>
        <p:spPr>
          <a:xfrm>
            <a:off x="5579650" y="48244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8457850" y="14389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"/>
          <p:cNvSpPr/>
          <p:nvPr/>
        </p:nvSpPr>
        <p:spPr>
          <a:xfrm>
            <a:off x="4178625" y="4568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1593675" y="1514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92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25" y="34056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6"/>
          <p:cNvSpPr/>
          <p:nvPr/>
        </p:nvSpPr>
        <p:spPr>
          <a:xfrm flipH="1">
            <a:off x="-474658" y="4605128"/>
            <a:ext cx="10181625" cy="6489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474658" y="4376528"/>
            <a:ext cx="10181625" cy="6489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3562692" y="3497018"/>
            <a:ext cx="5771075" cy="1081000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158107" y="1837854"/>
            <a:ext cx="30249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158732" y="2391246"/>
            <a:ext cx="3023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3562692" y="3497018"/>
            <a:ext cx="5771075" cy="1081000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4634025" y="4188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6"/>
          <p:cNvSpPr/>
          <p:nvPr/>
        </p:nvSpPr>
        <p:spPr>
          <a:xfrm>
            <a:off x="6231500" y="4188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"/>
          <p:cNvSpPr/>
          <p:nvPr/>
        </p:nvSpPr>
        <p:spPr>
          <a:xfrm>
            <a:off x="5364725" y="37959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4437389" y="3591471"/>
            <a:ext cx="269222" cy="377667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4706589" y="3506171"/>
            <a:ext cx="269222" cy="377667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50675" y="37959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4634013" y="4709923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6900963" y="46618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2664575" y="47165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83514" y="4284221"/>
            <a:ext cx="269222" cy="377667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352714" y="4284221"/>
            <a:ext cx="269222" cy="377667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196550" y="862265"/>
            <a:ext cx="948039" cy="187246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4526578" y="862272"/>
            <a:ext cx="1458036" cy="287907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4566175" y="1150700"/>
            <a:ext cx="3563700" cy="170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4566175" y="2943325"/>
            <a:ext cx="35637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"/>
          <p:cNvSpPr/>
          <p:nvPr/>
        </p:nvSpPr>
        <p:spPr>
          <a:xfrm>
            <a:off x="2880250" y="4691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489750" y="130781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3243850" y="-687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9"/>
          <p:cNvSpPr/>
          <p:nvPr/>
        </p:nvSpPr>
        <p:spPr>
          <a:xfrm>
            <a:off x="8738175" y="289947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595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388100" y="1179600"/>
            <a:ext cx="6367800" cy="20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8084872" y="360695"/>
            <a:ext cx="167533" cy="235734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2940009" y="551146"/>
            <a:ext cx="104613" cy="147198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1888975" y="29356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5372188" y="40187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8653825" y="29356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472650" y="44552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931412" y="220712"/>
            <a:ext cx="900823" cy="1242470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7980937" y="802987"/>
            <a:ext cx="900823" cy="1242470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6017620" y="4266068"/>
            <a:ext cx="3275298" cy="1153214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551684" y="4152667"/>
            <a:ext cx="3275298" cy="1153214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6708435" y="2571751"/>
            <a:ext cx="1796017" cy="3700632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236810" y="2756101"/>
            <a:ext cx="1796017" cy="3700632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3480100" y="-84565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236800" y="25717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3339603" y="4034867"/>
            <a:ext cx="104613" cy="147198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40660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87625"/>
            <a:ext cx="8520600" cy="14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2549400" y="2879275"/>
            <a:ext cx="4045200" cy="4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5556995" y="4266068"/>
            <a:ext cx="3275298" cy="1153214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551684" y="4152667"/>
            <a:ext cx="3275298" cy="1153214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7460425" y="39913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817800" y="3662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7851960" y="2600326"/>
            <a:ext cx="1796017" cy="3700632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058190" y="2808739"/>
            <a:ext cx="1796017" cy="3700632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2336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345350" y="1050645"/>
            <a:ext cx="1268700" cy="9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7700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3055800" y="2299450"/>
            <a:ext cx="47874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5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5126850" y="3289450"/>
            <a:ext cx="2716200" cy="9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4008398" y="805683"/>
            <a:ext cx="900826" cy="1242356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4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4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4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492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2364750" y="1309025"/>
            <a:ext cx="4414500" cy="31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300"/>
            </a:lvl1pPr>
            <a:lvl2pPr marL="914400" lvl="1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134775" y="28039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5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8111235" y="2621601"/>
            <a:ext cx="1796017" cy="3700632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938590" y="2704726"/>
            <a:ext cx="1796017" cy="3700632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77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457075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457087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3680137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3676350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5903199" y="2676525"/>
            <a:ext cx="17913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5895625" y="3160000"/>
            <a:ext cx="1791300" cy="7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5556995" y="4266068"/>
            <a:ext cx="3275298" cy="1153214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551684" y="4152667"/>
            <a:ext cx="3275298" cy="1153214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7460425" y="39913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7"/>
          <p:cNvSpPr/>
          <p:nvPr/>
        </p:nvSpPr>
        <p:spPr>
          <a:xfrm>
            <a:off x="8185463" y="38974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7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7"/>
          <p:cNvSpPr/>
          <p:nvPr/>
        </p:nvSpPr>
        <p:spPr>
          <a:xfrm>
            <a:off x="817800" y="3662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7851960" y="2600326"/>
            <a:ext cx="1796017" cy="3700632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058190" y="2808739"/>
            <a:ext cx="1796017" cy="3700632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212" y="293204"/>
            <a:ext cx="1245382" cy="12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97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3037725" y="1569950"/>
            <a:ext cx="1503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3037725" y="2053425"/>
            <a:ext cx="16839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4873025" y="1569950"/>
            <a:ext cx="1503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4693050" y="2053425"/>
            <a:ext cx="16839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3037725" y="3396821"/>
            <a:ext cx="1503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3037736" y="3880300"/>
            <a:ext cx="16839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4873050" y="3396825"/>
            <a:ext cx="1503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Gochi Hand"/>
              <a:buNone/>
              <a:defRPr sz="24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4693079" y="3880300"/>
            <a:ext cx="16839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8185463" y="38974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0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0"/>
          <p:cNvSpPr/>
          <p:nvPr/>
        </p:nvSpPr>
        <p:spPr>
          <a:xfrm>
            <a:off x="817800" y="3662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8161945" y="2117793"/>
            <a:ext cx="3275298" cy="1153214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152359" y="2324342"/>
            <a:ext cx="3275298" cy="1153214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8099835" y="2622176"/>
            <a:ext cx="1796017" cy="3700632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058190" y="2808739"/>
            <a:ext cx="1796017" cy="3700632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81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2"/>
          <p:cNvSpPr/>
          <p:nvPr/>
        </p:nvSpPr>
        <p:spPr>
          <a:xfrm>
            <a:off x="-1002975" y="4260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2"/>
          <p:cNvSpPr/>
          <p:nvPr/>
        </p:nvSpPr>
        <p:spPr>
          <a:xfrm>
            <a:off x="8431350" y="4260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2"/>
          <p:cNvSpPr/>
          <p:nvPr/>
        </p:nvSpPr>
        <p:spPr>
          <a:xfrm>
            <a:off x="754511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2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718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5944562" y="4108062"/>
            <a:ext cx="900823" cy="1242470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8183375" y="4691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3"/>
          <p:cNvSpPr/>
          <p:nvPr/>
        </p:nvSpPr>
        <p:spPr>
          <a:xfrm>
            <a:off x="7555438" y="4547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3"/>
          <p:cNvSpPr/>
          <p:nvPr/>
        </p:nvSpPr>
        <p:spPr>
          <a:xfrm>
            <a:off x="1692500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3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426263" y="1239987"/>
            <a:ext cx="900823" cy="1242470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8746262" y="712362"/>
            <a:ext cx="900823" cy="1242470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2203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733647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5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5"/>
          <p:cNvSpPr/>
          <p:nvPr/>
        </p:nvSpPr>
        <p:spPr>
          <a:xfrm>
            <a:off x="472650" y="36602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380938" y="1041112"/>
            <a:ext cx="900823" cy="1242470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8052785" y="2805289"/>
            <a:ext cx="1796017" cy="3700632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020278" y="3996989"/>
            <a:ext cx="1796017" cy="3700632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35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2933300" y="2505599"/>
            <a:ext cx="32775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2316750" y="1267112"/>
            <a:ext cx="45105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9086424" y="2338001"/>
            <a:ext cx="154298" cy="217108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7705682" y="2391212"/>
            <a:ext cx="900754" cy="124245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843143" y="-133449"/>
            <a:ext cx="924215" cy="1230069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965525" y="-426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6"/>
          <p:cNvSpPr/>
          <p:nvPr/>
        </p:nvSpPr>
        <p:spPr>
          <a:xfrm>
            <a:off x="8457850" y="1669450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724374" y="2590167"/>
            <a:ext cx="900759" cy="1242486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6881534" y="363720"/>
            <a:ext cx="167533" cy="235734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8639394" y="1145770"/>
            <a:ext cx="104615" cy="147200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455550" y="39260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6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6"/>
          <p:cNvSpPr/>
          <p:nvPr/>
        </p:nvSpPr>
        <p:spPr>
          <a:xfrm>
            <a:off x="7707275" y="7535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6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6"/>
          <p:cNvSpPr/>
          <p:nvPr/>
        </p:nvSpPr>
        <p:spPr>
          <a:xfrm>
            <a:off x="455550" y="11815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6"/>
          <p:cNvSpPr/>
          <p:nvPr/>
        </p:nvSpPr>
        <p:spPr>
          <a:xfrm>
            <a:off x="4890875" y="46159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6"/>
          <p:cNvSpPr/>
          <p:nvPr/>
        </p:nvSpPr>
        <p:spPr>
          <a:xfrm>
            <a:off x="5795300" y="42456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549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2469188" y="544600"/>
            <a:ext cx="4350300" cy="8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2469200" y="1415900"/>
            <a:ext cx="4350300" cy="2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2469188" y="1832225"/>
            <a:ext cx="4350300" cy="8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2469200" y="2703525"/>
            <a:ext cx="4350300" cy="2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2469188" y="3119850"/>
            <a:ext cx="4350300" cy="8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2469200" y="3991150"/>
            <a:ext cx="4350300" cy="2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2963438" y="4691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7"/>
          <p:cNvSpPr/>
          <p:nvPr/>
        </p:nvSpPr>
        <p:spPr>
          <a:xfrm>
            <a:off x="1867500" y="24961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6888160" y="2699901"/>
            <a:ext cx="1796017" cy="3700632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15335" y="2808739"/>
            <a:ext cx="1796017" cy="3700632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435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6620820" y="2050530"/>
            <a:ext cx="3275298" cy="1153214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752134" y="2077780"/>
            <a:ext cx="3275298" cy="1153214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6620825" y="42943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8"/>
          <p:cNvSpPr/>
          <p:nvPr/>
        </p:nvSpPr>
        <p:spPr>
          <a:xfrm>
            <a:off x="1960025" y="4412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8"/>
          <p:cNvSpPr/>
          <p:nvPr/>
        </p:nvSpPr>
        <p:spPr>
          <a:xfrm>
            <a:off x="817800" y="366263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94162" y="1041112"/>
            <a:ext cx="900823" cy="1242470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8500387" y="937262"/>
            <a:ext cx="900823" cy="1242470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7284110" y="2480001"/>
            <a:ext cx="1796017" cy="3700632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737943" y="1612895"/>
            <a:ext cx="2421524" cy="4989497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26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855250" y="1226753"/>
            <a:ext cx="19401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855250" y="2720475"/>
            <a:ext cx="3472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8738497" y="374620"/>
            <a:ext cx="167533" cy="235734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492264" y="460448"/>
            <a:ext cx="104613" cy="147198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3920212" y="4108050"/>
            <a:ext cx="900823" cy="1242470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5787225" y="46915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1"/>
          <p:cNvSpPr/>
          <p:nvPr/>
        </p:nvSpPr>
        <p:spPr>
          <a:xfrm>
            <a:off x="6615563" y="45308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1"/>
          <p:cNvSpPr/>
          <p:nvPr/>
        </p:nvSpPr>
        <p:spPr>
          <a:xfrm>
            <a:off x="3933750" y="39431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1"/>
          <p:cNvSpPr/>
          <p:nvPr/>
        </p:nvSpPr>
        <p:spPr>
          <a:xfrm>
            <a:off x="311700" y="34560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3612087" y="89287"/>
            <a:ext cx="900823" cy="1242470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8748287" y="833987"/>
            <a:ext cx="900823" cy="1242470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499293" y="4106018"/>
            <a:ext cx="3275298" cy="1153214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7227626" y="2582946"/>
            <a:ext cx="2658545" cy="5477844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6722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9086424" y="2338001"/>
            <a:ext cx="154298" cy="217108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7705682" y="2391212"/>
            <a:ext cx="900754" cy="124245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843143" y="-133449"/>
            <a:ext cx="924215" cy="1230069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965525" y="-426125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5"/>
          <p:cNvSpPr/>
          <p:nvPr/>
        </p:nvSpPr>
        <p:spPr>
          <a:xfrm>
            <a:off x="8457850" y="1669450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724374" y="2590167"/>
            <a:ext cx="900759" cy="1242486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6881534" y="363720"/>
            <a:ext cx="167533" cy="235734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8639394" y="1145770"/>
            <a:ext cx="104615" cy="147200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455550" y="39260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5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5"/>
          <p:cNvSpPr/>
          <p:nvPr/>
        </p:nvSpPr>
        <p:spPr>
          <a:xfrm>
            <a:off x="7707275" y="753563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5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5"/>
          <p:cNvSpPr/>
          <p:nvPr/>
        </p:nvSpPr>
        <p:spPr>
          <a:xfrm>
            <a:off x="455550" y="11815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5"/>
          <p:cNvSpPr/>
          <p:nvPr/>
        </p:nvSpPr>
        <p:spPr>
          <a:xfrm>
            <a:off x="4890875" y="461592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5"/>
          <p:cNvSpPr/>
          <p:nvPr/>
        </p:nvSpPr>
        <p:spPr>
          <a:xfrm>
            <a:off x="5795300" y="42456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481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2805900" y="4135185"/>
            <a:ext cx="35322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1551164" y="652423"/>
            <a:ext cx="104613" cy="147198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8589994" y="783670"/>
            <a:ext cx="104615" cy="147200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8192007" y="1857762"/>
            <a:ext cx="900754" cy="124245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198118" y="284488"/>
            <a:ext cx="924215" cy="1230069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982325" y="-4074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36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36"/>
          <p:cNvSpPr/>
          <p:nvPr/>
        </p:nvSpPr>
        <p:spPr>
          <a:xfrm>
            <a:off x="7072338" y="12637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36"/>
          <p:cNvSpPr/>
          <p:nvPr/>
        </p:nvSpPr>
        <p:spPr>
          <a:xfrm>
            <a:off x="8619775" y="3760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36"/>
          <p:cNvSpPr/>
          <p:nvPr/>
        </p:nvSpPr>
        <p:spPr>
          <a:xfrm>
            <a:off x="1531550" y="40596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731781" y="2172447"/>
            <a:ext cx="1833316" cy="377748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8763625" y="139205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6"/>
          <p:cNvSpPr/>
          <p:nvPr/>
        </p:nvSpPr>
        <p:spPr>
          <a:xfrm>
            <a:off x="933000" y="25097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7867796" y="3276445"/>
            <a:ext cx="1517007" cy="312596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87680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7817307" y="163912"/>
            <a:ext cx="900754" cy="124245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3996688" y="3920049"/>
            <a:ext cx="924230" cy="1230127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3512750" y="-696600"/>
            <a:ext cx="1892097" cy="1179694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37"/>
          <p:cNvSpPr/>
          <p:nvPr/>
        </p:nvSpPr>
        <p:spPr>
          <a:xfrm>
            <a:off x="5525025" y="4606425"/>
            <a:ext cx="1844086" cy="1191581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4008398" y="805683"/>
            <a:ext cx="900826" cy="1242356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7485409" y="374620"/>
            <a:ext cx="167533" cy="235734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8562185" y="4442843"/>
            <a:ext cx="159799" cy="224852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701273" y="4694761"/>
            <a:ext cx="105656" cy="148667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84370" y="2799655"/>
            <a:ext cx="167534" cy="235732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1974639" y="463473"/>
            <a:ext cx="104613" cy="147198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8639381" y="548345"/>
            <a:ext cx="104615" cy="147200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311700" y="413920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37"/>
          <p:cNvSpPr/>
          <p:nvPr/>
        </p:nvSpPr>
        <p:spPr>
          <a:xfrm>
            <a:off x="7707275" y="4517475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7"/>
          <p:cNvSpPr/>
          <p:nvPr/>
        </p:nvSpPr>
        <p:spPr>
          <a:xfrm>
            <a:off x="8732600" y="1957488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7"/>
          <p:cNvSpPr/>
          <p:nvPr/>
        </p:nvSpPr>
        <p:spPr>
          <a:xfrm>
            <a:off x="441125" y="822550"/>
            <a:ext cx="143850" cy="75575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108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6"/>
          <p:cNvSpPr/>
          <p:nvPr/>
        </p:nvSpPr>
        <p:spPr>
          <a:xfrm>
            <a:off x="-25" y="34056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6"/>
          <p:cNvSpPr/>
          <p:nvPr/>
        </p:nvSpPr>
        <p:spPr>
          <a:xfrm flipH="1">
            <a:off x="-474658" y="4605128"/>
            <a:ext cx="10181625" cy="6489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7" name="Google Shape;647;p16"/>
          <p:cNvSpPr/>
          <p:nvPr/>
        </p:nvSpPr>
        <p:spPr>
          <a:xfrm>
            <a:off x="-474658" y="4376528"/>
            <a:ext cx="10181625" cy="648900"/>
          </a:xfrm>
          <a:custGeom>
            <a:avLst/>
            <a:gdLst/>
            <a:ahLst/>
            <a:cxnLst/>
            <a:rect l="l" t="t" r="r" b="b"/>
            <a:pathLst>
              <a:path w="407265" h="25956" extrusionOk="0">
                <a:moveTo>
                  <a:pt x="23662" y="13732"/>
                </a:moveTo>
                <a:cubicBezTo>
                  <a:pt x="31028" y="10430"/>
                  <a:pt x="51603" y="5477"/>
                  <a:pt x="66906" y="3254"/>
                </a:cubicBezTo>
                <a:cubicBezTo>
                  <a:pt x="82210" y="1032"/>
                  <a:pt x="101481" y="-365"/>
                  <a:pt x="115483" y="397"/>
                </a:cubicBezTo>
                <a:cubicBezTo>
                  <a:pt x="129485" y="1159"/>
                  <a:pt x="137168" y="7382"/>
                  <a:pt x="150916" y="7826"/>
                </a:cubicBezTo>
                <a:cubicBezTo>
                  <a:pt x="164664" y="8271"/>
                  <a:pt x="171808" y="3763"/>
                  <a:pt x="197970" y="3064"/>
                </a:cubicBezTo>
                <a:cubicBezTo>
                  <a:pt x="224132" y="2366"/>
                  <a:pt x="280837" y="3699"/>
                  <a:pt x="307888" y="3635"/>
                </a:cubicBezTo>
                <a:cubicBezTo>
                  <a:pt x="334939" y="3572"/>
                  <a:pt x="346147" y="3286"/>
                  <a:pt x="360276" y="2683"/>
                </a:cubicBezTo>
                <a:cubicBezTo>
                  <a:pt x="374405" y="2080"/>
                  <a:pt x="387168" y="-47"/>
                  <a:pt x="392661" y="16"/>
                </a:cubicBezTo>
                <a:cubicBezTo>
                  <a:pt x="398154" y="80"/>
                  <a:pt x="393042" y="-619"/>
                  <a:pt x="393232" y="3064"/>
                </a:cubicBezTo>
                <a:cubicBezTo>
                  <a:pt x="393423" y="6747"/>
                  <a:pt x="396820" y="18907"/>
                  <a:pt x="393804" y="22114"/>
                </a:cubicBezTo>
                <a:cubicBezTo>
                  <a:pt x="390788" y="25321"/>
                  <a:pt x="436190" y="21669"/>
                  <a:pt x="375135" y="22304"/>
                </a:cubicBezTo>
                <a:cubicBezTo>
                  <a:pt x="314080" y="22939"/>
                  <a:pt x="86210" y="25797"/>
                  <a:pt x="27472" y="25924"/>
                </a:cubicBezTo>
                <a:cubicBezTo>
                  <a:pt x="-31265" y="26051"/>
                  <a:pt x="23345" y="25098"/>
                  <a:pt x="22710" y="23066"/>
                </a:cubicBezTo>
                <a:cubicBezTo>
                  <a:pt x="22075" y="21034"/>
                  <a:pt x="16296" y="17034"/>
                  <a:pt x="23662" y="1373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648" name="Google Shape;648;p16"/>
          <p:cNvSpPr/>
          <p:nvPr/>
        </p:nvSpPr>
        <p:spPr>
          <a:xfrm>
            <a:off x="3562692" y="3497018"/>
            <a:ext cx="5771075" cy="1081000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649" name="Google Shape;649;p1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650" name="Google Shape;650;p1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16"/>
          <p:cNvSpPr txBox="1">
            <a:spLocks noGrp="1"/>
          </p:cNvSpPr>
          <p:nvPr>
            <p:ph type="title"/>
          </p:nvPr>
        </p:nvSpPr>
        <p:spPr>
          <a:xfrm>
            <a:off x="1158107" y="1837854"/>
            <a:ext cx="30249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subTitle" idx="1"/>
          </p:nvPr>
        </p:nvSpPr>
        <p:spPr>
          <a:xfrm>
            <a:off x="1158732" y="2391246"/>
            <a:ext cx="3023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6"/>
          <p:cNvSpPr/>
          <p:nvPr/>
        </p:nvSpPr>
        <p:spPr>
          <a:xfrm>
            <a:off x="3562692" y="3497018"/>
            <a:ext cx="5771075" cy="1081000"/>
          </a:xfrm>
          <a:custGeom>
            <a:avLst/>
            <a:gdLst/>
            <a:ahLst/>
            <a:cxnLst/>
            <a:rect l="l" t="t" r="r" b="b"/>
            <a:pathLst>
              <a:path w="230843" h="43240" extrusionOk="0">
                <a:moveTo>
                  <a:pt x="10279" y="39207"/>
                </a:moveTo>
                <a:cubicBezTo>
                  <a:pt x="19042" y="33111"/>
                  <a:pt x="39680" y="12537"/>
                  <a:pt x="58285" y="6060"/>
                </a:cubicBezTo>
                <a:cubicBezTo>
                  <a:pt x="76891" y="-417"/>
                  <a:pt x="102227" y="-417"/>
                  <a:pt x="121912" y="345"/>
                </a:cubicBezTo>
                <a:cubicBezTo>
                  <a:pt x="141597" y="1107"/>
                  <a:pt x="159314" y="4409"/>
                  <a:pt x="176395" y="10632"/>
                </a:cubicBezTo>
                <a:cubicBezTo>
                  <a:pt x="193477" y="16855"/>
                  <a:pt x="218178" y="32667"/>
                  <a:pt x="224401" y="37683"/>
                </a:cubicBezTo>
                <a:cubicBezTo>
                  <a:pt x="230624" y="42700"/>
                  <a:pt x="238435" y="39842"/>
                  <a:pt x="213733" y="40731"/>
                </a:cubicBezTo>
                <a:cubicBezTo>
                  <a:pt x="189032" y="41620"/>
                  <a:pt x="110863" y="42700"/>
                  <a:pt x="76192" y="43017"/>
                </a:cubicBezTo>
                <a:cubicBezTo>
                  <a:pt x="41521" y="43335"/>
                  <a:pt x="16693" y="43271"/>
                  <a:pt x="5707" y="42636"/>
                </a:cubicBezTo>
                <a:cubicBezTo>
                  <a:pt x="-5278" y="42001"/>
                  <a:pt x="1516" y="45303"/>
                  <a:pt x="10279" y="39207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655" name="Google Shape;655;p16"/>
          <p:cNvSpPr/>
          <p:nvPr/>
        </p:nvSpPr>
        <p:spPr>
          <a:xfrm>
            <a:off x="4634025" y="4188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6"/>
          <p:cNvSpPr/>
          <p:nvPr/>
        </p:nvSpPr>
        <p:spPr>
          <a:xfrm>
            <a:off x="6231500" y="4188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"/>
          <p:cNvSpPr/>
          <p:nvPr/>
        </p:nvSpPr>
        <p:spPr>
          <a:xfrm>
            <a:off x="5364725" y="37959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16"/>
          <p:cNvGrpSpPr/>
          <p:nvPr/>
        </p:nvGrpSpPr>
        <p:grpSpPr>
          <a:xfrm>
            <a:off x="4437389" y="3591471"/>
            <a:ext cx="269222" cy="377667"/>
            <a:chOff x="1988514" y="3567171"/>
            <a:chExt cx="269222" cy="377667"/>
          </a:xfrm>
        </p:grpSpPr>
        <p:sp>
          <p:nvSpPr>
            <p:cNvPr id="659" name="Google Shape;659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16"/>
          <p:cNvGrpSpPr/>
          <p:nvPr/>
        </p:nvGrpSpPr>
        <p:grpSpPr>
          <a:xfrm>
            <a:off x="4706589" y="3506171"/>
            <a:ext cx="269222" cy="377667"/>
            <a:chOff x="1988514" y="3567171"/>
            <a:chExt cx="269222" cy="377667"/>
          </a:xfrm>
        </p:grpSpPr>
        <p:sp>
          <p:nvSpPr>
            <p:cNvPr id="664" name="Google Shape;664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50675" y="37959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6"/>
          <p:cNvSpPr/>
          <p:nvPr/>
        </p:nvSpPr>
        <p:spPr>
          <a:xfrm>
            <a:off x="4634013" y="4709923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6"/>
          <p:cNvSpPr/>
          <p:nvPr/>
        </p:nvSpPr>
        <p:spPr>
          <a:xfrm>
            <a:off x="6900963" y="46618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6"/>
          <p:cNvSpPr/>
          <p:nvPr/>
        </p:nvSpPr>
        <p:spPr>
          <a:xfrm>
            <a:off x="2664575" y="47165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2" name="Google Shape;672;p16"/>
          <p:cNvGrpSpPr/>
          <p:nvPr/>
        </p:nvGrpSpPr>
        <p:grpSpPr>
          <a:xfrm>
            <a:off x="83514" y="4284221"/>
            <a:ext cx="269222" cy="377667"/>
            <a:chOff x="1988514" y="3567171"/>
            <a:chExt cx="269222" cy="377667"/>
          </a:xfrm>
        </p:grpSpPr>
        <p:sp>
          <p:nvSpPr>
            <p:cNvPr id="673" name="Google Shape;673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16"/>
          <p:cNvGrpSpPr/>
          <p:nvPr/>
        </p:nvGrpSpPr>
        <p:grpSpPr>
          <a:xfrm>
            <a:off x="352714" y="4284221"/>
            <a:ext cx="269222" cy="377667"/>
            <a:chOff x="1988514" y="3567171"/>
            <a:chExt cx="269222" cy="377667"/>
          </a:xfrm>
        </p:grpSpPr>
        <p:sp>
          <p:nvSpPr>
            <p:cNvPr id="678" name="Google Shape;678;p1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6"/>
          <p:cNvGrpSpPr/>
          <p:nvPr/>
        </p:nvGrpSpPr>
        <p:grpSpPr>
          <a:xfrm>
            <a:off x="2196550" y="862265"/>
            <a:ext cx="948039" cy="187246"/>
            <a:chOff x="680025" y="5031475"/>
            <a:chExt cx="2255625" cy="445400"/>
          </a:xfrm>
        </p:grpSpPr>
        <p:sp>
          <p:nvSpPr>
            <p:cNvPr id="683" name="Google Shape;683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16"/>
          <p:cNvGrpSpPr/>
          <p:nvPr/>
        </p:nvGrpSpPr>
        <p:grpSpPr>
          <a:xfrm>
            <a:off x="4526578" y="862272"/>
            <a:ext cx="1458036" cy="287907"/>
            <a:chOff x="680025" y="5031475"/>
            <a:chExt cx="2255625" cy="445400"/>
          </a:xfrm>
        </p:grpSpPr>
        <p:sp>
          <p:nvSpPr>
            <p:cNvPr id="690" name="Google Shape;690;p16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4790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04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49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39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40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17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5087C8A-AD81-C27D-BB43-15343E25B1F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48985" y="-235792"/>
            <a:ext cx="1590941" cy="159094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671" r:id="rId3"/>
    <p:sldLayoutId id="214748367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81B1347-C10F-FB77-1CE0-B8D611CB79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748985" y="-235792"/>
            <a:ext cx="1590941" cy="15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4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83" r:id="rId3"/>
    <p:sldLayoutId id="2147483684" r:id="rId4"/>
    <p:sldLayoutId id="2147483685" r:id="rId5"/>
    <p:sldLayoutId id="2147483703" r:id="rId6"/>
    <p:sldLayoutId id="2147483704" r:id="rId7"/>
    <p:sldLayoutId id="2147483743" r:id="rId8"/>
    <p:sldLayoutId id="2147483744" r:id="rId9"/>
    <p:sldLayoutId id="21474837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842B983-6AD2-6A70-35C8-458ADE16867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748985" y="-235792"/>
            <a:ext cx="1590941" cy="15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53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image" Target="../media/image20.gif"/><Relationship Id="rId4" Type="http://schemas.openxmlformats.org/officeDocument/2006/relationships/image" Target="../media/image16.gif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2.xml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gif"/><Relationship Id="rId12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9A6D33-4F41-36E3-8AAC-6ADD744A6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5" t="13312" r="21554" b="10650"/>
          <a:stretch/>
        </p:blipFill>
        <p:spPr>
          <a:xfrm>
            <a:off x="1476503" y="176270"/>
            <a:ext cx="7863735" cy="5257718"/>
          </a:xfrm>
          <a:prstGeom prst="rect">
            <a:avLst/>
          </a:prstGeom>
        </p:spPr>
      </p:pic>
      <p:pic>
        <p:nvPicPr>
          <p:cNvPr id="3" name="Hình ảnh 2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03D2310C-BA68-4C0D-D9CC-E8ABF4825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8124" y="1608464"/>
            <a:ext cx="3649254" cy="3649254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C1F89ADF-1E55-0544-07DC-3F1E1F4F3228}"/>
              </a:ext>
            </a:extLst>
          </p:cNvPr>
          <p:cNvGrpSpPr/>
          <p:nvPr/>
        </p:nvGrpSpPr>
        <p:grpSpPr>
          <a:xfrm>
            <a:off x="1476503" y="523425"/>
            <a:ext cx="8521474" cy="1186707"/>
            <a:chOff x="1476503" y="523425"/>
            <a:chExt cx="8521474" cy="1186707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21A1AE29-E6C3-1163-6BE6-C9CF5F9176A4}"/>
                </a:ext>
              </a:extLst>
            </p:cNvPr>
            <p:cNvSpPr txBox="1"/>
            <p:nvPr/>
          </p:nvSpPr>
          <p:spPr>
            <a:xfrm>
              <a:off x="1476503" y="540581"/>
              <a:ext cx="852147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Toán</a:t>
              </a:r>
              <a:endParaRPr lang="en-US" sz="7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0E3A5489-B9BD-5F83-245B-82CC876B86F6}"/>
                </a:ext>
              </a:extLst>
            </p:cNvPr>
            <p:cNvSpPr txBox="1"/>
            <p:nvPr/>
          </p:nvSpPr>
          <p:spPr>
            <a:xfrm>
              <a:off x="4572000" y="523425"/>
              <a:ext cx="2369838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7000" dirty="0" err="1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7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á</a:t>
              </a:r>
              <a:r>
                <a:rPr lang="en-US" sz="7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7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8E0EB778-258C-88E2-A3A5-A17656D46695}"/>
              </a:ext>
            </a:extLst>
          </p:cNvPr>
          <p:cNvGrpSpPr/>
          <p:nvPr/>
        </p:nvGrpSpPr>
        <p:grpSpPr>
          <a:xfrm>
            <a:off x="2249893" y="1867390"/>
            <a:ext cx="2703183" cy="1216971"/>
            <a:chOff x="2249893" y="1867390"/>
            <a:chExt cx="2703183" cy="1216971"/>
          </a:xfrm>
        </p:grpSpPr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22CD83E3-19B7-D3E5-303D-A88460868806}"/>
                </a:ext>
              </a:extLst>
            </p:cNvPr>
            <p:cNvSpPr txBox="1"/>
            <p:nvPr/>
          </p:nvSpPr>
          <p:spPr>
            <a:xfrm rot="20575962">
              <a:off x="2249895" y="186739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Chủ đề:</a:t>
              </a: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76889CD2-7A63-E0AB-585A-C154B5FB99EB}"/>
                </a:ext>
              </a:extLst>
            </p:cNvPr>
            <p:cNvSpPr txBox="1"/>
            <p:nvPr/>
          </p:nvSpPr>
          <p:spPr>
            <a:xfrm rot="20575962">
              <a:off x="2249893" y="1884032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Chủ đề: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EF1A234-41A5-62A9-15BD-B9C7AB97193F}"/>
              </a:ext>
            </a:extLst>
          </p:cNvPr>
          <p:cNvGrpSpPr/>
          <p:nvPr/>
        </p:nvGrpSpPr>
        <p:grpSpPr>
          <a:xfrm>
            <a:off x="2280195" y="2220279"/>
            <a:ext cx="6814014" cy="1797864"/>
            <a:chOff x="2280195" y="2220279"/>
            <a:chExt cx="6814014" cy="1797864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E30D0424-3BD5-8D8F-0EDE-EDAFB6264183}"/>
                </a:ext>
              </a:extLst>
            </p:cNvPr>
            <p:cNvSpPr txBox="1"/>
            <p:nvPr/>
          </p:nvSpPr>
          <p:spPr>
            <a:xfrm>
              <a:off x="2280196" y="2220279"/>
              <a:ext cx="6814013" cy="179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5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PHÉP  NHÂN,  PHÉP CHIA TRONG PHẠM VI  1 000</a:t>
              </a: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33114C54-9E52-631C-2A65-3928DB0132C0}"/>
                </a:ext>
              </a:extLst>
            </p:cNvPr>
            <p:cNvSpPr txBox="1"/>
            <p:nvPr/>
          </p:nvSpPr>
          <p:spPr>
            <a:xfrm>
              <a:off x="2280195" y="2220279"/>
              <a:ext cx="6814013" cy="179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́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Â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,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797F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É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FDEE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FDEE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R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O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Ạ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V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0A77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FA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4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54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3B1D706-B406-E918-2A5C-8A1DA246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16B3A1-EC9F-F48E-8D21-7C22A0D5A082}"/>
              </a:ext>
            </a:extLst>
          </p:cNvPr>
          <p:cNvGrpSpPr/>
          <p:nvPr/>
        </p:nvGrpSpPr>
        <p:grpSpPr>
          <a:xfrm>
            <a:off x="1918181" y="3390550"/>
            <a:ext cx="5307637" cy="603966"/>
            <a:chOff x="1195371" y="1892676"/>
            <a:chExt cx="5307637" cy="603966"/>
          </a:xfrm>
        </p:grpSpPr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AE6BC1A-FB71-F559-A119-BDA297891054}"/>
                </a:ext>
              </a:extLst>
            </p:cNvPr>
            <p:cNvSpPr txBox="1"/>
            <p:nvPr/>
          </p:nvSpPr>
          <p:spPr>
            <a:xfrm rot="20534056">
              <a:off x="1195371" y="1892676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000" dirty="0" err="1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15000" dirty="0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5000" dirty="0" err="1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lang="en-US" sz="15000" dirty="0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&amp; </a:t>
              </a:r>
            </a:p>
            <a:p>
              <a:pPr algn="ctr"/>
              <a:r>
                <a:rPr lang="en-US" sz="15000" dirty="0" err="1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15000" dirty="0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 </a:t>
              </a:r>
              <a:r>
                <a:rPr lang="en-US" sz="15000" dirty="0" err="1">
                  <a:ln w="190500">
                    <a:solidFill>
                      <a:schemeClr val="bg1"/>
                    </a:solidFill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  <a:endParaRPr lang="en-US" sz="15000" dirty="0">
                <a:ln w="1905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" name="TextBox 12">
              <a:extLst>
                <a:ext uri="{FF2B5EF4-FFF2-40B4-BE49-F238E27FC236}">
                  <a16:creationId xmlns:a16="http://schemas.microsoft.com/office/drawing/2014/main" id="{6E20EFAF-5FCC-9B8C-F0EB-139787926366}"/>
                </a:ext>
              </a:extLst>
            </p:cNvPr>
            <p:cNvSpPr txBox="1"/>
            <p:nvPr/>
          </p:nvSpPr>
          <p:spPr>
            <a:xfrm rot="20534056">
              <a:off x="1195372" y="1892677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5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15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15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lang="en-US" sz="15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&amp; </a:t>
              </a:r>
            </a:p>
            <a:p>
              <a:pPr algn="ctr"/>
              <a:r>
                <a:rPr lang="en-US" sz="15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15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 </a:t>
              </a:r>
              <a:r>
                <a:rPr lang="en-US" sz="15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hành</a:t>
              </a:r>
              <a:endParaRPr lang="en-US" sz="15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23762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B688CA-5D47-6FF5-26E0-5C78A87C5571}"/>
              </a:ext>
            </a:extLst>
          </p:cNvPr>
          <p:cNvSpPr/>
          <p:nvPr/>
        </p:nvSpPr>
        <p:spPr>
          <a:xfrm>
            <a:off x="297455" y="252699"/>
            <a:ext cx="8615191" cy="4638101"/>
          </a:xfrm>
          <a:custGeom>
            <a:avLst/>
            <a:gdLst>
              <a:gd name="connsiteX0" fmla="*/ 0 w 8615191"/>
              <a:gd name="connsiteY0" fmla="*/ 462511 h 4638101"/>
              <a:gd name="connsiteX1" fmla="*/ 462511 w 8615191"/>
              <a:gd name="connsiteY1" fmla="*/ 0 h 4638101"/>
              <a:gd name="connsiteX2" fmla="*/ 8152680 w 8615191"/>
              <a:gd name="connsiteY2" fmla="*/ 0 h 4638101"/>
              <a:gd name="connsiteX3" fmla="*/ 8615191 w 8615191"/>
              <a:gd name="connsiteY3" fmla="*/ 462511 h 4638101"/>
              <a:gd name="connsiteX4" fmla="*/ 8615191 w 8615191"/>
              <a:gd name="connsiteY4" fmla="*/ 4175590 h 4638101"/>
              <a:gd name="connsiteX5" fmla="*/ 8152680 w 8615191"/>
              <a:gd name="connsiteY5" fmla="*/ 4638101 h 4638101"/>
              <a:gd name="connsiteX6" fmla="*/ 462511 w 8615191"/>
              <a:gd name="connsiteY6" fmla="*/ 4638101 h 4638101"/>
              <a:gd name="connsiteX7" fmla="*/ 0 w 8615191"/>
              <a:gd name="connsiteY7" fmla="*/ 4175590 h 4638101"/>
              <a:gd name="connsiteX8" fmla="*/ 0 w 8615191"/>
              <a:gd name="connsiteY8" fmla="*/ 462511 h 463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191" h="4638101" fill="none" extrusionOk="0">
                <a:moveTo>
                  <a:pt x="0" y="462511"/>
                </a:moveTo>
                <a:cubicBezTo>
                  <a:pt x="1797" y="255717"/>
                  <a:pt x="211447" y="7342"/>
                  <a:pt x="462511" y="0"/>
                </a:cubicBezTo>
                <a:cubicBezTo>
                  <a:pt x="2782676" y="72427"/>
                  <a:pt x="7360270" y="61419"/>
                  <a:pt x="8152680" y="0"/>
                </a:cubicBezTo>
                <a:cubicBezTo>
                  <a:pt x="8405360" y="-18987"/>
                  <a:pt x="8574194" y="194673"/>
                  <a:pt x="8615191" y="462511"/>
                </a:cubicBezTo>
                <a:cubicBezTo>
                  <a:pt x="8716067" y="1220521"/>
                  <a:pt x="8507878" y="3664651"/>
                  <a:pt x="8615191" y="4175590"/>
                </a:cubicBezTo>
                <a:cubicBezTo>
                  <a:pt x="8619729" y="4407995"/>
                  <a:pt x="8393431" y="4621636"/>
                  <a:pt x="8152680" y="4638101"/>
                </a:cubicBezTo>
                <a:cubicBezTo>
                  <a:pt x="6958670" y="4667928"/>
                  <a:pt x="1480153" y="4558795"/>
                  <a:pt x="462511" y="4638101"/>
                </a:cubicBezTo>
                <a:cubicBezTo>
                  <a:pt x="244052" y="4633921"/>
                  <a:pt x="-4311" y="4431880"/>
                  <a:pt x="0" y="4175590"/>
                </a:cubicBezTo>
                <a:cubicBezTo>
                  <a:pt x="50037" y="2453333"/>
                  <a:pt x="770" y="1497580"/>
                  <a:pt x="0" y="462511"/>
                </a:cubicBezTo>
                <a:close/>
              </a:path>
              <a:path w="8615191" h="4638101" stroke="0" extrusionOk="0">
                <a:moveTo>
                  <a:pt x="0" y="462511"/>
                </a:moveTo>
                <a:cubicBezTo>
                  <a:pt x="27326" y="214521"/>
                  <a:pt x="214943" y="16397"/>
                  <a:pt x="462511" y="0"/>
                </a:cubicBezTo>
                <a:cubicBezTo>
                  <a:pt x="3126488" y="123000"/>
                  <a:pt x="4877419" y="-96860"/>
                  <a:pt x="8152680" y="0"/>
                </a:cubicBezTo>
                <a:cubicBezTo>
                  <a:pt x="8376821" y="-23853"/>
                  <a:pt x="8617965" y="201481"/>
                  <a:pt x="8615191" y="462511"/>
                </a:cubicBezTo>
                <a:cubicBezTo>
                  <a:pt x="8618364" y="1485525"/>
                  <a:pt x="8709458" y="2481493"/>
                  <a:pt x="8615191" y="4175590"/>
                </a:cubicBezTo>
                <a:cubicBezTo>
                  <a:pt x="8605533" y="4434527"/>
                  <a:pt x="8389074" y="4634984"/>
                  <a:pt x="8152680" y="4638101"/>
                </a:cubicBezTo>
                <a:cubicBezTo>
                  <a:pt x="7028447" y="4477394"/>
                  <a:pt x="2664586" y="4677768"/>
                  <a:pt x="462511" y="4638101"/>
                </a:cubicBezTo>
                <a:cubicBezTo>
                  <a:pt x="195358" y="4635735"/>
                  <a:pt x="-17447" y="4423124"/>
                  <a:pt x="0" y="4175590"/>
                </a:cubicBezTo>
                <a:cubicBezTo>
                  <a:pt x="32216" y="3449547"/>
                  <a:pt x="57206" y="1460176"/>
                  <a:pt x="0" y="462511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3B5BDBCF-9C93-DFAB-D252-A5E2F577A112}"/>
              </a:ext>
            </a:extLst>
          </p:cNvPr>
          <p:cNvGrpSpPr/>
          <p:nvPr/>
        </p:nvGrpSpPr>
        <p:grpSpPr>
          <a:xfrm>
            <a:off x="-538670" y="-41647"/>
            <a:ext cx="6316796" cy="1123438"/>
            <a:chOff x="-538670" y="-41647"/>
            <a:chExt cx="6316796" cy="1123438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BBB931F1-1617-3E98-AE30-8CFE26733B32}"/>
                </a:ext>
              </a:extLst>
            </p:cNvPr>
            <p:cNvSpPr txBox="1"/>
            <p:nvPr/>
          </p:nvSpPr>
          <p:spPr>
            <a:xfrm>
              <a:off x="-538670" y="205928"/>
              <a:ext cx="63167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Thành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lập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bảng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nhân:</a:t>
              </a:r>
            </a:p>
          </p:txBody>
        </p:sp>
        <p:pic>
          <p:nvPicPr>
            <p:cNvPr id="95" name="Hình ảnh 94">
              <a:extLst>
                <a:ext uri="{FF2B5EF4-FFF2-40B4-BE49-F238E27FC236}">
                  <a16:creationId xmlns:a16="http://schemas.microsoft.com/office/drawing/2014/main" id="{9AC6CB3B-FD9B-A82C-7320-F8B517186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27" t="50000" r="66461" b="10821"/>
            <a:stretch/>
          </p:blipFill>
          <p:spPr>
            <a:xfrm>
              <a:off x="-133621" y="-41647"/>
              <a:ext cx="862149" cy="112343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F04C1-7158-B1C9-C711-5AAE8B7D5524}"/>
              </a:ext>
            </a:extLst>
          </p:cNvPr>
          <p:cNvGrpSpPr/>
          <p:nvPr/>
        </p:nvGrpSpPr>
        <p:grpSpPr>
          <a:xfrm>
            <a:off x="6168548" y="405098"/>
            <a:ext cx="2581691" cy="4441887"/>
            <a:chOff x="6294839" y="554000"/>
            <a:chExt cx="2928230" cy="4912866"/>
          </a:xfrm>
          <a:solidFill>
            <a:srgbClr val="F2FB8B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0E5EE54-D57B-9950-6E50-421375725D80}"/>
                </a:ext>
              </a:extLst>
            </p:cNvPr>
            <p:cNvSpPr/>
            <p:nvPr/>
          </p:nvSpPr>
          <p:spPr>
            <a:xfrm>
              <a:off x="6294839" y="554000"/>
              <a:ext cx="2298193" cy="4833468"/>
            </a:xfrm>
            <a:prstGeom prst="roundRect">
              <a:avLst/>
            </a:prstGeom>
            <a:grpFill/>
            <a:ln w="28575">
              <a:solidFill>
                <a:srgbClr val="A0102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88D676-7E96-A86B-B9FD-01BDD9A8D44B}"/>
                </a:ext>
              </a:extLst>
            </p:cNvPr>
            <p:cNvSpPr txBox="1"/>
            <p:nvPr/>
          </p:nvSpPr>
          <p:spPr>
            <a:xfrm>
              <a:off x="6576864" y="598996"/>
              <a:ext cx="2646205" cy="4867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6 x 1   = </a:t>
              </a:r>
            </a:p>
            <a:p>
              <a:r>
                <a:rPr lang="en-US" sz="2800" dirty="0">
                  <a:latin typeface="+mn-lt"/>
                </a:rPr>
                <a:t>6 x 2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latin typeface="+mn-lt"/>
                </a:rPr>
                <a:t>6 x 3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latin typeface="+mn-lt"/>
                </a:rPr>
                <a:t>6 x 4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6 x 5   = </a:t>
              </a:r>
              <a:endParaRPr lang="vi-VN" sz="2800" dirty="0">
                <a:solidFill>
                  <a:srgbClr val="FF0000"/>
                </a:solidFill>
                <a:latin typeface="+mn-lt"/>
              </a:endParaRPr>
            </a:p>
            <a:p>
              <a:r>
                <a:rPr lang="en-US" sz="2800" dirty="0">
                  <a:latin typeface="+mn-lt"/>
                </a:rPr>
                <a:t>6 x 6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latin typeface="+mn-lt"/>
                </a:rPr>
                <a:t>6 x 7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latin typeface="+mn-lt"/>
                </a:rPr>
                <a:t>6 x 8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latin typeface="+mn-lt"/>
                </a:rPr>
                <a:t>6 x 9   = </a:t>
              </a:r>
              <a:endParaRPr lang="vi-VN" sz="2800" dirty="0">
                <a:latin typeface="+mn-lt"/>
              </a:endParaRPr>
            </a:p>
            <a:p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6 x 10 = </a:t>
              </a:r>
              <a:endParaRPr lang="vi-VN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50C66D8-92BE-A96D-4504-F256B99B7F03}"/>
              </a:ext>
            </a:extLst>
          </p:cNvPr>
          <p:cNvSpPr/>
          <p:nvPr/>
        </p:nvSpPr>
        <p:spPr>
          <a:xfrm>
            <a:off x="773266" y="1176627"/>
            <a:ext cx="4276071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Đây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6 </a:t>
            </a:r>
            <a:r>
              <a:rPr lang="en-US" sz="3200" dirty="0" err="1">
                <a:solidFill>
                  <a:schemeClr val="tx1"/>
                </a:solidFill>
              </a:rPr>
              <a:t>chưa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chỉnh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0C97D84-210E-B8A0-F47A-6D7364D1AB8C}"/>
              </a:ext>
            </a:extLst>
          </p:cNvPr>
          <p:cNvSpPr/>
          <p:nvPr/>
        </p:nvSpPr>
        <p:spPr>
          <a:xfrm>
            <a:off x="1060060" y="1138606"/>
            <a:ext cx="3304318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nhận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xét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bảng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nhân</a:t>
            </a:r>
            <a:r>
              <a:rPr lang="en-US" sz="3200" dirty="0">
                <a:solidFill>
                  <a:schemeClr val="tx1"/>
                </a:solidFill>
              </a:rPr>
              <a:t> 6 </a:t>
            </a:r>
            <a:r>
              <a:rPr lang="en-US" sz="3200" dirty="0" err="1">
                <a:solidFill>
                  <a:schemeClr val="tx1"/>
                </a:solidFill>
              </a:rPr>
              <a:t>nhé</a:t>
            </a:r>
            <a:r>
              <a:rPr lang="en-US" sz="3200" dirty="0">
                <a:solidFill>
                  <a:schemeClr val="tx1"/>
                </a:solidFill>
              </a:rPr>
              <a:t>!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BED6F2-332C-0976-C21B-A8413231EA1B}"/>
              </a:ext>
            </a:extLst>
          </p:cNvPr>
          <p:cNvSpPr/>
          <p:nvPr/>
        </p:nvSpPr>
        <p:spPr>
          <a:xfrm>
            <a:off x="1011742" y="1173224"/>
            <a:ext cx="3304318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EA68EA-96CA-98FE-7484-5E82353A42CA}"/>
              </a:ext>
            </a:extLst>
          </p:cNvPr>
          <p:cNvSpPr/>
          <p:nvPr/>
        </p:nvSpPr>
        <p:spPr>
          <a:xfrm>
            <a:off x="6432089" y="485376"/>
            <a:ext cx="333170" cy="42078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7D2B435-6CC9-2A29-8081-FE669E77D39E}"/>
              </a:ext>
            </a:extLst>
          </p:cNvPr>
          <p:cNvSpPr/>
          <p:nvPr/>
        </p:nvSpPr>
        <p:spPr>
          <a:xfrm>
            <a:off x="978856" y="1161389"/>
            <a:ext cx="3304318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đều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6.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00801D4-767D-B8BD-BB9F-E096BEFFEAE4}"/>
              </a:ext>
            </a:extLst>
          </p:cNvPr>
          <p:cNvSpPr/>
          <p:nvPr/>
        </p:nvSpPr>
        <p:spPr>
          <a:xfrm>
            <a:off x="1060060" y="1114618"/>
            <a:ext cx="3304318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như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thế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063CF-BA72-4929-8BB7-E69CF5C0445D}"/>
              </a:ext>
            </a:extLst>
          </p:cNvPr>
          <p:cNvSpPr/>
          <p:nvPr/>
        </p:nvSpPr>
        <p:spPr>
          <a:xfrm>
            <a:off x="6964384" y="485376"/>
            <a:ext cx="453760" cy="42530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350FE13-84EC-88B5-C1B8-9E4D91E818F7}"/>
              </a:ext>
            </a:extLst>
          </p:cNvPr>
          <p:cNvSpPr/>
          <p:nvPr/>
        </p:nvSpPr>
        <p:spPr>
          <a:xfrm>
            <a:off x="858655" y="1140502"/>
            <a:ext cx="3810689" cy="1314746"/>
          </a:xfrm>
          <a:prstGeom prst="wedgeRoundRectCallout">
            <a:avLst>
              <a:gd name="adj1" fmla="val -20677"/>
              <a:gd name="adj2" fmla="val 74360"/>
              <a:gd name="adj3" fmla="val 16667"/>
            </a:avLst>
          </a:prstGeom>
          <a:solidFill>
            <a:srgbClr val="CCFFFF"/>
          </a:solidFill>
          <a:ln w="38100">
            <a:solidFill>
              <a:srgbClr val="54E3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Thừa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thứ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hai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lượt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từ</a:t>
            </a:r>
            <a:r>
              <a:rPr lang="en-US" sz="3200" dirty="0">
                <a:solidFill>
                  <a:schemeClr val="tx1"/>
                </a:solidFill>
              </a:rPr>
              <a:t> 1 </a:t>
            </a:r>
            <a:r>
              <a:rPr lang="en-US" sz="3200" dirty="0" err="1">
                <a:solidFill>
                  <a:schemeClr val="tx1"/>
                </a:solidFill>
              </a:rPr>
              <a:t>đến</a:t>
            </a:r>
            <a:r>
              <a:rPr lang="en-US" sz="3200" dirty="0">
                <a:solidFill>
                  <a:schemeClr val="tx1"/>
                </a:solidFill>
              </a:rPr>
              <a:t> 10.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48" name="Hình ảnh 47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E20C2BAA-AE2B-41AD-E160-8CDED109E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4" y="2283408"/>
            <a:ext cx="2784882" cy="27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0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B688CA-5D47-6FF5-26E0-5C78A87C5571}"/>
              </a:ext>
            </a:extLst>
          </p:cNvPr>
          <p:cNvSpPr/>
          <p:nvPr/>
        </p:nvSpPr>
        <p:spPr>
          <a:xfrm>
            <a:off x="297455" y="252699"/>
            <a:ext cx="8615191" cy="4638101"/>
          </a:xfrm>
          <a:custGeom>
            <a:avLst/>
            <a:gdLst>
              <a:gd name="connsiteX0" fmla="*/ 0 w 8615191"/>
              <a:gd name="connsiteY0" fmla="*/ 462511 h 4638101"/>
              <a:gd name="connsiteX1" fmla="*/ 462511 w 8615191"/>
              <a:gd name="connsiteY1" fmla="*/ 0 h 4638101"/>
              <a:gd name="connsiteX2" fmla="*/ 8152680 w 8615191"/>
              <a:gd name="connsiteY2" fmla="*/ 0 h 4638101"/>
              <a:gd name="connsiteX3" fmla="*/ 8615191 w 8615191"/>
              <a:gd name="connsiteY3" fmla="*/ 462511 h 4638101"/>
              <a:gd name="connsiteX4" fmla="*/ 8615191 w 8615191"/>
              <a:gd name="connsiteY4" fmla="*/ 4175590 h 4638101"/>
              <a:gd name="connsiteX5" fmla="*/ 8152680 w 8615191"/>
              <a:gd name="connsiteY5" fmla="*/ 4638101 h 4638101"/>
              <a:gd name="connsiteX6" fmla="*/ 462511 w 8615191"/>
              <a:gd name="connsiteY6" fmla="*/ 4638101 h 4638101"/>
              <a:gd name="connsiteX7" fmla="*/ 0 w 8615191"/>
              <a:gd name="connsiteY7" fmla="*/ 4175590 h 4638101"/>
              <a:gd name="connsiteX8" fmla="*/ 0 w 8615191"/>
              <a:gd name="connsiteY8" fmla="*/ 462511 h 463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191" h="4638101" fill="none" extrusionOk="0">
                <a:moveTo>
                  <a:pt x="0" y="462511"/>
                </a:moveTo>
                <a:cubicBezTo>
                  <a:pt x="1797" y="255717"/>
                  <a:pt x="211447" y="7342"/>
                  <a:pt x="462511" y="0"/>
                </a:cubicBezTo>
                <a:cubicBezTo>
                  <a:pt x="2782676" y="72427"/>
                  <a:pt x="7360270" y="61419"/>
                  <a:pt x="8152680" y="0"/>
                </a:cubicBezTo>
                <a:cubicBezTo>
                  <a:pt x="8405360" y="-18987"/>
                  <a:pt x="8574194" y="194673"/>
                  <a:pt x="8615191" y="462511"/>
                </a:cubicBezTo>
                <a:cubicBezTo>
                  <a:pt x="8716067" y="1220521"/>
                  <a:pt x="8507878" y="3664651"/>
                  <a:pt x="8615191" y="4175590"/>
                </a:cubicBezTo>
                <a:cubicBezTo>
                  <a:pt x="8619729" y="4407995"/>
                  <a:pt x="8393431" y="4621636"/>
                  <a:pt x="8152680" y="4638101"/>
                </a:cubicBezTo>
                <a:cubicBezTo>
                  <a:pt x="6958670" y="4667928"/>
                  <a:pt x="1480153" y="4558795"/>
                  <a:pt x="462511" y="4638101"/>
                </a:cubicBezTo>
                <a:cubicBezTo>
                  <a:pt x="244052" y="4633921"/>
                  <a:pt x="-4311" y="4431880"/>
                  <a:pt x="0" y="4175590"/>
                </a:cubicBezTo>
                <a:cubicBezTo>
                  <a:pt x="50037" y="2453333"/>
                  <a:pt x="770" y="1497580"/>
                  <a:pt x="0" y="462511"/>
                </a:cubicBezTo>
                <a:close/>
              </a:path>
              <a:path w="8615191" h="4638101" stroke="0" extrusionOk="0">
                <a:moveTo>
                  <a:pt x="0" y="462511"/>
                </a:moveTo>
                <a:cubicBezTo>
                  <a:pt x="27326" y="214521"/>
                  <a:pt x="214943" y="16397"/>
                  <a:pt x="462511" y="0"/>
                </a:cubicBezTo>
                <a:cubicBezTo>
                  <a:pt x="3126488" y="123000"/>
                  <a:pt x="4877419" y="-96860"/>
                  <a:pt x="8152680" y="0"/>
                </a:cubicBezTo>
                <a:cubicBezTo>
                  <a:pt x="8376821" y="-23853"/>
                  <a:pt x="8617965" y="201481"/>
                  <a:pt x="8615191" y="462511"/>
                </a:cubicBezTo>
                <a:cubicBezTo>
                  <a:pt x="8618364" y="1485525"/>
                  <a:pt x="8709458" y="2481493"/>
                  <a:pt x="8615191" y="4175590"/>
                </a:cubicBezTo>
                <a:cubicBezTo>
                  <a:pt x="8605533" y="4434527"/>
                  <a:pt x="8389074" y="4634984"/>
                  <a:pt x="8152680" y="4638101"/>
                </a:cubicBezTo>
                <a:cubicBezTo>
                  <a:pt x="7028447" y="4477394"/>
                  <a:pt x="2664586" y="4677768"/>
                  <a:pt x="462511" y="4638101"/>
                </a:cubicBezTo>
                <a:cubicBezTo>
                  <a:pt x="195358" y="4635735"/>
                  <a:pt x="-17447" y="4423124"/>
                  <a:pt x="0" y="4175590"/>
                </a:cubicBezTo>
                <a:cubicBezTo>
                  <a:pt x="32216" y="3449547"/>
                  <a:pt x="57206" y="1460176"/>
                  <a:pt x="0" y="462511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152A7C27-B76D-5AA7-2B2E-1443A32114AD}"/>
              </a:ext>
            </a:extLst>
          </p:cNvPr>
          <p:cNvSpPr txBox="1"/>
          <p:nvPr/>
        </p:nvSpPr>
        <p:spPr>
          <a:xfrm>
            <a:off x="6277334" y="601979"/>
            <a:ext cx="2291565" cy="3939540"/>
          </a:xfrm>
          <a:custGeom>
            <a:avLst/>
            <a:gdLst>
              <a:gd name="connsiteX0" fmla="*/ 0 w 2291565"/>
              <a:gd name="connsiteY0" fmla="*/ 0 h 3939540"/>
              <a:gd name="connsiteX1" fmla="*/ 2291565 w 2291565"/>
              <a:gd name="connsiteY1" fmla="*/ 0 h 3939540"/>
              <a:gd name="connsiteX2" fmla="*/ 2291565 w 2291565"/>
              <a:gd name="connsiteY2" fmla="*/ 3939540 h 3939540"/>
              <a:gd name="connsiteX3" fmla="*/ 0 w 2291565"/>
              <a:gd name="connsiteY3" fmla="*/ 3939540 h 3939540"/>
              <a:gd name="connsiteX4" fmla="*/ 0 w 2291565"/>
              <a:gd name="connsiteY4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1565" h="3939540" fill="none" extrusionOk="0">
                <a:moveTo>
                  <a:pt x="0" y="0"/>
                </a:moveTo>
                <a:cubicBezTo>
                  <a:pt x="541456" y="-33775"/>
                  <a:pt x="1779200" y="138873"/>
                  <a:pt x="2291565" y="0"/>
                </a:cubicBezTo>
                <a:cubicBezTo>
                  <a:pt x="2217794" y="1049135"/>
                  <a:pt x="2135682" y="3119632"/>
                  <a:pt x="2291565" y="3939540"/>
                </a:cubicBezTo>
                <a:cubicBezTo>
                  <a:pt x="1871077" y="3802210"/>
                  <a:pt x="319802" y="3801684"/>
                  <a:pt x="0" y="3939540"/>
                </a:cubicBezTo>
                <a:cubicBezTo>
                  <a:pt x="152408" y="2809321"/>
                  <a:pt x="73868" y="1306612"/>
                  <a:pt x="0" y="0"/>
                </a:cubicBezTo>
                <a:close/>
              </a:path>
              <a:path w="2291565" h="3939540" stroke="0" extrusionOk="0">
                <a:moveTo>
                  <a:pt x="0" y="0"/>
                </a:moveTo>
                <a:cubicBezTo>
                  <a:pt x="1017879" y="-101487"/>
                  <a:pt x="1983445" y="-162162"/>
                  <a:pt x="2291565" y="0"/>
                </a:cubicBezTo>
                <a:cubicBezTo>
                  <a:pt x="2352278" y="1587958"/>
                  <a:pt x="2230493" y="2949987"/>
                  <a:pt x="2291565" y="3939540"/>
                </a:cubicBezTo>
                <a:cubicBezTo>
                  <a:pt x="2058226" y="3989605"/>
                  <a:pt x="318711" y="3781091"/>
                  <a:pt x="0" y="3939540"/>
                </a:cubicBezTo>
                <a:cubicBezTo>
                  <a:pt x="-24452" y="2067962"/>
                  <a:pt x="-67663" y="1194593"/>
                  <a:pt x="0" y="0"/>
                </a:cubicBezTo>
                <a:close/>
              </a:path>
            </a:pathLst>
          </a:custGeom>
          <a:ln w="762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6 x  1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2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3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4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5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6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7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8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9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10 = …..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B2BC563-4112-0BD8-5ACB-07363D930A60}"/>
              </a:ext>
            </a:extLst>
          </p:cNvPr>
          <p:cNvGrpSpPr/>
          <p:nvPr/>
        </p:nvGrpSpPr>
        <p:grpSpPr>
          <a:xfrm>
            <a:off x="-248634" y="3373538"/>
            <a:ext cx="5811681" cy="2103038"/>
            <a:chOff x="-248634" y="3373538"/>
            <a:chExt cx="5811681" cy="2103038"/>
          </a:xfrm>
        </p:grpSpPr>
        <p:pic>
          <p:nvPicPr>
            <p:cNvPr id="48" name="Hình ảnh 47" descr="Ảnh có chứa đồ chơi, đồ họa véc-tơ&#10;&#10;Mô tả được tạo tự động">
              <a:extLst>
                <a:ext uri="{FF2B5EF4-FFF2-40B4-BE49-F238E27FC236}">
                  <a16:creationId xmlns:a16="http://schemas.microsoft.com/office/drawing/2014/main" id="{E20C2BAA-AE2B-41AD-E160-8CDED109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8634" y="3373538"/>
              <a:ext cx="2103038" cy="2103038"/>
            </a:xfrm>
            <a:prstGeom prst="rect">
              <a:avLst/>
            </a:prstGeom>
          </p:spPr>
        </p:pic>
        <p:grpSp>
          <p:nvGrpSpPr>
            <p:cNvPr id="91" name="Nhóm 90">
              <a:extLst>
                <a:ext uri="{FF2B5EF4-FFF2-40B4-BE49-F238E27FC236}">
                  <a16:creationId xmlns:a16="http://schemas.microsoft.com/office/drawing/2014/main" id="{B61C96F0-5412-E849-B579-00633074BCC9}"/>
                </a:ext>
              </a:extLst>
            </p:cNvPr>
            <p:cNvGrpSpPr/>
            <p:nvPr/>
          </p:nvGrpSpPr>
          <p:grpSpPr>
            <a:xfrm>
              <a:off x="925820" y="4129546"/>
              <a:ext cx="4637227" cy="808025"/>
              <a:chOff x="3656304" y="5656745"/>
              <a:chExt cx="6022807" cy="1097672"/>
            </a:xfrm>
          </p:grpSpPr>
          <p:sp>
            <p:nvSpPr>
              <p:cNvPr id="89" name="Rectangle: Rounded Corners 1">
                <a:extLst>
                  <a:ext uri="{FF2B5EF4-FFF2-40B4-BE49-F238E27FC236}">
                    <a16:creationId xmlns:a16="http://schemas.microsoft.com/office/drawing/2014/main" id="{F7572923-BB6A-839F-A28A-FA32763F029F}"/>
                  </a:ext>
                </a:extLst>
              </p:cNvPr>
              <p:cNvSpPr/>
              <p:nvPr/>
            </p:nvSpPr>
            <p:spPr>
              <a:xfrm>
                <a:off x="3767899" y="5656745"/>
                <a:ext cx="5799618" cy="1097672"/>
              </a:xfrm>
              <a:prstGeom prst="roundRect">
                <a:avLst/>
              </a:prstGeom>
              <a:solidFill>
                <a:srgbClr val="FFFF99"/>
              </a:solidFill>
              <a:ln>
                <a:solidFill>
                  <a:srgbClr val="6D1C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90" name="TextBox 10">
                <a:extLst>
                  <a:ext uri="{FF2B5EF4-FFF2-40B4-BE49-F238E27FC236}">
                    <a16:creationId xmlns:a16="http://schemas.microsoft.com/office/drawing/2014/main" id="{694A4036-063D-A610-2CE1-58772F683786}"/>
                  </a:ext>
                </a:extLst>
              </p:cNvPr>
              <p:cNvSpPr txBox="1"/>
              <p:nvPr/>
            </p:nvSpPr>
            <p:spPr>
              <a:xfrm>
                <a:off x="3656304" y="5703772"/>
                <a:ext cx="6022807" cy="970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Thảo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luận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nhóm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bốn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</p:grp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CF6A2C67-73D5-024A-9FBC-14E9A8243775}"/>
              </a:ext>
            </a:extLst>
          </p:cNvPr>
          <p:cNvSpPr txBox="1"/>
          <p:nvPr/>
        </p:nvSpPr>
        <p:spPr>
          <a:xfrm>
            <a:off x="284094" y="823390"/>
            <a:ext cx="5877243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500" b="1" dirty="0" err="1">
                <a:solidFill>
                  <a:srgbClr val="251C00"/>
                </a:solidFill>
                <a:latin typeface="+mn-lt"/>
              </a:rPr>
              <a:t>Gợi</a:t>
            </a:r>
            <a:r>
              <a:rPr lang="en-US" sz="2500" b="1" dirty="0">
                <a:solidFill>
                  <a:srgbClr val="251C00"/>
                </a:solidFill>
                <a:latin typeface="+mn-lt"/>
              </a:rPr>
              <a:t> ý: </a:t>
            </a:r>
          </a:p>
          <a:p>
            <a:pPr marL="457200" indent="-457200" algn="just">
              <a:buFontTx/>
              <a:buChar char="-"/>
            </a:pPr>
            <a:r>
              <a:rPr lang="en-US" sz="2500" dirty="0">
                <a:solidFill>
                  <a:srgbClr val="251C00"/>
                </a:solidFill>
                <a:latin typeface="+mn-lt"/>
              </a:rPr>
              <a:t>Có thể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tìm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ra ngay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kết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quả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của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5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phép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nhân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đầu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thông qua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các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phép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nhân đã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được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học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500" dirty="0">
                <a:solidFill>
                  <a:srgbClr val="251C00"/>
                </a:solidFill>
                <a:latin typeface="+mn-lt"/>
              </a:rPr>
              <a:t>Từ 6 trở đi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các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bạn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có thể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tìm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bằng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nhiều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cách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: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chuyển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về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tổng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các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 số </a:t>
            </a:r>
            <a:r>
              <a:rPr lang="en-US" sz="2500" dirty="0" err="1">
                <a:solidFill>
                  <a:srgbClr val="251C00"/>
                </a:solidFill>
                <a:latin typeface="+mn-lt"/>
              </a:rPr>
              <a:t>hạng</a:t>
            </a:r>
            <a:r>
              <a:rPr lang="en-US" sz="2500" dirty="0">
                <a:solidFill>
                  <a:srgbClr val="251C00"/>
                </a:solidFill>
                <a:latin typeface="+mn-lt"/>
              </a:rPr>
              <a:t>,….</a:t>
            </a:r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3B5BDBCF-9C93-DFAB-D252-A5E2F577A112}"/>
              </a:ext>
            </a:extLst>
          </p:cNvPr>
          <p:cNvGrpSpPr/>
          <p:nvPr/>
        </p:nvGrpSpPr>
        <p:grpSpPr>
          <a:xfrm>
            <a:off x="-538670" y="-41647"/>
            <a:ext cx="6316796" cy="1123438"/>
            <a:chOff x="-538670" y="-41647"/>
            <a:chExt cx="6316796" cy="1123438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BBB931F1-1617-3E98-AE30-8CFE26733B32}"/>
                </a:ext>
              </a:extLst>
            </p:cNvPr>
            <p:cNvSpPr txBox="1"/>
            <p:nvPr/>
          </p:nvSpPr>
          <p:spPr>
            <a:xfrm>
              <a:off x="-538670" y="205928"/>
              <a:ext cx="63167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Thành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lập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bảng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nhân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</a:t>
              </a:r>
            </a:p>
          </p:txBody>
        </p:sp>
        <p:pic>
          <p:nvPicPr>
            <p:cNvPr id="95" name="Hình ảnh 94">
              <a:extLst>
                <a:ext uri="{FF2B5EF4-FFF2-40B4-BE49-F238E27FC236}">
                  <a16:creationId xmlns:a16="http://schemas.microsoft.com/office/drawing/2014/main" id="{9AC6CB3B-FD9B-A82C-7320-F8B517186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27" t="50000" r="66461" b="10821"/>
            <a:stretch/>
          </p:blipFill>
          <p:spPr>
            <a:xfrm>
              <a:off x="-133621" y="-41647"/>
              <a:ext cx="862149" cy="1123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B688CA-5D47-6FF5-26E0-5C78A87C5571}"/>
              </a:ext>
            </a:extLst>
          </p:cNvPr>
          <p:cNvSpPr/>
          <p:nvPr/>
        </p:nvSpPr>
        <p:spPr>
          <a:xfrm>
            <a:off x="297455" y="252699"/>
            <a:ext cx="8615191" cy="4638101"/>
          </a:xfrm>
          <a:custGeom>
            <a:avLst/>
            <a:gdLst>
              <a:gd name="connsiteX0" fmla="*/ 0 w 8615191"/>
              <a:gd name="connsiteY0" fmla="*/ 462511 h 4638101"/>
              <a:gd name="connsiteX1" fmla="*/ 462511 w 8615191"/>
              <a:gd name="connsiteY1" fmla="*/ 0 h 4638101"/>
              <a:gd name="connsiteX2" fmla="*/ 8152680 w 8615191"/>
              <a:gd name="connsiteY2" fmla="*/ 0 h 4638101"/>
              <a:gd name="connsiteX3" fmla="*/ 8615191 w 8615191"/>
              <a:gd name="connsiteY3" fmla="*/ 462511 h 4638101"/>
              <a:gd name="connsiteX4" fmla="*/ 8615191 w 8615191"/>
              <a:gd name="connsiteY4" fmla="*/ 4175590 h 4638101"/>
              <a:gd name="connsiteX5" fmla="*/ 8152680 w 8615191"/>
              <a:gd name="connsiteY5" fmla="*/ 4638101 h 4638101"/>
              <a:gd name="connsiteX6" fmla="*/ 462511 w 8615191"/>
              <a:gd name="connsiteY6" fmla="*/ 4638101 h 4638101"/>
              <a:gd name="connsiteX7" fmla="*/ 0 w 8615191"/>
              <a:gd name="connsiteY7" fmla="*/ 4175590 h 4638101"/>
              <a:gd name="connsiteX8" fmla="*/ 0 w 8615191"/>
              <a:gd name="connsiteY8" fmla="*/ 462511 h 463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191" h="4638101" fill="none" extrusionOk="0">
                <a:moveTo>
                  <a:pt x="0" y="462511"/>
                </a:moveTo>
                <a:cubicBezTo>
                  <a:pt x="1797" y="255717"/>
                  <a:pt x="211447" y="7342"/>
                  <a:pt x="462511" y="0"/>
                </a:cubicBezTo>
                <a:cubicBezTo>
                  <a:pt x="2782676" y="72427"/>
                  <a:pt x="7360270" y="61419"/>
                  <a:pt x="8152680" y="0"/>
                </a:cubicBezTo>
                <a:cubicBezTo>
                  <a:pt x="8405360" y="-18987"/>
                  <a:pt x="8574194" y="194673"/>
                  <a:pt x="8615191" y="462511"/>
                </a:cubicBezTo>
                <a:cubicBezTo>
                  <a:pt x="8716067" y="1220521"/>
                  <a:pt x="8507878" y="3664651"/>
                  <a:pt x="8615191" y="4175590"/>
                </a:cubicBezTo>
                <a:cubicBezTo>
                  <a:pt x="8619729" y="4407995"/>
                  <a:pt x="8393431" y="4621636"/>
                  <a:pt x="8152680" y="4638101"/>
                </a:cubicBezTo>
                <a:cubicBezTo>
                  <a:pt x="6958670" y="4667928"/>
                  <a:pt x="1480153" y="4558795"/>
                  <a:pt x="462511" y="4638101"/>
                </a:cubicBezTo>
                <a:cubicBezTo>
                  <a:pt x="244052" y="4633921"/>
                  <a:pt x="-4311" y="4431880"/>
                  <a:pt x="0" y="4175590"/>
                </a:cubicBezTo>
                <a:cubicBezTo>
                  <a:pt x="50037" y="2453333"/>
                  <a:pt x="770" y="1497580"/>
                  <a:pt x="0" y="462511"/>
                </a:cubicBezTo>
                <a:close/>
              </a:path>
              <a:path w="8615191" h="4638101" stroke="0" extrusionOk="0">
                <a:moveTo>
                  <a:pt x="0" y="462511"/>
                </a:moveTo>
                <a:cubicBezTo>
                  <a:pt x="27326" y="214521"/>
                  <a:pt x="214943" y="16397"/>
                  <a:pt x="462511" y="0"/>
                </a:cubicBezTo>
                <a:cubicBezTo>
                  <a:pt x="3126488" y="123000"/>
                  <a:pt x="4877419" y="-96860"/>
                  <a:pt x="8152680" y="0"/>
                </a:cubicBezTo>
                <a:cubicBezTo>
                  <a:pt x="8376821" y="-23853"/>
                  <a:pt x="8617965" y="201481"/>
                  <a:pt x="8615191" y="462511"/>
                </a:cubicBezTo>
                <a:cubicBezTo>
                  <a:pt x="8618364" y="1485525"/>
                  <a:pt x="8709458" y="2481493"/>
                  <a:pt x="8615191" y="4175590"/>
                </a:cubicBezTo>
                <a:cubicBezTo>
                  <a:pt x="8605533" y="4434527"/>
                  <a:pt x="8389074" y="4634984"/>
                  <a:pt x="8152680" y="4638101"/>
                </a:cubicBezTo>
                <a:cubicBezTo>
                  <a:pt x="7028447" y="4477394"/>
                  <a:pt x="2664586" y="4677768"/>
                  <a:pt x="462511" y="4638101"/>
                </a:cubicBezTo>
                <a:cubicBezTo>
                  <a:pt x="195358" y="4635735"/>
                  <a:pt x="-17447" y="4423124"/>
                  <a:pt x="0" y="4175590"/>
                </a:cubicBezTo>
                <a:cubicBezTo>
                  <a:pt x="32216" y="3449547"/>
                  <a:pt x="57206" y="1460176"/>
                  <a:pt x="0" y="462511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29C336E-6EB0-9F15-BBB7-D7D6CFF3FB13}"/>
              </a:ext>
            </a:extLst>
          </p:cNvPr>
          <p:cNvSpPr txBox="1"/>
          <p:nvPr/>
        </p:nvSpPr>
        <p:spPr>
          <a:xfrm>
            <a:off x="6277334" y="601979"/>
            <a:ext cx="2291565" cy="3939540"/>
          </a:xfrm>
          <a:custGeom>
            <a:avLst/>
            <a:gdLst>
              <a:gd name="connsiteX0" fmla="*/ 0 w 2291565"/>
              <a:gd name="connsiteY0" fmla="*/ 0 h 3939540"/>
              <a:gd name="connsiteX1" fmla="*/ 2291565 w 2291565"/>
              <a:gd name="connsiteY1" fmla="*/ 0 h 3939540"/>
              <a:gd name="connsiteX2" fmla="*/ 2291565 w 2291565"/>
              <a:gd name="connsiteY2" fmla="*/ 3939540 h 3939540"/>
              <a:gd name="connsiteX3" fmla="*/ 0 w 2291565"/>
              <a:gd name="connsiteY3" fmla="*/ 3939540 h 3939540"/>
              <a:gd name="connsiteX4" fmla="*/ 0 w 2291565"/>
              <a:gd name="connsiteY4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1565" h="3939540" fill="none" extrusionOk="0">
                <a:moveTo>
                  <a:pt x="0" y="0"/>
                </a:moveTo>
                <a:cubicBezTo>
                  <a:pt x="541456" y="-33775"/>
                  <a:pt x="1779200" y="138873"/>
                  <a:pt x="2291565" y="0"/>
                </a:cubicBezTo>
                <a:cubicBezTo>
                  <a:pt x="2217794" y="1049135"/>
                  <a:pt x="2135682" y="3119632"/>
                  <a:pt x="2291565" y="3939540"/>
                </a:cubicBezTo>
                <a:cubicBezTo>
                  <a:pt x="1871077" y="3802210"/>
                  <a:pt x="319802" y="3801684"/>
                  <a:pt x="0" y="3939540"/>
                </a:cubicBezTo>
                <a:cubicBezTo>
                  <a:pt x="152408" y="2809321"/>
                  <a:pt x="73868" y="1306612"/>
                  <a:pt x="0" y="0"/>
                </a:cubicBezTo>
                <a:close/>
              </a:path>
              <a:path w="2291565" h="3939540" stroke="0" extrusionOk="0">
                <a:moveTo>
                  <a:pt x="0" y="0"/>
                </a:moveTo>
                <a:cubicBezTo>
                  <a:pt x="1017879" y="-101487"/>
                  <a:pt x="1983445" y="-162162"/>
                  <a:pt x="2291565" y="0"/>
                </a:cubicBezTo>
                <a:cubicBezTo>
                  <a:pt x="2352278" y="1587958"/>
                  <a:pt x="2230493" y="2949987"/>
                  <a:pt x="2291565" y="3939540"/>
                </a:cubicBezTo>
                <a:cubicBezTo>
                  <a:pt x="2058226" y="3989605"/>
                  <a:pt x="318711" y="3781091"/>
                  <a:pt x="0" y="3939540"/>
                </a:cubicBezTo>
                <a:cubicBezTo>
                  <a:pt x="-24452" y="2067962"/>
                  <a:pt x="-67663" y="1194593"/>
                  <a:pt x="0" y="0"/>
                </a:cubicBezTo>
                <a:close/>
              </a:path>
            </a:pathLst>
          </a:custGeom>
          <a:ln w="762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6 x  1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2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3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4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5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6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7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8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9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10 = …..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DAB2966-3D13-64F2-740A-7452AA08B334}"/>
              </a:ext>
            </a:extLst>
          </p:cNvPr>
          <p:cNvGrpSpPr/>
          <p:nvPr/>
        </p:nvGrpSpPr>
        <p:grpSpPr>
          <a:xfrm>
            <a:off x="2072220" y="3313806"/>
            <a:ext cx="4775496" cy="2103038"/>
            <a:chOff x="1969350" y="3333616"/>
            <a:chExt cx="4775496" cy="2103038"/>
          </a:xfrm>
        </p:grpSpPr>
        <p:pic>
          <p:nvPicPr>
            <p:cNvPr id="48" name="Hình ảnh 47" descr="Ảnh có chứa đồ chơi, đồ họa véc-tơ&#10;&#10;Mô tả được tạo tự động">
              <a:extLst>
                <a:ext uri="{FF2B5EF4-FFF2-40B4-BE49-F238E27FC236}">
                  <a16:creationId xmlns:a16="http://schemas.microsoft.com/office/drawing/2014/main" id="{E20C2BAA-AE2B-41AD-E160-8CDED109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9350" y="3333616"/>
              <a:ext cx="2103038" cy="2103038"/>
            </a:xfrm>
            <a:prstGeom prst="rect">
              <a:avLst/>
            </a:prstGeom>
          </p:spPr>
        </p:pic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C87F5D9E-26C1-FF07-5083-D7520B8E037E}"/>
                </a:ext>
              </a:extLst>
            </p:cNvPr>
            <p:cNvGrpSpPr/>
            <p:nvPr/>
          </p:nvGrpSpPr>
          <p:grpSpPr>
            <a:xfrm>
              <a:off x="2855627" y="4385135"/>
              <a:ext cx="3889219" cy="758365"/>
              <a:chOff x="3420312" y="5689711"/>
              <a:chExt cx="4090530" cy="106470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24F4D9F3-741C-5CD3-60DF-A89B60F114D8}"/>
                  </a:ext>
                </a:extLst>
              </p:cNvPr>
              <p:cNvSpPr/>
              <p:nvPr/>
            </p:nvSpPr>
            <p:spPr>
              <a:xfrm>
                <a:off x="3767901" y="5760581"/>
                <a:ext cx="3397853" cy="993836"/>
              </a:xfrm>
              <a:prstGeom prst="roundRect">
                <a:avLst/>
              </a:prstGeom>
              <a:solidFill>
                <a:srgbClr val="FFFF99"/>
              </a:solidFill>
              <a:ln>
                <a:solidFill>
                  <a:srgbClr val="6D1C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3" name="TextBox 10">
                <a:extLst>
                  <a:ext uri="{FF2B5EF4-FFF2-40B4-BE49-F238E27FC236}">
                    <a16:creationId xmlns:a16="http://schemas.microsoft.com/office/drawing/2014/main" id="{04CA96F4-E47C-3FFC-4F31-9D841E925834}"/>
                  </a:ext>
                </a:extLst>
              </p:cNvPr>
              <p:cNvSpPr txBox="1"/>
              <p:nvPr/>
            </p:nvSpPr>
            <p:spPr>
              <a:xfrm>
                <a:off x="3420312" y="5689711"/>
                <a:ext cx="4090530" cy="100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9FF9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B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Ả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N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E8ACD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G N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H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9797F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Â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FAFA9A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N 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FDEE9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6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968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5839A4CB-FC3E-8359-9A45-5F307530B74C}"/>
              </a:ext>
            </a:extLst>
          </p:cNvPr>
          <p:cNvSpPr txBox="1"/>
          <p:nvPr/>
        </p:nvSpPr>
        <p:spPr>
          <a:xfrm>
            <a:off x="3654453" y="445595"/>
            <a:ext cx="2291565" cy="3939540"/>
          </a:xfrm>
          <a:custGeom>
            <a:avLst/>
            <a:gdLst>
              <a:gd name="connsiteX0" fmla="*/ 0 w 2291565"/>
              <a:gd name="connsiteY0" fmla="*/ 0 h 3939540"/>
              <a:gd name="connsiteX1" fmla="*/ 2291565 w 2291565"/>
              <a:gd name="connsiteY1" fmla="*/ 0 h 3939540"/>
              <a:gd name="connsiteX2" fmla="*/ 2291565 w 2291565"/>
              <a:gd name="connsiteY2" fmla="*/ 3939540 h 3939540"/>
              <a:gd name="connsiteX3" fmla="*/ 0 w 2291565"/>
              <a:gd name="connsiteY3" fmla="*/ 3939540 h 3939540"/>
              <a:gd name="connsiteX4" fmla="*/ 0 w 2291565"/>
              <a:gd name="connsiteY4" fmla="*/ 0 h 393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1565" h="3939540" fill="none" extrusionOk="0">
                <a:moveTo>
                  <a:pt x="0" y="0"/>
                </a:moveTo>
                <a:cubicBezTo>
                  <a:pt x="541456" y="-33775"/>
                  <a:pt x="1779200" y="138873"/>
                  <a:pt x="2291565" y="0"/>
                </a:cubicBezTo>
                <a:cubicBezTo>
                  <a:pt x="2217794" y="1049135"/>
                  <a:pt x="2135682" y="3119632"/>
                  <a:pt x="2291565" y="3939540"/>
                </a:cubicBezTo>
                <a:cubicBezTo>
                  <a:pt x="1871077" y="3802210"/>
                  <a:pt x="319802" y="3801684"/>
                  <a:pt x="0" y="3939540"/>
                </a:cubicBezTo>
                <a:cubicBezTo>
                  <a:pt x="152408" y="2809321"/>
                  <a:pt x="73868" y="1306612"/>
                  <a:pt x="0" y="0"/>
                </a:cubicBezTo>
                <a:close/>
              </a:path>
              <a:path w="2291565" h="3939540" stroke="0" extrusionOk="0">
                <a:moveTo>
                  <a:pt x="0" y="0"/>
                </a:moveTo>
                <a:cubicBezTo>
                  <a:pt x="1017879" y="-101487"/>
                  <a:pt x="1983445" y="-162162"/>
                  <a:pt x="2291565" y="0"/>
                </a:cubicBezTo>
                <a:cubicBezTo>
                  <a:pt x="2352278" y="1587958"/>
                  <a:pt x="2230493" y="2949987"/>
                  <a:pt x="2291565" y="3939540"/>
                </a:cubicBezTo>
                <a:cubicBezTo>
                  <a:pt x="2058226" y="3989605"/>
                  <a:pt x="318711" y="3781091"/>
                  <a:pt x="0" y="3939540"/>
                </a:cubicBezTo>
                <a:cubicBezTo>
                  <a:pt x="-24452" y="2067962"/>
                  <a:pt x="-67663" y="1194593"/>
                  <a:pt x="0" y="0"/>
                </a:cubicBezTo>
                <a:close/>
              </a:path>
            </a:pathLst>
          </a:custGeom>
          <a:ln w="762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6 x  1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2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3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4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5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6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7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8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 9  = …..</a:t>
            </a:r>
          </a:p>
          <a:p>
            <a:pPr algn="ctr"/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 6 x 10 = …..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1B79D78-5724-FCC1-E42E-A18246644E2E}"/>
              </a:ext>
            </a:extLst>
          </p:cNvPr>
          <p:cNvSpPr txBox="1"/>
          <p:nvPr/>
        </p:nvSpPr>
        <p:spPr>
          <a:xfrm>
            <a:off x="5201683" y="445595"/>
            <a:ext cx="33980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6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20037BF-A284-1492-1D1C-BDCF9EA9739C}"/>
              </a:ext>
            </a:extLst>
          </p:cNvPr>
          <p:cNvSpPr txBox="1"/>
          <p:nvPr/>
        </p:nvSpPr>
        <p:spPr>
          <a:xfrm>
            <a:off x="5091514" y="830699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12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0D949FA-E312-06B5-AAA0-30D24BBD902A}"/>
              </a:ext>
            </a:extLst>
          </p:cNvPr>
          <p:cNvSpPr txBox="1"/>
          <p:nvPr/>
        </p:nvSpPr>
        <p:spPr>
          <a:xfrm>
            <a:off x="5091513" y="1196738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18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E28E714-3CB6-86BF-5B5B-A92D38BF4FD2}"/>
              </a:ext>
            </a:extLst>
          </p:cNvPr>
          <p:cNvSpPr txBox="1"/>
          <p:nvPr/>
        </p:nvSpPr>
        <p:spPr>
          <a:xfrm>
            <a:off x="5091512" y="1562739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24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2D297D9-B4B5-D6B7-5188-7ED5B4875B10}"/>
              </a:ext>
            </a:extLst>
          </p:cNvPr>
          <p:cNvSpPr txBox="1"/>
          <p:nvPr/>
        </p:nvSpPr>
        <p:spPr>
          <a:xfrm>
            <a:off x="5109089" y="1954358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30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71022ED-1DE1-37EF-4079-A06AC48D9A55}"/>
              </a:ext>
            </a:extLst>
          </p:cNvPr>
          <p:cNvSpPr txBox="1"/>
          <p:nvPr/>
        </p:nvSpPr>
        <p:spPr>
          <a:xfrm>
            <a:off x="5091511" y="2339462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36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5892780-4009-0542-4DEB-A7474D1B7CA8}"/>
              </a:ext>
            </a:extLst>
          </p:cNvPr>
          <p:cNvSpPr txBox="1"/>
          <p:nvPr/>
        </p:nvSpPr>
        <p:spPr>
          <a:xfrm>
            <a:off x="5100300" y="2704143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42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7FB47F5-F5B5-1B89-6068-CA11D725559A}"/>
              </a:ext>
            </a:extLst>
          </p:cNvPr>
          <p:cNvSpPr txBox="1"/>
          <p:nvPr/>
        </p:nvSpPr>
        <p:spPr>
          <a:xfrm>
            <a:off x="5109089" y="3097127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48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37CB930-20FB-0E62-F37F-867F6CFC3205}"/>
              </a:ext>
            </a:extLst>
          </p:cNvPr>
          <p:cNvSpPr txBox="1"/>
          <p:nvPr/>
        </p:nvSpPr>
        <p:spPr>
          <a:xfrm>
            <a:off x="5122208" y="3456606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54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FCA8EAF-E6CF-F46C-C4C3-1E21D228B797}"/>
              </a:ext>
            </a:extLst>
          </p:cNvPr>
          <p:cNvSpPr txBox="1"/>
          <p:nvPr/>
        </p:nvSpPr>
        <p:spPr>
          <a:xfrm>
            <a:off x="5121954" y="3839281"/>
            <a:ext cx="560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60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CD4E6EF-AC23-0AF8-F5E4-D06AF33FC389}"/>
              </a:ext>
            </a:extLst>
          </p:cNvPr>
          <p:cNvSpPr txBox="1"/>
          <p:nvPr/>
        </p:nvSpPr>
        <p:spPr>
          <a:xfrm>
            <a:off x="3942318" y="445595"/>
            <a:ext cx="13544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 6 x  1  = 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8CA6EF8-1830-7ACC-A319-D453CABEE78B}"/>
              </a:ext>
            </a:extLst>
          </p:cNvPr>
          <p:cNvSpPr txBox="1"/>
          <p:nvPr/>
        </p:nvSpPr>
        <p:spPr>
          <a:xfrm>
            <a:off x="3958693" y="1960790"/>
            <a:ext cx="13544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 6 x  5  = 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59888A0-6752-B6DB-9F77-A49827164533}"/>
              </a:ext>
            </a:extLst>
          </p:cNvPr>
          <p:cNvSpPr txBox="1"/>
          <p:nvPr/>
        </p:nvSpPr>
        <p:spPr>
          <a:xfrm>
            <a:off x="3942318" y="3880573"/>
            <a:ext cx="13544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+mn-lt"/>
              </a:rPr>
              <a:t> 6 x 10 = </a:t>
            </a:r>
            <a:endParaRPr lang="en-US" sz="25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901F5F5-F4D0-DDA6-D46E-7672CE2D2B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7" t="50000" r="66461" b="10821"/>
          <a:stretch/>
        </p:blipFill>
        <p:spPr>
          <a:xfrm>
            <a:off x="-133621" y="-41647"/>
            <a:ext cx="862149" cy="11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30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28681 -0.031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B688CA-5D47-6FF5-26E0-5C78A87C5571}"/>
              </a:ext>
            </a:extLst>
          </p:cNvPr>
          <p:cNvSpPr/>
          <p:nvPr/>
        </p:nvSpPr>
        <p:spPr>
          <a:xfrm>
            <a:off x="297455" y="252699"/>
            <a:ext cx="8615191" cy="4638101"/>
          </a:xfrm>
          <a:custGeom>
            <a:avLst/>
            <a:gdLst>
              <a:gd name="connsiteX0" fmla="*/ 0 w 8615191"/>
              <a:gd name="connsiteY0" fmla="*/ 462511 h 4638101"/>
              <a:gd name="connsiteX1" fmla="*/ 462511 w 8615191"/>
              <a:gd name="connsiteY1" fmla="*/ 0 h 4638101"/>
              <a:gd name="connsiteX2" fmla="*/ 8152680 w 8615191"/>
              <a:gd name="connsiteY2" fmla="*/ 0 h 4638101"/>
              <a:gd name="connsiteX3" fmla="*/ 8615191 w 8615191"/>
              <a:gd name="connsiteY3" fmla="*/ 462511 h 4638101"/>
              <a:gd name="connsiteX4" fmla="*/ 8615191 w 8615191"/>
              <a:gd name="connsiteY4" fmla="*/ 4175590 h 4638101"/>
              <a:gd name="connsiteX5" fmla="*/ 8152680 w 8615191"/>
              <a:gd name="connsiteY5" fmla="*/ 4638101 h 4638101"/>
              <a:gd name="connsiteX6" fmla="*/ 462511 w 8615191"/>
              <a:gd name="connsiteY6" fmla="*/ 4638101 h 4638101"/>
              <a:gd name="connsiteX7" fmla="*/ 0 w 8615191"/>
              <a:gd name="connsiteY7" fmla="*/ 4175590 h 4638101"/>
              <a:gd name="connsiteX8" fmla="*/ 0 w 8615191"/>
              <a:gd name="connsiteY8" fmla="*/ 462511 h 463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191" h="4638101" fill="none" extrusionOk="0">
                <a:moveTo>
                  <a:pt x="0" y="462511"/>
                </a:moveTo>
                <a:cubicBezTo>
                  <a:pt x="1797" y="255717"/>
                  <a:pt x="211447" y="7342"/>
                  <a:pt x="462511" y="0"/>
                </a:cubicBezTo>
                <a:cubicBezTo>
                  <a:pt x="2782676" y="72427"/>
                  <a:pt x="7360270" y="61419"/>
                  <a:pt x="8152680" y="0"/>
                </a:cubicBezTo>
                <a:cubicBezTo>
                  <a:pt x="8405360" y="-18987"/>
                  <a:pt x="8574194" y="194673"/>
                  <a:pt x="8615191" y="462511"/>
                </a:cubicBezTo>
                <a:cubicBezTo>
                  <a:pt x="8716067" y="1220521"/>
                  <a:pt x="8507878" y="3664651"/>
                  <a:pt x="8615191" y="4175590"/>
                </a:cubicBezTo>
                <a:cubicBezTo>
                  <a:pt x="8619729" y="4407995"/>
                  <a:pt x="8393431" y="4621636"/>
                  <a:pt x="8152680" y="4638101"/>
                </a:cubicBezTo>
                <a:cubicBezTo>
                  <a:pt x="6958670" y="4667928"/>
                  <a:pt x="1480153" y="4558795"/>
                  <a:pt x="462511" y="4638101"/>
                </a:cubicBezTo>
                <a:cubicBezTo>
                  <a:pt x="244052" y="4633921"/>
                  <a:pt x="-4311" y="4431880"/>
                  <a:pt x="0" y="4175590"/>
                </a:cubicBezTo>
                <a:cubicBezTo>
                  <a:pt x="50037" y="2453333"/>
                  <a:pt x="770" y="1497580"/>
                  <a:pt x="0" y="462511"/>
                </a:cubicBezTo>
                <a:close/>
              </a:path>
              <a:path w="8615191" h="4638101" stroke="0" extrusionOk="0">
                <a:moveTo>
                  <a:pt x="0" y="462511"/>
                </a:moveTo>
                <a:cubicBezTo>
                  <a:pt x="27326" y="214521"/>
                  <a:pt x="214943" y="16397"/>
                  <a:pt x="462511" y="0"/>
                </a:cubicBezTo>
                <a:cubicBezTo>
                  <a:pt x="3126488" y="123000"/>
                  <a:pt x="4877419" y="-96860"/>
                  <a:pt x="8152680" y="0"/>
                </a:cubicBezTo>
                <a:cubicBezTo>
                  <a:pt x="8376821" y="-23853"/>
                  <a:pt x="8617965" y="201481"/>
                  <a:pt x="8615191" y="462511"/>
                </a:cubicBezTo>
                <a:cubicBezTo>
                  <a:pt x="8618364" y="1485525"/>
                  <a:pt x="8709458" y="2481493"/>
                  <a:pt x="8615191" y="4175590"/>
                </a:cubicBezTo>
                <a:cubicBezTo>
                  <a:pt x="8605533" y="4434527"/>
                  <a:pt x="8389074" y="4634984"/>
                  <a:pt x="8152680" y="4638101"/>
                </a:cubicBezTo>
                <a:cubicBezTo>
                  <a:pt x="7028447" y="4477394"/>
                  <a:pt x="2664586" y="4677768"/>
                  <a:pt x="462511" y="4638101"/>
                </a:cubicBezTo>
                <a:cubicBezTo>
                  <a:pt x="195358" y="4635735"/>
                  <a:pt x="-17447" y="4423124"/>
                  <a:pt x="0" y="4175590"/>
                </a:cubicBezTo>
                <a:cubicBezTo>
                  <a:pt x="32216" y="3449547"/>
                  <a:pt x="57206" y="1460176"/>
                  <a:pt x="0" y="462511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4C139E-E206-4057-EF67-5BDAE674FFA0}"/>
              </a:ext>
            </a:extLst>
          </p:cNvPr>
          <p:cNvSpPr txBox="1"/>
          <p:nvPr/>
        </p:nvSpPr>
        <p:spPr>
          <a:xfrm>
            <a:off x="495440" y="505568"/>
            <a:ext cx="801991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9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Hai </a:t>
            </a:r>
            <a:r>
              <a:rPr lang="en-US" sz="2900" b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tích</a:t>
            </a:r>
            <a:r>
              <a:rPr lang="en-US" sz="29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liên </a:t>
            </a:r>
            <a:r>
              <a:rPr lang="en-US" sz="2900" b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tiếp</a:t>
            </a:r>
            <a:r>
              <a:rPr lang="en-US" sz="29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trong </a:t>
            </a:r>
            <a:r>
              <a:rPr lang="en-US" sz="2900" b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bảng</a:t>
            </a:r>
            <a:r>
              <a:rPr lang="en-US" sz="29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nhân 6 </a:t>
            </a:r>
            <a:r>
              <a:rPr lang="en-US" sz="2900" b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kém</a:t>
            </a:r>
            <a:r>
              <a:rPr lang="en-US" sz="29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nhau 6 đơn vị.</a:t>
            </a:r>
            <a:endParaRPr lang="en-US" sz="29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6BC022B-6E4B-456E-60CE-7C0D75898E8F}"/>
              </a:ext>
            </a:extLst>
          </p:cNvPr>
          <p:cNvSpPr txBox="1"/>
          <p:nvPr/>
        </p:nvSpPr>
        <p:spPr>
          <a:xfrm>
            <a:off x="339824" y="1649109"/>
            <a:ext cx="1242885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251C00"/>
                </a:solidFill>
                <a:latin typeface="+mn-lt"/>
              </a:rPr>
              <a:t>6 x 5 </a:t>
            </a:r>
            <a:endParaRPr lang="en-US" sz="2900" dirty="0">
              <a:solidFill>
                <a:srgbClr val="251C00"/>
              </a:solidFill>
              <a:latin typeface="+mn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CF83A25-4A84-0D84-A727-D714F29E8D06}"/>
              </a:ext>
            </a:extLst>
          </p:cNvPr>
          <p:cNvSpPr txBox="1"/>
          <p:nvPr/>
        </p:nvSpPr>
        <p:spPr>
          <a:xfrm>
            <a:off x="358712" y="2704617"/>
            <a:ext cx="1162875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251C00"/>
                </a:solidFill>
                <a:latin typeface="+mn-lt"/>
              </a:rPr>
              <a:t>6 x 6 </a:t>
            </a:r>
            <a:endParaRPr lang="en-US" sz="2900" dirty="0">
              <a:solidFill>
                <a:srgbClr val="251C00"/>
              </a:solidFill>
              <a:latin typeface="+mn-lt"/>
            </a:endParaRPr>
          </a:p>
        </p:txBody>
      </p:sp>
      <p:grpSp>
        <p:nvGrpSpPr>
          <p:cNvPr id="363" name="Nhóm 362">
            <a:extLst>
              <a:ext uri="{FF2B5EF4-FFF2-40B4-BE49-F238E27FC236}">
                <a16:creationId xmlns:a16="http://schemas.microsoft.com/office/drawing/2014/main" id="{9EF33DE9-5B95-1B99-D911-102006D37EFD}"/>
              </a:ext>
            </a:extLst>
          </p:cNvPr>
          <p:cNvGrpSpPr/>
          <p:nvPr/>
        </p:nvGrpSpPr>
        <p:grpSpPr>
          <a:xfrm>
            <a:off x="1276398" y="1521162"/>
            <a:ext cx="5295561" cy="786662"/>
            <a:chOff x="1609144" y="1519215"/>
            <a:chExt cx="5295561" cy="786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75D68A83-C17E-B570-3EFF-446965CE6479}"/>
                </a:ext>
              </a:extLst>
            </p:cNvPr>
            <p:cNvGrpSpPr/>
            <p:nvPr/>
          </p:nvGrpSpPr>
          <p:grpSpPr>
            <a:xfrm>
              <a:off x="2728014" y="1522317"/>
              <a:ext cx="866463" cy="779136"/>
              <a:chOff x="3885930" y="3237901"/>
              <a:chExt cx="871576" cy="779136"/>
            </a:xfrm>
          </p:grpSpPr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2CCEA8F3-7F72-A9F9-7D7A-8BC26D8BF4FF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Nhóm 35">
                <a:extLst>
                  <a:ext uri="{FF2B5EF4-FFF2-40B4-BE49-F238E27FC236}">
                    <a16:creationId xmlns:a16="http://schemas.microsoft.com/office/drawing/2014/main" id="{4A0ECBD1-225F-1F9D-45EF-DCD3EE563AC2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37" name="Hình Bầu dục 36">
                  <a:extLst>
                    <a:ext uri="{FF2B5EF4-FFF2-40B4-BE49-F238E27FC236}">
                      <a16:creationId xmlns:a16="http://schemas.microsoft.com/office/drawing/2014/main" id="{7FF22408-F199-CE1A-2170-97620650207D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Nhóm 37">
                  <a:extLst>
                    <a:ext uri="{FF2B5EF4-FFF2-40B4-BE49-F238E27FC236}">
                      <a16:creationId xmlns:a16="http://schemas.microsoft.com/office/drawing/2014/main" id="{15E34190-8996-F5E8-0504-3414F25F4A33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40" name="Hình Bầu dục 39">
                    <a:extLst>
                      <a:ext uri="{FF2B5EF4-FFF2-40B4-BE49-F238E27FC236}">
                        <a16:creationId xmlns:a16="http://schemas.microsoft.com/office/drawing/2014/main" id="{AD8FB646-0661-0628-B945-DD8C7429C6CB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Hình Bầu dục 40">
                    <a:extLst>
                      <a:ext uri="{FF2B5EF4-FFF2-40B4-BE49-F238E27FC236}">
                        <a16:creationId xmlns:a16="http://schemas.microsoft.com/office/drawing/2014/main" id="{12EFE2A5-02EE-EB55-1467-D4F8C5AFF2B8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Hình Bầu dục 43">
                    <a:extLst>
                      <a:ext uri="{FF2B5EF4-FFF2-40B4-BE49-F238E27FC236}">
                        <a16:creationId xmlns:a16="http://schemas.microsoft.com/office/drawing/2014/main" id="{B979B175-E9B8-32E4-627C-5DD10BD5B819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Hình Bầu dục 44">
                    <a:extLst>
                      <a:ext uri="{FF2B5EF4-FFF2-40B4-BE49-F238E27FC236}">
                        <a16:creationId xmlns:a16="http://schemas.microsoft.com/office/drawing/2014/main" id="{36242757-C56A-1E76-F2AA-865D53E2E0F9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Hình Bầu dục 38">
                  <a:extLst>
                    <a:ext uri="{FF2B5EF4-FFF2-40B4-BE49-F238E27FC236}">
                      <a16:creationId xmlns:a16="http://schemas.microsoft.com/office/drawing/2014/main" id="{DD0A8510-FC5D-25E4-77E7-72C6D85E6E18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BC25FDD3-1521-000D-B25A-83EEB23829C3}"/>
                </a:ext>
              </a:extLst>
            </p:cNvPr>
            <p:cNvGrpSpPr/>
            <p:nvPr/>
          </p:nvGrpSpPr>
          <p:grpSpPr>
            <a:xfrm>
              <a:off x="1609144" y="1519215"/>
              <a:ext cx="866463" cy="779136"/>
              <a:chOff x="3885930" y="3237901"/>
              <a:chExt cx="871576" cy="779136"/>
            </a:xfrm>
          </p:grpSpPr>
          <p:sp>
            <p:nvSpPr>
              <p:cNvPr id="47" name="Hình chữ nhật: Góc Tròn 46">
                <a:extLst>
                  <a:ext uri="{FF2B5EF4-FFF2-40B4-BE49-F238E27FC236}">
                    <a16:creationId xmlns:a16="http://schemas.microsoft.com/office/drawing/2014/main" id="{A291E9AA-F490-F8F1-D813-98F6B4701F1B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Nhóm 47">
                <a:extLst>
                  <a:ext uri="{FF2B5EF4-FFF2-40B4-BE49-F238E27FC236}">
                    <a16:creationId xmlns:a16="http://schemas.microsoft.com/office/drawing/2014/main" id="{11CF7912-E8A6-6CFD-9340-5364E48A470D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95454" cy="695771"/>
                <a:chOff x="5131525" y="3273879"/>
                <a:chExt cx="695454" cy="695771"/>
              </a:xfrm>
            </p:grpSpPr>
            <p:sp>
              <p:nvSpPr>
                <p:cNvPr id="49" name="Hình Bầu dục 48">
                  <a:extLst>
                    <a:ext uri="{FF2B5EF4-FFF2-40B4-BE49-F238E27FC236}">
                      <a16:creationId xmlns:a16="http://schemas.microsoft.com/office/drawing/2014/main" id="{CDBEF1D6-1531-15E1-32F3-06A024C833FE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0" name="Nhóm 49">
                  <a:extLst>
                    <a:ext uri="{FF2B5EF4-FFF2-40B4-BE49-F238E27FC236}">
                      <a16:creationId xmlns:a16="http://schemas.microsoft.com/office/drawing/2014/main" id="{6E9D8FB3-4F28-5622-AD57-5D685CB981AB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95454" cy="458405"/>
                  <a:chOff x="3935634" y="3497372"/>
                  <a:chExt cx="695454" cy="458405"/>
                </a:xfrm>
              </p:grpSpPr>
              <p:sp>
                <p:nvSpPr>
                  <p:cNvPr id="52" name="Hình Bầu dục 51">
                    <a:extLst>
                      <a:ext uri="{FF2B5EF4-FFF2-40B4-BE49-F238E27FC236}">
                        <a16:creationId xmlns:a16="http://schemas.microsoft.com/office/drawing/2014/main" id="{7AB56EF3-DBB6-DB75-3313-369BAD7142E6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Hình Bầu dục 52">
                    <a:extLst>
                      <a:ext uri="{FF2B5EF4-FFF2-40B4-BE49-F238E27FC236}">
                        <a16:creationId xmlns:a16="http://schemas.microsoft.com/office/drawing/2014/main" id="{ABC31080-2BAC-F1FE-DCF3-7DAF874307FE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4" name="Hình Bầu dục 53">
                    <a:extLst>
                      <a:ext uri="{FF2B5EF4-FFF2-40B4-BE49-F238E27FC236}">
                        <a16:creationId xmlns:a16="http://schemas.microsoft.com/office/drawing/2014/main" id="{BC407BA9-7312-FC69-20C0-44E5CE768323}"/>
                      </a:ext>
                    </a:extLst>
                  </p:cNvPr>
                  <p:cNvSpPr/>
                  <p:nvPr/>
                </p:nvSpPr>
                <p:spPr>
                  <a:xfrm>
                    <a:off x="4407850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Hình Bầu dục 54">
                    <a:extLst>
                      <a:ext uri="{FF2B5EF4-FFF2-40B4-BE49-F238E27FC236}">
                        <a16:creationId xmlns:a16="http://schemas.microsoft.com/office/drawing/2014/main" id="{9940FE83-4683-8915-ED8B-62224F37B161}"/>
                      </a:ext>
                    </a:extLst>
                  </p:cNvPr>
                  <p:cNvSpPr/>
                  <p:nvPr/>
                </p:nvSpPr>
                <p:spPr>
                  <a:xfrm>
                    <a:off x="4407850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1" name="Hình Bầu dục 50">
                  <a:extLst>
                    <a:ext uri="{FF2B5EF4-FFF2-40B4-BE49-F238E27FC236}">
                      <a16:creationId xmlns:a16="http://schemas.microsoft.com/office/drawing/2014/main" id="{A3D1DDFB-9ACC-C2DA-B4FD-23B6EF45B394}"/>
                    </a:ext>
                  </a:extLst>
                </p:cNvPr>
                <p:cNvSpPr/>
                <p:nvPr/>
              </p:nvSpPr>
              <p:spPr>
                <a:xfrm>
                  <a:off x="5603741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6" name="Nhóm 55">
              <a:extLst>
                <a:ext uri="{FF2B5EF4-FFF2-40B4-BE49-F238E27FC236}">
                  <a16:creationId xmlns:a16="http://schemas.microsoft.com/office/drawing/2014/main" id="{5964467B-ADF2-EA28-E4BA-C4F7AC801D5E}"/>
                </a:ext>
              </a:extLst>
            </p:cNvPr>
            <p:cNvGrpSpPr/>
            <p:nvPr/>
          </p:nvGrpSpPr>
          <p:grpSpPr>
            <a:xfrm>
              <a:off x="3847272" y="1526741"/>
              <a:ext cx="866463" cy="779136"/>
              <a:chOff x="3885930" y="3237901"/>
              <a:chExt cx="871576" cy="779136"/>
            </a:xfrm>
          </p:grpSpPr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6AB2E1C-7CCD-B06A-160B-ABA1161A0B8B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Nhóm 57">
                <a:extLst>
                  <a:ext uri="{FF2B5EF4-FFF2-40B4-BE49-F238E27FC236}">
                    <a16:creationId xmlns:a16="http://schemas.microsoft.com/office/drawing/2014/main" id="{9FFB23E4-3040-20C4-6830-AFFEAC2F5B6E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59" name="Hình Bầu dục 58">
                  <a:extLst>
                    <a:ext uri="{FF2B5EF4-FFF2-40B4-BE49-F238E27FC236}">
                      <a16:creationId xmlns:a16="http://schemas.microsoft.com/office/drawing/2014/main" id="{E81823F5-EDF4-7C29-A409-B40E2B26577C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Nhóm 59">
                  <a:extLst>
                    <a:ext uri="{FF2B5EF4-FFF2-40B4-BE49-F238E27FC236}">
                      <a16:creationId xmlns:a16="http://schemas.microsoft.com/office/drawing/2014/main" id="{38563730-B877-F5F1-B0C1-621AA39B992D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62" name="Hình Bầu dục 61">
                    <a:extLst>
                      <a:ext uri="{FF2B5EF4-FFF2-40B4-BE49-F238E27FC236}">
                        <a16:creationId xmlns:a16="http://schemas.microsoft.com/office/drawing/2014/main" id="{1CC929D5-764A-1107-996C-E922D0AAC2E7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Hình Bầu dục 62">
                    <a:extLst>
                      <a:ext uri="{FF2B5EF4-FFF2-40B4-BE49-F238E27FC236}">
                        <a16:creationId xmlns:a16="http://schemas.microsoft.com/office/drawing/2014/main" id="{E507A147-16E3-C701-AE83-C5333ECCFDE6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4" name="Hình Bầu dục 63">
                    <a:extLst>
                      <a:ext uri="{FF2B5EF4-FFF2-40B4-BE49-F238E27FC236}">
                        <a16:creationId xmlns:a16="http://schemas.microsoft.com/office/drawing/2014/main" id="{214B11D7-CB68-A199-5DCF-AF1BC576EBCD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Hình Bầu dục 64">
                    <a:extLst>
                      <a:ext uri="{FF2B5EF4-FFF2-40B4-BE49-F238E27FC236}">
                        <a16:creationId xmlns:a16="http://schemas.microsoft.com/office/drawing/2014/main" id="{A6D510D8-7EA0-BA2A-7131-4F2B28FE41AB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1" name="Hình Bầu dục 60">
                  <a:extLst>
                    <a:ext uri="{FF2B5EF4-FFF2-40B4-BE49-F238E27FC236}">
                      <a16:creationId xmlns:a16="http://schemas.microsoft.com/office/drawing/2014/main" id="{C594CEFD-399B-A7A2-7C24-2F72447CD7CE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66" name="Nhóm 65">
              <a:extLst>
                <a:ext uri="{FF2B5EF4-FFF2-40B4-BE49-F238E27FC236}">
                  <a16:creationId xmlns:a16="http://schemas.microsoft.com/office/drawing/2014/main" id="{BB665E37-E920-9EC4-B5A7-734B63CAF55E}"/>
                </a:ext>
              </a:extLst>
            </p:cNvPr>
            <p:cNvGrpSpPr/>
            <p:nvPr/>
          </p:nvGrpSpPr>
          <p:grpSpPr>
            <a:xfrm>
              <a:off x="4918984" y="1522317"/>
              <a:ext cx="866463" cy="779136"/>
              <a:chOff x="3885930" y="3237901"/>
              <a:chExt cx="871576" cy="779136"/>
            </a:xfrm>
          </p:grpSpPr>
          <p:sp>
            <p:nvSpPr>
              <p:cNvPr id="67" name="Hình chữ nhật: Góc Tròn 66">
                <a:extLst>
                  <a:ext uri="{FF2B5EF4-FFF2-40B4-BE49-F238E27FC236}">
                    <a16:creationId xmlns:a16="http://schemas.microsoft.com/office/drawing/2014/main" id="{CC879377-9910-B86F-2200-C8279DF823FE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Nhóm 67">
                <a:extLst>
                  <a:ext uri="{FF2B5EF4-FFF2-40B4-BE49-F238E27FC236}">
                    <a16:creationId xmlns:a16="http://schemas.microsoft.com/office/drawing/2014/main" id="{225D717B-54C9-7CD9-A92F-F872F6A24027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69" name="Hình Bầu dục 68">
                  <a:extLst>
                    <a:ext uri="{FF2B5EF4-FFF2-40B4-BE49-F238E27FC236}">
                      <a16:creationId xmlns:a16="http://schemas.microsoft.com/office/drawing/2014/main" id="{C656EFFE-9C50-0A46-9910-C932664B08A1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" name="Nhóm 69">
                  <a:extLst>
                    <a:ext uri="{FF2B5EF4-FFF2-40B4-BE49-F238E27FC236}">
                      <a16:creationId xmlns:a16="http://schemas.microsoft.com/office/drawing/2014/main" id="{50E08D72-4B1E-F8CC-B4D9-5B7FF08F074A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72" name="Hình Bầu dục 71">
                    <a:extLst>
                      <a:ext uri="{FF2B5EF4-FFF2-40B4-BE49-F238E27FC236}">
                        <a16:creationId xmlns:a16="http://schemas.microsoft.com/office/drawing/2014/main" id="{F58F4B29-BEDE-5234-9C3C-EB44C1ECF197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Hình Bầu dục 72">
                    <a:extLst>
                      <a:ext uri="{FF2B5EF4-FFF2-40B4-BE49-F238E27FC236}">
                        <a16:creationId xmlns:a16="http://schemas.microsoft.com/office/drawing/2014/main" id="{62F4F918-C31E-3D8C-0FE0-6309B0A84CD1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4" name="Hình Bầu dục 73">
                    <a:extLst>
                      <a:ext uri="{FF2B5EF4-FFF2-40B4-BE49-F238E27FC236}">
                        <a16:creationId xmlns:a16="http://schemas.microsoft.com/office/drawing/2014/main" id="{44AD68B8-2822-43BA-DF3D-F7FA4252A9A5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Hình Bầu dục 74">
                    <a:extLst>
                      <a:ext uri="{FF2B5EF4-FFF2-40B4-BE49-F238E27FC236}">
                        <a16:creationId xmlns:a16="http://schemas.microsoft.com/office/drawing/2014/main" id="{0EB69448-77F2-ECE9-BDC8-090E2182418B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1" name="Hình Bầu dục 70">
                  <a:extLst>
                    <a:ext uri="{FF2B5EF4-FFF2-40B4-BE49-F238E27FC236}">
                      <a16:creationId xmlns:a16="http://schemas.microsoft.com/office/drawing/2014/main" id="{905E32A3-5D10-5174-29E9-BD4406DD5F57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DF3AC1C6-13B4-7EEC-2300-301DB0A31549}"/>
                </a:ext>
              </a:extLst>
            </p:cNvPr>
            <p:cNvGrpSpPr/>
            <p:nvPr/>
          </p:nvGrpSpPr>
          <p:grpSpPr>
            <a:xfrm>
              <a:off x="6038242" y="1526741"/>
              <a:ext cx="866463" cy="779136"/>
              <a:chOff x="3885930" y="3237901"/>
              <a:chExt cx="871576" cy="779136"/>
            </a:xfrm>
          </p:grpSpPr>
          <p:sp>
            <p:nvSpPr>
              <p:cNvPr id="77" name="Hình chữ nhật: Góc Tròn 76">
                <a:extLst>
                  <a:ext uri="{FF2B5EF4-FFF2-40B4-BE49-F238E27FC236}">
                    <a16:creationId xmlns:a16="http://schemas.microsoft.com/office/drawing/2014/main" id="{C0991531-B422-C0D9-EAAC-4F5FFDC7B36C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Nhóm 77">
                <a:extLst>
                  <a:ext uri="{FF2B5EF4-FFF2-40B4-BE49-F238E27FC236}">
                    <a16:creationId xmlns:a16="http://schemas.microsoft.com/office/drawing/2014/main" id="{061ED8A9-EE0E-5F68-5736-BCE4648FF417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79" name="Hình Bầu dục 78">
                  <a:extLst>
                    <a:ext uri="{FF2B5EF4-FFF2-40B4-BE49-F238E27FC236}">
                      <a16:creationId xmlns:a16="http://schemas.microsoft.com/office/drawing/2014/main" id="{27692E5D-E5D1-4BF5-6923-C558F1078C45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Nhóm 79">
                  <a:extLst>
                    <a:ext uri="{FF2B5EF4-FFF2-40B4-BE49-F238E27FC236}">
                      <a16:creationId xmlns:a16="http://schemas.microsoft.com/office/drawing/2014/main" id="{E49BBD4D-D627-976A-065C-0C5BC8616B5B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82" name="Hình Bầu dục 81">
                    <a:extLst>
                      <a:ext uri="{FF2B5EF4-FFF2-40B4-BE49-F238E27FC236}">
                        <a16:creationId xmlns:a16="http://schemas.microsoft.com/office/drawing/2014/main" id="{8C09CF9D-1BAD-0EBE-4B17-180E61B1D6C6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Hình Bầu dục 82">
                    <a:extLst>
                      <a:ext uri="{FF2B5EF4-FFF2-40B4-BE49-F238E27FC236}">
                        <a16:creationId xmlns:a16="http://schemas.microsoft.com/office/drawing/2014/main" id="{FA9BF17C-E7E8-0960-C447-7C9BADFD31FC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4" name="Hình Bầu dục 83">
                    <a:extLst>
                      <a:ext uri="{FF2B5EF4-FFF2-40B4-BE49-F238E27FC236}">
                        <a16:creationId xmlns:a16="http://schemas.microsoft.com/office/drawing/2014/main" id="{E2AD8D42-DDEE-CA8F-71E8-9FC5C34DAF17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Hình Bầu dục 84">
                    <a:extLst>
                      <a:ext uri="{FF2B5EF4-FFF2-40B4-BE49-F238E27FC236}">
                        <a16:creationId xmlns:a16="http://schemas.microsoft.com/office/drawing/2014/main" id="{7C188F92-FFA5-6422-5A5D-24D8EC5BF832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Hình Bầu dục 80">
                  <a:extLst>
                    <a:ext uri="{FF2B5EF4-FFF2-40B4-BE49-F238E27FC236}">
                      <a16:creationId xmlns:a16="http://schemas.microsoft.com/office/drawing/2014/main" id="{513B6612-B908-2EA5-0D3C-E45FD625FC57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146" name="Hộp Văn bản 145">
            <a:extLst>
              <a:ext uri="{FF2B5EF4-FFF2-40B4-BE49-F238E27FC236}">
                <a16:creationId xmlns:a16="http://schemas.microsoft.com/office/drawing/2014/main" id="{2E00EAAA-79E6-B986-E74D-A3475BEC414A}"/>
              </a:ext>
            </a:extLst>
          </p:cNvPr>
          <p:cNvSpPr txBox="1"/>
          <p:nvPr/>
        </p:nvSpPr>
        <p:spPr>
          <a:xfrm>
            <a:off x="366531" y="3869838"/>
            <a:ext cx="1162875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900" b="1" dirty="0">
                <a:solidFill>
                  <a:srgbClr val="251C00"/>
                </a:solidFill>
                <a:latin typeface="+mn-lt"/>
              </a:rPr>
              <a:t>6 x 7 </a:t>
            </a:r>
            <a:endParaRPr lang="en-US" sz="2900" dirty="0">
              <a:solidFill>
                <a:srgbClr val="251C00"/>
              </a:solidFill>
              <a:latin typeface="+mn-lt"/>
            </a:endParaRPr>
          </a:p>
        </p:txBody>
      </p:sp>
      <p:grpSp>
        <p:nvGrpSpPr>
          <p:cNvPr id="364" name="Nhóm 363">
            <a:extLst>
              <a:ext uri="{FF2B5EF4-FFF2-40B4-BE49-F238E27FC236}">
                <a16:creationId xmlns:a16="http://schemas.microsoft.com/office/drawing/2014/main" id="{3F322E52-924B-E638-8E46-B6974CB5DADD}"/>
              </a:ext>
            </a:extLst>
          </p:cNvPr>
          <p:cNvGrpSpPr/>
          <p:nvPr/>
        </p:nvGrpSpPr>
        <p:grpSpPr>
          <a:xfrm>
            <a:off x="1341985" y="2561792"/>
            <a:ext cx="6356973" cy="786662"/>
            <a:chOff x="1610129" y="2572970"/>
            <a:chExt cx="6356973" cy="786662"/>
          </a:xfrm>
        </p:grpSpPr>
        <p:grpSp>
          <p:nvGrpSpPr>
            <p:cNvPr id="221" name="Nhóm 220">
              <a:extLst>
                <a:ext uri="{FF2B5EF4-FFF2-40B4-BE49-F238E27FC236}">
                  <a16:creationId xmlns:a16="http://schemas.microsoft.com/office/drawing/2014/main" id="{A7CE0D66-CFDF-C8B8-CE64-9672A807E067}"/>
                </a:ext>
              </a:extLst>
            </p:cNvPr>
            <p:cNvGrpSpPr/>
            <p:nvPr/>
          </p:nvGrpSpPr>
          <p:grpSpPr>
            <a:xfrm>
              <a:off x="1610129" y="2572970"/>
              <a:ext cx="5295561" cy="786662"/>
              <a:chOff x="1609144" y="1519215"/>
              <a:chExt cx="5295561" cy="786662"/>
            </a:xfrm>
          </p:grpSpPr>
          <p:grpSp>
            <p:nvGrpSpPr>
              <p:cNvPr id="222" name="Nhóm 221">
                <a:extLst>
                  <a:ext uri="{FF2B5EF4-FFF2-40B4-BE49-F238E27FC236}">
                    <a16:creationId xmlns:a16="http://schemas.microsoft.com/office/drawing/2014/main" id="{1FD247F2-61BF-9F0C-BCFB-D038A3DD83E3}"/>
                  </a:ext>
                </a:extLst>
              </p:cNvPr>
              <p:cNvGrpSpPr/>
              <p:nvPr/>
            </p:nvGrpSpPr>
            <p:grpSpPr>
              <a:xfrm>
                <a:off x="2728014" y="1522317"/>
                <a:ext cx="866463" cy="779136"/>
                <a:chOff x="3885930" y="3237901"/>
                <a:chExt cx="871576" cy="779136"/>
              </a:xfrm>
            </p:grpSpPr>
            <p:sp>
              <p:nvSpPr>
                <p:cNvPr id="263" name="Hình chữ nhật: Góc Tròn 262">
                  <a:extLst>
                    <a:ext uri="{FF2B5EF4-FFF2-40B4-BE49-F238E27FC236}">
                      <a16:creationId xmlns:a16="http://schemas.microsoft.com/office/drawing/2014/main" id="{E22B9492-DF35-6BA0-06E9-6D43AFDA344A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4" name="Nhóm 263">
                  <a:extLst>
                    <a:ext uri="{FF2B5EF4-FFF2-40B4-BE49-F238E27FC236}">
                      <a16:creationId xmlns:a16="http://schemas.microsoft.com/office/drawing/2014/main" id="{F41297CE-FD06-2788-5D25-3D0C0D92B5BA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65" name="Hình Bầu dục 264">
                    <a:extLst>
                      <a:ext uri="{FF2B5EF4-FFF2-40B4-BE49-F238E27FC236}">
                        <a16:creationId xmlns:a16="http://schemas.microsoft.com/office/drawing/2014/main" id="{F3A64B25-4859-41D0-34EE-6EA4DC74D5CE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6" name="Nhóm 265">
                    <a:extLst>
                      <a:ext uri="{FF2B5EF4-FFF2-40B4-BE49-F238E27FC236}">
                        <a16:creationId xmlns:a16="http://schemas.microsoft.com/office/drawing/2014/main" id="{53660D5A-B2CC-DF47-757F-E8BE16982458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68" name="Hình Bầu dục 267">
                      <a:extLst>
                        <a:ext uri="{FF2B5EF4-FFF2-40B4-BE49-F238E27FC236}">
                          <a16:creationId xmlns:a16="http://schemas.microsoft.com/office/drawing/2014/main" id="{3933EB67-A119-370A-13A8-91E66FF0E9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Hình Bầu dục 268">
                      <a:extLst>
                        <a:ext uri="{FF2B5EF4-FFF2-40B4-BE49-F238E27FC236}">
                          <a16:creationId xmlns:a16="http://schemas.microsoft.com/office/drawing/2014/main" id="{EE3C6315-6553-36D8-A6E4-43E32A0567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70" name="Hình Bầu dục 269">
                      <a:extLst>
                        <a:ext uri="{FF2B5EF4-FFF2-40B4-BE49-F238E27FC236}">
                          <a16:creationId xmlns:a16="http://schemas.microsoft.com/office/drawing/2014/main" id="{89757BA8-F7FA-2EB6-4221-3BFED9881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Hình Bầu dục 270">
                      <a:extLst>
                        <a:ext uri="{FF2B5EF4-FFF2-40B4-BE49-F238E27FC236}">
                          <a16:creationId xmlns:a16="http://schemas.microsoft.com/office/drawing/2014/main" id="{ECEE2072-B522-15CF-3B6C-58B790F39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7" name="Hình Bầu dục 266">
                    <a:extLst>
                      <a:ext uri="{FF2B5EF4-FFF2-40B4-BE49-F238E27FC236}">
                        <a16:creationId xmlns:a16="http://schemas.microsoft.com/office/drawing/2014/main" id="{29102116-A19F-A6BA-73B4-9003B6B8EEF0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3" name="Nhóm 222">
                <a:extLst>
                  <a:ext uri="{FF2B5EF4-FFF2-40B4-BE49-F238E27FC236}">
                    <a16:creationId xmlns:a16="http://schemas.microsoft.com/office/drawing/2014/main" id="{E02B7B98-ECED-D8FF-6B91-9A1686645D9D}"/>
                  </a:ext>
                </a:extLst>
              </p:cNvPr>
              <p:cNvGrpSpPr/>
              <p:nvPr/>
            </p:nvGrpSpPr>
            <p:grpSpPr>
              <a:xfrm>
                <a:off x="1609144" y="1519215"/>
                <a:ext cx="866463" cy="779136"/>
                <a:chOff x="3885930" y="3237901"/>
                <a:chExt cx="871576" cy="779136"/>
              </a:xfrm>
            </p:grpSpPr>
            <p:sp>
              <p:nvSpPr>
                <p:cNvPr id="254" name="Hình chữ nhật: Góc Tròn 253">
                  <a:extLst>
                    <a:ext uri="{FF2B5EF4-FFF2-40B4-BE49-F238E27FC236}">
                      <a16:creationId xmlns:a16="http://schemas.microsoft.com/office/drawing/2014/main" id="{743502FE-845C-8721-F864-66C41E08AE0C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55" name="Nhóm 254">
                  <a:extLst>
                    <a:ext uri="{FF2B5EF4-FFF2-40B4-BE49-F238E27FC236}">
                      <a16:creationId xmlns:a16="http://schemas.microsoft.com/office/drawing/2014/main" id="{2AA98DA2-B6BE-76F0-C4F6-C6D67FB9C32D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56" name="Hình Bầu dục 255">
                    <a:extLst>
                      <a:ext uri="{FF2B5EF4-FFF2-40B4-BE49-F238E27FC236}">
                        <a16:creationId xmlns:a16="http://schemas.microsoft.com/office/drawing/2014/main" id="{E64C6404-6AF5-4300-95D9-04C8EA0170F6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57" name="Nhóm 256">
                    <a:extLst>
                      <a:ext uri="{FF2B5EF4-FFF2-40B4-BE49-F238E27FC236}">
                        <a16:creationId xmlns:a16="http://schemas.microsoft.com/office/drawing/2014/main" id="{BAD42BE1-D897-9838-9FF0-186C72E5E7C2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59" name="Hình Bầu dục 258">
                      <a:extLst>
                        <a:ext uri="{FF2B5EF4-FFF2-40B4-BE49-F238E27FC236}">
                          <a16:creationId xmlns:a16="http://schemas.microsoft.com/office/drawing/2014/main" id="{375A68ED-01E7-4451-87CD-48029C99F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Hình Bầu dục 259">
                      <a:extLst>
                        <a:ext uri="{FF2B5EF4-FFF2-40B4-BE49-F238E27FC236}">
                          <a16:creationId xmlns:a16="http://schemas.microsoft.com/office/drawing/2014/main" id="{75482667-38F6-AC63-3210-CF6A33CE28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61" name="Hình Bầu dục 260">
                      <a:extLst>
                        <a:ext uri="{FF2B5EF4-FFF2-40B4-BE49-F238E27FC236}">
                          <a16:creationId xmlns:a16="http://schemas.microsoft.com/office/drawing/2014/main" id="{B69F3F1A-1401-1D0C-F2A9-F5C20D7A6F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Hình Bầu dục 261">
                      <a:extLst>
                        <a:ext uri="{FF2B5EF4-FFF2-40B4-BE49-F238E27FC236}">
                          <a16:creationId xmlns:a16="http://schemas.microsoft.com/office/drawing/2014/main" id="{E15A37BE-DF73-0900-4388-D73EC67DB6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58" name="Hình Bầu dục 257">
                    <a:extLst>
                      <a:ext uri="{FF2B5EF4-FFF2-40B4-BE49-F238E27FC236}">
                        <a16:creationId xmlns:a16="http://schemas.microsoft.com/office/drawing/2014/main" id="{CBB02BE5-28BA-3BD0-A140-DC98BA8F6776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4" name="Nhóm 223">
                <a:extLst>
                  <a:ext uri="{FF2B5EF4-FFF2-40B4-BE49-F238E27FC236}">
                    <a16:creationId xmlns:a16="http://schemas.microsoft.com/office/drawing/2014/main" id="{4BEEB7BC-8F4A-09F2-97DC-D74C5C28A4B9}"/>
                  </a:ext>
                </a:extLst>
              </p:cNvPr>
              <p:cNvGrpSpPr/>
              <p:nvPr/>
            </p:nvGrpSpPr>
            <p:grpSpPr>
              <a:xfrm>
                <a:off x="3847272" y="1526741"/>
                <a:ext cx="866463" cy="779136"/>
                <a:chOff x="3885930" y="3237901"/>
                <a:chExt cx="871576" cy="779136"/>
              </a:xfrm>
            </p:grpSpPr>
            <p:sp>
              <p:nvSpPr>
                <p:cNvPr id="245" name="Hình chữ nhật: Góc Tròn 244">
                  <a:extLst>
                    <a:ext uri="{FF2B5EF4-FFF2-40B4-BE49-F238E27FC236}">
                      <a16:creationId xmlns:a16="http://schemas.microsoft.com/office/drawing/2014/main" id="{5DA18F86-BB59-44C7-48FF-462595758070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6" name="Nhóm 245">
                  <a:extLst>
                    <a:ext uri="{FF2B5EF4-FFF2-40B4-BE49-F238E27FC236}">
                      <a16:creationId xmlns:a16="http://schemas.microsoft.com/office/drawing/2014/main" id="{ECBD98D2-976B-6632-896E-706C19839BBF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47" name="Hình Bầu dục 246">
                    <a:extLst>
                      <a:ext uri="{FF2B5EF4-FFF2-40B4-BE49-F238E27FC236}">
                        <a16:creationId xmlns:a16="http://schemas.microsoft.com/office/drawing/2014/main" id="{EC8298D5-1BE2-30CD-29D1-73EFB968C84A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8" name="Nhóm 247">
                    <a:extLst>
                      <a:ext uri="{FF2B5EF4-FFF2-40B4-BE49-F238E27FC236}">
                        <a16:creationId xmlns:a16="http://schemas.microsoft.com/office/drawing/2014/main" id="{DA87A4F2-C2E4-BB7A-5086-81DBA0F73998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50" name="Hình Bầu dục 249">
                      <a:extLst>
                        <a:ext uri="{FF2B5EF4-FFF2-40B4-BE49-F238E27FC236}">
                          <a16:creationId xmlns:a16="http://schemas.microsoft.com/office/drawing/2014/main" id="{DC75A9DF-936F-A2D2-865F-81A813F71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Hình Bầu dục 250">
                      <a:extLst>
                        <a:ext uri="{FF2B5EF4-FFF2-40B4-BE49-F238E27FC236}">
                          <a16:creationId xmlns:a16="http://schemas.microsoft.com/office/drawing/2014/main" id="{A862B2C9-332B-083D-9828-A25BE8FCCC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52" name="Hình Bầu dục 251">
                      <a:extLst>
                        <a:ext uri="{FF2B5EF4-FFF2-40B4-BE49-F238E27FC236}">
                          <a16:creationId xmlns:a16="http://schemas.microsoft.com/office/drawing/2014/main" id="{CAF0DA82-1436-FB7A-352E-C895BB129C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Hình Bầu dục 252">
                      <a:extLst>
                        <a:ext uri="{FF2B5EF4-FFF2-40B4-BE49-F238E27FC236}">
                          <a16:creationId xmlns:a16="http://schemas.microsoft.com/office/drawing/2014/main" id="{E0268676-A5FD-FCC3-8766-DEBE8A52F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9" name="Hình Bầu dục 248">
                    <a:extLst>
                      <a:ext uri="{FF2B5EF4-FFF2-40B4-BE49-F238E27FC236}">
                        <a16:creationId xmlns:a16="http://schemas.microsoft.com/office/drawing/2014/main" id="{6F7609EA-F904-6D84-98C8-39BA33014E2C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5" name="Nhóm 224">
                <a:extLst>
                  <a:ext uri="{FF2B5EF4-FFF2-40B4-BE49-F238E27FC236}">
                    <a16:creationId xmlns:a16="http://schemas.microsoft.com/office/drawing/2014/main" id="{B5CD9BA3-74FB-BBB1-73CE-CA3C49BE3037}"/>
                  </a:ext>
                </a:extLst>
              </p:cNvPr>
              <p:cNvGrpSpPr/>
              <p:nvPr/>
            </p:nvGrpSpPr>
            <p:grpSpPr>
              <a:xfrm>
                <a:off x="4918984" y="1522317"/>
                <a:ext cx="866463" cy="779136"/>
                <a:chOff x="3885930" y="3237901"/>
                <a:chExt cx="871576" cy="779136"/>
              </a:xfrm>
            </p:grpSpPr>
            <p:sp>
              <p:nvSpPr>
                <p:cNvPr id="236" name="Hình chữ nhật: Góc Tròn 235">
                  <a:extLst>
                    <a:ext uri="{FF2B5EF4-FFF2-40B4-BE49-F238E27FC236}">
                      <a16:creationId xmlns:a16="http://schemas.microsoft.com/office/drawing/2014/main" id="{08741486-0806-4908-24EC-2510B486D0CC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7" name="Nhóm 236">
                  <a:extLst>
                    <a:ext uri="{FF2B5EF4-FFF2-40B4-BE49-F238E27FC236}">
                      <a16:creationId xmlns:a16="http://schemas.microsoft.com/office/drawing/2014/main" id="{9569CF06-81ED-46FB-A5DB-E8CCFF8364F6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38" name="Hình Bầu dục 237">
                    <a:extLst>
                      <a:ext uri="{FF2B5EF4-FFF2-40B4-BE49-F238E27FC236}">
                        <a16:creationId xmlns:a16="http://schemas.microsoft.com/office/drawing/2014/main" id="{10AE520B-5A1E-E105-9692-C8A2F4022B00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9" name="Nhóm 238">
                    <a:extLst>
                      <a:ext uri="{FF2B5EF4-FFF2-40B4-BE49-F238E27FC236}">
                        <a16:creationId xmlns:a16="http://schemas.microsoft.com/office/drawing/2014/main" id="{13D134C8-DA91-304E-0C2A-3A6956DAEDC1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41" name="Hình Bầu dục 240">
                      <a:extLst>
                        <a:ext uri="{FF2B5EF4-FFF2-40B4-BE49-F238E27FC236}">
                          <a16:creationId xmlns:a16="http://schemas.microsoft.com/office/drawing/2014/main" id="{F75A43D5-2F08-67A1-31DF-D5424451D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2" name="Hình Bầu dục 241">
                      <a:extLst>
                        <a:ext uri="{FF2B5EF4-FFF2-40B4-BE49-F238E27FC236}">
                          <a16:creationId xmlns:a16="http://schemas.microsoft.com/office/drawing/2014/main" id="{D1B27BDC-F26B-7220-E7EA-DFE3D75E3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43" name="Hình Bầu dục 242">
                      <a:extLst>
                        <a:ext uri="{FF2B5EF4-FFF2-40B4-BE49-F238E27FC236}">
                          <a16:creationId xmlns:a16="http://schemas.microsoft.com/office/drawing/2014/main" id="{F4D2F19B-3DB3-176B-AB2D-D9267845A0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Hình Bầu dục 243">
                      <a:extLst>
                        <a:ext uri="{FF2B5EF4-FFF2-40B4-BE49-F238E27FC236}">
                          <a16:creationId xmlns:a16="http://schemas.microsoft.com/office/drawing/2014/main" id="{57EF23BD-291C-8527-1D08-A7E1AE66F7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0" name="Hình Bầu dục 239">
                    <a:extLst>
                      <a:ext uri="{FF2B5EF4-FFF2-40B4-BE49-F238E27FC236}">
                        <a16:creationId xmlns:a16="http://schemas.microsoft.com/office/drawing/2014/main" id="{F603E574-C85D-A9B7-16A8-3211F3F9ABE1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26" name="Nhóm 225">
                <a:extLst>
                  <a:ext uri="{FF2B5EF4-FFF2-40B4-BE49-F238E27FC236}">
                    <a16:creationId xmlns:a16="http://schemas.microsoft.com/office/drawing/2014/main" id="{BC166144-B80C-E883-0812-791EAA3A328D}"/>
                  </a:ext>
                </a:extLst>
              </p:cNvPr>
              <p:cNvGrpSpPr/>
              <p:nvPr/>
            </p:nvGrpSpPr>
            <p:grpSpPr>
              <a:xfrm>
                <a:off x="6038242" y="1526741"/>
                <a:ext cx="866463" cy="779136"/>
                <a:chOff x="3885930" y="3237901"/>
                <a:chExt cx="871576" cy="779136"/>
              </a:xfrm>
            </p:grpSpPr>
            <p:sp>
              <p:nvSpPr>
                <p:cNvPr id="227" name="Hình chữ nhật: Góc Tròn 226">
                  <a:extLst>
                    <a:ext uri="{FF2B5EF4-FFF2-40B4-BE49-F238E27FC236}">
                      <a16:creationId xmlns:a16="http://schemas.microsoft.com/office/drawing/2014/main" id="{761AF835-5077-040B-46D9-C13D527E5E86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8" name="Nhóm 227">
                  <a:extLst>
                    <a:ext uri="{FF2B5EF4-FFF2-40B4-BE49-F238E27FC236}">
                      <a16:creationId xmlns:a16="http://schemas.microsoft.com/office/drawing/2014/main" id="{3247EE4B-F315-ADF7-3DBF-9C97CD5ADECC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29" name="Hình Bầu dục 228">
                    <a:extLst>
                      <a:ext uri="{FF2B5EF4-FFF2-40B4-BE49-F238E27FC236}">
                        <a16:creationId xmlns:a16="http://schemas.microsoft.com/office/drawing/2014/main" id="{25B123F6-669C-219D-3D7F-9BECE7A7A7B4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0" name="Nhóm 229">
                    <a:extLst>
                      <a:ext uri="{FF2B5EF4-FFF2-40B4-BE49-F238E27FC236}">
                        <a16:creationId xmlns:a16="http://schemas.microsoft.com/office/drawing/2014/main" id="{D5A76DF2-912F-1265-1230-639A357FF4E0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32" name="Hình Bầu dục 231">
                      <a:extLst>
                        <a:ext uri="{FF2B5EF4-FFF2-40B4-BE49-F238E27FC236}">
                          <a16:creationId xmlns:a16="http://schemas.microsoft.com/office/drawing/2014/main" id="{F6406F5A-FE91-1983-9744-5237F8561D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3" name="Hình Bầu dục 232">
                      <a:extLst>
                        <a:ext uri="{FF2B5EF4-FFF2-40B4-BE49-F238E27FC236}">
                          <a16:creationId xmlns:a16="http://schemas.microsoft.com/office/drawing/2014/main" id="{C8EE60CE-DE22-C671-EE78-39829F8CF8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34" name="Hình Bầu dục 233">
                      <a:extLst>
                        <a:ext uri="{FF2B5EF4-FFF2-40B4-BE49-F238E27FC236}">
                          <a16:creationId xmlns:a16="http://schemas.microsoft.com/office/drawing/2014/main" id="{F03CFB97-FD2A-D31D-D059-3D39FD2FC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Hình Bầu dục 234">
                      <a:extLst>
                        <a:ext uri="{FF2B5EF4-FFF2-40B4-BE49-F238E27FC236}">
                          <a16:creationId xmlns:a16="http://schemas.microsoft.com/office/drawing/2014/main" id="{656BB2C5-A3CC-8977-9862-0DB09FAF3F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31" name="Hình Bầu dục 230">
                    <a:extLst>
                      <a:ext uri="{FF2B5EF4-FFF2-40B4-BE49-F238E27FC236}">
                        <a16:creationId xmlns:a16="http://schemas.microsoft.com/office/drawing/2014/main" id="{FAA0B3D7-74FA-85E0-731C-D956B4ECE55D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33" name="Nhóm 332">
              <a:extLst>
                <a:ext uri="{FF2B5EF4-FFF2-40B4-BE49-F238E27FC236}">
                  <a16:creationId xmlns:a16="http://schemas.microsoft.com/office/drawing/2014/main" id="{C31C4519-2A37-1185-5D65-6CE97FB14784}"/>
                </a:ext>
              </a:extLst>
            </p:cNvPr>
            <p:cNvGrpSpPr/>
            <p:nvPr/>
          </p:nvGrpSpPr>
          <p:grpSpPr>
            <a:xfrm>
              <a:off x="7100639" y="2575196"/>
              <a:ext cx="866463" cy="779136"/>
              <a:chOff x="3885930" y="3237901"/>
              <a:chExt cx="871576" cy="779136"/>
            </a:xfrm>
          </p:grpSpPr>
          <p:sp>
            <p:nvSpPr>
              <p:cNvPr id="334" name="Hình chữ nhật: Góc Tròn 333">
                <a:extLst>
                  <a:ext uri="{FF2B5EF4-FFF2-40B4-BE49-F238E27FC236}">
                    <a16:creationId xmlns:a16="http://schemas.microsoft.com/office/drawing/2014/main" id="{38950060-89C6-8E5B-8391-D7316FFA110C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5" name="Nhóm 334">
                <a:extLst>
                  <a:ext uri="{FF2B5EF4-FFF2-40B4-BE49-F238E27FC236}">
                    <a16:creationId xmlns:a16="http://schemas.microsoft.com/office/drawing/2014/main" id="{79915432-4C52-B7AC-BCAE-7D913E03B839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336" name="Hình Bầu dục 335">
                  <a:extLst>
                    <a:ext uri="{FF2B5EF4-FFF2-40B4-BE49-F238E27FC236}">
                      <a16:creationId xmlns:a16="http://schemas.microsoft.com/office/drawing/2014/main" id="{5F8767C5-F432-E3AE-69FD-DE7493EB6CA5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7" name="Nhóm 336">
                  <a:extLst>
                    <a:ext uri="{FF2B5EF4-FFF2-40B4-BE49-F238E27FC236}">
                      <a16:creationId xmlns:a16="http://schemas.microsoft.com/office/drawing/2014/main" id="{DB5337CC-61D9-6380-968A-3DC0FECCE590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339" name="Hình Bầu dục 338">
                    <a:extLst>
                      <a:ext uri="{FF2B5EF4-FFF2-40B4-BE49-F238E27FC236}">
                        <a16:creationId xmlns:a16="http://schemas.microsoft.com/office/drawing/2014/main" id="{466FD8B0-0BB1-4572-635C-9BDD6E175291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Hình Bầu dục 339">
                    <a:extLst>
                      <a:ext uri="{FF2B5EF4-FFF2-40B4-BE49-F238E27FC236}">
                        <a16:creationId xmlns:a16="http://schemas.microsoft.com/office/drawing/2014/main" id="{1BB4E427-CA45-0DB8-C5A6-09D75C6F6961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1" name="Hình Bầu dục 340">
                    <a:extLst>
                      <a:ext uri="{FF2B5EF4-FFF2-40B4-BE49-F238E27FC236}">
                        <a16:creationId xmlns:a16="http://schemas.microsoft.com/office/drawing/2014/main" id="{C2C1DF43-31F2-2E42-3443-71E0772E8CAB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Hình Bầu dục 341">
                    <a:extLst>
                      <a:ext uri="{FF2B5EF4-FFF2-40B4-BE49-F238E27FC236}">
                        <a16:creationId xmlns:a16="http://schemas.microsoft.com/office/drawing/2014/main" id="{A54361A0-488E-4501-F69D-2AEE5B40D3A4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38" name="Hình Bầu dục 337">
                  <a:extLst>
                    <a:ext uri="{FF2B5EF4-FFF2-40B4-BE49-F238E27FC236}">
                      <a16:creationId xmlns:a16="http://schemas.microsoft.com/office/drawing/2014/main" id="{2A53C6CC-FA95-AD0A-AEED-785D82925493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366" name="Nhóm 365">
            <a:extLst>
              <a:ext uri="{FF2B5EF4-FFF2-40B4-BE49-F238E27FC236}">
                <a16:creationId xmlns:a16="http://schemas.microsoft.com/office/drawing/2014/main" id="{A3F6453E-79FF-E155-B6C2-A73F7E286B1D}"/>
              </a:ext>
            </a:extLst>
          </p:cNvPr>
          <p:cNvGrpSpPr/>
          <p:nvPr/>
        </p:nvGrpSpPr>
        <p:grpSpPr>
          <a:xfrm>
            <a:off x="1309500" y="3756800"/>
            <a:ext cx="7402860" cy="811996"/>
            <a:chOff x="1609144" y="3720422"/>
            <a:chExt cx="7402860" cy="811996"/>
          </a:xfrm>
        </p:grpSpPr>
        <p:grpSp>
          <p:nvGrpSpPr>
            <p:cNvPr id="272" name="Nhóm 271">
              <a:extLst>
                <a:ext uri="{FF2B5EF4-FFF2-40B4-BE49-F238E27FC236}">
                  <a16:creationId xmlns:a16="http://schemas.microsoft.com/office/drawing/2014/main" id="{746C135F-584F-46F9-7BDC-C23E93504682}"/>
                </a:ext>
              </a:extLst>
            </p:cNvPr>
            <p:cNvGrpSpPr/>
            <p:nvPr/>
          </p:nvGrpSpPr>
          <p:grpSpPr>
            <a:xfrm>
              <a:off x="1609144" y="3720422"/>
              <a:ext cx="5295561" cy="786662"/>
              <a:chOff x="1609144" y="1519215"/>
              <a:chExt cx="5295561" cy="786662"/>
            </a:xfrm>
          </p:grpSpPr>
          <p:grpSp>
            <p:nvGrpSpPr>
              <p:cNvPr id="273" name="Nhóm 272">
                <a:extLst>
                  <a:ext uri="{FF2B5EF4-FFF2-40B4-BE49-F238E27FC236}">
                    <a16:creationId xmlns:a16="http://schemas.microsoft.com/office/drawing/2014/main" id="{402BD803-32D5-B417-3F0B-C0C5A1425234}"/>
                  </a:ext>
                </a:extLst>
              </p:cNvPr>
              <p:cNvGrpSpPr/>
              <p:nvPr/>
            </p:nvGrpSpPr>
            <p:grpSpPr>
              <a:xfrm>
                <a:off x="2728014" y="1522317"/>
                <a:ext cx="866463" cy="779136"/>
                <a:chOff x="3885930" y="3237901"/>
                <a:chExt cx="871576" cy="779136"/>
              </a:xfrm>
            </p:grpSpPr>
            <p:sp>
              <p:nvSpPr>
                <p:cNvPr id="314" name="Hình chữ nhật: Góc Tròn 313">
                  <a:extLst>
                    <a:ext uri="{FF2B5EF4-FFF2-40B4-BE49-F238E27FC236}">
                      <a16:creationId xmlns:a16="http://schemas.microsoft.com/office/drawing/2014/main" id="{15ACE7D2-5F8F-7D3A-0B53-EAEA18B26D10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5" name="Nhóm 314">
                  <a:extLst>
                    <a:ext uri="{FF2B5EF4-FFF2-40B4-BE49-F238E27FC236}">
                      <a16:creationId xmlns:a16="http://schemas.microsoft.com/office/drawing/2014/main" id="{0F9A29DA-2F13-107D-7B7F-A691C2DE4986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316" name="Hình Bầu dục 315">
                    <a:extLst>
                      <a:ext uri="{FF2B5EF4-FFF2-40B4-BE49-F238E27FC236}">
                        <a16:creationId xmlns:a16="http://schemas.microsoft.com/office/drawing/2014/main" id="{3AF5BF8C-B91A-BDF8-A7B1-509AC2E59090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17" name="Nhóm 316">
                    <a:extLst>
                      <a:ext uri="{FF2B5EF4-FFF2-40B4-BE49-F238E27FC236}">
                        <a16:creationId xmlns:a16="http://schemas.microsoft.com/office/drawing/2014/main" id="{A5C51780-502D-29BD-8DB9-035722434093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319" name="Hình Bầu dục 318">
                      <a:extLst>
                        <a:ext uri="{FF2B5EF4-FFF2-40B4-BE49-F238E27FC236}">
                          <a16:creationId xmlns:a16="http://schemas.microsoft.com/office/drawing/2014/main" id="{64B1FE89-C38C-9ABB-769D-4C81BD8B5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Hình Bầu dục 319">
                      <a:extLst>
                        <a:ext uri="{FF2B5EF4-FFF2-40B4-BE49-F238E27FC236}">
                          <a16:creationId xmlns:a16="http://schemas.microsoft.com/office/drawing/2014/main" id="{C148D964-0941-39F9-697A-1ABD4E120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21" name="Hình Bầu dục 320">
                      <a:extLst>
                        <a:ext uri="{FF2B5EF4-FFF2-40B4-BE49-F238E27FC236}">
                          <a16:creationId xmlns:a16="http://schemas.microsoft.com/office/drawing/2014/main" id="{950E73EA-796C-69F4-687B-56BF9CF9B1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Hình Bầu dục 321">
                      <a:extLst>
                        <a:ext uri="{FF2B5EF4-FFF2-40B4-BE49-F238E27FC236}">
                          <a16:creationId xmlns:a16="http://schemas.microsoft.com/office/drawing/2014/main" id="{68196239-030A-0933-DAFB-C2294466D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18" name="Hình Bầu dục 317">
                    <a:extLst>
                      <a:ext uri="{FF2B5EF4-FFF2-40B4-BE49-F238E27FC236}">
                        <a16:creationId xmlns:a16="http://schemas.microsoft.com/office/drawing/2014/main" id="{4913A418-4ED9-A16B-7595-1E698BA4C048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74" name="Nhóm 273">
                <a:extLst>
                  <a:ext uri="{FF2B5EF4-FFF2-40B4-BE49-F238E27FC236}">
                    <a16:creationId xmlns:a16="http://schemas.microsoft.com/office/drawing/2014/main" id="{2421FD31-17C7-9303-0680-9DBD5A7D251A}"/>
                  </a:ext>
                </a:extLst>
              </p:cNvPr>
              <p:cNvGrpSpPr/>
              <p:nvPr/>
            </p:nvGrpSpPr>
            <p:grpSpPr>
              <a:xfrm>
                <a:off x="1609144" y="1519215"/>
                <a:ext cx="866463" cy="779136"/>
                <a:chOff x="3885930" y="3237901"/>
                <a:chExt cx="871576" cy="779136"/>
              </a:xfrm>
            </p:grpSpPr>
            <p:sp>
              <p:nvSpPr>
                <p:cNvPr id="305" name="Hình chữ nhật: Góc Tròn 304">
                  <a:extLst>
                    <a:ext uri="{FF2B5EF4-FFF2-40B4-BE49-F238E27FC236}">
                      <a16:creationId xmlns:a16="http://schemas.microsoft.com/office/drawing/2014/main" id="{3A5B1D5D-C317-3142-1CC6-4590861D2A04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6" name="Nhóm 305">
                  <a:extLst>
                    <a:ext uri="{FF2B5EF4-FFF2-40B4-BE49-F238E27FC236}">
                      <a16:creationId xmlns:a16="http://schemas.microsoft.com/office/drawing/2014/main" id="{0F8976CD-696D-0270-61A2-C68B972025E8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307" name="Hình Bầu dục 306">
                    <a:extLst>
                      <a:ext uri="{FF2B5EF4-FFF2-40B4-BE49-F238E27FC236}">
                        <a16:creationId xmlns:a16="http://schemas.microsoft.com/office/drawing/2014/main" id="{0206186E-11FB-0DB2-2B18-306BB2E967C3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8" name="Nhóm 307">
                    <a:extLst>
                      <a:ext uri="{FF2B5EF4-FFF2-40B4-BE49-F238E27FC236}">
                        <a16:creationId xmlns:a16="http://schemas.microsoft.com/office/drawing/2014/main" id="{0C8E1A9D-81CA-7DE9-73BE-A7DC6091EA89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310" name="Hình Bầu dục 309">
                      <a:extLst>
                        <a:ext uri="{FF2B5EF4-FFF2-40B4-BE49-F238E27FC236}">
                          <a16:creationId xmlns:a16="http://schemas.microsoft.com/office/drawing/2014/main" id="{D9087F66-852B-85CD-BE53-3066E159D5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Hình Bầu dục 310">
                      <a:extLst>
                        <a:ext uri="{FF2B5EF4-FFF2-40B4-BE49-F238E27FC236}">
                          <a16:creationId xmlns:a16="http://schemas.microsoft.com/office/drawing/2014/main" id="{2E1EA343-B30E-719E-C187-EFD2884D2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12" name="Hình Bầu dục 311">
                      <a:extLst>
                        <a:ext uri="{FF2B5EF4-FFF2-40B4-BE49-F238E27FC236}">
                          <a16:creationId xmlns:a16="http://schemas.microsoft.com/office/drawing/2014/main" id="{539BB3E2-F691-61B0-5419-3AA3E50951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Hình Bầu dục 312">
                      <a:extLst>
                        <a:ext uri="{FF2B5EF4-FFF2-40B4-BE49-F238E27FC236}">
                          <a16:creationId xmlns:a16="http://schemas.microsoft.com/office/drawing/2014/main" id="{307EB87E-6698-A402-6CC1-FFD928F32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9" name="Hình Bầu dục 308">
                    <a:extLst>
                      <a:ext uri="{FF2B5EF4-FFF2-40B4-BE49-F238E27FC236}">
                        <a16:creationId xmlns:a16="http://schemas.microsoft.com/office/drawing/2014/main" id="{DA62AADF-28E8-12B9-2EB2-B0817BA24D09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75" name="Nhóm 274">
                <a:extLst>
                  <a:ext uri="{FF2B5EF4-FFF2-40B4-BE49-F238E27FC236}">
                    <a16:creationId xmlns:a16="http://schemas.microsoft.com/office/drawing/2014/main" id="{60B94D50-01AA-53B8-6F1F-06B295D6FAFB}"/>
                  </a:ext>
                </a:extLst>
              </p:cNvPr>
              <p:cNvGrpSpPr/>
              <p:nvPr/>
            </p:nvGrpSpPr>
            <p:grpSpPr>
              <a:xfrm>
                <a:off x="3847272" y="1526741"/>
                <a:ext cx="866463" cy="779136"/>
                <a:chOff x="3885930" y="3237901"/>
                <a:chExt cx="871576" cy="779136"/>
              </a:xfrm>
            </p:grpSpPr>
            <p:sp>
              <p:nvSpPr>
                <p:cNvPr id="296" name="Hình chữ nhật: Góc Tròn 295">
                  <a:extLst>
                    <a:ext uri="{FF2B5EF4-FFF2-40B4-BE49-F238E27FC236}">
                      <a16:creationId xmlns:a16="http://schemas.microsoft.com/office/drawing/2014/main" id="{75FD7868-9A3A-F5FB-EA5F-C3F9A22B1980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Nhóm 296">
                  <a:extLst>
                    <a:ext uri="{FF2B5EF4-FFF2-40B4-BE49-F238E27FC236}">
                      <a16:creationId xmlns:a16="http://schemas.microsoft.com/office/drawing/2014/main" id="{865ABDEC-BAA3-5B9B-4788-C8592E01C970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98" name="Hình Bầu dục 297">
                    <a:extLst>
                      <a:ext uri="{FF2B5EF4-FFF2-40B4-BE49-F238E27FC236}">
                        <a16:creationId xmlns:a16="http://schemas.microsoft.com/office/drawing/2014/main" id="{1EC884DC-D848-9862-4A01-A70A22706D9C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99" name="Nhóm 298">
                    <a:extLst>
                      <a:ext uri="{FF2B5EF4-FFF2-40B4-BE49-F238E27FC236}">
                        <a16:creationId xmlns:a16="http://schemas.microsoft.com/office/drawing/2014/main" id="{91846196-A5F1-D6BB-67D1-440FB10F7DF7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301" name="Hình Bầu dục 300">
                      <a:extLst>
                        <a:ext uri="{FF2B5EF4-FFF2-40B4-BE49-F238E27FC236}">
                          <a16:creationId xmlns:a16="http://schemas.microsoft.com/office/drawing/2014/main" id="{DE8C5652-93B7-9E93-5668-EB98C4C540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Hình Bầu dục 301">
                      <a:extLst>
                        <a:ext uri="{FF2B5EF4-FFF2-40B4-BE49-F238E27FC236}">
                          <a16:creationId xmlns:a16="http://schemas.microsoft.com/office/drawing/2014/main" id="{3B315E78-ACA8-67B3-A128-1792682EB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03" name="Hình Bầu dục 302">
                      <a:extLst>
                        <a:ext uri="{FF2B5EF4-FFF2-40B4-BE49-F238E27FC236}">
                          <a16:creationId xmlns:a16="http://schemas.microsoft.com/office/drawing/2014/main" id="{01D73B56-8E1E-9DCE-2380-2084F80AC6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4" name="Hình Bầu dục 303">
                      <a:extLst>
                        <a:ext uri="{FF2B5EF4-FFF2-40B4-BE49-F238E27FC236}">
                          <a16:creationId xmlns:a16="http://schemas.microsoft.com/office/drawing/2014/main" id="{8802CE86-31C0-4F7E-B00F-9421DE7C2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Hình Bầu dục 299">
                    <a:extLst>
                      <a:ext uri="{FF2B5EF4-FFF2-40B4-BE49-F238E27FC236}">
                        <a16:creationId xmlns:a16="http://schemas.microsoft.com/office/drawing/2014/main" id="{EB85D60B-DC77-E6EC-AC62-3F6CF04BA9EB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76" name="Nhóm 275">
                <a:extLst>
                  <a:ext uri="{FF2B5EF4-FFF2-40B4-BE49-F238E27FC236}">
                    <a16:creationId xmlns:a16="http://schemas.microsoft.com/office/drawing/2014/main" id="{937CCF26-340A-0493-E127-120D74834CE4}"/>
                  </a:ext>
                </a:extLst>
              </p:cNvPr>
              <p:cNvGrpSpPr/>
              <p:nvPr/>
            </p:nvGrpSpPr>
            <p:grpSpPr>
              <a:xfrm>
                <a:off x="4918984" y="1522317"/>
                <a:ext cx="866463" cy="779136"/>
                <a:chOff x="3885930" y="3237901"/>
                <a:chExt cx="871576" cy="779136"/>
              </a:xfrm>
            </p:grpSpPr>
            <p:sp>
              <p:nvSpPr>
                <p:cNvPr id="287" name="Hình chữ nhật: Góc Tròn 286">
                  <a:extLst>
                    <a:ext uri="{FF2B5EF4-FFF2-40B4-BE49-F238E27FC236}">
                      <a16:creationId xmlns:a16="http://schemas.microsoft.com/office/drawing/2014/main" id="{1B043319-3CA0-A19A-BE97-B553852769C2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8" name="Nhóm 287">
                  <a:extLst>
                    <a:ext uri="{FF2B5EF4-FFF2-40B4-BE49-F238E27FC236}">
                      <a16:creationId xmlns:a16="http://schemas.microsoft.com/office/drawing/2014/main" id="{C199C043-061C-A856-C56B-AF9D33FE76CE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89" name="Hình Bầu dục 288">
                    <a:extLst>
                      <a:ext uri="{FF2B5EF4-FFF2-40B4-BE49-F238E27FC236}">
                        <a16:creationId xmlns:a16="http://schemas.microsoft.com/office/drawing/2014/main" id="{9A67F224-7F20-145F-40F6-5547408A009C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90" name="Nhóm 289">
                    <a:extLst>
                      <a:ext uri="{FF2B5EF4-FFF2-40B4-BE49-F238E27FC236}">
                        <a16:creationId xmlns:a16="http://schemas.microsoft.com/office/drawing/2014/main" id="{7FF9BC9E-8D29-2956-0F64-DB5A1FDC94C1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92" name="Hình Bầu dục 291">
                      <a:extLst>
                        <a:ext uri="{FF2B5EF4-FFF2-40B4-BE49-F238E27FC236}">
                          <a16:creationId xmlns:a16="http://schemas.microsoft.com/office/drawing/2014/main" id="{A8FBF904-2502-D57A-3270-EA564EA7A9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3" name="Hình Bầu dục 292">
                      <a:extLst>
                        <a:ext uri="{FF2B5EF4-FFF2-40B4-BE49-F238E27FC236}">
                          <a16:creationId xmlns:a16="http://schemas.microsoft.com/office/drawing/2014/main" id="{7C093324-9A7F-8CD0-167E-5ED020C89F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94" name="Hình Bầu dục 293">
                      <a:extLst>
                        <a:ext uri="{FF2B5EF4-FFF2-40B4-BE49-F238E27FC236}">
                          <a16:creationId xmlns:a16="http://schemas.microsoft.com/office/drawing/2014/main" id="{EA347BFA-837B-70B2-6E6A-DED160FD0E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5" name="Hình Bầu dục 294">
                      <a:extLst>
                        <a:ext uri="{FF2B5EF4-FFF2-40B4-BE49-F238E27FC236}">
                          <a16:creationId xmlns:a16="http://schemas.microsoft.com/office/drawing/2014/main" id="{F806A5F4-D140-B8B6-ACBC-FEFAE7C8A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1" name="Hình Bầu dục 290">
                    <a:extLst>
                      <a:ext uri="{FF2B5EF4-FFF2-40B4-BE49-F238E27FC236}">
                        <a16:creationId xmlns:a16="http://schemas.microsoft.com/office/drawing/2014/main" id="{11E502C8-2715-29B7-4496-46C1ECFCAABC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grpSp>
            <p:nvGrpSpPr>
              <p:cNvPr id="277" name="Nhóm 276">
                <a:extLst>
                  <a:ext uri="{FF2B5EF4-FFF2-40B4-BE49-F238E27FC236}">
                    <a16:creationId xmlns:a16="http://schemas.microsoft.com/office/drawing/2014/main" id="{EDED1B28-0926-151E-A42A-BA16B39E0983}"/>
                  </a:ext>
                </a:extLst>
              </p:cNvPr>
              <p:cNvGrpSpPr/>
              <p:nvPr/>
            </p:nvGrpSpPr>
            <p:grpSpPr>
              <a:xfrm>
                <a:off x="6038242" y="1526741"/>
                <a:ext cx="866463" cy="779136"/>
                <a:chOff x="3885930" y="3237901"/>
                <a:chExt cx="871576" cy="779136"/>
              </a:xfrm>
            </p:grpSpPr>
            <p:sp>
              <p:nvSpPr>
                <p:cNvPr id="278" name="Hình chữ nhật: Góc Tròn 277">
                  <a:extLst>
                    <a:ext uri="{FF2B5EF4-FFF2-40B4-BE49-F238E27FC236}">
                      <a16:creationId xmlns:a16="http://schemas.microsoft.com/office/drawing/2014/main" id="{38966DCF-69C9-6AEA-A657-7762BB4975D6}"/>
                    </a:ext>
                  </a:extLst>
                </p:cNvPr>
                <p:cNvSpPr/>
                <p:nvPr/>
              </p:nvSpPr>
              <p:spPr>
                <a:xfrm>
                  <a:off x="3885930" y="3237901"/>
                  <a:ext cx="871576" cy="779136"/>
                </a:xfrm>
                <a:prstGeom prst="roundRect">
                  <a:avLst/>
                </a:prstGeom>
                <a:solidFill>
                  <a:srgbClr val="FAFA9A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9" name="Nhóm 278">
                  <a:extLst>
                    <a:ext uri="{FF2B5EF4-FFF2-40B4-BE49-F238E27FC236}">
                      <a16:creationId xmlns:a16="http://schemas.microsoft.com/office/drawing/2014/main" id="{A12FC70D-366B-8AC8-85D7-E9B9B62293D8}"/>
                    </a:ext>
                  </a:extLst>
                </p:cNvPr>
                <p:cNvGrpSpPr/>
                <p:nvPr/>
              </p:nvGrpSpPr>
              <p:grpSpPr>
                <a:xfrm>
                  <a:off x="3939388" y="3274637"/>
                  <a:ext cx="684853" cy="695771"/>
                  <a:chOff x="5131525" y="3273879"/>
                  <a:chExt cx="684853" cy="695771"/>
                </a:xfrm>
              </p:grpSpPr>
              <p:sp>
                <p:nvSpPr>
                  <p:cNvPr id="280" name="Hình Bầu dục 279">
                    <a:extLst>
                      <a:ext uri="{FF2B5EF4-FFF2-40B4-BE49-F238E27FC236}">
                        <a16:creationId xmlns:a16="http://schemas.microsoft.com/office/drawing/2014/main" id="{C500EDC7-4816-369A-54F0-0D550A290D63}"/>
                      </a:ext>
                    </a:extLst>
                  </p:cNvPr>
                  <p:cNvSpPr/>
                  <p:nvPr/>
                </p:nvSpPr>
                <p:spPr>
                  <a:xfrm>
                    <a:off x="5137882" y="3289604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81" name="Nhóm 280">
                    <a:extLst>
                      <a:ext uri="{FF2B5EF4-FFF2-40B4-BE49-F238E27FC236}">
                        <a16:creationId xmlns:a16="http://schemas.microsoft.com/office/drawing/2014/main" id="{F1B30ADF-AF2A-0065-6745-1E59C76667F6}"/>
                      </a:ext>
                    </a:extLst>
                  </p:cNvPr>
                  <p:cNvGrpSpPr/>
                  <p:nvPr/>
                </p:nvGrpSpPr>
                <p:grpSpPr>
                  <a:xfrm>
                    <a:off x="5131525" y="3511245"/>
                    <a:ext cx="684853" cy="458405"/>
                    <a:chOff x="3935634" y="3497372"/>
                    <a:chExt cx="684853" cy="458405"/>
                  </a:xfrm>
                </p:grpSpPr>
                <p:sp>
                  <p:nvSpPr>
                    <p:cNvPr id="283" name="Hình Bầu dục 282">
                      <a:extLst>
                        <a:ext uri="{FF2B5EF4-FFF2-40B4-BE49-F238E27FC236}">
                          <a16:creationId xmlns:a16="http://schemas.microsoft.com/office/drawing/2014/main" id="{AB159B93-8E86-1AEA-FA14-3F74BCD8DD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5118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4" name="Hình Bầu dục 283">
                      <a:extLst>
                        <a:ext uri="{FF2B5EF4-FFF2-40B4-BE49-F238E27FC236}">
                          <a16:creationId xmlns:a16="http://schemas.microsoft.com/office/drawing/2014/main" id="{1509125C-0C1A-9E2A-4FA2-15D927DD98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5634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85" name="Hình Bầu dục 284">
                      <a:extLst>
                        <a:ext uri="{FF2B5EF4-FFF2-40B4-BE49-F238E27FC236}">
                          <a16:creationId xmlns:a16="http://schemas.microsoft.com/office/drawing/2014/main" id="{237B49E4-8F6B-7D11-C06F-D23793922C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497372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Hình Bầu dục 285">
                      <a:extLst>
                        <a:ext uri="{FF2B5EF4-FFF2-40B4-BE49-F238E27FC236}">
                          <a16:creationId xmlns:a16="http://schemas.microsoft.com/office/drawing/2014/main" id="{EE8F54EE-47F6-AFC3-8ACD-971D8F5FB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97249" y="3771613"/>
                      <a:ext cx="223238" cy="18416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82" name="Hình Bầu dục 281">
                    <a:extLst>
                      <a:ext uri="{FF2B5EF4-FFF2-40B4-BE49-F238E27FC236}">
                        <a16:creationId xmlns:a16="http://schemas.microsoft.com/office/drawing/2014/main" id="{288A5DF6-F921-2F1F-CDC4-9147E5B9C41C}"/>
                      </a:ext>
                    </a:extLst>
                  </p:cNvPr>
                  <p:cNvSpPr/>
                  <p:nvPr/>
                </p:nvSpPr>
                <p:spPr>
                  <a:xfrm>
                    <a:off x="5593140" y="3273879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343" name="Nhóm 342">
              <a:extLst>
                <a:ext uri="{FF2B5EF4-FFF2-40B4-BE49-F238E27FC236}">
                  <a16:creationId xmlns:a16="http://schemas.microsoft.com/office/drawing/2014/main" id="{6225C66B-63DA-52A6-9BE0-E5CB4E07524F}"/>
                </a:ext>
              </a:extLst>
            </p:cNvPr>
            <p:cNvGrpSpPr/>
            <p:nvPr/>
          </p:nvGrpSpPr>
          <p:grpSpPr>
            <a:xfrm>
              <a:off x="7109954" y="3736477"/>
              <a:ext cx="866463" cy="779136"/>
              <a:chOff x="3885930" y="3237901"/>
              <a:chExt cx="871576" cy="779136"/>
            </a:xfrm>
          </p:grpSpPr>
          <p:sp>
            <p:nvSpPr>
              <p:cNvPr id="344" name="Hình chữ nhật: Góc Tròn 343">
                <a:extLst>
                  <a:ext uri="{FF2B5EF4-FFF2-40B4-BE49-F238E27FC236}">
                    <a16:creationId xmlns:a16="http://schemas.microsoft.com/office/drawing/2014/main" id="{D2C8CCC2-84D5-39C2-103C-557F750FBFC0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5" name="Nhóm 344">
                <a:extLst>
                  <a:ext uri="{FF2B5EF4-FFF2-40B4-BE49-F238E27FC236}">
                    <a16:creationId xmlns:a16="http://schemas.microsoft.com/office/drawing/2014/main" id="{19550477-DC56-656F-65A3-49F7DB4B123B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346" name="Hình Bầu dục 345">
                  <a:extLst>
                    <a:ext uri="{FF2B5EF4-FFF2-40B4-BE49-F238E27FC236}">
                      <a16:creationId xmlns:a16="http://schemas.microsoft.com/office/drawing/2014/main" id="{444BF339-C7C7-8748-C73F-4B147D47FE6D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7" name="Nhóm 346">
                  <a:extLst>
                    <a:ext uri="{FF2B5EF4-FFF2-40B4-BE49-F238E27FC236}">
                      <a16:creationId xmlns:a16="http://schemas.microsoft.com/office/drawing/2014/main" id="{FF17215E-F71B-741C-EA1D-232C8F907BB4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349" name="Hình Bầu dục 348">
                    <a:extLst>
                      <a:ext uri="{FF2B5EF4-FFF2-40B4-BE49-F238E27FC236}">
                        <a16:creationId xmlns:a16="http://schemas.microsoft.com/office/drawing/2014/main" id="{133B1084-E25F-A2E6-7AE8-875E412FB749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Hình Bầu dục 349">
                    <a:extLst>
                      <a:ext uri="{FF2B5EF4-FFF2-40B4-BE49-F238E27FC236}">
                        <a16:creationId xmlns:a16="http://schemas.microsoft.com/office/drawing/2014/main" id="{4F12ECE1-2C26-DD4C-3F6D-C3BB37DBB918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51" name="Hình Bầu dục 350">
                    <a:extLst>
                      <a:ext uri="{FF2B5EF4-FFF2-40B4-BE49-F238E27FC236}">
                        <a16:creationId xmlns:a16="http://schemas.microsoft.com/office/drawing/2014/main" id="{61B19C1F-E699-BA9B-1CFA-FD2F5C05F83C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Hình Bầu dục 351">
                    <a:extLst>
                      <a:ext uri="{FF2B5EF4-FFF2-40B4-BE49-F238E27FC236}">
                        <a16:creationId xmlns:a16="http://schemas.microsoft.com/office/drawing/2014/main" id="{EAA20A64-A063-68CB-68B9-D74954A2780E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8" name="Hình Bầu dục 347">
                  <a:extLst>
                    <a:ext uri="{FF2B5EF4-FFF2-40B4-BE49-F238E27FC236}">
                      <a16:creationId xmlns:a16="http://schemas.microsoft.com/office/drawing/2014/main" id="{AE20E63B-1760-1054-1A18-01CE9552AC31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53" name="Nhóm 352">
              <a:extLst>
                <a:ext uri="{FF2B5EF4-FFF2-40B4-BE49-F238E27FC236}">
                  <a16:creationId xmlns:a16="http://schemas.microsoft.com/office/drawing/2014/main" id="{0E8FED6B-26B7-AB60-F266-F8CB8E81C2DC}"/>
                </a:ext>
              </a:extLst>
            </p:cNvPr>
            <p:cNvGrpSpPr/>
            <p:nvPr/>
          </p:nvGrpSpPr>
          <p:grpSpPr>
            <a:xfrm>
              <a:off x="8145541" y="3753282"/>
              <a:ext cx="866463" cy="779136"/>
              <a:chOff x="3885930" y="3237901"/>
              <a:chExt cx="871576" cy="779136"/>
            </a:xfrm>
          </p:grpSpPr>
          <p:sp>
            <p:nvSpPr>
              <p:cNvPr id="354" name="Hình chữ nhật: Góc Tròn 353">
                <a:extLst>
                  <a:ext uri="{FF2B5EF4-FFF2-40B4-BE49-F238E27FC236}">
                    <a16:creationId xmlns:a16="http://schemas.microsoft.com/office/drawing/2014/main" id="{68B129B0-0689-5F96-051D-347DAAD6E367}"/>
                  </a:ext>
                </a:extLst>
              </p:cNvPr>
              <p:cNvSpPr/>
              <p:nvPr/>
            </p:nvSpPr>
            <p:spPr>
              <a:xfrm>
                <a:off x="3885930" y="3237901"/>
                <a:ext cx="871576" cy="779136"/>
              </a:xfrm>
              <a:prstGeom prst="roundRect">
                <a:avLst/>
              </a:prstGeom>
              <a:solidFill>
                <a:srgbClr val="FAFA9A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5" name="Nhóm 354">
                <a:extLst>
                  <a:ext uri="{FF2B5EF4-FFF2-40B4-BE49-F238E27FC236}">
                    <a16:creationId xmlns:a16="http://schemas.microsoft.com/office/drawing/2014/main" id="{62865BF1-AED8-4C8C-1173-F6485F24ADAB}"/>
                  </a:ext>
                </a:extLst>
              </p:cNvPr>
              <p:cNvGrpSpPr/>
              <p:nvPr/>
            </p:nvGrpSpPr>
            <p:grpSpPr>
              <a:xfrm>
                <a:off x="3939388" y="3274637"/>
                <a:ext cx="684853" cy="695771"/>
                <a:chOff x="5131525" y="3273879"/>
                <a:chExt cx="684853" cy="695771"/>
              </a:xfrm>
            </p:grpSpPr>
            <p:sp>
              <p:nvSpPr>
                <p:cNvPr id="356" name="Hình Bầu dục 355">
                  <a:extLst>
                    <a:ext uri="{FF2B5EF4-FFF2-40B4-BE49-F238E27FC236}">
                      <a16:creationId xmlns:a16="http://schemas.microsoft.com/office/drawing/2014/main" id="{2D7F23AF-62FF-4F2D-A044-128AC4DE6673}"/>
                    </a:ext>
                  </a:extLst>
                </p:cNvPr>
                <p:cNvSpPr/>
                <p:nvPr/>
              </p:nvSpPr>
              <p:spPr>
                <a:xfrm>
                  <a:off x="5137882" y="3289604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7" name="Nhóm 356">
                  <a:extLst>
                    <a:ext uri="{FF2B5EF4-FFF2-40B4-BE49-F238E27FC236}">
                      <a16:creationId xmlns:a16="http://schemas.microsoft.com/office/drawing/2014/main" id="{574613D2-FD00-30C1-322F-B48DF6D21BC2}"/>
                    </a:ext>
                  </a:extLst>
                </p:cNvPr>
                <p:cNvGrpSpPr/>
                <p:nvPr/>
              </p:nvGrpSpPr>
              <p:grpSpPr>
                <a:xfrm>
                  <a:off x="5131525" y="3511245"/>
                  <a:ext cx="684853" cy="458405"/>
                  <a:chOff x="3935634" y="3497372"/>
                  <a:chExt cx="684853" cy="458405"/>
                </a:xfrm>
              </p:grpSpPr>
              <p:sp>
                <p:nvSpPr>
                  <p:cNvPr id="359" name="Hình Bầu dục 358">
                    <a:extLst>
                      <a:ext uri="{FF2B5EF4-FFF2-40B4-BE49-F238E27FC236}">
                        <a16:creationId xmlns:a16="http://schemas.microsoft.com/office/drawing/2014/main" id="{B7CD45E2-064F-D723-8F87-C57E8E2F6B01}"/>
                      </a:ext>
                    </a:extLst>
                  </p:cNvPr>
                  <p:cNvSpPr/>
                  <p:nvPr/>
                </p:nvSpPr>
                <p:spPr>
                  <a:xfrm>
                    <a:off x="3935634" y="35118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Hình Bầu dục 359">
                    <a:extLst>
                      <a:ext uri="{FF2B5EF4-FFF2-40B4-BE49-F238E27FC236}">
                        <a16:creationId xmlns:a16="http://schemas.microsoft.com/office/drawing/2014/main" id="{9383A6C8-F032-E089-C60C-F368C81D827D}"/>
                      </a:ext>
                    </a:extLst>
                  </p:cNvPr>
                  <p:cNvSpPr/>
                  <p:nvPr/>
                </p:nvSpPr>
                <p:spPr>
                  <a:xfrm>
                    <a:off x="3935634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61" name="Hình Bầu dục 360">
                    <a:extLst>
                      <a:ext uri="{FF2B5EF4-FFF2-40B4-BE49-F238E27FC236}">
                        <a16:creationId xmlns:a16="http://schemas.microsoft.com/office/drawing/2014/main" id="{D64DFF49-8DFB-62BD-43DE-BC46B0F2DD1E}"/>
                      </a:ext>
                    </a:extLst>
                  </p:cNvPr>
                  <p:cNvSpPr/>
                  <p:nvPr/>
                </p:nvSpPr>
                <p:spPr>
                  <a:xfrm>
                    <a:off x="4397249" y="3497372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Hình Bầu dục 361">
                    <a:extLst>
                      <a:ext uri="{FF2B5EF4-FFF2-40B4-BE49-F238E27FC236}">
                        <a16:creationId xmlns:a16="http://schemas.microsoft.com/office/drawing/2014/main" id="{40721590-93C7-EB6E-B9D0-C4127814F486}"/>
                      </a:ext>
                    </a:extLst>
                  </p:cNvPr>
                  <p:cNvSpPr/>
                  <p:nvPr/>
                </p:nvSpPr>
                <p:spPr>
                  <a:xfrm>
                    <a:off x="4397249" y="3771613"/>
                    <a:ext cx="223238" cy="184164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58" name="Hình Bầu dục 357">
                  <a:extLst>
                    <a:ext uri="{FF2B5EF4-FFF2-40B4-BE49-F238E27FC236}">
                      <a16:creationId xmlns:a16="http://schemas.microsoft.com/office/drawing/2014/main" id="{74C6D53C-4639-42AF-9781-669AF825EC97}"/>
                    </a:ext>
                  </a:extLst>
                </p:cNvPr>
                <p:cNvSpPr/>
                <p:nvPr/>
              </p:nvSpPr>
              <p:spPr>
                <a:xfrm>
                  <a:off x="5593140" y="3273879"/>
                  <a:ext cx="223238" cy="18416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367" name="Hình ảnh 366">
            <a:extLst>
              <a:ext uri="{FF2B5EF4-FFF2-40B4-BE49-F238E27FC236}">
                <a16:creationId xmlns:a16="http://schemas.microsoft.com/office/drawing/2014/main" id="{B86ED1ED-6194-8A7F-BF14-F798B1778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7" t="50000" r="66461" b="10821"/>
          <a:stretch/>
        </p:blipFill>
        <p:spPr>
          <a:xfrm>
            <a:off x="-133621" y="-41647"/>
            <a:ext cx="862149" cy="11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84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B688CA-5D47-6FF5-26E0-5C78A87C5571}"/>
              </a:ext>
            </a:extLst>
          </p:cNvPr>
          <p:cNvSpPr/>
          <p:nvPr/>
        </p:nvSpPr>
        <p:spPr>
          <a:xfrm>
            <a:off x="297455" y="252699"/>
            <a:ext cx="8615191" cy="4638101"/>
          </a:xfrm>
          <a:custGeom>
            <a:avLst/>
            <a:gdLst>
              <a:gd name="connsiteX0" fmla="*/ 0 w 8615191"/>
              <a:gd name="connsiteY0" fmla="*/ 462511 h 4638101"/>
              <a:gd name="connsiteX1" fmla="*/ 462511 w 8615191"/>
              <a:gd name="connsiteY1" fmla="*/ 0 h 4638101"/>
              <a:gd name="connsiteX2" fmla="*/ 8152680 w 8615191"/>
              <a:gd name="connsiteY2" fmla="*/ 0 h 4638101"/>
              <a:gd name="connsiteX3" fmla="*/ 8615191 w 8615191"/>
              <a:gd name="connsiteY3" fmla="*/ 462511 h 4638101"/>
              <a:gd name="connsiteX4" fmla="*/ 8615191 w 8615191"/>
              <a:gd name="connsiteY4" fmla="*/ 4175590 h 4638101"/>
              <a:gd name="connsiteX5" fmla="*/ 8152680 w 8615191"/>
              <a:gd name="connsiteY5" fmla="*/ 4638101 h 4638101"/>
              <a:gd name="connsiteX6" fmla="*/ 462511 w 8615191"/>
              <a:gd name="connsiteY6" fmla="*/ 4638101 h 4638101"/>
              <a:gd name="connsiteX7" fmla="*/ 0 w 8615191"/>
              <a:gd name="connsiteY7" fmla="*/ 4175590 h 4638101"/>
              <a:gd name="connsiteX8" fmla="*/ 0 w 8615191"/>
              <a:gd name="connsiteY8" fmla="*/ 462511 h 463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191" h="4638101" fill="none" extrusionOk="0">
                <a:moveTo>
                  <a:pt x="0" y="462511"/>
                </a:moveTo>
                <a:cubicBezTo>
                  <a:pt x="1797" y="255717"/>
                  <a:pt x="211447" y="7342"/>
                  <a:pt x="462511" y="0"/>
                </a:cubicBezTo>
                <a:cubicBezTo>
                  <a:pt x="2782676" y="72427"/>
                  <a:pt x="7360270" y="61419"/>
                  <a:pt x="8152680" y="0"/>
                </a:cubicBezTo>
                <a:cubicBezTo>
                  <a:pt x="8405360" y="-18987"/>
                  <a:pt x="8574194" y="194673"/>
                  <a:pt x="8615191" y="462511"/>
                </a:cubicBezTo>
                <a:cubicBezTo>
                  <a:pt x="8716067" y="1220521"/>
                  <a:pt x="8507878" y="3664651"/>
                  <a:pt x="8615191" y="4175590"/>
                </a:cubicBezTo>
                <a:cubicBezTo>
                  <a:pt x="8619729" y="4407995"/>
                  <a:pt x="8393431" y="4621636"/>
                  <a:pt x="8152680" y="4638101"/>
                </a:cubicBezTo>
                <a:cubicBezTo>
                  <a:pt x="6958670" y="4667928"/>
                  <a:pt x="1480153" y="4558795"/>
                  <a:pt x="462511" y="4638101"/>
                </a:cubicBezTo>
                <a:cubicBezTo>
                  <a:pt x="244052" y="4633921"/>
                  <a:pt x="-4311" y="4431880"/>
                  <a:pt x="0" y="4175590"/>
                </a:cubicBezTo>
                <a:cubicBezTo>
                  <a:pt x="50037" y="2453333"/>
                  <a:pt x="770" y="1497580"/>
                  <a:pt x="0" y="462511"/>
                </a:cubicBezTo>
                <a:close/>
              </a:path>
              <a:path w="8615191" h="4638101" stroke="0" extrusionOk="0">
                <a:moveTo>
                  <a:pt x="0" y="462511"/>
                </a:moveTo>
                <a:cubicBezTo>
                  <a:pt x="27326" y="214521"/>
                  <a:pt x="214943" y="16397"/>
                  <a:pt x="462511" y="0"/>
                </a:cubicBezTo>
                <a:cubicBezTo>
                  <a:pt x="3126488" y="123000"/>
                  <a:pt x="4877419" y="-96860"/>
                  <a:pt x="8152680" y="0"/>
                </a:cubicBezTo>
                <a:cubicBezTo>
                  <a:pt x="8376821" y="-23853"/>
                  <a:pt x="8617965" y="201481"/>
                  <a:pt x="8615191" y="462511"/>
                </a:cubicBezTo>
                <a:cubicBezTo>
                  <a:pt x="8618364" y="1485525"/>
                  <a:pt x="8709458" y="2481493"/>
                  <a:pt x="8615191" y="4175590"/>
                </a:cubicBezTo>
                <a:cubicBezTo>
                  <a:pt x="8605533" y="4434527"/>
                  <a:pt x="8389074" y="4634984"/>
                  <a:pt x="8152680" y="4638101"/>
                </a:cubicBezTo>
                <a:cubicBezTo>
                  <a:pt x="7028447" y="4477394"/>
                  <a:pt x="2664586" y="4677768"/>
                  <a:pt x="462511" y="4638101"/>
                </a:cubicBezTo>
                <a:cubicBezTo>
                  <a:pt x="195358" y="4635735"/>
                  <a:pt x="-17447" y="4423124"/>
                  <a:pt x="0" y="4175590"/>
                </a:cubicBezTo>
                <a:cubicBezTo>
                  <a:pt x="32216" y="3449547"/>
                  <a:pt x="57206" y="1460176"/>
                  <a:pt x="0" y="462511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3B5BDBCF-9C93-DFAB-D252-A5E2F577A112}"/>
              </a:ext>
            </a:extLst>
          </p:cNvPr>
          <p:cNvGrpSpPr/>
          <p:nvPr/>
        </p:nvGrpSpPr>
        <p:grpSpPr>
          <a:xfrm>
            <a:off x="-538670" y="-41647"/>
            <a:ext cx="6316796" cy="1123438"/>
            <a:chOff x="-538670" y="-41647"/>
            <a:chExt cx="6316796" cy="1123438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BBB931F1-1617-3E98-AE30-8CFE26733B32}"/>
                </a:ext>
              </a:extLst>
            </p:cNvPr>
            <p:cNvSpPr txBox="1"/>
            <p:nvPr/>
          </p:nvSpPr>
          <p:spPr>
            <a:xfrm>
              <a:off x="-538670" y="205928"/>
              <a:ext cx="63167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Học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thuộc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bảng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nhân:</a:t>
              </a:r>
            </a:p>
          </p:txBody>
        </p:sp>
        <p:pic>
          <p:nvPicPr>
            <p:cNvPr id="95" name="Hình ảnh 94">
              <a:extLst>
                <a:ext uri="{FF2B5EF4-FFF2-40B4-BE49-F238E27FC236}">
                  <a16:creationId xmlns:a16="http://schemas.microsoft.com/office/drawing/2014/main" id="{9AC6CB3B-FD9B-A82C-7320-F8B517186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27" t="50000" r="66461" b="10821"/>
            <a:stretch/>
          </p:blipFill>
          <p:spPr>
            <a:xfrm>
              <a:off x="-133621" y="-41647"/>
              <a:ext cx="862149" cy="1123438"/>
            </a:xfrm>
            <a:prstGeom prst="rect">
              <a:avLst/>
            </a:prstGeom>
          </p:spPr>
        </p:pic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07ED3FA-251C-385E-5215-E245FBAC07E2}"/>
              </a:ext>
            </a:extLst>
          </p:cNvPr>
          <p:cNvGrpSpPr/>
          <p:nvPr/>
        </p:nvGrpSpPr>
        <p:grpSpPr>
          <a:xfrm>
            <a:off x="474619" y="840598"/>
            <a:ext cx="1945005" cy="805525"/>
            <a:chOff x="474619" y="840598"/>
            <a:chExt cx="1945005" cy="805525"/>
          </a:xfrm>
        </p:grpSpPr>
        <p:sp>
          <p:nvSpPr>
            <p:cNvPr id="2" name="TextBox 9">
              <a:extLst>
                <a:ext uri="{FF2B5EF4-FFF2-40B4-BE49-F238E27FC236}">
                  <a16:creationId xmlns:a16="http://schemas.microsoft.com/office/drawing/2014/main" id="{DF2D940D-0088-2F80-3E52-034072963C22}"/>
                </a:ext>
              </a:extLst>
            </p:cNvPr>
            <p:cNvSpPr txBox="1"/>
            <p:nvPr/>
          </p:nvSpPr>
          <p:spPr>
            <a:xfrm>
              <a:off x="1246779" y="1015181"/>
              <a:ext cx="117284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Số ?</a:t>
              </a:r>
              <a:endParaRPr lang="vi-VN" sz="35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29E25D6-ACB6-79D8-A040-6C785295F3C4}"/>
                </a:ext>
              </a:extLst>
            </p:cNvPr>
            <p:cNvGrpSpPr/>
            <p:nvPr/>
          </p:nvGrpSpPr>
          <p:grpSpPr>
            <a:xfrm>
              <a:off x="474619" y="840598"/>
              <a:ext cx="772160" cy="707886"/>
              <a:chOff x="667518" y="406400"/>
              <a:chExt cx="772160" cy="701040"/>
            </a:xfrm>
            <a:solidFill>
              <a:srgbClr val="00B0F0"/>
            </a:solidFill>
          </p:grpSpPr>
          <p:sp>
            <p:nvSpPr>
              <p:cNvPr id="6" name="Isosceles Triangle 8">
                <a:extLst>
                  <a:ext uri="{FF2B5EF4-FFF2-40B4-BE49-F238E27FC236}">
                    <a16:creationId xmlns:a16="http://schemas.microsoft.com/office/drawing/2014/main" id="{65DF3550-0F11-F8B9-18C4-C138F020F394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/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78419AC7-39F0-44B4-C1DF-E66274F306E2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2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953DEBE-33FE-19BD-0DD0-F20B311F2074}"/>
              </a:ext>
            </a:extLst>
          </p:cNvPr>
          <p:cNvGrpSpPr/>
          <p:nvPr/>
        </p:nvGrpSpPr>
        <p:grpSpPr>
          <a:xfrm>
            <a:off x="474619" y="1767725"/>
            <a:ext cx="8371926" cy="870334"/>
            <a:chOff x="622485" y="2214201"/>
            <a:chExt cx="10804048" cy="1091824"/>
          </a:xfrm>
        </p:grpSpPr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62F8F4FE-0E8A-79E8-225A-0AEA7CEA0932}"/>
                </a:ext>
              </a:extLst>
            </p:cNvPr>
            <p:cNvSpPr/>
            <p:nvPr/>
          </p:nvSpPr>
          <p:spPr>
            <a:xfrm>
              <a:off x="622485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79DA08FE-3701-5562-076C-63C39C2368EC}"/>
                </a:ext>
              </a:extLst>
            </p:cNvPr>
            <p:cNvSpPr/>
            <p:nvPr/>
          </p:nvSpPr>
          <p:spPr>
            <a:xfrm>
              <a:off x="1715136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00C1AFC4-7601-B3E1-3456-302490EA9435}"/>
                </a:ext>
              </a:extLst>
            </p:cNvPr>
            <p:cNvSpPr/>
            <p:nvPr/>
          </p:nvSpPr>
          <p:spPr>
            <a:xfrm>
              <a:off x="2779661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D09CBC48-3643-C6DC-EF8A-85E701EB7A89}"/>
                </a:ext>
              </a:extLst>
            </p:cNvPr>
            <p:cNvSpPr/>
            <p:nvPr/>
          </p:nvSpPr>
          <p:spPr>
            <a:xfrm>
              <a:off x="3840057" y="2214204"/>
              <a:ext cx="1064526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CFB86881-4D86-26DD-E61A-90C7EDB25C67}"/>
                </a:ext>
              </a:extLst>
            </p:cNvPr>
            <p:cNvSpPr/>
            <p:nvPr/>
          </p:nvSpPr>
          <p:spPr>
            <a:xfrm>
              <a:off x="4932708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A4B13CD0-AAEE-DE28-2726-8C5D7714B3A1}"/>
                </a:ext>
              </a:extLst>
            </p:cNvPr>
            <p:cNvSpPr/>
            <p:nvPr/>
          </p:nvSpPr>
          <p:spPr>
            <a:xfrm>
              <a:off x="5997233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F1DAB021-0FA2-723B-F9AA-130748E2FA28}"/>
                </a:ext>
              </a:extLst>
            </p:cNvPr>
            <p:cNvSpPr/>
            <p:nvPr/>
          </p:nvSpPr>
          <p:spPr>
            <a:xfrm>
              <a:off x="7064227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95C3EED2-7127-D0D8-9D78-E09BE2FCCBF0}"/>
                </a:ext>
              </a:extLst>
            </p:cNvPr>
            <p:cNvSpPr/>
            <p:nvPr/>
          </p:nvSpPr>
          <p:spPr>
            <a:xfrm>
              <a:off x="8156878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0C422B9F-E7AF-D2A4-AF5F-03F7D3FD5FAF}"/>
                </a:ext>
              </a:extLst>
            </p:cNvPr>
            <p:cNvSpPr/>
            <p:nvPr/>
          </p:nvSpPr>
          <p:spPr>
            <a:xfrm>
              <a:off x="9221403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90E17595-3FB4-B3BD-DC31-0B4BB3FC4BBC}"/>
                </a:ext>
              </a:extLst>
            </p:cNvPr>
            <p:cNvSpPr/>
            <p:nvPr/>
          </p:nvSpPr>
          <p:spPr>
            <a:xfrm>
              <a:off x="10302913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05388CBC-A84C-A8CB-8030-D8941F74E60B}"/>
                </a:ext>
              </a:extLst>
            </p:cNvPr>
            <p:cNvSpPr txBox="1"/>
            <p:nvPr/>
          </p:nvSpPr>
          <p:spPr>
            <a:xfrm>
              <a:off x="845334" y="2335591"/>
              <a:ext cx="661487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6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686AC1D-99DB-A1D6-D2F4-6D7F84A77404}"/>
                </a:ext>
              </a:extLst>
            </p:cNvPr>
            <p:cNvSpPr txBox="1"/>
            <p:nvPr/>
          </p:nvSpPr>
          <p:spPr>
            <a:xfrm>
              <a:off x="1809117" y="2354704"/>
              <a:ext cx="895822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+mn-lt"/>
                </a:rPr>
                <a:t>12</a:t>
              </a:r>
            </a:p>
          </p:txBody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F6072A99-8833-EA17-EDBD-7BF8FD2FA081}"/>
                </a:ext>
              </a:extLst>
            </p:cNvPr>
            <p:cNvSpPr txBox="1"/>
            <p:nvPr/>
          </p:nvSpPr>
          <p:spPr>
            <a:xfrm>
              <a:off x="2888577" y="2335590"/>
              <a:ext cx="92237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18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7D25DFCC-66EE-6DB9-6CEE-B47858837CE0}"/>
                </a:ext>
              </a:extLst>
            </p:cNvPr>
            <p:cNvSpPr txBox="1"/>
            <p:nvPr/>
          </p:nvSpPr>
          <p:spPr>
            <a:xfrm>
              <a:off x="6115148" y="2335590"/>
              <a:ext cx="941823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36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EB25373-3F9B-6217-CF0C-559483B31E5D}"/>
                </a:ext>
              </a:extLst>
            </p:cNvPr>
            <p:cNvSpPr txBox="1"/>
            <p:nvPr/>
          </p:nvSpPr>
          <p:spPr>
            <a:xfrm>
              <a:off x="8223654" y="2335590"/>
              <a:ext cx="983686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48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9B52F5F7-48ED-B167-4E97-E3FF080EDC4A}"/>
                </a:ext>
              </a:extLst>
            </p:cNvPr>
            <p:cNvSpPr txBox="1"/>
            <p:nvPr/>
          </p:nvSpPr>
          <p:spPr>
            <a:xfrm>
              <a:off x="9337382" y="2308523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.?.</a:t>
              </a: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3934D258-94FE-F1B8-CE57-131C68B8F977}"/>
                </a:ext>
              </a:extLst>
            </p:cNvPr>
            <p:cNvSpPr txBox="1"/>
            <p:nvPr/>
          </p:nvSpPr>
          <p:spPr>
            <a:xfrm>
              <a:off x="10407566" y="2356210"/>
              <a:ext cx="1018967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60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A60D03E-57DA-BB24-6DF6-B9E80E48A691}"/>
                </a:ext>
              </a:extLst>
            </p:cNvPr>
            <p:cNvSpPr txBox="1"/>
            <p:nvPr/>
          </p:nvSpPr>
          <p:spPr>
            <a:xfrm>
              <a:off x="7160003" y="2318005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.?.</a:t>
              </a: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B4052B06-A0A2-EF8E-1792-9F1DB9152FBB}"/>
                </a:ext>
              </a:extLst>
            </p:cNvPr>
            <p:cNvSpPr txBox="1"/>
            <p:nvPr/>
          </p:nvSpPr>
          <p:spPr>
            <a:xfrm>
              <a:off x="3975334" y="2335590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.?.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9B3C8F5-4B88-96F6-F82F-CE973771154E}"/>
                </a:ext>
              </a:extLst>
            </p:cNvPr>
            <p:cNvSpPr txBox="1"/>
            <p:nvPr/>
          </p:nvSpPr>
          <p:spPr>
            <a:xfrm>
              <a:off x="5070382" y="2337871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.?.</a:t>
              </a: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4C3C9FB0-F69F-1EF0-7DB8-04E77EC55F87}"/>
              </a:ext>
            </a:extLst>
          </p:cNvPr>
          <p:cNvGrpSpPr/>
          <p:nvPr/>
        </p:nvGrpSpPr>
        <p:grpSpPr>
          <a:xfrm>
            <a:off x="2974608" y="1767725"/>
            <a:ext cx="839827" cy="870332"/>
            <a:chOff x="6714216" y="3215088"/>
            <a:chExt cx="839827" cy="870332"/>
          </a:xfrm>
        </p:grpSpPr>
        <p:sp>
          <p:nvSpPr>
            <p:cNvPr id="30" name="Hình Bầu dục 29">
              <a:extLst>
                <a:ext uri="{FF2B5EF4-FFF2-40B4-BE49-F238E27FC236}">
                  <a16:creationId xmlns:a16="http://schemas.microsoft.com/office/drawing/2014/main" id="{695A54E0-EB10-BB59-AFE2-DEA1CC7C6E13}"/>
                </a:ext>
              </a:extLst>
            </p:cNvPr>
            <p:cNvSpPr/>
            <p:nvPr/>
          </p:nvSpPr>
          <p:spPr>
            <a:xfrm>
              <a:off x="6714216" y="3215088"/>
              <a:ext cx="824888" cy="870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70C94946-F343-AA2E-9B56-1FD79A14E9ED}"/>
                </a:ext>
              </a:extLst>
            </p:cNvPr>
            <p:cNvSpPr txBox="1"/>
            <p:nvPr/>
          </p:nvSpPr>
          <p:spPr>
            <a:xfrm>
              <a:off x="6764458" y="3327089"/>
              <a:ext cx="78958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+mn-lt"/>
                </a:rPr>
                <a:t>24</a:t>
              </a: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287C1E62-525B-9165-C358-E2BDB460F0F5}"/>
              </a:ext>
            </a:extLst>
          </p:cNvPr>
          <p:cNvGrpSpPr/>
          <p:nvPr/>
        </p:nvGrpSpPr>
        <p:grpSpPr>
          <a:xfrm>
            <a:off x="3821290" y="1760532"/>
            <a:ext cx="876059" cy="870332"/>
            <a:chOff x="6714216" y="3215088"/>
            <a:chExt cx="876059" cy="870332"/>
          </a:xfrm>
        </p:grpSpPr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30483925-BA01-4EB1-5E75-45CB90D44B02}"/>
                </a:ext>
              </a:extLst>
            </p:cNvPr>
            <p:cNvSpPr/>
            <p:nvPr/>
          </p:nvSpPr>
          <p:spPr>
            <a:xfrm>
              <a:off x="6714216" y="3215088"/>
              <a:ext cx="824888" cy="870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FC51EB8-93A1-7674-815B-D6F62F759343}"/>
                </a:ext>
              </a:extLst>
            </p:cNvPr>
            <p:cNvSpPr txBox="1"/>
            <p:nvPr/>
          </p:nvSpPr>
          <p:spPr>
            <a:xfrm>
              <a:off x="6800690" y="3341437"/>
              <a:ext cx="78958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+mn-lt"/>
                </a:rPr>
                <a:t>30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FE9B6E0-E649-49D8-9CC8-D0CFCB0BF83F}"/>
              </a:ext>
            </a:extLst>
          </p:cNvPr>
          <p:cNvGrpSpPr/>
          <p:nvPr/>
        </p:nvGrpSpPr>
        <p:grpSpPr>
          <a:xfrm>
            <a:off x="5471067" y="1760532"/>
            <a:ext cx="867734" cy="870332"/>
            <a:chOff x="6714216" y="3215088"/>
            <a:chExt cx="867734" cy="870332"/>
          </a:xfrm>
        </p:grpSpPr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B19E5A23-046D-C4A5-715C-3694235D5638}"/>
                </a:ext>
              </a:extLst>
            </p:cNvPr>
            <p:cNvSpPr/>
            <p:nvPr/>
          </p:nvSpPr>
          <p:spPr>
            <a:xfrm>
              <a:off x="6714216" y="3215088"/>
              <a:ext cx="824888" cy="870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25F253FB-BF2B-1C38-A2FA-60F9A730D3A8}"/>
                </a:ext>
              </a:extLst>
            </p:cNvPr>
            <p:cNvSpPr txBox="1"/>
            <p:nvPr/>
          </p:nvSpPr>
          <p:spPr>
            <a:xfrm>
              <a:off x="6792365" y="3327089"/>
              <a:ext cx="78958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+mn-lt"/>
                </a:rPr>
                <a:t>42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A142DA83-D8F6-B059-1A15-0F7CA6D0B550}"/>
              </a:ext>
            </a:extLst>
          </p:cNvPr>
          <p:cNvGrpSpPr/>
          <p:nvPr/>
        </p:nvGrpSpPr>
        <p:grpSpPr>
          <a:xfrm>
            <a:off x="7146474" y="1774880"/>
            <a:ext cx="888765" cy="870332"/>
            <a:chOff x="6714216" y="3215088"/>
            <a:chExt cx="888765" cy="870332"/>
          </a:xfrm>
        </p:grpSpPr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59406F06-AA61-D24C-7860-C88654F028D6}"/>
                </a:ext>
              </a:extLst>
            </p:cNvPr>
            <p:cNvSpPr/>
            <p:nvPr/>
          </p:nvSpPr>
          <p:spPr>
            <a:xfrm>
              <a:off x="6714216" y="3215088"/>
              <a:ext cx="824888" cy="8703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5DDDCD85-74FE-E5B6-5C78-9157618E3DCF}"/>
                </a:ext>
              </a:extLst>
            </p:cNvPr>
            <p:cNvSpPr txBox="1"/>
            <p:nvPr/>
          </p:nvSpPr>
          <p:spPr>
            <a:xfrm>
              <a:off x="6813396" y="3311360"/>
              <a:ext cx="789585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+mn-lt"/>
                </a:rPr>
                <a:t>54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26A0C0F2-23D9-03EC-6B94-EFA70AD55081}"/>
              </a:ext>
            </a:extLst>
          </p:cNvPr>
          <p:cNvGrpSpPr/>
          <p:nvPr/>
        </p:nvGrpSpPr>
        <p:grpSpPr>
          <a:xfrm>
            <a:off x="474619" y="2964870"/>
            <a:ext cx="8486938" cy="870333"/>
            <a:chOff x="622485" y="2214201"/>
            <a:chExt cx="10952472" cy="1091822"/>
          </a:xfrm>
        </p:grpSpPr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0F5F7001-86FD-20AB-F8B4-7668BDE5BD94}"/>
                </a:ext>
              </a:extLst>
            </p:cNvPr>
            <p:cNvSpPr/>
            <p:nvPr/>
          </p:nvSpPr>
          <p:spPr>
            <a:xfrm>
              <a:off x="622485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Hình Bầu dục 44">
              <a:extLst>
                <a:ext uri="{FF2B5EF4-FFF2-40B4-BE49-F238E27FC236}">
                  <a16:creationId xmlns:a16="http://schemas.microsoft.com/office/drawing/2014/main" id="{FE010E02-9A20-B305-1111-9E9658A25AC2}"/>
                </a:ext>
              </a:extLst>
            </p:cNvPr>
            <p:cNvSpPr/>
            <p:nvPr/>
          </p:nvSpPr>
          <p:spPr>
            <a:xfrm>
              <a:off x="1715136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FC0ADEE-EE41-D044-0B34-F5EC3A12596D}"/>
                </a:ext>
              </a:extLst>
            </p:cNvPr>
            <p:cNvSpPr/>
            <p:nvPr/>
          </p:nvSpPr>
          <p:spPr>
            <a:xfrm>
              <a:off x="2779661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355E0ECF-162A-74B4-F5A4-5B27ACD8626D}"/>
                </a:ext>
              </a:extLst>
            </p:cNvPr>
            <p:cNvSpPr/>
            <p:nvPr/>
          </p:nvSpPr>
          <p:spPr>
            <a:xfrm>
              <a:off x="3840058" y="2214202"/>
              <a:ext cx="1064526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438C96A7-A840-3FAC-FAF4-DC2C3ACE01D5}"/>
                </a:ext>
              </a:extLst>
            </p:cNvPr>
            <p:cNvSpPr/>
            <p:nvPr/>
          </p:nvSpPr>
          <p:spPr>
            <a:xfrm>
              <a:off x="4932708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8925F0-ED4F-7158-C878-2AB8C01BCD3A}"/>
                </a:ext>
              </a:extLst>
            </p:cNvPr>
            <p:cNvSpPr/>
            <p:nvPr/>
          </p:nvSpPr>
          <p:spPr>
            <a:xfrm>
              <a:off x="5997233" y="2214202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2D49325B-A987-0308-1008-6F742811046E}"/>
                </a:ext>
              </a:extLst>
            </p:cNvPr>
            <p:cNvSpPr/>
            <p:nvPr/>
          </p:nvSpPr>
          <p:spPr>
            <a:xfrm>
              <a:off x="7064227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2BAB1EC5-F0B7-4C24-90AF-8EA89424F6FD}"/>
                </a:ext>
              </a:extLst>
            </p:cNvPr>
            <p:cNvSpPr/>
            <p:nvPr/>
          </p:nvSpPr>
          <p:spPr>
            <a:xfrm>
              <a:off x="8156878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90E87CD5-2558-500F-4529-6A058A906849}"/>
                </a:ext>
              </a:extLst>
            </p:cNvPr>
            <p:cNvSpPr/>
            <p:nvPr/>
          </p:nvSpPr>
          <p:spPr>
            <a:xfrm>
              <a:off x="9221403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069D2A09-24B9-B3B0-D7A7-3C5FBBEDBD38}"/>
                </a:ext>
              </a:extLst>
            </p:cNvPr>
            <p:cNvSpPr/>
            <p:nvPr/>
          </p:nvSpPr>
          <p:spPr>
            <a:xfrm>
              <a:off x="10302913" y="2214201"/>
              <a:ext cx="1064525" cy="109182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4E127AB4-69B2-F2F2-AB16-88ADC50E5B26}"/>
                </a:ext>
              </a:extLst>
            </p:cNvPr>
            <p:cNvSpPr txBox="1"/>
            <p:nvPr/>
          </p:nvSpPr>
          <p:spPr>
            <a:xfrm>
              <a:off x="728933" y="2357280"/>
              <a:ext cx="934681" cy="81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60</a:t>
              </a:r>
            </a:p>
          </p:txBody>
        </p: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EF7F319F-E1AC-320B-8C0D-5DDD160A0D3D}"/>
                </a:ext>
              </a:extLst>
            </p:cNvPr>
            <p:cNvSpPr txBox="1"/>
            <p:nvPr/>
          </p:nvSpPr>
          <p:spPr>
            <a:xfrm>
              <a:off x="1809117" y="2354704"/>
              <a:ext cx="895822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+mn-lt"/>
                </a:rPr>
                <a:t>54</a:t>
              </a:r>
            </a:p>
          </p:txBody>
        </p: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C13C99C7-447B-A60D-BBFC-97FA9389B73D}"/>
                </a:ext>
              </a:extLst>
            </p:cNvPr>
            <p:cNvSpPr txBox="1"/>
            <p:nvPr/>
          </p:nvSpPr>
          <p:spPr>
            <a:xfrm>
              <a:off x="2888577" y="2365460"/>
              <a:ext cx="92237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48</a:t>
              </a:r>
            </a:p>
          </p:txBody>
        </p:sp>
        <p:sp>
          <p:nvSpPr>
            <p:cNvPr id="58" name="Hộp Văn bản 57">
              <a:extLst>
                <a:ext uri="{FF2B5EF4-FFF2-40B4-BE49-F238E27FC236}">
                  <a16:creationId xmlns:a16="http://schemas.microsoft.com/office/drawing/2014/main" id="{27DC605D-2F23-04F4-24A6-D4F6571E2353}"/>
                </a:ext>
              </a:extLst>
            </p:cNvPr>
            <p:cNvSpPr txBox="1"/>
            <p:nvPr/>
          </p:nvSpPr>
          <p:spPr>
            <a:xfrm>
              <a:off x="6147061" y="2374866"/>
              <a:ext cx="941823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30</a:t>
              </a:r>
            </a:p>
          </p:txBody>
        </p: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1F0D6693-D7E2-CD14-E49D-7880D57FEE07}"/>
                </a:ext>
              </a:extLst>
            </p:cNvPr>
            <p:cNvSpPr txBox="1"/>
            <p:nvPr/>
          </p:nvSpPr>
          <p:spPr>
            <a:xfrm>
              <a:off x="8253169" y="2365461"/>
              <a:ext cx="983686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18</a:t>
              </a:r>
            </a:p>
          </p:txBody>
        </p: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60F95979-A84F-C8CF-3871-79751AD6F3DA}"/>
                </a:ext>
              </a:extLst>
            </p:cNvPr>
            <p:cNvSpPr txBox="1"/>
            <p:nvPr/>
          </p:nvSpPr>
          <p:spPr>
            <a:xfrm>
              <a:off x="9315591" y="2365461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12</a:t>
              </a: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C51ECFC2-9C28-727D-E34E-A772CF1F1695}"/>
                </a:ext>
              </a:extLst>
            </p:cNvPr>
            <p:cNvSpPr txBox="1"/>
            <p:nvPr/>
          </p:nvSpPr>
          <p:spPr>
            <a:xfrm>
              <a:off x="10555990" y="2365461"/>
              <a:ext cx="1018967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6</a:t>
              </a:r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4699F6F3-BE84-7438-A803-EB246E4E29FD}"/>
                </a:ext>
              </a:extLst>
            </p:cNvPr>
            <p:cNvSpPr txBox="1"/>
            <p:nvPr/>
          </p:nvSpPr>
          <p:spPr>
            <a:xfrm>
              <a:off x="7188645" y="2360527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24</a:t>
              </a: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2E171E0A-092F-0CC7-7B04-13E4C170DC7E}"/>
                </a:ext>
              </a:extLst>
            </p:cNvPr>
            <p:cNvSpPr txBox="1"/>
            <p:nvPr/>
          </p:nvSpPr>
          <p:spPr>
            <a:xfrm>
              <a:off x="3961847" y="2354702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42</a:t>
              </a:r>
            </a:p>
          </p:txBody>
        </p: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D4079156-CC64-FD2B-DE40-A507D0785793}"/>
                </a:ext>
              </a:extLst>
            </p:cNvPr>
            <p:cNvSpPr txBox="1"/>
            <p:nvPr/>
          </p:nvSpPr>
          <p:spPr>
            <a:xfrm>
              <a:off x="5041323" y="2374866"/>
              <a:ext cx="1025169" cy="81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36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153D1CC4-5CD1-6DA0-B93E-EDB212ECA079}"/>
              </a:ext>
            </a:extLst>
          </p:cNvPr>
          <p:cNvGrpSpPr/>
          <p:nvPr/>
        </p:nvGrpSpPr>
        <p:grpSpPr>
          <a:xfrm>
            <a:off x="1796316" y="3510356"/>
            <a:ext cx="5811681" cy="2103038"/>
            <a:chOff x="-248634" y="3373538"/>
            <a:chExt cx="5811681" cy="2103038"/>
          </a:xfrm>
        </p:grpSpPr>
        <p:pic>
          <p:nvPicPr>
            <p:cNvPr id="66" name="Hình ảnh 65" descr="Ảnh có chứa đồ chơi, đồ họa véc-tơ&#10;&#10;Mô tả được tạo tự động">
              <a:extLst>
                <a:ext uri="{FF2B5EF4-FFF2-40B4-BE49-F238E27FC236}">
                  <a16:creationId xmlns:a16="http://schemas.microsoft.com/office/drawing/2014/main" id="{D18DB035-E87F-3901-787C-618200E69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48634" y="3373538"/>
              <a:ext cx="2103038" cy="2103038"/>
            </a:xfrm>
            <a:prstGeom prst="rect">
              <a:avLst/>
            </a:prstGeom>
          </p:spPr>
        </p:pic>
        <p:grpSp>
          <p:nvGrpSpPr>
            <p:cNvPr id="67" name="Nhóm 66">
              <a:extLst>
                <a:ext uri="{FF2B5EF4-FFF2-40B4-BE49-F238E27FC236}">
                  <a16:creationId xmlns:a16="http://schemas.microsoft.com/office/drawing/2014/main" id="{68A4D735-764E-76A2-2B53-7A9DF8F7E34B}"/>
                </a:ext>
              </a:extLst>
            </p:cNvPr>
            <p:cNvGrpSpPr/>
            <p:nvPr/>
          </p:nvGrpSpPr>
          <p:grpSpPr>
            <a:xfrm>
              <a:off x="925820" y="4129546"/>
              <a:ext cx="4637227" cy="808025"/>
              <a:chOff x="3656304" y="5656745"/>
              <a:chExt cx="6022807" cy="1097672"/>
            </a:xfrm>
          </p:grpSpPr>
          <p:sp>
            <p:nvSpPr>
              <p:cNvPr id="68" name="Rectangle: Rounded Corners 1">
                <a:extLst>
                  <a:ext uri="{FF2B5EF4-FFF2-40B4-BE49-F238E27FC236}">
                    <a16:creationId xmlns:a16="http://schemas.microsoft.com/office/drawing/2014/main" id="{32705AF0-8A48-76B8-5444-7C2481EB5D65}"/>
                  </a:ext>
                </a:extLst>
              </p:cNvPr>
              <p:cNvSpPr/>
              <p:nvPr/>
            </p:nvSpPr>
            <p:spPr>
              <a:xfrm>
                <a:off x="3767899" y="5656745"/>
                <a:ext cx="5799618" cy="1097672"/>
              </a:xfrm>
              <a:prstGeom prst="roundRect">
                <a:avLst/>
              </a:prstGeom>
              <a:solidFill>
                <a:srgbClr val="FFFF99"/>
              </a:solidFill>
              <a:ln>
                <a:solidFill>
                  <a:srgbClr val="6D1C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69" name="TextBox 10">
                <a:extLst>
                  <a:ext uri="{FF2B5EF4-FFF2-40B4-BE49-F238E27FC236}">
                    <a16:creationId xmlns:a16="http://schemas.microsoft.com/office/drawing/2014/main" id="{05CF12FB-0069-31CB-DAE7-0CF3D175BA6F}"/>
                  </a:ext>
                </a:extLst>
              </p:cNvPr>
              <p:cNvSpPr txBox="1"/>
              <p:nvPr/>
            </p:nvSpPr>
            <p:spPr>
              <a:xfrm>
                <a:off x="3656304" y="5703772"/>
                <a:ext cx="6022807" cy="970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Cùng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đọc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dãy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số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trên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68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72B688CA-5D47-6FF5-26E0-5C78A87C5571}"/>
              </a:ext>
            </a:extLst>
          </p:cNvPr>
          <p:cNvSpPr/>
          <p:nvPr/>
        </p:nvSpPr>
        <p:spPr>
          <a:xfrm>
            <a:off x="297455" y="252699"/>
            <a:ext cx="8615191" cy="4638101"/>
          </a:xfrm>
          <a:custGeom>
            <a:avLst/>
            <a:gdLst>
              <a:gd name="connsiteX0" fmla="*/ 0 w 8615191"/>
              <a:gd name="connsiteY0" fmla="*/ 462511 h 4638101"/>
              <a:gd name="connsiteX1" fmla="*/ 462511 w 8615191"/>
              <a:gd name="connsiteY1" fmla="*/ 0 h 4638101"/>
              <a:gd name="connsiteX2" fmla="*/ 8152680 w 8615191"/>
              <a:gd name="connsiteY2" fmla="*/ 0 h 4638101"/>
              <a:gd name="connsiteX3" fmla="*/ 8615191 w 8615191"/>
              <a:gd name="connsiteY3" fmla="*/ 462511 h 4638101"/>
              <a:gd name="connsiteX4" fmla="*/ 8615191 w 8615191"/>
              <a:gd name="connsiteY4" fmla="*/ 4175590 h 4638101"/>
              <a:gd name="connsiteX5" fmla="*/ 8152680 w 8615191"/>
              <a:gd name="connsiteY5" fmla="*/ 4638101 h 4638101"/>
              <a:gd name="connsiteX6" fmla="*/ 462511 w 8615191"/>
              <a:gd name="connsiteY6" fmla="*/ 4638101 h 4638101"/>
              <a:gd name="connsiteX7" fmla="*/ 0 w 8615191"/>
              <a:gd name="connsiteY7" fmla="*/ 4175590 h 4638101"/>
              <a:gd name="connsiteX8" fmla="*/ 0 w 8615191"/>
              <a:gd name="connsiteY8" fmla="*/ 462511 h 463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5191" h="4638101" fill="none" extrusionOk="0">
                <a:moveTo>
                  <a:pt x="0" y="462511"/>
                </a:moveTo>
                <a:cubicBezTo>
                  <a:pt x="1797" y="255717"/>
                  <a:pt x="211447" y="7342"/>
                  <a:pt x="462511" y="0"/>
                </a:cubicBezTo>
                <a:cubicBezTo>
                  <a:pt x="2782676" y="72427"/>
                  <a:pt x="7360270" y="61419"/>
                  <a:pt x="8152680" y="0"/>
                </a:cubicBezTo>
                <a:cubicBezTo>
                  <a:pt x="8405360" y="-18987"/>
                  <a:pt x="8574194" y="194673"/>
                  <a:pt x="8615191" y="462511"/>
                </a:cubicBezTo>
                <a:cubicBezTo>
                  <a:pt x="8716067" y="1220521"/>
                  <a:pt x="8507878" y="3664651"/>
                  <a:pt x="8615191" y="4175590"/>
                </a:cubicBezTo>
                <a:cubicBezTo>
                  <a:pt x="8619729" y="4407995"/>
                  <a:pt x="8393431" y="4621636"/>
                  <a:pt x="8152680" y="4638101"/>
                </a:cubicBezTo>
                <a:cubicBezTo>
                  <a:pt x="6958670" y="4667928"/>
                  <a:pt x="1480153" y="4558795"/>
                  <a:pt x="462511" y="4638101"/>
                </a:cubicBezTo>
                <a:cubicBezTo>
                  <a:pt x="244052" y="4633921"/>
                  <a:pt x="-4311" y="4431880"/>
                  <a:pt x="0" y="4175590"/>
                </a:cubicBezTo>
                <a:cubicBezTo>
                  <a:pt x="50037" y="2453333"/>
                  <a:pt x="770" y="1497580"/>
                  <a:pt x="0" y="462511"/>
                </a:cubicBezTo>
                <a:close/>
              </a:path>
              <a:path w="8615191" h="4638101" stroke="0" extrusionOk="0">
                <a:moveTo>
                  <a:pt x="0" y="462511"/>
                </a:moveTo>
                <a:cubicBezTo>
                  <a:pt x="27326" y="214521"/>
                  <a:pt x="214943" y="16397"/>
                  <a:pt x="462511" y="0"/>
                </a:cubicBezTo>
                <a:cubicBezTo>
                  <a:pt x="3126488" y="123000"/>
                  <a:pt x="4877419" y="-96860"/>
                  <a:pt x="8152680" y="0"/>
                </a:cubicBezTo>
                <a:cubicBezTo>
                  <a:pt x="8376821" y="-23853"/>
                  <a:pt x="8617965" y="201481"/>
                  <a:pt x="8615191" y="462511"/>
                </a:cubicBezTo>
                <a:cubicBezTo>
                  <a:pt x="8618364" y="1485525"/>
                  <a:pt x="8709458" y="2481493"/>
                  <a:pt x="8615191" y="4175590"/>
                </a:cubicBezTo>
                <a:cubicBezTo>
                  <a:pt x="8605533" y="4434527"/>
                  <a:pt x="8389074" y="4634984"/>
                  <a:pt x="8152680" y="4638101"/>
                </a:cubicBezTo>
                <a:cubicBezTo>
                  <a:pt x="7028447" y="4477394"/>
                  <a:pt x="2664586" y="4677768"/>
                  <a:pt x="462511" y="4638101"/>
                </a:cubicBezTo>
                <a:cubicBezTo>
                  <a:pt x="195358" y="4635735"/>
                  <a:pt x="-17447" y="4423124"/>
                  <a:pt x="0" y="4175590"/>
                </a:cubicBezTo>
                <a:cubicBezTo>
                  <a:pt x="32216" y="3449547"/>
                  <a:pt x="57206" y="1460176"/>
                  <a:pt x="0" y="462511"/>
                </a:cubicBezTo>
                <a:close/>
              </a:path>
            </a:pathLst>
          </a:custGeom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3B5BDBCF-9C93-DFAB-D252-A5E2F577A112}"/>
              </a:ext>
            </a:extLst>
          </p:cNvPr>
          <p:cNvGrpSpPr/>
          <p:nvPr/>
        </p:nvGrpSpPr>
        <p:grpSpPr>
          <a:xfrm>
            <a:off x="-538670" y="-41647"/>
            <a:ext cx="6316796" cy="1123438"/>
            <a:chOff x="-538670" y="-41647"/>
            <a:chExt cx="6316796" cy="1123438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BBB931F1-1617-3E98-AE30-8CFE26733B32}"/>
                </a:ext>
              </a:extLst>
            </p:cNvPr>
            <p:cNvSpPr txBox="1"/>
            <p:nvPr/>
          </p:nvSpPr>
          <p:spPr>
            <a:xfrm>
              <a:off x="-538670" y="205928"/>
              <a:ext cx="63167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Học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thuộc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bảng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6461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nhân:</a:t>
              </a:r>
            </a:p>
          </p:txBody>
        </p:sp>
        <p:pic>
          <p:nvPicPr>
            <p:cNvPr id="95" name="Hình ảnh 94">
              <a:extLst>
                <a:ext uri="{FF2B5EF4-FFF2-40B4-BE49-F238E27FC236}">
                  <a16:creationId xmlns:a16="http://schemas.microsoft.com/office/drawing/2014/main" id="{9AC6CB3B-FD9B-A82C-7320-F8B517186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27" t="50000" r="66461" b="10821"/>
            <a:stretch/>
          </p:blipFill>
          <p:spPr>
            <a:xfrm>
              <a:off x="-133621" y="-41647"/>
              <a:ext cx="862149" cy="1123438"/>
            </a:xfrm>
            <a:prstGeom prst="rect">
              <a:avLst/>
            </a:prstGeom>
          </p:spPr>
        </p:pic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07ED3FA-251C-385E-5215-E245FBAC07E2}"/>
              </a:ext>
            </a:extLst>
          </p:cNvPr>
          <p:cNvGrpSpPr/>
          <p:nvPr/>
        </p:nvGrpSpPr>
        <p:grpSpPr>
          <a:xfrm>
            <a:off x="474619" y="840598"/>
            <a:ext cx="8107587" cy="707886"/>
            <a:chOff x="474619" y="840598"/>
            <a:chExt cx="8107587" cy="707886"/>
          </a:xfrm>
        </p:grpSpPr>
        <p:sp>
          <p:nvSpPr>
            <p:cNvPr id="2" name="TextBox 9">
              <a:extLst>
                <a:ext uri="{FF2B5EF4-FFF2-40B4-BE49-F238E27FC236}">
                  <a16:creationId xmlns:a16="http://schemas.microsoft.com/office/drawing/2014/main" id="{DF2D940D-0088-2F80-3E52-034072963C22}"/>
                </a:ext>
              </a:extLst>
            </p:cNvPr>
            <p:cNvSpPr txBox="1"/>
            <p:nvPr/>
          </p:nvSpPr>
          <p:spPr>
            <a:xfrm>
              <a:off x="1159604" y="912569"/>
              <a:ext cx="742260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Đố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bạn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các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phép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nhân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trong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bảng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nhân</a:t>
              </a:r>
              <a:r>
                <a:rPr lang="en-US" sz="35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6.</a:t>
              </a:r>
              <a:endParaRPr lang="vi-VN" sz="35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029E25D6-ACB6-79D8-A040-6C785295F3C4}"/>
                </a:ext>
              </a:extLst>
            </p:cNvPr>
            <p:cNvGrpSpPr/>
            <p:nvPr/>
          </p:nvGrpSpPr>
          <p:grpSpPr>
            <a:xfrm>
              <a:off x="474619" y="840598"/>
              <a:ext cx="772160" cy="707886"/>
              <a:chOff x="667518" y="406400"/>
              <a:chExt cx="772160" cy="701040"/>
            </a:xfrm>
            <a:solidFill>
              <a:srgbClr val="00B0F0"/>
            </a:solidFill>
          </p:grpSpPr>
          <p:sp>
            <p:nvSpPr>
              <p:cNvPr id="6" name="Isosceles Triangle 8">
                <a:extLst>
                  <a:ext uri="{FF2B5EF4-FFF2-40B4-BE49-F238E27FC236}">
                    <a16:creationId xmlns:a16="http://schemas.microsoft.com/office/drawing/2014/main" id="{65DF3550-0F11-F8B9-18C4-C138F020F394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/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78419AC7-39F0-44B4-C1DF-E66274F306E2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28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77" name="Hình ảnh 76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90849EF-FABB-70E0-E0D9-BF90C3BAE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94" t="21381" r="24643" b="10030"/>
          <a:stretch/>
        </p:blipFill>
        <p:spPr>
          <a:xfrm>
            <a:off x="4572000" y="1949489"/>
            <a:ext cx="2179129" cy="3039047"/>
          </a:xfrm>
          <a:prstGeom prst="rect">
            <a:avLst/>
          </a:prstGeom>
        </p:spPr>
      </p:pic>
      <p:pic>
        <p:nvPicPr>
          <p:cNvPr id="48" name="Hình ảnh 4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8F718D-248A-1A3D-5C9F-1848F7BFB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83" r="75164" b="8969"/>
          <a:stretch/>
        </p:blipFill>
        <p:spPr>
          <a:xfrm>
            <a:off x="705146" y="1840229"/>
            <a:ext cx="1956359" cy="3241071"/>
          </a:xfrm>
          <a:prstGeom prst="rect">
            <a:avLst/>
          </a:prstGeom>
        </p:spPr>
      </p:pic>
      <p:grpSp>
        <p:nvGrpSpPr>
          <p:cNvPr id="70" name="Nhóm 69">
            <a:extLst>
              <a:ext uri="{FF2B5EF4-FFF2-40B4-BE49-F238E27FC236}">
                <a16:creationId xmlns:a16="http://schemas.microsoft.com/office/drawing/2014/main" id="{66C92959-3D1F-4843-2877-B36268D611C3}"/>
              </a:ext>
            </a:extLst>
          </p:cNvPr>
          <p:cNvGrpSpPr/>
          <p:nvPr/>
        </p:nvGrpSpPr>
        <p:grpSpPr>
          <a:xfrm>
            <a:off x="579387" y="1677550"/>
            <a:ext cx="2040341" cy="630942"/>
            <a:chOff x="4925733" y="3883745"/>
            <a:chExt cx="1604262" cy="630942"/>
          </a:xfrm>
        </p:grpSpPr>
        <p:sp>
          <p:nvSpPr>
            <p:cNvPr id="71" name="Rectangle: Rounded Corners 1">
              <a:extLst>
                <a:ext uri="{FF2B5EF4-FFF2-40B4-BE49-F238E27FC236}">
                  <a16:creationId xmlns:a16="http://schemas.microsoft.com/office/drawing/2014/main" id="{8CB8BD2D-ECBD-DF3D-910D-785049FEBDA1}"/>
                </a:ext>
              </a:extLst>
            </p:cNvPr>
            <p:cNvSpPr/>
            <p:nvPr/>
          </p:nvSpPr>
          <p:spPr>
            <a:xfrm>
              <a:off x="4925733" y="3945179"/>
              <a:ext cx="1604262" cy="52541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6D1C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latin typeface="#9Slide07 IcielLa Chic Pro Shad" panose="02000506090000020004" pitchFamily="2" charset="0"/>
              </a:endParaRPr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866719B7-EEF2-18B0-64EC-BB47095D7903}"/>
                </a:ext>
              </a:extLst>
            </p:cNvPr>
            <p:cNvSpPr txBox="1"/>
            <p:nvPr/>
          </p:nvSpPr>
          <p:spPr>
            <a:xfrm>
              <a:off x="4997865" y="3883745"/>
              <a:ext cx="145240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b="1" dirty="0">
                  <a:solidFill>
                    <a:schemeClr val="bg1"/>
                  </a:solidFill>
                  <a:latin typeface="+mn-lt"/>
                </a:rPr>
                <a:t>6 x 3= .?.</a:t>
              </a:r>
              <a:endParaRPr lang="en-US" sz="35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3F0A2618-1B77-6D32-BDFF-8E7CF63C7113}"/>
              </a:ext>
            </a:extLst>
          </p:cNvPr>
          <p:cNvGrpSpPr/>
          <p:nvPr/>
        </p:nvGrpSpPr>
        <p:grpSpPr>
          <a:xfrm>
            <a:off x="4563273" y="1694890"/>
            <a:ext cx="2179129" cy="630942"/>
            <a:chOff x="4892885" y="3892415"/>
            <a:chExt cx="1713387" cy="630942"/>
          </a:xfrm>
        </p:grpSpPr>
        <p:sp>
          <p:nvSpPr>
            <p:cNvPr id="74" name="Rectangle: Rounded Corners 1">
              <a:extLst>
                <a:ext uri="{FF2B5EF4-FFF2-40B4-BE49-F238E27FC236}">
                  <a16:creationId xmlns:a16="http://schemas.microsoft.com/office/drawing/2014/main" id="{48B85297-E56B-D425-325C-9124E2AB1E69}"/>
                </a:ext>
              </a:extLst>
            </p:cNvPr>
            <p:cNvSpPr/>
            <p:nvPr/>
          </p:nvSpPr>
          <p:spPr>
            <a:xfrm>
              <a:off x="4925733" y="3945179"/>
              <a:ext cx="1604262" cy="525414"/>
            </a:xfrm>
            <a:prstGeom prst="roundRect">
              <a:avLst/>
            </a:prstGeom>
            <a:solidFill>
              <a:srgbClr val="E60000"/>
            </a:solidFill>
            <a:ln>
              <a:solidFill>
                <a:srgbClr val="6D1C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latin typeface="#9Slide07 IcielLa Chic Pro Shad" panose="02000506090000020004" pitchFamily="2" charset="0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D29BDE9E-C18A-37DA-F111-EFA6C3D9A109}"/>
                </a:ext>
              </a:extLst>
            </p:cNvPr>
            <p:cNvSpPr txBox="1"/>
            <p:nvPr/>
          </p:nvSpPr>
          <p:spPr>
            <a:xfrm>
              <a:off x="4892885" y="3892415"/>
              <a:ext cx="171338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b="1" dirty="0">
                  <a:solidFill>
                    <a:schemeClr val="bg1"/>
                  </a:solidFill>
                  <a:latin typeface="+mn-lt"/>
                </a:rPr>
                <a:t>6 x .?. = 54</a:t>
              </a:r>
              <a:endParaRPr lang="en-US" sz="3500" dirty="0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76" name="Hình ảnh 7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964759-7211-9E00-97B3-5250DDBD05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16" t="19726" r="53208" b="13268"/>
          <a:stretch/>
        </p:blipFill>
        <p:spPr>
          <a:xfrm>
            <a:off x="2619728" y="1921857"/>
            <a:ext cx="1786277" cy="2968943"/>
          </a:xfrm>
          <a:prstGeom prst="rect">
            <a:avLst/>
          </a:prstGeom>
        </p:spPr>
      </p:pic>
      <p:pic>
        <p:nvPicPr>
          <p:cNvPr id="78" name="Hình ảnh 77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B233329-C076-A639-A118-9DC3710D7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17" t="22779" r="-580" b="8632"/>
          <a:stretch/>
        </p:blipFill>
        <p:spPr>
          <a:xfrm>
            <a:off x="6516203" y="2001691"/>
            <a:ext cx="2179129" cy="3039047"/>
          </a:xfrm>
          <a:prstGeom prst="rect">
            <a:avLst/>
          </a:prstGeom>
        </p:spPr>
      </p:pic>
      <p:grpSp>
        <p:nvGrpSpPr>
          <p:cNvPr id="79" name="Nhóm 78">
            <a:extLst>
              <a:ext uri="{FF2B5EF4-FFF2-40B4-BE49-F238E27FC236}">
                <a16:creationId xmlns:a16="http://schemas.microsoft.com/office/drawing/2014/main" id="{A41DFF61-984D-B6F3-BBDA-B61A25E9A645}"/>
              </a:ext>
            </a:extLst>
          </p:cNvPr>
          <p:cNvGrpSpPr/>
          <p:nvPr/>
        </p:nvGrpSpPr>
        <p:grpSpPr>
          <a:xfrm>
            <a:off x="2410483" y="3599990"/>
            <a:ext cx="2040341" cy="630942"/>
            <a:chOff x="4925733" y="3883745"/>
            <a:chExt cx="1604262" cy="630942"/>
          </a:xfrm>
        </p:grpSpPr>
        <p:sp>
          <p:nvSpPr>
            <p:cNvPr id="80" name="Rectangle: Rounded Corners 1">
              <a:extLst>
                <a:ext uri="{FF2B5EF4-FFF2-40B4-BE49-F238E27FC236}">
                  <a16:creationId xmlns:a16="http://schemas.microsoft.com/office/drawing/2014/main" id="{73CD6D16-1A15-2047-926F-22B1B96B6406}"/>
                </a:ext>
              </a:extLst>
            </p:cNvPr>
            <p:cNvSpPr/>
            <p:nvPr/>
          </p:nvSpPr>
          <p:spPr>
            <a:xfrm>
              <a:off x="4925733" y="3945179"/>
              <a:ext cx="1604262" cy="52541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6D1C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latin typeface="#9Slide07 IcielLa Chic Pro Shad" panose="02000506090000020004" pitchFamily="2" charset="0"/>
              </a:endParaRPr>
            </a:p>
          </p:txBody>
        </p:sp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95E32EBC-26B2-040B-6218-CD108E395242}"/>
                </a:ext>
              </a:extLst>
            </p:cNvPr>
            <p:cNvSpPr txBox="1"/>
            <p:nvPr/>
          </p:nvSpPr>
          <p:spPr>
            <a:xfrm>
              <a:off x="4997865" y="3883745"/>
              <a:ext cx="145240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b="1" dirty="0">
                  <a:solidFill>
                    <a:schemeClr val="bg1"/>
                  </a:solidFill>
                  <a:latin typeface="+mn-lt"/>
                </a:rPr>
                <a:t>6 x 3= 18</a:t>
              </a:r>
              <a:endParaRPr lang="en-US" sz="35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595EA47E-D791-F195-F54C-FB98C69E496C}"/>
              </a:ext>
            </a:extLst>
          </p:cNvPr>
          <p:cNvGrpSpPr/>
          <p:nvPr/>
        </p:nvGrpSpPr>
        <p:grpSpPr>
          <a:xfrm>
            <a:off x="6811717" y="3521214"/>
            <a:ext cx="2040341" cy="630942"/>
            <a:chOff x="4925733" y="3883745"/>
            <a:chExt cx="1604262" cy="630942"/>
          </a:xfrm>
        </p:grpSpPr>
        <p:sp>
          <p:nvSpPr>
            <p:cNvPr id="83" name="Rectangle: Rounded Corners 1">
              <a:extLst>
                <a:ext uri="{FF2B5EF4-FFF2-40B4-BE49-F238E27FC236}">
                  <a16:creationId xmlns:a16="http://schemas.microsoft.com/office/drawing/2014/main" id="{F127B797-7B7D-9911-8D47-21018E7FAEBF}"/>
                </a:ext>
              </a:extLst>
            </p:cNvPr>
            <p:cNvSpPr/>
            <p:nvPr/>
          </p:nvSpPr>
          <p:spPr>
            <a:xfrm>
              <a:off x="4925733" y="3945179"/>
              <a:ext cx="1604262" cy="525414"/>
            </a:xfrm>
            <a:prstGeom prst="roundRect">
              <a:avLst/>
            </a:prstGeom>
            <a:solidFill>
              <a:srgbClr val="E60000"/>
            </a:solidFill>
            <a:ln>
              <a:solidFill>
                <a:srgbClr val="6D1C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 b="1" dirty="0">
                <a:latin typeface="#9Slide07 IcielLa Chic Pro Shad" panose="02000506090000020004" pitchFamily="2" charset="0"/>
              </a:endParaRPr>
            </a:p>
          </p:txBody>
        </p:sp>
        <p:sp>
          <p:nvSpPr>
            <p:cNvPr id="84" name="Hộp Văn bản 83">
              <a:extLst>
                <a:ext uri="{FF2B5EF4-FFF2-40B4-BE49-F238E27FC236}">
                  <a16:creationId xmlns:a16="http://schemas.microsoft.com/office/drawing/2014/main" id="{0C361FF8-CA1C-77AC-E6BB-3536A91E6973}"/>
                </a:ext>
              </a:extLst>
            </p:cNvPr>
            <p:cNvSpPr txBox="1"/>
            <p:nvPr/>
          </p:nvSpPr>
          <p:spPr>
            <a:xfrm>
              <a:off x="4997865" y="3883745"/>
              <a:ext cx="145240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500" b="1" dirty="0">
                  <a:solidFill>
                    <a:schemeClr val="bg1"/>
                  </a:solidFill>
                  <a:latin typeface="+mn-lt"/>
                </a:rPr>
                <a:t>6 x 9= 54</a:t>
              </a:r>
              <a:endParaRPr lang="en-US" sz="3500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633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3B1D706-B406-E918-2A5C-8A1DA246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94DA24A-481F-ABC4-A5FB-D4CB055146D9}"/>
              </a:ext>
            </a:extLst>
          </p:cNvPr>
          <p:cNvGrpSpPr/>
          <p:nvPr/>
        </p:nvGrpSpPr>
        <p:grpSpPr>
          <a:xfrm>
            <a:off x="925415" y="2761167"/>
            <a:ext cx="6819442" cy="603965"/>
            <a:chOff x="2302782" y="3367096"/>
            <a:chExt cx="5307637" cy="603965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B733CF9B-E591-20FD-1BEF-B2E493CAFEFF}"/>
                </a:ext>
              </a:extLst>
            </p:cNvPr>
            <p:cNvSpPr txBox="1"/>
            <p:nvPr/>
          </p:nvSpPr>
          <p:spPr>
            <a:xfrm rot="20534056">
              <a:off x="2302783" y="3367096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AE6BC1A-FB71-F559-A119-BDA297891054}"/>
                </a:ext>
              </a:extLst>
            </p:cNvPr>
            <p:cNvSpPr txBox="1"/>
            <p:nvPr/>
          </p:nvSpPr>
          <p:spPr>
            <a:xfrm rot="20534056">
              <a:off x="2302782" y="3367096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179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F69B455F-EB51-4D75-BA7E-AFFF4E48A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8E94F-3FFF-4000-B8CD-19510BC9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06" y="2707853"/>
            <a:ext cx="257360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2FCE94-9EDB-4D00-A897-64FA3576C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583" y="2571750"/>
            <a:ext cx="2529839" cy="2371724"/>
          </a:xfrm>
          <a:prstGeom prst="rect">
            <a:avLst/>
          </a:prstGeom>
        </p:spPr>
      </p:pic>
      <p:pic>
        <p:nvPicPr>
          <p:cNvPr id="1034" name="Picture 10" descr="gà - phim hoạt hình hen png tải về - Miễn phí trong suốt Gia Cầm png Tải về.">
            <a:extLst>
              <a:ext uri="{FF2B5EF4-FFF2-40B4-BE49-F238E27FC236}">
                <a16:creationId xmlns:a16="http://schemas.microsoft.com/office/drawing/2014/main" id="{394AC1B1-971A-403A-AE6E-1609D2B9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5" b="98875" l="10000" r="90000">
                        <a14:foregroundMark x1="25333" y1="21375" x2="34778" y2="17500"/>
                        <a14:foregroundMark x1="31222" y1="5500" x2="39667" y2="8500"/>
                        <a14:foregroundMark x1="39667" y1="8500" x2="41667" y2="11125"/>
                        <a14:foregroundMark x1="37333" y1="4625" x2="40111" y2="7125"/>
                        <a14:foregroundMark x1="53665" y1="89877" x2="51222" y2="92625"/>
                        <a14:foregroundMark x1="55778" y1="87500" x2="54169" y2="89310"/>
                        <a14:foregroundMark x1="54778" y1="93750" x2="59444" y2="97500"/>
                        <a14:foregroundMark x1="36000" y1="98875" x2="35222" y2="96625"/>
                        <a14:backgroundMark x1="54111" y1="90625" x2="53333" y2="88875"/>
                        <a14:backgroundMark x1="53333" y1="88875" x2="53222" y2="8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987300"/>
            <a:ext cx="1589405" cy="14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0BEE84B-278A-4F9D-B233-4F747C5F924D}"/>
              </a:ext>
            </a:extLst>
          </p:cNvPr>
          <p:cNvGrpSpPr/>
          <p:nvPr/>
        </p:nvGrpSpPr>
        <p:grpSpPr>
          <a:xfrm>
            <a:off x="2560320" y="358774"/>
            <a:ext cx="3943350" cy="1252855"/>
            <a:chOff x="2560320" y="358774"/>
            <a:chExt cx="3943350" cy="1252855"/>
          </a:xfrm>
        </p:grpSpPr>
        <p:sp>
          <p:nvSpPr>
            <p:cNvPr id="25" name="Rectangle: Rounded Corners 3">
              <a:extLst>
                <a:ext uri="{FF2B5EF4-FFF2-40B4-BE49-F238E27FC236}">
                  <a16:creationId xmlns:a16="http://schemas.microsoft.com/office/drawing/2014/main" id="{B50C2ED7-DF69-433A-B39A-E65276C285AF}"/>
                </a:ext>
              </a:extLst>
            </p:cNvPr>
            <p:cNvSpPr/>
            <p:nvPr/>
          </p:nvSpPr>
          <p:spPr>
            <a:xfrm>
              <a:off x="2560320" y="358774"/>
              <a:ext cx="3943350" cy="1252855"/>
            </a:xfrm>
            <a:custGeom>
              <a:avLst/>
              <a:gdLst>
                <a:gd name="connsiteX0" fmla="*/ 0 w 3943350"/>
                <a:gd name="connsiteY0" fmla="*/ 130034 h 1252855"/>
                <a:gd name="connsiteX1" fmla="*/ 130034 w 3943350"/>
                <a:gd name="connsiteY1" fmla="*/ 0 h 1252855"/>
                <a:gd name="connsiteX2" fmla="*/ 3813316 w 3943350"/>
                <a:gd name="connsiteY2" fmla="*/ 0 h 1252855"/>
                <a:gd name="connsiteX3" fmla="*/ 3943350 w 3943350"/>
                <a:gd name="connsiteY3" fmla="*/ 130034 h 1252855"/>
                <a:gd name="connsiteX4" fmla="*/ 3943350 w 3943350"/>
                <a:gd name="connsiteY4" fmla="*/ 1122821 h 1252855"/>
                <a:gd name="connsiteX5" fmla="*/ 3813316 w 3943350"/>
                <a:gd name="connsiteY5" fmla="*/ 1252855 h 1252855"/>
                <a:gd name="connsiteX6" fmla="*/ 130034 w 3943350"/>
                <a:gd name="connsiteY6" fmla="*/ 1252855 h 1252855"/>
                <a:gd name="connsiteX7" fmla="*/ 0 w 3943350"/>
                <a:gd name="connsiteY7" fmla="*/ 1122821 h 1252855"/>
                <a:gd name="connsiteX8" fmla="*/ 0 w 3943350"/>
                <a:gd name="connsiteY8" fmla="*/ 130034 h 12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3350" h="1252855" fill="none" extrusionOk="0">
                  <a:moveTo>
                    <a:pt x="0" y="130034"/>
                  </a:moveTo>
                  <a:cubicBezTo>
                    <a:pt x="10675" y="66128"/>
                    <a:pt x="54984" y="-945"/>
                    <a:pt x="130034" y="0"/>
                  </a:cubicBezTo>
                  <a:cubicBezTo>
                    <a:pt x="1172689" y="109595"/>
                    <a:pt x="2970088" y="16756"/>
                    <a:pt x="3813316" y="0"/>
                  </a:cubicBezTo>
                  <a:cubicBezTo>
                    <a:pt x="3880684" y="-3679"/>
                    <a:pt x="3945341" y="65621"/>
                    <a:pt x="3943350" y="130034"/>
                  </a:cubicBezTo>
                  <a:cubicBezTo>
                    <a:pt x="4003200" y="305048"/>
                    <a:pt x="4006623" y="904223"/>
                    <a:pt x="3943350" y="1122821"/>
                  </a:cubicBezTo>
                  <a:cubicBezTo>
                    <a:pt x="3936818" y="1196874"/>
                    <a:pt x="3897949" y="1251569"/>
                    <a:pt x="3813316" y="1252855"/>
                  </a:cubicBezTo>
                  <a:cubicBezTo>
                    <a:pt x="2277102" y="1116654"/>
                    <a:pt x="1145725" y="1178079"/>
                    <a:pt x="130034" y="1252855"/>
                  </a:cubicBezTo>
                  <a:cubicBezTo>
                    <a:pt x="50006" y="1241564"/>
                    <a:pt x="-6606" y="1191836"/>
                    <a:pt x="0" y="1122821"/>
                  </a:cubicBezTo>
                  <a:cubicBezTo>
                    <a:pt x="-37475" y="718793"/>
                    <a:pt x="40854" y="348165"/>
                    <a:pt x="0" y="130034"/>
                  </a:cubicBezTo>
                  <a:close/>
                </a:path>
                <a:path w="3943350" h="1252855" stroke="0" extrusionOk="0">
                  <a:moveTo>
                    <a:pt x="0" y="130034"/>
                  </a:moveTo>
                  <a:cubicBezTo>
                    <a:pt x="-2485" y="52640"/>
                    <a:pt x="60857" y="-3522"/>
                    <a:pt x="130034" y="0"/>
                  </a:cubicBezTo>
                  <a:cubicBezTo>
                    <a:pt x="1319407" y="47539"/>
                    <a:pt x="2714585" y="42437"/>
                    <a:pt x="3813316" y="0"/>
                  </a:cubicBezTo>
                  <a:cubicBezTo>
                    <a:pt x="3893820" y="-4604"/>
                    <a:pt x="3948707" y="49618"/>
                    <a:pt x="3943350" y="130034"/>
                  </a:cubicBezTo>
                  <a:cubicBezTo>
                    <a:pt x="3973515" y="256792"/>
                    <a:pt x="3900838" y="757154"/>
                    <a:pt x="3943350" y="1122821"/>
                  </a:cubicBezTo>
                  <a:cubicBezTo>
                    <a:pt x="3945111" y="1199885"/>
                    <a:pt x="3883504" y="1251132"/>
                    <a:pt x="3813316" y="1252855"/>
                  </a:cubicBezTo>
                  <a:cubicBezTo>
                    <a:pt x="2716314" y="1226501"/>
                    <a:pt x="1449890" y="1133999"/>
                    <a:pt x="130034" y="1252855"/>
                  </a:cubicBezTo>
                  <a:cubicBezTo>
                    <a:pt x="51127" y="1245847"/>
                    <a:pt x="572" y="1195330"/>
                    <a:pt x="0" y="1122821"/>
                  </a:cubicBezTo>
                  <a:cubicBezTo>
                    <a:pt x="-48195" y="660664"/>
                    <a:pt x="52516" y="454331"/>
                    <a:pt x="0" y="13003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3255299097">
                    <a:prstGeom prst="roundRect">
                      <a:avLst>
                        <a:gd name="adj" fmla="val 103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D7F77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DFVN Catchland" pitchFamily="50" charset="0"/>
                  <a:cs typeface="AvantGarde" panose="00000400000000000000" pitchFamily="2" charset="0"/>
                  <a:sym typeface="Arial"/>
                </a:rPr>
                <a:t>Ch    gà ăn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7F77">
                    <a:lumMod val="50000"/>
                  </a:srgbClr>
                </a:solidFill>
                <a:effectLst/>
                <a:uLnTx/>
                <a:uFillTx/>
                <a:latin typeface="+mj-lt"/>
                <a:ea typeface="DFVN Catchland" pitchFamily="50" charset="0"/>
                <a:cs typeface="AvantGarde" panose="00000400000000000000" pitchFamily="2" charset="0"/>
                <a:sym typeface="Arial"/>
              </a:endParaRPr>
            </a:p>
          </p:txBody>
        </p:sp>
        <p:pic>
          <p:nvPicPr>
            <p:cNvPr id="1036" name="Picture 12" descr="Premium Vector | Cute happy chicken egg. cartoon character. chicken egg,  easter concept">
              <a:extLst>
                <a:ext uri="{FF2B5EF4-FFF2-40B4-BE49-F238E27FC236}">
                  <a16:creationId xmlns:a16="http://schemas.microsoft.com/office/drawing/2014/main" id="{6AB12F61-D5CE-4757-AA81-945375061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690" b="80032" l="25240" r="75240">
                          <a14:foregroundMark x1="25559" y1="44888" x2="26198" y2="54952"/>
                          <a14:foregroundMark x1="43930" y1="78594" x2="55272" y2="78275"/>
                          <a14:foregroundMark x1="47604" y1="80032" x2="51757" y2="80032"/>
                          <a14:foregroundMark x1="75399" y1="58626" x2="74441" y2="49521"/>
                          <a14:foregroundMark x1="55272" y1="20607" x2="47764" y2="18690"/>
                          <a14:foregroundMark x1="42492" y1="56709" x2="57188" y2="57827"/>
                          <a14:foregroundMark x1="56869" y1="53994" x2="63099" y2="5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6111" r="19561" b="16111"/>
            <a:stretch/>
          </p:blipFill>
          <p:spPr bwMode="auto">
            <a:xfrm rot="934489">
              <a:off x="3680111" y="678909"/>
              <a:ext cx="532198" cy="61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6F47E5D2-AA14-49AE-9ACC-C40E74030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76" y="2847710"/>
            <a:ext cx="2573601" cy="241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59297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211712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7EAC4686-EA31-44C1-A05D-CA8265D08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57593" y="4386476"/>
            <a:ext cx="731045" cy="731045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DDE2603C-1721-06E1-E64A-971A09C119BB}"/>
              </a:ext>
            </a:extLst>
          </p:cNvPr>
          <p:cNvGrpSpPr/>
          <p:nvPr/>
        </p:nvGrpSpPr>
        <p:grpSpPr>
          <a:xfrm>
            <a:off x="2175545" y="2629813"/>
            <a:ext cx="4030839" cy="1700171"/>
            <a:chOff x="1293075" y="528319"/>
            <a:chExt cx="3231618" cy="1803400"/>
          </a:xfrm>
        </p:grpSpPr>
        <p:sp>
          <p:nvSpPr>
            <p:cNvPr id="40" name="Bong bóng Lời nói: Hình bầu dục 39">
              <a:extLst>
                <a:ext uri="{FF2B5EF4-FFF2-40B4-BE49-F238E27FC236}">
                  <a16:creationId xmlns:a16="http://schemas.microsoft.com/office/drawing/2014/main" id="{6DB7A2A6-A5CA-D14D-3BE3-D8762B915599}"/>
                </a:ext>
              </a:extLst>
            </p:cNvPr>
            <p:cNvSpPr/>
            <p:nvPr/>
          </p:nvSpPr>
          <p:spPr>
            <a:xfrm>
              <a:off x="1357202" y="528319"/>
              <a:ext cx="3119459" cy="1803400"/>
            </a:xfrm>
            <a:prstGeom prst="wedgeEllipseCallout">
              <a:avLst>
                <a:gd name="adj1" fmla="val -50302"/>
                <a:gd name="adj2" fmla="val 43719"/>
              </a:avLst>
            </a:prstGeom>
            <a:solidFill>
              <a:srgbClr val="FF6057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94BEFA35-2AAD-26D5-124F-0536D4CB9612}"/>
                </a:ext>
              </a:extLst>
            </p:cNvPr>
            <p:cNvSpPr txBox="1"/>
            <p:nvPr/>
          </p:nvSpPr>
          <p:spPr>
            <a:xfrm>
              <a:off x="1293075" y="862001"/>
              <a:ext cx="3231618" cy="114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Hãy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giúp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gà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 con </a:t>
              </a:r>
            </a:p>
            <a:p>
              <a:pPr algn="ctr"/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làm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bài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tập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3200" b="1" dirty="0" err="1">
                  <a:solidFill>
                    <a:srgbClr val="FFFFFF"/>
                  </a:solidFill>
                  <a:latin typeface="+mn-lt"/>
                </a:rPr>
                <a:t>này</a:t>
              </a:r>
              <a:r>
                <a:rPr lang="vi-VN" sz="3200" b="1" dirty="0">
                  <a:solidFill>
                    <a:srgbClr val="FFFFFF"/>
                  </a:solidFill>
                  <a:latin typeface="+mn-lt"/>
                </a:rPr>
                <a:t>.</a:t>
              </a:r>
              <a:endParaRPr lang="en-US" sz="32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C224563-AA30-8E19-69D3-745B9B61DAAD}"/>
              </a:ext>
            </a:extLst>
          </p:cNvPr>
          <p:cNvGrpSpPr/>
          <p:nvPr/>
        </p:nvGrpSpPr>
        <p:grpSpPr>
          <a:xfrm>
            <a:off x="776578" y="435513"/>
            <a:ext cx="3785911" cy="852250"/>
            <a:chOff x="1244600" y="574307"/>
            <a:chExt cx="3785911" cy="852250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A9863F7C-8E89-A3BD-2DC3-8E85007015D7}"/>
                </a:ext>
              </a:extLst>
            </p:cNvPr>
            <p:cNvGrpSpPr/>
            <p:nvPr/>
          </p:nvGrpSpPr>
          <p:grpSpPr>
            <a:xfrm>
              <a:off x="1244600" y="607754"/>
              <a:ext cx="803144" cy="818803"/>
              <a:chOff x="1244600" y="607754"/>
              <a:chExt cx="803144" cy="818803"/>
            </a:xfrm>
          </p:grpSpPr>
          <p:sp>
            <p:nvSpPr>
              <p:cNvPr id="11" name="Hình Bầu dục 10">
                <a:extLst>
                  <a:ext uri="{FF2B5EF4-FFF2-40B4-BE49-F238E27FC236}">
                    <a16:creationId xmlns:a16="http://schemas.microsoft.com/office/drawing/2014/main" id="{7547EC08-03FC-F3C1-C371-DC9DF7A6D3FC}"/>
                  </a:ext>
                </a:extLst>
              </p:cNvPr>
              <p:cNvSpPr/>
              <p:nvPr/>
            </p:nvSpPr>
            <p:spPr>
              <a:xfrm>
                <a:off x="1244600" y="652354"/>
                <a:ext cx="803144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5CCB367-0597-809F-DC1F-CF7ABD10A17D}"/>
                  </a:ext>
                </a:extLst>
              </p:cNvPr>
              <p:cNvSpPr txBox="1"/>
              <p:nvPr/>
            </p:nvSpPr>
            <p:spPr>
              <a:xfrm>
                <a:off x="1390450" y="6077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1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3CE2D16-B3FA-A828-2283-923F665F214F}"/>
                </a:ext>
              </a:extLst>
            </p:cNvPr>
            <p:cNvSpPr txBox="1"/>
            <p:nvPr/>
          </p:nvSpPr>
          <p:spPr>
            <a:xfrm>
              <a:off x="2039451" y="574307"/>
              <a:ext cx="29910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+mn-lt"/>
                </a:rPr>
                <a:t>Tính</a:t>
              </a:r>
              <a:r>
                <a:rPr lang="en-US" sz="4800" b="1" dirty="0">
                  <a:latin typeface="+mn-lt"/>
                </a:rPr>
                <a:t> </a:t>
              </a:r>
              <a:r>
                <a:rPr lang="en-US" sz="4800" b="1" dirty="0" err="1">
                  <a:latin typeface="+mn-lt"/>
                </a:rPr>
                <a:t>nhẩm</a:t>
              </a:r>
              <a:endParaRPr lang="en-US" sz="4800" b="1" dirty="0">
                <a:latin typeface="+mn-lt"/>
              </a:endParaRPr>
            </a:p>
          </p:txBody>
        </p:sp>
      </p:grpSp>
      <p:pic>
        <p:nvPicPr>
          <p:cNvPr id="18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0D6739FA-7AF9-BEE2-AC26-624F1AC88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3110" y="2327518"/>
            <a:ext cx="2943887" cy="2756548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51D4D8F2-B931-C3FE-D0E2-A7150B34D2C8}"/>
              </a:ext>
            </a:extLst>
          </p:cNvPr>
          <p:cNvGrpSpPr/>
          <p:nvPr/>
        </p:nvGrpSpPr>
        <p:grpSpPr>
          <a:xfrm>
            <a:off x="745636" y="1433416"/>
            <a:ext cx="9295975" cy="1040570"/>
            <a:chOff x="367223" y="1439193"/>
            <a:chExt cx="9295975" cy="1040570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389FE8C5-8A35-DBA5-7774-57CB6AF44D26}"/>
                </a:ext>
              </a:extLst>
            </p:cNvPr>
            <p:cNvSpPr txBox="1"/>
            <p:nvPr/>
          </p:nvSpPr>
          <p:spPr>
            <a:xfrm>
              <a:off x="367223" y="1450610"/>
              <a:ext cx="21852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+mn-lt"/>
                </a:rPr>
                <a:t>6 x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3 </a:t>
              </a:r>
            </a:p>
            <a:p>
              <a:r>
                <a:rPr lang="en-US" sz="3000" dirty="0">
                  <a:latin typeface="+mn-lt"/>
                </a:rPr>
                <a:t>6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x 4</a:t>
              </a:r>
              <a:endParaRPr lang="en-US" sz="3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FECB559F-9D2C-2465-B2A6-EA65F1EEEBBC}"/>
                </a:ext>
              </a:extLst>
            </p:cNvPr>
            <p:cNvSpPr txBox="1"/>
            <p:nvPr/>
          </p:nvSpPr>
          <p:spPr>
            <a:xfrm>
              <a:off x="2017766" y="1440622"/>
              <a:ext cx="21852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+mn-lt"/>
                </a:rPr>
                <a:t>6 x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7</a:t>
              </a:r>
              <a:r>
                <a:rPr lang="vi-VN" sz="3000" dirty="0">
                  <a:latin typeface="+mn-lt"/>
                </a:rPr>
                <a:t> </a:t>
              </a:r>
              <a:endParaRPr lang="en-US" sz="3000" dirty="0">
                <a:latin typeface="+mn-lt"/>
              </a:endParaRPr>
            </a:p>
            <a:p>
              <a:r>
                <a:rPr lang="en-US" sz="3000" dirty="0">
                  <a:latin typeface="+mn-lt"/>
                </a:rPr>
                <a:t>6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x 5</a:t>
              </a:r>
              <a:endParaRPr lang="en-US" sz="3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10AE5787-0332-63C7-DF74-5468D6754935}"/>
                </a:ext>
              </a:extLst>
            </p:cNvPr>
            <p:cNvSpPr txBox="1"/>
            <p:nvPr/>
          </p:nvSpPr>
          <p:spPr>
            <a:xfrm>
              <a:off x="3659171" y="1440269"/>
              <a:ext cx="21852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+mn-lt"/>
                </a:rPr>
                <a:t>6 x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2</a:t>
              </a:r>
              <a:r>
                <a:rPr lang="vi-VN" sz="3000" dirty="0">
                  <a:latin typeface="+mn-lt"/>
                </a:rPr>
                <a:t> </a:t>
              </a:r>
              <a:endParaRPr lang="en-US" sz="3000" dirty="0">
                <a:latin typeface="+mn-lt"/>
              </a:endParaRPr>
            </a:p>
            <a:p>
              <a:r>
                <a:rPr lang="en-US" sz="3000" dirty="0">
                  <a:latin typeface="+mn-lt"/>
                </a:rPr>
                <a:t>6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x 6</a:t>
              </a:r>
              <a:endParaRPr lang="en-US" sz="3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114D90F-775A-949F-897E-801EA9DF1C7B}"/>
                </a:ext>
              </a:extLst>
            </p:cNvPr>
            <p:cNvSpPr txBox="1"/>
            <p:nvPr/>
          </p:nvSpPr>
          <p:spPr>
            <a:xfrm>
              <a:off x="5316121" y="1439193"/>
              <a:ext cx="2512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+mn-lt"/>
                </a:rPr>
                <a:t>6 x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8</a:t>
              </a:r>
              <a:r>
                <a:rPr lang="vi-VN" sz="3000" dirty="0">
                  <a:latin typeface="+mn-lt"/>
                </a:rPr>
                <a:t> </a:t>
              </a:r>
              <a:endParaRPr lang="en-US" sz="3000" dirty="0">
                <a:latin typeface="+mn-lt"/>
              </a:endParaRPr>
            </a:p>
            <a:p>
              <a:r>
                <a:rPr lang="en-US" sz="3000" dirty="0">
                  <a:latin typeface="+mn-lt"/>
                </a:rPr>
                <a:t>6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x 10</a:t>
              </a:r>
              <a:endParaRPr lang="en-US" sz="3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42EB150-5D63-746E-9925-196ECB90C981}"/>
                </a:ext>
              </a:extLst>
            </p:cNvPr>
            <p:cNvSpPr txBox="1"/>
            <p:nvPr/>
          </p:nvSpPr>
          <p:spPr>
            <a:xfrm>
              <a:off x="7150587" y="1464100"/>
              <a:ext cx="25126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+mn-lt"/>
                </a:rPr>
                <a:t>6 x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1</a:t>
              </a:r>
              <a:r>
                <a:rPr lang="vi-VN" sz="3000" dirty="0">
                  <a:latin typeface="+mn-lt"/>
                </a:rPr>
                <a:t> </a:t>
              </a:r>
              <a:endParaRPr lang="en-US" sz="3000" dirty="0">
                <a:latin typeface="+mn-lt"/>
              </a:endParaRPr>
            </a:p>
            <a:p>
              <a:r>
                <a:rPr lang="en-US" sz="3000" dirty="0">
                  <a:latin typeface="+mn-lt"/>
                </a:rPr>
                <a:t>6</a:t>
              </a:r>
              <a:r>
                <a:rPr lang="vi-VN" sz="3000" dirty="0">
                  <a:latin typeface="+mn-lt"/>
                </a:rPr>
                <a:t> </a:t>
              </a:r>
              <a:r>
                <a:rPr lang="en-US" sz="3000" dirty="0">
                  <a:latin typeface="+mn-lt"/>
                </a:rPr>
                <a:t>x 9</a:t>
              </a:r>
              <a:endParaRPr lang="en-US" sz="3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7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AE93D24-549C-723F-E988-864FD8C7A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5" t="13312" r="21554" b="10650"/>
          <a:stretch/>
        </p:blipFill>
        <p:spPr>
          <a:xfrm>
            <a:off x="-290792" y="0"/>
            <a:ext cx="9340238" cy="6244913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70B6BD2-A155-6562-B56A-E698D6FB882B}"/>
              </a:ext>
            </a:extLst>
          </p:cNvPr>
          <p:cNvGrpSpPr/>
          <p:nvPr/>
        </p:nvGrpSpPr>
        <p:grpSpPr>
          <a:xfrm>
            <a:off x="311263" y="1406416"/>
            <a:ext cx="8521474" cy="878953"/>
            <a:chOff x="1476503" y="569351"/>
            <a:chExt cx="8521474" cy="878953"/>
          </a:xfrm>
        </p:grpSpPr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63D3AA7F-69B3-D5FF-9507-73D741354773}"/>
                </a:ext>
              </a:extLst>
            </p:cNvPr>
            <p:cNvSpPr txBox="1"/>
            <p:nvPr/>
          </p:nvSpPr>
          <p:spPr>
            <a:xfrm>
              <a:off x="1476503" y="586530"/>
              <a:ext cx="8521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 err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Toán</a:t>
              </a:r>
              <a:endParaRPr lang="en-US" sz="5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766EDB6E-66EA-D5CB-9FD4-741706E590D6}"/>
                </a:ext>
              </a:extLst>
            </p:cNvPr>
            <p:cNvSpPr txBox="1"/>
            <p:nvPr/>
          </p:nvSpPr>
          <p:spPr>
            <a:xfrm>
              <a:off x="4572000" y="569351"/>
              <a:ext cx="236983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5000" dirty="0" err="1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o</a:t>
              </a:r>
              <a:r>
                <a:rPr lang="en-US" sz="5000" dirty="0" err="1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á</a:t>
              </a:r>
              <a:r>
                <a:rPr lang="en-US" sz="5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n</a:t>
              </a:r>
              <a:endParaRPr lang="vi-VN" sz="5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B789B02-7680-BD17-9C25-4F482DA24248}"/>
              </a:ext>
            </a:extLst>
          </p:cNvPr>
          <p:cNvGrpSpPr/>
          <p:nvPr/>
        </p:nvGrpSpPr>
        <p:grpSpPr>
          <a:xfrm>
            <a:off x="727110" y="2498233"/>
            <a:ext cx="2703182" cy="1248445"/>
            <a:chOff x="2422575" y="2184646"/>
            <a:chExt cx="2703182" cy="1248445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EB6A8100-2535-1084-AE97-2787F9BC1CA3}"/>
                </a:ext>
              </a:extLst>
            </p:cNvPr>
            <p:cNvSpPr txBox="1"/>
            <p:nvPr/>
          </p:nvSpPr>
          <p:spPr>
            <a:xfrm>
              <a:off x="2422576" y="2232762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0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5000" dirty="0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22CA6D-42EA-53E0-65F1-26C25FF832F8}"/>
                </a:ext>
              </a:extLst>
            </p:cNvPr>
            <p:cNvSpPr txBox="1"/>
            <p:nvPr/>
          </p:nvSpPr>
          <p:spPr>
            <a:xfrm>
              <a:off x="2422575" y="2184646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5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6E1BA179-EF73-A18B-EFBF-18BFFB9CAC44}"/>
              </a:ext>
            </a:extLst>
          </p:cNvPr>
          <p:cNvGrpSpPr/>
          <p:nvPr/>
        </p:nvGrpSpPr>
        <p:grpSpPr>
          <a:xfrm>
            <a:off x="840895" y="2655889"/>
            <a:ext cx="7501567" cy="1255537"/>
            <a:chOff x="2087626" y="2670140"/>
            <a:chExt cx="7501567" cy="1255537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4331377B-6C3D-D8D4-EDBA-1DEF755A13AE}"/>
                </a:ext>
              </a:extLst>
            </p:cNvPr>
            <p:cNvSpPr txBox="1"/>
            <p:nvPr/>
          </p:nvSpPr>
          <p:spPr>
            <a:xfrm>
              <a:off x="2087626" y="2670140"/>
              <a:ext cx="7492642" cy="125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5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BẢNG NHÂN  6</a:t>
              </a: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42EEA5F3-AC2B-B29C-544B-2E30B0F64B68}"/>
                </a:ext>
              </a:extLst>
            </p:cNvPr>
            <p:cNvSpPr txBox="1"/>
            <p:nvPr/>
          </p:nvSpPr>
          <p:spPr>
            <a:xfrm>
              <a:off x="2096551" y="2670140"/>
              <a:ext cx="7492642" cy="1255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8C4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Ả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D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69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Â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8ACD8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6</a:t>
              </a:r>
              <a:endParaRPr lang="en-US" sz="65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38D1E57-E771-7821-A19B-9E27F9A571DA}"/>
              </a:ext>
            </a:extLst>
          </p:cNvPr>
          <p:cNvSpPr txBox="1"/>
          <p:nvPr/>
        </p:nvSpPr>
        <p:spPr>
          <a:xfrm>
            <a:off x="-1707356" y="201295"/>
            <a:ext cx="12558712" cy="1150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>
                <a:ln w="12700">
                  <a:noFill/>
                </a:ln>
                <a:solidFill>
                  <a:schemeClr val="bg1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313C138C-F066-F346-2B19-A119AE50DB2A}"/>
              </a:ext>
            </a:extLst>
          </p:cNvPr>
          <p:cNvSpPr txBox="1"/>
          <p:nvPr/>
        </p:nvSpPr>
        <p:spPr>
          <a:xfrm>
            <a:off x="3001155" y="4069082"/>
            <a:ext cx="318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(1 tiết)</a:t>
            </a:r>
          </a:p>
        </p:txBody>
      </p:sp>
    </p:spTree>
    <p:extLst>
      <p:ext uri="{BB962C8B-B14F-4D97-AF65-F5344CB8AC3E}">
        <p14:creationId xmlns:p14="http://schemas.microsoft.com/office/powerpoint/2010/main" val="4215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59297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211712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>
                <a:latin typeface="+mn-lt"/>
              </a:rPr>
              <a:t>6</a:t>
            </a: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A0B4BE-2006-4AE7-876C-6D5FD2AAF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2331" y="2952876"/>
            <a:ext cx="2023479" cy="18970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3404CB-D52B-4F99-9DDD-76F112A777AC}"/>
              </a:ext>
            </a:extLst>
          </p:cNvPr>
          <p:cNvSpPr txBox="1"/>
          <p:nvPr/>
        </p:nvSpPr>
        <p:spPr>
          <a:xfrm>
            <a:off x="-2595434" y="830088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thanh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chọn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Đúng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C67A369A-C5A3-43AC-A996-0EEFC89F4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67519" y="-202433"/>
            <a:ext cx="731045" cy="731045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EE91AFE-FDA9-ADC7-9803-A2E8E9C7E6B4}"/>
              </a:ext>
            </a:extLst>
          </p:cNvPr>
          <p:cNvGrpSpPr/>
          <p:nvPr/>
        </p:nvGrpSpPr>
        <p:grpSpPr>
          <a:xfrm>
            <a:off x="776578" y="435513"/>
            <a:ext cx="3785911" cy="852250"/>
            <a:chOff x="1244600" y="574307"/>
            <a:chExt cx="3785911" cy="852250"/>
          </a:xfrm>
        </p:grpSpPr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0D32D41-23BE-FC68-3F9A-2B1C5AA94FFC}"/>
                </a:ext>
              </a:extLst>
            </p:cNvPr>
            <p:cNvGrpSpPr/>
            <p:nvPr/>
          </p:nvGrpSpPr>
          <p:grpSpPr>
            <a:xfrm>
              <a:off x="1244600" y="607754"/>
              <a:ext cx="803144" cy="818803"/>
              <a:chOff x="1244600" y="607754"/>
              <a:chExt cx="803144" cy="818803"/>
            </a:xfrm>
          </p:grpSpPr>
          <p:sp>
            <p:nvSpPr>
              <p:cNvPr id="37" name="Hình Bầu dục 36">
                <a:extLst>
                  <a:ext uri="{FF2B5EF4-FFF2-40B4-BE49-F238E27FC236}">
                    <a16:creationId xmlns:a16="http://schemas.microsoft.com/office/drawing/2014/main" id="{D963790D-3A9F-C74B-35EB-CDD042189234}"/>
                  </a:ext>
                </a:extLst>
              </p:cNvPr>
              <p:cNvSpPr/>
              <p:nvPr/>
            </p:nvSpPr>
            <p:spPr>
              <a:xfrm>
                <a:off x="1244600" y="652354"/>
                <a:ext cx="803144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0F41AA4-214F-93BC-DA07-18900579E034}"/>
                  </a:ext>
                </a:extLst>
              </p:cNvPr>
              <p:cNvSpPr txBox="1"/>
              <p:nvPr/>
            </p:nvSpPr>
            <p:spPr>
              <a:xfrm>
                <a:off x="1390450" y="6077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1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DECEDAA-ECB4-E40A-28DD-CEECD3A99AB1}"/>
                </a:ext>
              </a:extLst>
            </p:cNvPr>
            <p:cNvSpPr txBox="1"/>
            <p:nvPr/>
          </p:nvSpPr>
          <p:spPr>
            <a:xfrm>
              <a:off x="2039451" y="574307"/>
              <a:ext cx="29910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+mn-lt"/>
                </a:rPr>
                <a:t>Tính</a:t>
              </a:r>
              <a:r>
                <a:rPr lang="en-US" sz="4800" b="1" dirty="0">
                  <a:latin typeface="+mn-lt"/>
                </a:rPr>
                <a:t> </a:t>
              </a:r>
              <a:r>
                <a:rPr lang="en-US" sz="4800" b="1" dirty="0" err="1">
                  <a:latin typeface="+mn-lt"/>
                </a:rPr>
                <a:t>nhẩm</a:t>
              </a:r>
              <a:endParaRPr lang="en-US" sz="4800" b="1" dirty="0">
                <a:latin typeface="+mn-lt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70F0EA2-1078-A034-C30F-B8DEEE6615CC}"/>
              </a:ext>
            </a:extLst>
          </p:cNvPr>
          <p:cNvSpPr txBox="1"/>
          <p:nvPr/>
        </p:nvSpPr>
        <p:spPr>
          <a:xfrm>
            <a:off x="367223" y="1450610"/>
            <a:ext cx="2185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6 x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3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vi-VN" sz="3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3000" dirty="0">
                <a:latin typeface="+mn-lt"/>
              </a:rPr>
              <a:t>6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x 4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08902C8-7491-A8C8-E12A-21D204061227}"/>
              </a:ext>
            </a:extLst>
          </p:cNvPr>
          <p:cNvSpPr txBox="1"/>
          <p:nvPr/>
        </p:nvSpPr>
        <p:spPr>
          <a:xfrm>
            <a:off x="1448306" y="1424786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18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5B1F4D4-5579-F892-06B5-4897485C25F5}"/>
              </a:ext>
            </a:extLst>
          </p:cNvPr>
          <p:cNvSpPr txBox="1"/>
          <p:nvPr/>
        </p:nvSpPr>
        <p:spPr>
          <a:xfrm>
            <a:off x="1462131" y="1896414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24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9DBDB6A-9075-3404-AFFE-6E6C9FD2F831}"/>
              </a:ext>
            </a:extLst>
          </p:cNvPr>
          <p:cNvSpPr txBox="1"/>
          <p:nvPr/>
        </p:nvSpPr>
        <p:spPr>
          <a:xfrm>
            <a:off x="2017766" y="1440622"/>
            <a:ext cx="2185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6 x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7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vi-VN" sz="3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3000" dirty="0">
                <a:latin typeface="+mn-lt"/>
              </a:rPr>
              <a:t>6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x 5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8A78F06-649D-4CA6-C880-5FF07CC6C4A3}"/>
              </a:ext>
            </a:extLst>
          </p:cNvPr>
          <p:cNvSpPr txBox="1"/>
          <p:nvPr/>
        </p:nvSpPr>
        <p:spPr>
          <a:xfrm>
            <a:off x="3116385" y="1384141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42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E60AF10-DCAE-F9F8-F008-C491728C51B8}"/>
              </a:ext>
            </a:extLst>
          </p:cNvPr>
          <p:cNvSpPr txBox="1"/>
          <p:nvPr/>
        </p:nvSpPr>
        <p:spPr>
          <a:xfrm>
            <a:off x="3131860" y="1882344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30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A017DD-78ED-BE0A-0A11-91D83902AA62}"/>
              </a:ext>
            </a:extLst>
          </p:cNvPr>
          <p:cNvSpPr txBox="1"/>
          <p:nvPr/>
        </p:nvSpPr>
        <p:spPr>
          <a:xfrm>
            <a:off x="3659171" y="1440269"/>
            <a:ext cx="2185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6 x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2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vi-VN" sz="3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3000" dirty="0">
                <a:latin typeface="+mn-lt"/>
              </a:rPr>
              <a:t>6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x 6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3A3B33D-5A6F-3A22-739D-05D8ED4A8367}"/>
              </a:ext>
            </a:extLst>
          </p:cNvPr>
          <p:cNvSpPr txBox="1"/>
          <p:nvPr/>
        </p:nvSpPr>
        <p:spPr>
          <a:xfrm>
            <a:off x="4751464" y="1414286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12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F765AAD-D5DB-4FB7-658D-5A40EA0436B3}"/>
              </a:ext>
            </a:extLst>
          </p:cNvPr>
          <p:cNvSpPr txBox="1"/>
          <p:nvPr/>
        </p:nvSpPr>
        <p:spPr>
          <a:xfrm>
            <a:off x="4751784" y="1879163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36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E2F0210-E26D-CEDF-D12D-AF72D8D46139}"/>
              </a:ext>
            </a:extLst>
          </p:cNvPr>
          <p:cNvSpPr txBox="1"/>
          <p:nvPr/>
        </p:nvSpPr>
        <p:spPr>
          <a:xfrm>
            <a:off x="5316121" y="1439193"/>
            <a:ext cx="2512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6 x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8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vi-VN" sz="3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3000" dirty="0">
                <a:latin typeface="+mn-lt"/>
              </a:rPr>
              <a:t>6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x 10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E479A6A-691C-69AA-CF65-51019E92A0AA}"/>
              </a:ext>
            </a:extLst>
          </p:cNvPr>
          <p:cNvSpPr txBox="1"/>
          <p:nvPr/>
        </p:nvSpPr>
        <p:spPr>
          <a:xfrm>
            <a:off x="6472885" y="1414686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48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85C94F4-D419-9E54-FBB1-4E84B71AD9EB}"/>
              </a:ext>
            </a:extLst>
          </p:cNvPr>
          <p:cNvSpPr txBox="1"/>
          <p:nvPr/>
        </p:nvSpPr>
        <p:spPr>
          <a:xfrm>
            <a:off x="6612604" y="1892180"/>
            <a:ext cx="724346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60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3B56342-70DF-317F-47AE-4E41633069EF}"/>
              </a:ext>
            </a:extLst>
          </p:cNvPr>
          <p:cNvSpPr txBox="1"/>
          <p:nvPr/>
        </p:nvSpPr>
        <p:spPr>
          <a:xfrm>
            <a:off x="7150587" y="1464100"/>
            <a:ext cx="2512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+mn-lt"/>
              </a:rPr>
              <a:t>6 x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1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vi-VN" sz="3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r>
              <a:rPr lang="en-US" sz="3000" dirty="0">
                <a:latin typeface="+mn-lt"/>
              </a:rPr>
              <a:t>6</a:t>
            </a:r>
            <a:r>
              <a:rPr lang="vi-VN" sz="3000" dirty="0">
                <a:latin typeface="+mn-lt"/>
              </a:rPr>
              <a:t> </a:t>
            </a:r>
            <a:r>
              <a:rPr lang="en-US" sz="3000" dirty="0">
                <a:latin typeface="+mn-lt"/>
              </a:rPr>
              <a:t>x 9</a:t>
            </a:r>
            <a:r>
              <a:rPr lang="vi-VN" sz="3000" dirty="0">
                <a:latin typeface="+mn-lt"/>
              </a:rPr>
              <a:t> =</a:t>
            </a:r>
            <a:r>
              <a:rPr lang="en-US" sz="3000" dirty="0">
                <a:latin typeface="+mn-lt"/>
              </a:rPr>
              <a:t>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2A603BB-3237-5CBB-E4F4-EF9A74638092}"/>
              </a:ext>
            </a:extLst>
          </p:cNvPr>
          <p:cNvSpPr txBox="1"/>
          <p:nvPr/>
        </p:nvSpPr>
        <p:spPr>
          <a:xfrm>
            <a:off x="8208496" y="1900858"/>
            <a:ext cx="587820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54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609105C-A511-F7CE-4970-462360E7743D}"/>
              </a:ext>
            </a:extLst>
          </p:cNvPr>
          <p:cNvSpPr txBox="1"/>
          <p:nvPr/>
        </p:nvSpPr>
        <p:spPr>
          <a:xfrm>
            <a:off x="8294753" y="1443117"/>
            <a:ext cx="459357" cy="55399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6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BB018A9E-6382-9FB9-50ED-A3B149831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3110" y="2327518"/>
            <a:ext cx="2943887" cy="275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07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34479 0.01204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F69B455F-EB51-4D75-BA7E-AFFF4E48A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8E94F-3FFF-4000-B8CD-19510BC92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06" y="2707853"/>
            <a:ext cx="257360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2FCE94-9EDB-4D00-A897-64FA3576C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583" y="2571750"/>
            <a:ext cx="2529839" cy="2371724"/>
          </a:xfrm>
          <a:prstGeom prst="rect">
            <a:avLst/>
          </a:prstGeom>
        </p:spPr>
      </p:pic>
      <p:pic>
        <p:nvPicPr>
          <p:cNvPr id="1034" name="Picture 10" descr="gà - phim hoạt hình hen png tải về - Miễn phí trong suốt Gia Cầm png Tải về.">
            <a:extLst>
              <a:ext uri="{FF2B5EF4-FFF2-40B4-BE49-F238E27FC236}">
                <a16:creationId xmlns:a16="http://schemas.microsoft.com/office/drawing/2014/main" id="{394AC1B1-971A-403A-AE6E-1609D2B9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25" b="98875" l="10000" r="90000">
                        <a14:foregroundMark x1="25333" y1="21375" x2="34778" y2="17500"/>
                        <a14:foregroundMark x1="31222" y1="5500" x2="39667" y2="8500"/>
                        <a14:foregroundMark x1="39667" y1="8500" x2="41667" y2="11125"/>
                        <a14:foregroundMark x1="37333" y1="4625" x2="40111" y2="7125"/>
                        <a14:foregroundMark x1="53665" y1="89877" x2="51222" y2="92625"/>
                        <a14:foregroundMark x1="55778" y1="87500" x2="54169" y2="89310"/>
                        <a14:foregroundMark x1="54778" y1="93750" x2="59444" y2="97500"/>
                        <a14:foregroundMark x1="36000" y1="98875" x2="35222" y2="96625"/>
                        <a14:backgroundMark x1="54111" y1="90625" x2="53333" y2="88875"/>
                        <a14:backgroundMark x1="53333" y1="88875" x2="53222" y2="8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987300"/>
            <a:ext cx="1589405" cy="14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0BEE84B-278A-4F9D-B233-4F747C5F924D}"/>
              </a:ext>
            </a:extLst>
          </p:cNvPr>
          <p:cNvGrpSpPr/>
          <p:nvPr/>
        </p:nvGrpSpPr>
        <p:grpSpPr>
          <a:xfrm>
            <a:off x="2560320" y="358774"/>
            <a:ext cx="3943350" cy="1252855"/>
            <a:chOff x="2560320" y="358774"/>
            <a:chExt cx="3943350" cy="1252855"/>
          </a:xfrm>
        </p:grpSpPr>
        <p:sp>
          <p:nvSpPr>
            <p:cNvPr id="25" name="Rectangle: Rounded Corners 3">
              <a:extLst>
                <a:ext uri="{FF2B5EF4-FFF2-40B4-BE49-F238E27FC236}">
                  <a16:creationId xmlns:a16="http://schemas.microsoft.com/office/drawing/2014/main" id="{B50C2ED7-DF69-433A-B39A-E65276C285AF}"/>
                </a:ext>
              </a:extLst>
            </p:cNvPr>
            <p:cNvSpPr/>
            <p:nvPr/>
          </p:nvSpPr>
          <p:spPr>
            <a:xfrm>
              <a:off x="2560320" y="358774"/>
              <a:ext cx="3943350" cy="1252855"/>
            </a:xfrm>
            <a:custGeom>
              <a:avLst/>
              <a:gdLst>
                <a:gd name="connsiteX0" fmla="*/ 0 w 3943350"/>
                <a:gd name="connsiteY0" fmla="*/ 130034 h 1252855"/>
                <a:gd name="connsiteX1" fmla="*/ 130034 w 3943350"/>
                <a:gd name="connsiteY1" fmla="*/ 0 h 1252855"/>
                <a:gd name="connsiteX2" fmla="*/ 3813316 w 3943350"/>
                <a:gd name="connsiteY2" fmla="*/ 0 h 1252855"/>
                <a:gd name="connsiteX3" fmla="*/ 3943350 w 3943350"/>
                <a:gd name="connsiteY3" fmla="*/ 130034 h 1252855"/>
                <a:gd name="connsiteX4" fmla="*/ 3943350 w 3943350"/>
                <a:gd name="connsiteY4" fmla="*/ 1122821 h 1252855"/>
                <a:gd name="connsiteX5" fmla="*/ 3813316 w 3943350"/>
                <a:gd name="connsiteY5" fmla="*/ 1252855 h 1252855"/>
                <a:gd name="connsiteX6" fmla="*/ 130034 w 3943350"/>
                <a:gd name="connsiteY6" fmla="*/ 1252855 h 1252855"/>
                <a:gd name="connsiteX7" fmla="*/ 0 w 3943350"/>
                <a:gd name="connsiteY7" fmla="*/ 1122821 h 1252855"/>
                <a:gd name="connsiteX8" fmla="*/ 0 w 3943350"/>
                <a:gd name="connsiteY8" fmla="*/ 130034 h 12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3350" h="1252855" fill="none" extrusionOk="0">
                  <a:moveTo>
                    <a:pt x="0" y="130034"/>
                  </a:moveTo>
                  <a:cubicBezTo>
                    <a:pt x="10675" y="66128"/>
                    <a:pt x="54984" y="-945"/>
                    <a:pt x="130034" y="0"/>
                  </a:cubicBezTo>
                  <a:cubicBezTo>
                    <a:pt x="1172689" y="109595"/>
                    <a:pt x="2970088" y="16756"/>
                    <a:pt x="3813316" y="0"/>
                  </a:cubicBezTo>
                  <a:cubicBezTo>
                    <a:pt x="3880684" y="-3679"/>
                    <a:pt x="3945341" y="65621"/>
                    <a:pt x="3943350" y="130034"/>
                  </a:cubicBezTo>
                  <a:cubicBezTo>
                    <a:pt x="4003200" y="305048"/>
                    <a:pt x="4006623" y="904223"/>
                    <a:pt x="3943350" y="1122821"/>
                  </a:cubicBezTo>
                  <a:cubicBezTo>
                    <a:pt x="3936818" y="1196874"/>
                    <a:pt x="3897949" y="1251569"/>
                    <a:pt x="3813316" y="1252855"/>
                  </a:cubicBezTo>
                  <a:cubicBezTo>
                    <a:pt x="2277102" y="1116654"/>
                    <a:pt x="1145725" y="1178079"/>
                    <a:pt x="130034" y="1252855"/>
                  </a:cubicBezTo>
                  <a:cubicBezTo>
                    <a:pt x="50006" y="1241564"/>
                    <a:pt x="-6606" y="1191836"/>
                    <a:pt x="0" y="1122821"/>
                  </a:cubicBezTo>
                  <a:cubicBezTo>
                    <a:pt x="-37475" y="718793"/>
                    <a:pt x="40854" y="348165"/>
                    <a:pt x="0" y="130034"/>
                  </a:cubicBezTo>
                  <a:close/>
                </a:path>
                <a:path w="3943350" h="1252855" stroke="0" extrusionOk="0">
                  <a:moveTo>
                    <a:pt x="0" y="130034"/>
                  </a:moveTo>
                  <a:cubicBezTo>
                    <a:pt x="-2485" y="52640"/>
                    <a:pt x="60857" y="-3522"/>
                    <a:pt x="130034" y="0"/>
                  </a:cubicBezTo>
                  <a:cubicBezTo>
                    <a:pt x="1319407" y="47539"/>
                    <a:pt x="2714585" y="42437"/>
                    <a:pt x="3813316" y="0"/>
                  </a:cubicBezTo>
                  <a:cubicBezTo>
                    <a:pt x="3893820" y="-4604"/>
                    <a:pt x="3948707" y="49618"/>
                    <a:pt x="3943350" y="130034"/>
                  </a:cubicBezTo>
                  <a:cubicBezTo>
                    <a:pt x="3973515" y="256792"/>
                    <a:pt x="3900838" y="757154"/>
                    <a:pt x="3943350" y="1122821"/>
                  </a:cubicBezTo>
                  <a:cubicBezTo>
                    <a:pt x="3945111" y="1199885"/>
                    <a:pt x="3883504" y="1251132"/>
                    <a:pt x="3813316" y="1252855"/>
                  </a:cubicBezTo>
                  <a:cubicBezTo>
                    <a:pt x="2716314" y="1226501"/>
                    <a:pt x="1449890" y="1133999"/>
                    <a:pt x="130034" y="1252855"/>
                  </a:cubicBezTo>
                  <a:cubicBezTo>
                    <a:pt x="51127" y="1245847"/>
                    <a:pt x="572" y="1195330"/>
                    <a:pt x="0" y="1122821"/>
                  </a:cubicBezTo>
                  <a:cubicBezTo>
                    <a:pt x="-48195" y="660664"/>
                    <a:pt x="52516" y="454331"/>
                    <a:pt x="0" y="13003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3255299097">
                    <a:prstGeom prst="roundRect">
                      <a:avLst>
                        <a:gd name="adj" fmla="val 103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D7F77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DFVN Catchland" pitchFamily="50" charset="0"/>
                  <a:cs typeface="AvantGarde" panose="00000400000000000000" pitchFamily="2" charset="0"/>
                  <a:sym typeface="Arial"/>
                </a:rPr>
                <a:t>Ch    gà ăn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7F77">
                    <a:lumMod val="50000"/>
                  </a:srgbClr>
                </a:solidFill>
                <a:effectLst/>
                <a:uLnTx/>
                <a:uFillTx/>
                <a:latin typeface="+mj-lt"/>
                <a:ea typeface="DFVN Catchland" pitchFamily="50" charset="0"/>
                <a:cs typeface="AvantGarde" panose="00000400000000000000" pitchFamily="2" charset="0"/>
                <a:sym typeface="Arial"/>
              </a:endParaRPr>
            </a:p>
          </p:txBody>
        </p:sp>
        <p:pic>
          <p:nvPicPr>
            <p:cNvPr id="1036" name="Picture 12" descr="Premium Vector | Cute happy chicken egg. cartoon character. chicken egg,  easter concept">
              <a:extLst>
                <a:ext uri="{FF2B5EF4-FFF2-40B4-BE49-F238E27FC236}">
                  <a16:creationId xmlns:a16="http://schemas.microsoft.com/office/drawing/2014/main" id="{6AB12F61-D5CE-4757-AA81-945375061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690" b="80032" l="25240" r="75240">
                          <a14:foregroundMark x1="25559" y1="44888" x2="26198" y2="54952"/>
                          <a14:foregroundMark x1="43930" y1="78594" x2="55272" y2="78275"/>
                          <a14:foregroundMark x1="47604" y1="80032" x2="51757" y2="80032"/>
                          <a14:foregroundMark x1="75399" y1="58626" x2="74441" y2="49521"/>
                          <a14:foregroundMark x1="55272" y1="20607" x2="47764" y2="18690"/>
                          <a14:foregroundMark x1="42492" y1="56709" x2="57188" y2="57827"/>
                          <a14:foregroundMark x1="56869" y1="53994" x2="63099" y2="5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6111" r="19561" b="16111"/>
            <a:stretch/>
          </p:blipFill>
          <p:spPr bwMode="auto">
            <a:xfrm rot="934489">
              <a:off x="3680111" y="678909"/>
              <a:ext cx="532198" cy="61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6F47E5D2-AA14-49AE-9ACC-C40E74030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76" y="2847710"/>
            <a:ext cx="2573601" cy="241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067E2CC6-3C3A-4C82-AB1E-0EDA0B48F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1200491" y="3317331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72A707A-18FE-A8A7-6E77-F16A595C6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8061" y="934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94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59297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211712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57175" y="194309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A0B4BE-2006-4AE7-876C-6D5FD2AAF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948" y="2609850"/>
            <a:ext cx="1358137" cy="1273253"/>
          </a:xfrm>
          <a:prstGeom prst="rect">
            <a:avLst/>
          </a:prstGeom>
        </p:spPr>
      </p:pic>
      <p:grpSp>
        <p:nvGrpSpPr>
          <p:cNvPr id="71" name="Nhóm 70">
            <a:extLst>
              <a:ext uri="{FF2B5EF4-FFF2-40B4-BE49-F238E27FC236}">
                <a16:creationId xmlns:a16="http://schemas.microsoft.com/office/drawing/2014/main" id="{6F81B87D-0545-B655-7B59-78B7BA68B145}"/>
              </a:ext>
            </a:extLst>
          </p:cNvPr>
          <p:cNvGrpSpPr/>
          <p:nvPr/>
        </p:nvGrpSpPr>
        <p:grpSpPr>
          <a:xfrm>
            <a:off x="430060" y="360097"/>
            <a:ext cx="2500498" cy="830997"/>
            <a:chOff x="1244600" y="642679"/>
            <a:chExt cx="2500498" cy="830997"/>
          </a:xfrm>
        </p:grpSpPr>
        <p:grpSp>
          <p:nvGrpSpPr>
            <p:cNvPr id="72" name="Nhóm 71">
              <a:extLst>
                <a:ext uri="{FF2B5EF4-FFF2-40B4-BE49-F238E27FC236}">
                  <a16:creationId xmlns:a16="http://schemas.microsoft.com/office/drawing/2014/main" id="{8FF9515F-553E-63B4-85C6-856BE6F6DAB4}"/>
                </a:ext>
              </a:extLst>
            </p:cNvPr>
            <p:cNvGrpSpPr/>
            <p:nvPr/>
          </p:nvGrpSpPr>
          <p:grpSpPr>
            <a:xfrm>
              <a:off x="1244600" y="642679"/>
              <a:ext cx="803144" cy="783878"/>
              <a:chOff x="1244600" y="642679"/>
              <a:chExt cx="803144" cy="783878"/>
            </a:xfrm>
          </p:grpSpPr>
          <p:sp>
            <p:nvSpPr>
              <p:cNvPr id="74" name="Hình Bầu dục 73">
                <a:extLst>
                  <a:ext uri="{FF2B5EF4-FFF2-40B4-BE49-F238E27FC236}">
                    <a16:creationId xmlns:a16="http://schemas.microsoft.com/office/drawing/2014/main" id="{D355B946-E4CD-0D2D-6AC8-10D7C1D405BF}"/>
                  </a:ext>
                </a:extLst>
              </p:cNvPr>
              <p:cNvSpPr/>
              <p:nvPr/>
            </p:nvSpPr>
            <p:spPr>
              <a:xfrm>
                <a:off x="1244600" y="652354"/>
                <a:ext cx="803144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63975C74-0A31-5FC2-1614-7D9496AEB26B}"/>
                  </a:ext>
                </a:extLst>
              </p:cNvPr>
              <p:cNvSpPr txBox="1"/>
              <p:nvPr/>
            </p:nvSpPr>
            <p:spPr>
              <a:xfrm>
                <a:off x="1416284" y="642679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2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73" name="Hộp Văn bản 72">
              <a:extLst>
                <a:ext uri="{FF2B5EF4-FFF2-40B4-BE49-F238E27FC236}">
                  <a16:creationId xmlns:a16="http://schemas.microsoft.com/office/drawing/2014/main" id="{776A7484-9B9F-AFFB-99EA-CC2806AFEAC8}"/>
                </a:ext>
              </a:extLst>
            </p:cNvPr>
            <p:cNvSpPr txBox="1"/>
            <p:nvPr/>
          </p:nvSpPr>
          <p:spPr>
            <a:xfrm>
              <a:off x="1878623" y="642679"/>
              <a:ext cx="1866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+mn-lt"/>
                </a:rPr>
                <a:t>Tính</a:t>
              </a:r>
              <a:endParaRPr lang="en-US" sz="4800" b="1" dirty="0">
                <a:latin typeface="+mn-lt"/>
              </a:endParaRPr>
            </a:p>
          </p:txBody>
        </p: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4CA03A12-F1E6-7E51-2505-3062BAFB105C}"/>
              </a:ext>
            </a:extLst>
          </p:cNvPr>
          <p:cNvGrpSpPr/>
          <p:nvPr/>
        </p:nvGrpSpPr>
        <p:grpSpPr>
          <a:xfrm>
            <a:off x="1516544" y="3158617"/>
            <a:ext cx="4030839" cy="1700171"/>
            <a:chOff x="1320049" y="528319"/>
            <a:chExt cx="3231618" cy="1803400"/>
          </a:xfrm>
        </p:grpSpPr>
        <p:sp>
          <p:nvSpPr>
            <p:cNvPr id="87" name="Bong bóng Lời nói: Hình bầu dục 86">
              <a:extLst>
                <a:ext uri="{FF2B5EF4-FFF2-40B4-BE49-F238E27FC236}">
                  <a16:creationId xmlns:a16="http://schemas.microsoft.com/office/drawing/2014/main" id="{A9C3A6FB-9666-541C-1B82-7B20D1B64431}"/>
                </a:ext>
              </a:extLst>
            </p:cNvPr>
            <p:cNvSpPr/>
            <p:nvPr/>
          </p:nvSpPr>
          <p:spPr>
            <a:xfrm>
              <a:off x="1357202" y="528319"/>
              <a:ext cx="3119459" cy="1803400"/>
            </a:xfrm>
            <a:prstGeom prst="wedgeEllipseCallout">
              <a:avLst>
                <a:gd name="adj1" fmla="val -50302"/>
                <a:gd name="adj2" fmla="val 43719"/>
              </a:avLst>
            </a:prstGeom>
            <a:solidFill>
              <a:srgbClr val="FF6057"/>
            </a:soli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DBA6B9B6-AC34-C021-6C12-4145411A60B3}"/>
                </a:ext>
              </a:extLst>
            </p:cNvPr>
            <p:cNvSpPr txBox="1"/>
            <p:nvPr/>
          </p:nvSpPr>
          <p:spPr>
            <a:xfrm>
              <a:off x="1320049" y="690488"/>
              <a:ext cx="3231618" cy="146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Bài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tập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khó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quá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. </a:t>
              </a:r>
            </a:p>
            <a:p>
              <a:pPr algn="ctr"/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Các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cậu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cùng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làm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</a:p>
            <a:p>
              <a:pPr algn="ctr"/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với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gà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 con </a:t>
              </a:r>
              <a:r>
                <a:rPr lang="vi-VN" sz="2800" b="1" dirty="0" err="1">
                  <a:solidFill>
                    <a:srgbClr val="FFFFFF"/>
                  </a:solidFill>
                  <a:latin typeface="+mn-lt"/>
                </a:rPr>
                <a:t>nhé</a:t>
              </a:r>
              <a:r>
                <a:rPr lang="vi-VN" sz="2800" b="1" dirty="0">
                  <a:solidFill>
                    <a:srgbClr val="FFFFFF"/>
                  </a:solidFill>
                  <a:latin typeface="+mn-lt"/>
                </a:rPr>
                <a:t>!</a:t>
              </a:r>
              <a:endParaRPr lang="en-US" sz="2800" b="1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0288831B-F39C-77B2-A315-065202D4B37D}"/>
              </a:ext>
            </a:extLst>
          </p:cNvPr>
          <p:cNvGrpSpPr/>
          <p:nvPr/>
        </p:nvGrpSpPr>
        <p:grpSpPr>
          <a:xfrm>
            <a:off x="335630" y="1587399"/>
            <a:ext cx="9383704" cy="2007575"/>
            <a:chOff x="335630" y="1587399"/>
            <a:chExt cx="8597890" cy="2007575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766E879-26B5-5B54-EA41-538772ACBB7A}"/>
                </a:ext>
              </a:extLst>
            </p:cNvPr>
            <p:cNvSpPr txBox="1"/>
            <p:nvPr/>
          </p:nvSpPr>
          <p:spPr>
            <a:xfrm>
              <a:off x="335630" y="1655982"/>
              <a:ext cx="55436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vi-VN" sz="4000" dirty="0">
                <a:solidFill>
                  <a:srgbClr val="FF0000"/>
                </a:solidFill>
                <a:latin typeface="+mn-lt"/>
              </a:endParaRPr>
            </a:p>
            <a:p>
              <a:endParaRPr lang="en-US" sz="400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CD3051C-E660-8C7C-5D7A-D952F768C170}"/>
                </a:ext>
              </a:extLst>
            </p:cNvPr>
            <p:cNvSpPr txBox="1"/>
            <p:nvPr/>
          </p:nvSpPr>
          <p:spPr>
            <a:xfrm>
              <a:off x="842659" y="1610973"/>
              <a:ext cx="18639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+mn-lt"/>
                </a:rPr>
                <a:t>6 x 5 x 4   </a:t>
              </a:r>
              <a:endParaRPr lang="en-US" sz="4000" dirty="0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EDDE47E-296B-4192-49A3-12BF05FF7610}"/>
                </a:ext>
              </a:extLst>
            </p:cNvPr>
            <p:cNvSpPr txBox="1"/>
            <p:nvPr/>
          </p:nvSpPr>
          <p:spPr>
            <a:xfrm>
              <a:off x="3172914" y="1640806"/>
              <a:ext cx="719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+mn-lt"/>
                </a:rPr>
                <a:t>b)</a:t>
              </a:r>
              <a:endParaRPr lang="vi-VN" sz="4000" dirty="0">
                <a:solidFill>
                  <a:srgbClr val="FF0000"/>
                </a:solidFill>
                <a:latin typeface="+mn-lt"/>
              </a:endParaRPr>
            </a:p>
            <a:p>
              <a:endParaRPr lang="en-US" sz="4000" dirty="0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D091C9-C8BA-317B-CC79-8595ABB8416E}"/>
                </a:ext>
              </a:extLst>
            </p:cNvPr>
            <p:cNvSpPr txBox="1"/>
            <p:nvPr/>
          </p:nvSpPr>
          <p:spPr>
            <a:xfrm>
              <a:off x="3672931" y="1621852"/>
              <a:ext cx="24162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+mn-lt"/>
                </a:rPr>
                <a:t>52 – 6 x 3</a:t>
              </a:r>
              <a:endParaRPr lang="en-US" sz="4000" dirty="0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AA87450B-D6AE-EB67-2486-4BF38C8598DE}"/>
                </a:ext>
              </a:extLst>
            </p:cNvPr>
            <p:cNvSpPr txBox="1"/>
            <p:nvPr/>
          </p:nvSpPr>
          <p:spPr>
            <a:xfrm>
              <a:off x="6092566" y="1587399"/>
              <a:ext cx="719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+mn-lt"/>
                </a:rPr>
                <a:t>c)</a:t>
              </a:r>
              <a:endParaRPr lang="vi-VN" sz="4000" dirty="0">
                <a:solidFill>
                  <a:srgbClr val="FF0000"/>
                </a:solidFill>
                <a:latin typeface="+mn-lt"/>
              </a:endParaRPr>
            </a:p>
            <a:p>
              <a:endParaRPr lang="en-US" sz="4000" dirty="0"/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80C531F6-3D49-9AE1-A9A2-499201FD27CF}"/>
                </a:ext>
              </a:extLst>
            </p:cNvPr>
            <p:cNvSpPr txBox="1"/>
            <p:nvPr/>
          </p:nvSpPr>
          <p:spPr>
            <a:xfrm>
              <a:off x="6517265" y="1594055"/>
              <a:ext cx="24162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+mn-lt"/>
                </a:rPr>
                <a:t>6 x 8 : 3</a:t>
              </a:r>
              <a:endParaRPr lang="en-US" sz="4000" dirty="0"/>
            </a:p>
          </p:txBody>
        </p:sp>
      </p:grpSp>
      <p:pic>
        <p:nvPicPr>
          <p:cNvPr id="17" name="Picture 33">
            <a:extLst>
              <a:ext uri="{FF2B5EF4-FFF2-40B4-BE49-F238E27FC236}">
                <a16:creationId xmlns:a16="http://schemas.microsoft.com/office/drawing/2014/main" id="{537CDC8D-0D44-6CD4-9ED7-F5691AF50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384" y="3550525"/>
            <a:ext cx="1778928" cy="16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59297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211712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A0B4BE-2006-4AE7-876C-6D5FD2AAF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797" y="3085677"/>
            <a:ext cx="2293761" cy="2150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4E03440-AEC8-4028-9E60-E74830B00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384" y="3550525"/>
            <a:ext cx="1778928" cy="166774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88CC702-26C7-2747-54C8-ECB004C286E3}"/>
              </a:ext>
            </a:extLst>
          </p:cNvPr>
          <p:cNvSpPr txBox="1"/>
          <p:nvPr/>
        </p:nvSpPr>
        <p:spPr>
          <a:xfrm>
            <a:off x="627080" y="2245277"/>
            <a:ext cx="294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=   30  x 4</a:t>
            </a:r>
            <a:endParaRPr lang="en-US" sz="4000" dirty="0"/>
          </a:p>
        </p:txBody>
      </p:sp>
      <p:sp>
        <p:nvSpPr>
          <p:cNvPr id="6" name="Ngoặc móc Phải 5">
            <a:extLst>
              <a:ext uri="{FF2B5EF4-FFF2-40B4-BE49-F238E27FC236}">
                <a16:creationId xmlns:a16="http://schemas.microsoft.com/office/drawing/2014/main" id="{95DC37D6-9278-62D6-3D7C-5373095B46AE}"/>
              </a:ext>
            </a:extLst>
          </p:cNvPr>
          <p:cNvSpPr/>
          <p:nvPr/>
        </p:nvSpPr>
        <p:spPr>
          <a:xfrm rot="5400000">
            <a:off x="1391679" y="1703841"/>
            <a:ext cx="175125" cy="1108473"/>
          </a:xfrm>
          <a:prstGeom prst="rightBrace">
            <a:avLst>
              <a:gd name="adj1" fmla="val 42565"/>
              <a:gd name="adj2" fmla="val 51847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05E6FC61-1979-8D0C-B0AF-32D4B6CF3BD3}"/>
              </a:ext>
            </a:extLst>
          </p:cNvPr>
          <p:cNvGrpSpPr/>
          <p:nvPr/>
        </p:nvGrpSpPr>
        <p:grpSpPr>
          <a:xfrm>
            <a:off x="335630" y="1610973"/>
            <a:ext cx="2587695" cy="707887"/>
            <a:chOff x="335630" y="1610973"/>
            <a:chExt cx="2587695" cy="1984001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3C13D730-8943-A4E0-F62D-38D42E1D1722}"/>
                </a:ext>
              </a:extLst>
            </p:cNvPr>
            <p:cNvSpPr txBox="1"/>
            <p:nvPr/>
          </p:nvSpPr>
          <p:spPr>
            <a:xfrm>
              <a:off x="335630" y="1655982"/>
              <a:ext cx="60503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+mn-lt"/>
                </a:rPr>
                <a:t>a)</a:t>
              </a:r>
              <a:endParaRPr lang="vi-VN" sz="4000" dirty="0">
                <a:solidFill>
                  <a:srgbClr val="FF0000"/>
                </a:solidFill>
                <a:latin typeface="+mn-lt"/>
              </a:endParaRPr>
            </a:p>
            <a:p>
              <a:endParaRPr lang="en-US" sz="4000" dirty="0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6CA5FB45-578A-68D7-C96D-420D2040A04C}"/>
                </a:ext>
              </a:extLst>
            </p:cNvPr>
            <p:cNvSpPr txBox="1"/>
            <p:nvPr/>
          </p:nvSpPr>
          <p:spPr>
            <a:xfrm>
              <a:off x="888999" y="1610973"/>
              <a:ext cx="20343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+mn-lt"/>
                </a:rPr>
                <a:t>6 x 5 x 4   </a:t>
              </a:r>
              <a:endParaRPr lang="en-US" sz="4000" dirty="0"/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9632D89-B124-5576-1CED-0C878580C985}"/>
              </a:ext>
            </a:extLst>
          </p:cNvPr>
          <p:cNvGrpSpPr/>
          <p:nvPr/>
        </p:nvGrpSpPr>
        <p:grpSpPr>
          <a:xfrm>
            <a:off x="3432231" y="1621852"/>
            <a:ext cx="3182807" cy="469585"/>
            <a:chOff x="3432231" y="1621852"/>
            <a:chExt cx="3182807" cy="1342393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6DB76E6A-286B-7DE2-C651-87DD82D17C91}"/>
                </a:ext>
              </a:extLst>
            </p:cNvPr>
            <p:cNvSpPr txBox="1"/>
            <p:nvPr/>
          </p:nvSpPr>
          <p:spPr>
            <a:xfrm>
              <a:off x="3432231" y="1640806"/>
              <a:ext cx="7854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+mn-lt"/>
                </a:rPr>
                <a:t>b)</a:t>
              </a:r>
              <a:endParaRPr lang="vi-VN" sz="4000" dirty="0">
                <a:solidFill>
                  <a:srgbClr val="FF0000"/>
                </a:solidFill>
                <a:latin typeface="+mn-lt"/>
              </a:endParaRPr>
            </a:p>
            <a:p>
              <a:endParaRPr lang="en-US" sz="4000" dirty="0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FD984C21-576E-E9CC-14BC-20908CEC1C86}"/>
                </a:ext>
              </a:extLst>
            </p:cNvPr>
            <p:cNvSpPr txBox="1"/>
            <p:nvPr/>
          </p:nvSpPr>
          <p:spPr>
            <a:xfrm>
              <a:off x="3977947" y="1621852"/>
              <a:ext cx="263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+mn-lt"/>
                </a:rPr>
                <a:t>52 – 6 x 3</a:t>
              </a:r>
              <a:endParaRPr lang="en-US" sz="4000" dirty="0"/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7D24DE73-40AF-6369-A488-CC22D2A27AF6}"/>
              </a:ext>
            </a:extLst>
          </p:cNvPr>
          <p:cNvGrpSpPr/>
          <p:nvPr/>
        </p:nvGrpSpPr>
        <p:grpSpPr>
          <a:xfrm>
            <a:off x="6618728" y="1587400"/>
            <a:ext cx="3100606" cy="605566"/>
            <a:chOff x="6618728" y="1587399"/>
            <a:chExt cx="3100606" cy="1323439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63438B6-47F9-EE0F-EF9A-EB1AA71AA42F}"/>
                </a:ext>
              </a:extLst>
            </p:cNvPr>
            <p:cNvSpPr txBox="1"/>
            <p:nvPr/>
          </p:nvSpPr>
          <p:spPr>
            <a:xfrm>
              <a:off x="6618728" y="1587399"/>
              <a:ext cx="7854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+mn-lt"/>
                </a:rPr>
                <a:t>c)</a:t>
              </a:r>
              <a:endParaRPr lang="vi-VN" sz="4000" dirty="0">
                <a:solidFill>
                  <a:srgbClr val="FF0000"/>
                </a:solidFill>
                <a:latin typeface="+mn-lt"/>
              </a:endParaRPr>
            </a:p>
            <a:p>
              <a:endParaRPr lang="en-US" sz="4000" dirty="0"/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BAE7CA1B-57DA-2129-BA41-626C18329C29}"/>
                </a:ext>
              </a:extLst>
            </p:cNvPr>
            <p:cNvSpPr txBox="1"/>
            <p:nvPr/>
          </p:nvSpPr>
          <p:spPr>
            <a:xfrm>
              <a:off x="7082243" y="1594055"/>
              <a:ext cx="26370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+mn-lt"/>
                </a:rPr>
                <a:t>6 x 8 : 3</a:t>
              </a:r>
              <a:endParaRPr lang="en-US" sz="4000" dirty="0"/>
            </a:p>
          </p:txBody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6DCD840A-7A19-EB82-A324-CB07799D73A5}"/>
              </a:ext>
            </a:extLst>
          </p:cNvPr>
          <p:cNvSpPr txBox="1"/>
          <p:nvPr/>
        </p:nvSpPr>
        <p:spPr>
          <a:xfrm>
            <a:off x="619217" y="2859865"/>
            <a:ext cx="294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=     120</a:t>
            </a:r>
            <a:endParaRPr lang="en-US" sz="40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AB225BD-4E30-3032-00B5-B7C8A75F6113}"/>
              </a:ext>
            </a:extLst>
          </p:cNvPr>
          <p:cNvSpPr txBox="1"/>
          <p:nvPr/>
        </p:nvSpPr>
        <p:spPr>
          <a:xfrm>
            <a:off x="3367966" y="2192965"/>
            <a:ext cx="294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=   52 –   18</a:t>
            </a:r>
            <a:endParaRPr lang="en-US" sz="4000" dirty="0"/>
          </a:p>
        </p:txBody>
      </p:sp>
      <p:sp>
        <p:nvSpPr>
          <p:cNvPr id="29" name="Ngoặc móc Phải 28">
            <a:extLst>
              <a:ext uri="{FF2B5EF4-FFF2-40B4-BE49-F238E27FC236}">
                <a16:creationId xmlns:a16="http://schemas.microsoft.com/office/drawing/2014/main" id="{DD6B822E-3650-D2E0-5FE0-3081900E539B}"/>
              </a:ext>
            </a:extLst>
          </p:cNvPr>
          <p:cNvSpPr/>
          <p:nvPr/>
        </p:nvSpPr>
        <p:spPr>
          <a:xfrm rot="5400000">
            <a:off x="5464623" y="1700603"/>
            <a:ext cx="175125" cy="1108473"/>
          </a:xfrm>
          <a:prstGeom prst="rightBrace">
            <a:avLst>
              <a:gd name="adj1" fmla="val 42565"/>
              <a:gd name="adj2" fmla="val 51847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Ngoặc móc Phải 29">
            <a:extLst>
              <a:ext uri="{FF2B5EF4-FFF2-40B4-BE49-F238E27FC236}">
                <a16:creationId xmlns:a16="http://schemas.microsoft.com/office/drawing/2014/main" id="{393A5DC2-5C89-8A29-A3A0-0039029FDF28}"/>
              </a:ext>
            </a:extLst>
          </p:cNvPr>
          <p:cNvSpPr/>
          <p:nvPr/>
        </p:nvSpPr>
        <p:spPr>
          <a:xfrm rot="5400000">
            <a:off x="7623979" y="1710163"/>
            <a:ext cx="175125" cy="1108473"/>
          </a:xfrm>
          <a:prstGeom prst="rightBrace">
            <a:avLst>
              <a:gd name="adj1" fmla="val 42565"/>
              <a:gd name="adj2" fmla="val 51847"/>
            </a:avLst>
          </a:prstGeom>
          <a:noFill/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563C2F9-4171-8535-3E00-46ACE3E9270C}"/>
              </a:ext>
            </a:extLst>
          </p:cNvPr>
          <p:cNvSpPr txBox="1"/>
          <p:nvPr/>
        </p:nvSpPr>
        <p:spPr>
          <a:xfrm>
            <a:off x="3367966" y="2816390"/>
            <a:ext cx="294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=       34</a:t>
            </a:r>
            <a:endParaRPr lang="en-US" sz="4000" dirty="0"/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0C0D3BEC-7237-F329-7723-29A07AFAC7BD}"/>
              </a:ext>
            </a:extLst>
          </p:cNvPr>
          <p:cNvSpPr txBox="1"/>
          <p:nvPr/>
        </p:nvSpPr>
        <p:spPr>
          <a:xfrm>
            <a:off x="6376319" y="2180235"/>
            <a:ext cx="294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=      48   : 3</a:t>
            </a:r>
            <a:endParaRPr lang="en-US" sz="4000" dirty="0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DBECC7B-2B6A-D040-9F3C-F62742A47DB8}"/>
              </a:ext>
            </a:extLst>
          </p:cNvPr>
          <p:cNvSpPr txBox="1"/>
          <p:nvPr/>
        </p:nvSpPr>
        <p:spPr>
          <a:xfrm>
            <a:off x="6375068" y="2708782"/>
            <a:ext cx="294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n-lt"/>
              </a:rPr>
              <a:t>=       16</a:t>
            </a:r>
            <a:endParaRPr lang="en-US" sz="4000" dirty="0"/>
          </a:p>
        </p:txBody>
      </p:sp>
      <p:pic>
        <p:nvPicPr>
          <p:cNvPr id="3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7984675-54A4-2A72-209F-8C3471F0A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2594" y="1785621"/>
            <a:ext cx="731045" cy="731045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8F873872-BA2E-67BD-3890-69C66EB00546}"/>
              </a:ext>
            </a:extLst>
          </p:cNvPr>
          <p:cNvGrpSpPr/>
          <p:nvPr/>
        </p:nvGrpSpPr>
        <p:grpSpPr>
          <a:xfrm>
            <a:off x="430060" y="360097"/>
            <a:ext cx="2500498" cy="830997"/>
            <a:chOff x="1244600" y="642679"/>
            <a:chExt cx="2500498" cy="83099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35081BB6-5DA2-637B-CAE1-DA39E07367BF}"/>
                </a:ext>
              </a:extLst>
            </p:cNvPr>
            <p:cNvGrpSpPr/>
            <p:nvPr/>
          </p:nvGrpSpPr>
          <p:grpSpPr>
            <a:xfrm>
              <a:off x="1244600" y="642679"/>
              <a:ext cx="803144" cy="783878"/>
              <a:chOff x="1244600" y="642679"/>
              <a:chExt cx="803144" cy="783878"/>
            </a:xfrm>
          </p:grpSpPr>
          <p:sp>
            <p:nvSpPr>
              <p:cNvPr id="39" name="Hình Bầu dục 38">
                <a:extLst>
                  <a:ext uri="{FF2B5EF4-FFF2-40B4-BE49-F238E27FC236}">
                    <a16:creationId xmlns:a16="http://schemas.microsoft.com/office/drawing/2014/main" id="{625CE7E0-6AB6-50B0-BE6C-3E8D69D46B1B}"/>
                  </a:ext>
                </a:extLst>
              </p:cNvPr>
              <p:cNvSpPr/>
              <p:nvPr/>
            </p:nvSpPr>
            <p:spPr>
              <a:xfrm>
                <a:off x="1244600" y="652354"/>
                <a:ext cx="803144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9D4E76D2-05E0-50C1-7C14-F75385D7294C}"/>
                  </a:ext>
                </a:extLst>
              </p:cNvPr>
              <p:cNvSpPr txBox="1"/>
              <p:nvPr/>
            </p:nvSpPr>
            <p:spPr>
              <a:xfrm>
                <a:off x="1416284" y="642679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2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F5321B80-A7FC-945B-CB14-948C1066E468}"/>
                </a:ext>
              </a:extLst>
            </p:cNvPr>
            <p:cNvSpPr txBox="1"/>
            <p:nvPr/>
          </p:nvSpPr>
          <p:spPr>
            <a:xfrm>
              <a:off x="1878623" y="642679"/>
              <a:ext cx="1866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+mn-lt"/>
                </a:rPr>
                <a:t>Tính</a:t>
              </a:r>
              <a:endParaRPr lang="en-US" sz="48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581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64198E-7 L 0.43142 -0.00432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5" grpId="0"/>
      <p:bldP spid="6" grpId="0" animBg="1"/>
      <p:bldP spid="27" grpId="0"/>
      <p:bldP spid="28" grpId="0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F69B455F-EB51-4D75-BA7E-AFFF4E48A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8E94F-3FFF-4000-B8CD-19510BC92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06" y="2707853"/>
            <a:ext cx="257360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2FCE94-9EDB-4D00-A897-64FA3576C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583" y="2571750"/>
            <a:ext cx="2529839" cy="2371724"/>
          </a:xfrm>
          <a:prstGeom prst="rect">
            <a:avLst/>
          </a:prstGeom>
        </p:spPr>
      </p:pic>
      <p:pic>
        <p:nvPicPr>
          <p:cNvPr id="1034" name="Picture 10" descr="gà - phim hoạt hình hen png tải về - Miễn phí trong suốt Gia Cầm png Tải về.">
            <a:extLst>
              <a:ext uri="{FF2B5EF4-FFF2-40B4-BE49-F238E27FC236}">
                <a16:creationId xmlns:a16="http://schemas.microsoft.com/office/drawing/2014/main" id="{394AC1B1-971A-403A-AE6E-1609D2B9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25" b="98875" l="10000" r="90000">
                        <a14:foregroundMark x1="25333" y1="21375" x2="34778" y2="17500"/>
                        <a14:foregroundMark x1="31222" y1="5500" x2="39667" y2="8500"/>
                        <a14:foregroundMark x1="39667" y1="8500" x2="41667" y2="11125"/>
                        <a14:foregroundMark x1="37333" y1="4625" x2="40111" y2="7125"/>
                        <a14:foregroundMark x1="53665" y1="89877" x2="51222" y2="92625"/>
                        <a14:foregroundMark x1="55778" y1="87500" x2="54169" y2="89310"/>
                        <a14:foregroundMark x1="54778" y1="93750" x2="59444" y2="97500"/>
                        <a14:foregroundMark x1="36000" y1="98875" x2="35222" y2="96625"/>
                        <a14:backgroundMark x1="54111" y1="90625" x2="53333" y2="88875"/>
                        <a14:backgroundMark x1="53333" y1="88875" x2="53222" y2="8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987300"/>
            <a:ext cx="1589405" cy="14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0BEE84B-278A-4F9D-B233-4F747C5F924D}"/>
              </a:ext>
            </a:extLst>
          </p:cNvPr>
          <p:cNvGrpSpPr/>
          <p:nvPr/>
        </p:nvGrpSpPr>
        <p:grpSpPr>
          <a:xfrm>
            <a:off x="2560320" y="358774"/>
            <a:ext cx="3943350" cy="1252855"/>
            <a:chOff x="2560320" y="358774"/>
            <a:chExt cx="3943350" cy="1252855"/>
          </a:xfrm>
        </p:grpSpPr>
        <p:sp>
          <p:nvSpPr>
            <p:cNvPr id="25" name="Rectangle: Rounded Corners 3">
              <a:extLst>
                <a:ext uri="{FF2B5EF4-FFF2-40B4-BE49-F238E27FC236}">
                  <a16:creationId xmlns:a16="http://schemas.microsoft.com/office/drawing/2014/main" id="{B50C2ED7-DF69-433A-B39A-E65276C285AF}"/>
                </a:ext>
              </a:extLst>
            </p:cNvPr>
            <p:cNvSpPr/>
            <p:nvPr/>
          </p:nvSpPr>
          <p:spPr>
            <a:xfrm>
              <a:off x="2560320" y="358774"/>
              <a:ext cx="3943350" cy="1252855"/>
            </a:xfrm>
            <a:custGeom>
              <a:avLst/>
              <a:gdLst>
                <a:gd name="connsiteX0" fmla="*/ 0 w 3943350"/>
                <a:gd name="connsiteY0" fmla="*/ 130034 h 1252855"/>
                <a:gd name="connsiteX1" fmla="*/ 130034 w 3943350"/>
                <a:gd name="connsiteY1" fmla="*/ 0 h 1252855"/>
                <a:gd name="connsiteX2" fmla="*/ 3813316 w 3943350"/>
                <a:gd name="connsiteY2" fmla="*/ 0 h 1252855"/>
                <a:gd name="connsiteX3" fmla="*/ 3943350 w 3943350"/>
                <a:gd name="connsiteY3" fmla="*/ 130034 h 1252855"/>
                <a:gd name="connsiteX4" fmla="*/ 3943350 w 3943350"/>
                <a:gd name="connsiteY4" fmla="*/ 1122821 h 1252855"/>
                <a:gd name="connsiteX5" fmla="*/ 3813316 w 3943350"/>
                <a:gd name="connsiteY5" fmla="*/ 1252855 h 1252855"/>
                <a:gd name="connsiteX6" fmla="*/ 130034 w 3943350"/>
                <a:gd name="connsiteY6" fmla="*/ 1252855 h 1252855"/>
                <a:gd name="connsiteX7" fmla="*/ 0 w 3943350"/>
                <a:gd name="connsiteY7" fmla="*/ 1122821 h 1252855"/>
                <a:gd name="connsiteX8" fmla="*/ 0 w 3943350"/>
                <a:gd name="connsiteY8" fmla="*/ 130034 h 12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3350" h="1252855" fill="none" extrusionOk="0">
                  <a:moveTo>
                    <a:pt x="0" y="130034"/>
                  </a:moveTo>
                  <a:cubicBezTo>
                    <a:pt x="10675" y="66128"/>
                    <a:pt x="54984" y="-945"/>
                    <a:pt x="130034" y="0"/>
                  </a:cubicBezTo>
                  <a:cubicBezTo>
                    <a:pt x="1172689" y="109595"/>
                    <a:pt x="2970088" y="16756"/>
                    <a:pt x="3813316" y="0"/>
                  </a:cubicBezTo>
                  <a:cubicBezTo>
                    <a:pt x="3880684" y="-3679"/>
                    <a:pt x="3945341" y="65621"/>
                    <a:pt x="3943350" y="130034"/>
                  </a:cubicBezTo>
                  <a:cubicBezTo>
                    <a:pt x="4003200" y="305048"/>
                    <a:pt x="4006623" y="904223"/>
                    <a:pt x="3943350" y="1122821"/>
                  </a:cubicBezTo>
                  <a:cubicBezTo>
                    <a:pt x="3936818" y="1196874"/>
                    <a:pt x="3897949" y="1251569"/>
                    <a:pt x="3813316" y="1252855"/>
                  </a:cubicBezTo>
                  <a:cubicBezTo>
                    <a:pt x="2277102" y="1116654"/>
                    <a:pt x="1145725" y="1178079"/>
                    <a:pt x="130034" y="1252855"/>
                  </a:cubicBezTo>
                  <a:cubicBezTo>
                    <a:pt x="50006" y="1241564"/>
                    <a:pt x="-6606" y="1191836"/>
                    <a:pt x="0" y="1122821"/>
                  </a:cubicBezTo>
                  <a:cubicBezTo>
                    <a:pt x="-37475" y="718793"/>
                    <a:pt x="40854" y="348165"/>
                    <a:pt x="0" y="130034"/>
                  </a:cubicBezTo>
                  <a:close/>
                </a:path>
                <a:path w="3943350" h="1252855" stroke="0" extrusionOk="0">
                  <a:moveTo>
                    <a:pt x="0" y="130034"/>
                  </a:moveTo>
                  <a:cubicBezTo>
                    <a:pt x="-2485" y="52640"/>
                    <a:pt x="60857" y="-3522"/>
                    <a:pt x="130034" y="0"/>
                  </a:cubicBezTo>
                  <a:cubicBezTo>
                    <a:pt x="1319407" y="47539"/>
                    <a:pt x="2714585" y="42437"/>
                    <a:pt x="3813316" y="0"/>
                  </a:cubicBezTo>
                  <a:cubicBezTo>
                    <a:pt x="3893820" y="-4604"/>
                    <a:pt x="3948707" y="49618"/>
                    <a:pt x="3943350" y="130034"/>
                  </a:cubicBezTo>
                  <a:cubicBezTo>
                    <a:pt x="3973515" y="256792"/>
                    <a:pt x="3900838" y="757154"/>
                    <a:pt x="3943350" y="1122821"/>
                  </a:cubicBezTo>
                  <a:cubicBezTo>
                    <a:pt x="3945111" y="1199885"/>
                    <a:pt x="3883504" y="1251132"/>
                    <a:pt x="3813316" y="1252855"/>
                  </a:cubicBezTo>
                  <a:cubicBezTo>
                    <a:pt x="2716314" y="1226501"/>
                    <a:pt x="1449890" y="1133999"/>
                    <a:pt x="130034" y="1252855"/>
                  </a:cubicBezTo>
                  <a:cubicBezTo>
                    <a:pt x="51127" y="1245847"/>
                    <a:pt x="572" y="1195330"/>
                    <a:pt x="0" y="1122821"/>
                  </a:cubicBezTo>
                  <a:cubicBezTo>
                    <a:pt x="-48195" y="660664"/>
                    <a:pt x="52516" y="454331"/>
                    <a:pt x="0" y="13003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3255299097">
                    <a:prstGeom prst="roundRect">
                      <a:avLst>
                        <a:gd name="adj" fmla="val 103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D7F77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DFVN Catchland" pitchFamily="50" charset="0"/>
                  <a:cs typeface="AvantGarde" panose="00000400000000000000" pitchFamily="2" charset="0"/>
                  <a:sym typeface="Arial"/>
                </a:rPr>
                <a:t>Ch    gà ăn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7F77">
                    <a:lumMod val="50000"/>
                  </a:srgbClr>
                </a:solidFill>
                <a:effectLst/>
                <a:uLnTx/>
                <a:uFillTx/>
                <a:latin typeface="+mj-lt"/>
                <a:ea typeface="DFVN Catchland" pitchFamily="50" charset="0"/>
                <a:cs typeface="AvantGarde" panose="00000400000000000000" pitchFamily="2" charset="0"/>
                <a:sym typeface="Arial"/>
              </a:endParaRPr>
            </a:p>
          </p:txBody>
        </p:sp>
        <p:pic>
          <p:nvPicPr>
            <p:cNvPr id="1036" name="Picture 12" descr="Premium Vector | Cute happy chicken egg. cartoon character. chicken egg,  easter concept">
              <a:extLst>
                <a:ext uri="{FF2B5EF4-FFF2-40B4-BE49-F238E27FC236}">
                  <a16:creationId xmlns:a16="http://schemas.microsoft.com/office/drawing/2014/main" id="{6AB12F61-D5CE-4757-AA81-945375061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690" b="80032" l="25240" r="75240">
                          <a14:foregroundMark x1="25559" y1="44888" x2="26198" y2="54952"/>
                          <a14:foregroundMark x1="43930" y1="78594" x2="55272" y2="78275"/>
                          <a14:foregroundMark x1="47604" y1="80032" x2="51757" y2="80032"/>
                          <a14:foregroundMark x1="75399" y1="58626" x2="74441" y2="49521"/>
                          <a14:foregroundMark x1="55272" y1="20607" x2="47764" y2="18690"/>
                          <a14:foregroundMark x1="42492" y1="56709" x2="57188" y2="57827"/>
                          <a14:foregroundMark x1="56869" y1="53994" x2="63099" y2="5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6111" r="19561" b="16111"/>
            <a:stretch/>
          </p:blipFill>
          <p:spPr bwMode="auto">
            <a:xfrm rot="934489">
              <a:off x="3680111" y="678909"/>
              <a:ext cx="532198" cy="61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6F47E5D2-AA14-49AE-9ACC-C40E74030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76" y="2847710"/>
            <a:ext cx="2573601" cy="241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067E2CC6-3C3A-4C82-AB1E-0EDA0B48F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1200491" y="3317331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72A707A-18FE-A8A7-6E77-F16A595C6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8061" y="934937"/>
            <a:ext cx="609600" cy="609600"/>
          </a:xfrm>
          <a:prstGeom prst="rect">
            <a:avLst/>
          </a:prstGeom>
        </p:spPr>
      </p:pic>
      <p:pic>
        <p:nvPicPr>
          <p:cNvPr id="3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072CC4E3-3C75-9591-9999-1F9E59AB8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3419850" y="4375643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20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44438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196853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6CE7D286-FF59-4640-5BC0-BA335FEFD5CE}"/>
              </a:ext>
            </a:extLst>
          </p:cNvPr>
          <p:cNvGrpSpPr/>
          <p:nvPr/>
        </p:nvGrpSpPr>
        <p:grpSpPr>
          <a:xfrm>
            <a:off x="517793" y="408550"/>
            <a:ext cx="1806766" cy="774203"/>
            <a:chOff x="1321282" y="652354"/>
            <a:chExt cx="1663892" cy="774203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16059F0E-5A52-CC05-4284-68590D21CF53}"/>
                </a:ext>
              </a:extLst>
            </p:cNvPr>
            <p:cNvGrpSpPr/>
            <p:nvPr/>
          </p:nvGrpSpPr>
          <p:grpSpPr>
            <a:xfrm>
              <a:off x="1321282" y="652354"/>
              <a:ext cx="726462" cy="774203"/>
              <a:chOff x="1321282" y="652354"/>
              <a:chExt cx="726462" cy="774203"/>
            </a:xfrm>
          </p:grpSpPr>
          <p:sp>
            <p:nvSpPr>
              <p:cNvPr id="38" name="Hình Bầu dục 37">
                <a:extLst>
                  <a:ext uri="{FF2B5EF4-FFF2-40B4-BE49-F238E27FC236}">
                    <a16:creationId xmlns:a16="http://schemas.microsoft.com/office/drawing/2014/main" id="{11E161D8-42D9-70D3-F79A-EC72819D4E18}"/>
                  </a:ext>
                </a:extLst>
              </p:cNvPr>
              <p:cNvSpPr/>
              <p:nvPr/>
            </p:nvSpPr>
            <p:spPr>
              <a:xfrm>
                <a:off x="1321282" y="652354"/>
                <a:ext cx="726462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0484272C-D8EE-2E37-07AC-7A28252BEC47}"/>
                  </a:ext>
                </a:extLst>
              </p:cNvPr>
              <p:cNvSpPr txBox="1"/>
              <p:nvPr/>
            </p:nvSpPr>
            <p:spPr>
              <a:xfrm>
                <a:off x="1469471" y="6523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3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8A40BA65-41EE-861F-3B5C-615A99BBCE16}"/>
                </a:ext>
              </a:extLst>
            </p:cNvPr>
            <p:cNvSpPr txBox="1"/>
            <p:nvPr/>
          </p:nvSpPr>
          <p:spPr>
            <a:xfrm>
              <a:off x="2036666" y="718671"/>
              <a:ext cx="948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Số</a:t>
              </a:r>
              <a:r>
                <a:rPr lang="vi-VN" sz="4000" b="1" dirty="0">
                  <a:latin typeface="+mn-lt"/>
                </a:rPr>
                <a:t>?</a:t>
              </a:r>
              <a:endParaRPr lang="en-US" sz="4000" b="1" dirty="0">
                <a:latin typeface="+mn-lt"/>
              </a:endParaRP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9241218F-EF97-8616-D210-6F292C0F2FF4}"/>
              </a:ext>
            </a:extLst>
          </p:cNvPr>
          <p:cNvGrpSpPr/>
          <p:nvPr/>
        </p:nvGrpSpPr>
        <p:grpSpPr>
          <a:xfrm>
            <a:off x="1306634" y="3399696"/>
            <a:ext cx="4030839" cy="1754326"/>
            <a:chOff x="1301122" y="523059"/>
            <a:chExt cx="3231618" cy="1860843"/>
          </a:xfrm>
        </p:grpSpPr>
        <p:sp>
          <p:nvSpPr>
            <p:cNvPr id="66" name="Bong bóng Lời nói: Hình bầu dục 65">
              <a:extLst>
                <a:ext uri="{FF2B5EF4-FFF2-40B4-BE49-F238E27FC236}">
                  <a16:creationId xmlns:a16="http://schemas.microsoft.com/office/drawing/2014/main" id="{04102165-DEE0-6780-16CF-B52E63CD7553}"/>
                </a:ext>
              </a:extLst>
            </p:cNvPr>
            <p:cNvSpPr/>
            <p:nvPr/>
          </p:nvSpPr>
          <p:spPr>
            <a:xfrm>
              <a:off x="1357202" y="528319"/>
              <a:ext cx="3119459" cy="1803400"/>
            </a:xfrm>
            <a:prstGeom prst="wedgeEllipseCallout">
              <a:avLst>
                <a:gd name="adj1" fmla="val -50302"/>
                <a:gd name="adj2" fmla="val 43719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A64C04EC-B715-7C91-04CA-BB257EAED10D}"/>
                </a:ext>
              </a:extLst>
            </p:cNvPr>
            <p:cNvSpPr txBox="1"/>
            <p:nvPr/>
          </p:nvSpPr>
          <p:spPr>
            <a:xfrm>
              <a:off x="1301122" y="523059"/>
              <a:ext cx="3231618" cy="1860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 err="1">
                  <a:solidFill>
                    <a:srgbClr val="975439"/>
                  </a:solidFill>
                  <a:latin typeface="+mn-lt"/>
                </a:rPr>
                <a:t>Hừm</a:t>
              </a:r>
              <a:r>
                <a:rPr lang="vi-VN" sz="3600" b="1" dirty="0">
                  <a:solidFill>
                    <a:srgbClr val="975439"/>
                  </a:solidFill>
                  <a:latin typeface="+mn-lt"/>
                </a:rPr>
                <a:t> … </a:t>
              </a:r>
            </a:p>
            <a:p>
              <a:pPr algn="ctr"/>
              <a:r>
                <a:rPr lang="vi-VN" sz="3600" b="1" dirty="0" err="1">
                  <a:solidFill>
                    <a:srgbClr val="975439"/>
                  </a:solidFill>
                  <a:latin typeface="+mn-lt"/>
                </a:rPr>
                <a:t>Bài</a:t>
              </a:r>
              <a:r>
                <a:rPr lang="vi-VN" sz="3600" b="1" dirty="0">
                  <a:solidFill>
                    <a:srgbClr val="975439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rgbClr val="975439"/>
                  </a:solidFill>
                  <a:latin typeface="+mn-lt"/>
                </a:rPr>
                <a:t>này</a:t>
              </a:r>
              <a:r>
                <a:rPr lang="vi-VN" sz="3600" b="1" dirty="0">
                  <a:solidFill>
                    <a:srgbClr val="975439"/>
                  </a:solidFill>
                  <a:latin typeface="+mn-lt"/>
                </a:rPr>
                <a:t> </a:t>
              </a:r>
              <a:r>
                <a:rPr lang="vi-VN" sz="3600" b="1" dirty="0" err="1">
                  <a:solidFill>
                    <a:srgbClr val="975439"/>
                  </a:solidFill>
                  <a:latin typeface="+mn-lt"/>
                </a:rPr>
                <a:t>làm</a:t>
              </a:r>
              <a:r>
                <a:rPr lang="vi-VN" sz="3600" b="1" dirty="0">
                  <a:solidFill>
                    <a:srgbClr val="975439"/>
                  </a:solidFill>
                  <a:latin typeface="+mn-lt"/>
                </a:rPr>
                <a:t> </a:t>
              </a:r>
            </a:p>
            <a:p>
              <a:pPr algn="ctr"/>
              <a:r>
                <a:rPr lang="vi-VN" sz="3600" b="1" dirty="0">
                  <a:solidFill>
                    <a:srgbClr val="975439"/>
                  </a:solidFill>
                  <a:latin typeface="+mn-lt"/>
                </a:rPr>
                <a:t>sao </a:t>
              </a:r>
              <a:r>
                <a:rPr lang="vi-VN" sz="3600" b="1" dirty="0" err="1">
                  <a:solidFill>
                    <a:srgbClr val="975439"/>
                  </a:solidFill>
                  <a:latin typeface="+mn-lt"/>
                </a:rPr>
                <a:t>nhỉ</a:t>
              </a:r>
              <a:r>
                <a:rPr lang="vi-VN" sz="3600" b="1" dirty="0">
                  <a:solidFill>
                    <a:srgbClr val="975439"/>
                  </a:solidFill>
                  <a:latin typeface="+mn-lt"/>
                </a:rPr>
                <a:t>?</a:t>
              </a:r>
              <a:endParaRPr lang="en-US" sz="3600" b="1" dirty="0">
                <a:solidFill>
                  <a:srgbClr val="975439"/>
                </a:solidFill>
                <a:latin typeface="+mn-lt"/>
              </a:endParaRPr>
            </a:p>
          </p:txBody>
        </p:sp>
      </p:grpSp>
      <p:pic>
        <p:nvPicPr>
          <p:cNvPr id="4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D20D7F4B-2A35-578C-B168-7200716C1B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50" y="3165333"/>
            <a:ext cx="2267634" cy="21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D4EAB5F-F899-A4CE-55BE-9C2906F3922B}"/>
              </a:ext>
            </a:extLst>
          </p:cNvPr>
          <p:cNvSpPr txBox="1"/>
          <p:nvPr/>
        </p:nvSpPr>
        <p:spPr>
          <a:xfrm>
            <a:off x="387250" y="1274958"/>
            <a:ext cx="836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n-lt"/>
              </a:rPr>
              <a:t>Mỗi</a:t>
            </a:r>
            <a:r>
              <a:rPr lang="en-US" sz="3200" dirty="0">
                <a:latin typeface="+mn-lt"/>
              </a:rPr>
              <a:t> tờ </a:t>
            </a:r>
            <a:r>
              <a:rPr lang="en-US" sz="3200" dirty="0" err="1">
                <a:latin typeface="+mn-lt"/>
              </a:rPr>
              <a:t>giấy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màu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dán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được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một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mặt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của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hộp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giấy</a:t>
            </a:r>
            <a:r>
              <a:rPr lang="en-US" sz="3200" dirty="0">
                <a:latin typeface="+mn-lt"/>
              </a:rPr>
              <a:t>.</a:t>
            </a:r>
          </a:p>
          <a:p>
            <a:pPr algn="just"/>
            <a:r>
              <a:rPr lang="en-US" sz="3200" dirty="0">
                <a:latin typeface="+mn-lt"/>
              </a:rPr>
              <a:t>Để </a:t>
            </a:r>
            <a:r>
              <a:rPr lang="en-US" sz="3200" dirty="0" err="1">
                <a:latin typeface="+mn-lt"/>
              </a:rPr>
              <a:t>dán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hết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các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mặt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của</a:t>
            </a:r>
            <a:r>
              <a:rPr lang="en-US" sz="3200" dirty="0">
                <a:latin typeface="+mn-lt"/>
              </a:rPr>
              <a:t> 10 </a:t>
            </a:r>
            <a:r>
              <a:rPr lang="en-US" sz="3200" dirty="0" err="1">
                <a:latin typeface="+mn-lt"/>
              </a:rPr>
              <a:t>hộp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giấy</a:t>
            </a:r>
            <a:r>
              <a:rPr lang="en-US" sz="3200" dirty="0">
                <a:latin typeface="+mn-lt"/>
              </a:rPr>
              <a:t>, </a:t>
            </a:r>
            <a:r>
              <a:rPr lang="en-US" sz="3200" dirty="0" err="1">
                <a:latin typeface="+mn-lt"/>
              </a:rPr>
              <a:t>cần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r>
              <a:rPr lang="en-US" sz="3200" dirty="0">
                <a:latin typeface="+mn-lt"/>
              </a:rPr>
              <a:t> tờ </a:t>
            </a:r>
            <a:r>
              <a:rPr lang="en-US" sz="3200" dirty="0" err="1">
                <a:latin typeface="+mn-lt"/>
              </a:rPr>
              <a:t>giấy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màu</a:t>
            </a:r>
            <a:r>
              <a:rPr lang="en-US" sz="3200" dirty="0">
                <a:latin typeface="+mn-lt"/>
              </a:rPr>
              <a:t>.</a:t>
            </a:r>
            <a:endParaRPr lang="vi-VN" sz="3200" dirty="0">
              <a:latin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B5EC13-8B8B-4297-6F3F-F9BF8FA56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1" t="4106" r="37831" b="21891"/>
          <a:stretch/>
        </p:blipFill>
        <p:spPr>
          <a:xfrm>
            <a:off x="5391157" y="2809752"/>
            <a:ext cx="1703737" cy="229164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C117AFC-6959-755C-E770-3D8374D58E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86" t="8425" r="5466" b="17572"/>
          <a:stretch/>
        </p:blipFill>
        <p:spPr>
          <a:xfrm>
            <a:off x="7027857" y="3399696"/>
            <a:ext cx="1418635" cy="1296328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445106E8-6DF9-DC82-0CAF-01F225332779}"/>
              </a:ext>
            </a:extLst>
          </p:cNvPr>
          <p:cNvGrpSpPr/>
          <p:nvPr/>
        </p:nvGrpSpPr>
        <p:grpSpPr>
          <a:xfrm>
            <a:off x="1357325" y="3393844"/>
            <a:ext cx="3890942" cy="1721792"/>
            <a:chOff x="1357202" y="528319"/>
            <a:chExt cx="3119459" cy="1826334"/>
          </a:xfrm>
        </p:grpSpPr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DB213E36-BABC-9885-957B-E3067726CFFA}"/>
                </a:ext>
              </a:extLst>
            </p:cNvPr>
            <p:cNvSpPr/>
            <p:nvPr/>
          </p:nvSpPr>
          <p:spPr>
            <a:xfrm>
              <a:off x="1357202" y="528319"/>
              <a:ext cx="3119459" cy="1803400"/>
            </a:xfrm>
            <a:prstGeom prst="wedgeEllipseCallout">
              <a:avLst>
                <a:gd name="adj1" fmla="val -50302"/>
                <a:gd name="adj2" fmla="val 43719"/>
              </a:avLst>
            </a:prstGeom>
            <a:solidFill>
              <a:srgbClr val="FF6057"/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D24B8D-4303-3CFA-02DF-83DE3226320F}"/>
                </a:ext>
              </a:extLst>
            </p:cNvPr>
            <p:cNvSpPr txBox="1"/>
            <p:nvPr/>
          </p:nvSpPr>
          <p:spPr>
            <a:xfrm>
              <a:off x="1472105" y="787625"/>
              <a:ext cx="2913858" cy="156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Các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bạn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cùng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nhau </a:t>
              </a:r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thực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hiện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nhóm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</a:t>
              </a:r>
              <a:r>
                <a:rPr lang="en-US" sz="3000" b="1" dirty="0" err="1">
                  <a:solidFill>
                    <a:srgbClr val="FFFFFF"/>
                  </a:solidFill>
                  <a:latin typeface="+mn-lt"/>
                </a:rPr>
                <a:t>bốn</a:t>
              </a:r>
              <a:r>
                <a:rPr lang="en-US" sz="3000" b="1" dirty="0">
                  <a:solidFill>
                    <a:srgbClr val="FFFFFF"/>
                  </a:solidFill>
                  <a:latin typeface="+mn-lt"/>
                </a:rPr>
                <a:t> nhé!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44438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196853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6CE7D286-FF59-4640-5BC0-BA335FEFD5CE}"/>
              </a:ext>
            </a:extLst>
          </p:cNvPr>
          <p:cNvGrpSpPr/>
          <p:nvPr/>
        </p:nvGrpSpPr>
        <p:grpSpPr>
          <a:xfrm>
            <a:off x="517793" y="408550"/>
            <a:ext cx="1806766" cy="774203"/>
            <a:chOff x="1321282" y="652354"/>
            <a:chExt cx="1663892" cy="774203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16059F0E-5A52-CC05-4284-68590D21CF53}"/>
                </a:ext>
              </a:extLst>
            </p:cNvPr>
            <p:cNvGrpSpPr/>
            <p:nvPr/>
          </p:nvGrpSpPr>
          <p:grpSpPr>
            <a:xfrm>
              <a:off x="1321282" y="652354"/>
              <a:ext cx="726462" cy="774203"/>
              <a:chOff x="1321282" y="652354"/>
              <a:chExt cx="726462" cy="774203"/>
            </a:xfrm>
          </p:grpSpPr>
          <p:sp>
            <p:nvSpPr>
              <p:cNvPr id="38" name="Hình Bầu dục 37">
                <a:extLst>
                  <a:ext uri="{FF2B5EF4-FFF2-40B4-BE49-F238E27FC236}">
                    <a16:creationId xmlns:a16="http://schemas.microsoft.com/office/drawing/2014/main" id="{11E161D8-42D9-70D3-F79A-EC72819D4E18}"/>
                  </a:ext>
                </a:extLst>
              </p:cNvPr>
              <p:cNvSpPr/>
              <p:nvPr/>
            </p:nvSpPr>
            <p:spPr>
              <a:xfrm>
                <a:off x="1321282" y="652354"/>
                <a:ext cx="726462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0484272C-D8EE-2E37-07AC-7A28252BEC47}"/>
                  </a:ext>
                </a:extLst>
              </p:cNvPr>
              <p:cNvSpPr txBox="1"/>
              <p:nvPr/>
            </p:nvSpPr>
            <p:spPr>
              <a:xfrm>
                <a:off x="1469471" y="6523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3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8A40BA65-41EE-861F-3B5C-615A99BBCE16}"/>
                </a:ext>
              </a:extLst>
            </p:cNvPr>
            <p:cNvSpPr txBox="1"/>
            <p:nvPr/>
          </p:nvSpPr>
          <p:spPr>
            <a:xfrm>
              <a:off x="2036666" y="718671"/>
              <a:ext cx="948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Số</a:t>
              </a:r>
              <a:r>
                <a:rPr lang="vi-VN" sz="4000" b="1" dirty="0">
                  <a:latin typeface="+mn-lt"/>
                </a:rPr>
                <a:t>?</a:t>
              </a:r>
              <a:endParaRPr lang="en-US" sz="4000" b="1" dirty="0">
                <a:latin typeface="+mn-lt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D4EAB5F-F899-A4CE-55BE-9C2906F3922B}"/>
              </a:ext>
            </a:extLst>
          </p:cNvPr>
          <p:cNvSpPr txBox="1"/>
          <p:nvPr/>
        </p:nvSpPr>
        <p:spPr>
          <a:xfrm>
            <a:off x="1413346" y="1097473"/>
            <a:ext cx="618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+mn-lt"/>
              </a:rPr>
              <a:t>Bài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toán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yêu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cầu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điều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gì?</a:t>
            </a:r>
            <a:endParaRPr lang="vi-VN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756D2F04-178F-2EB9-7902-93E35011C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50" y="3165333"/>
            <a:ext cx="2267634" cy="21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279357-DF17-B314-73E2-4028FD9C3DB2}"/>
              </a:ext>
            </a:extLst>
          </p:cNvPr>
          <p:cNvSpPr txBox="1"/>
          <p:nvPr/>
        </p:nvSpPr>
        <p:spPr>
          <a:xfrm>
            <a:off x="862816" y="1688977"/>
            <a:ext cx="7564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n-lt"/>
              </a:rPr>
              <a:t>- </a:t>
            </a:r>
            <a:r>
              <a:rPr lang="en-US" sz="3600" dirty="0" err="1">
                <a:latin typeface="+mn-lt"/>
              </a:rPr>
              <a:t>Bài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toán</a:t>
            </a:r>
            <a:r>
              <a:rPr lang="en-US" sz="3600" dirty="0">
                <a:latin typeface="+mn-lt"/>
              </a:rPr>
              <a:t> yêu </a:t>
            </a:r>
            <a:r>
              <a:rPr lang="en-US" sz="3600" dirty="0" err="1">
                <a:latin typeface="+mn-lt"/>
              </a:rPr>
              <a:t>cầu</a:t>
            </a:r>
            <a:r>
              <a:rPr lang="en-US" sz="3600" dirty="0">
                <a:latin typeface="+mn-lt"/>
              </a:rPr>
              <a:t> ta </a:t>
            </a:r>
            <a:r>
              <a:rPr lang="en-US" sz="3600" dirty="0" err="1">
                <a:latin typeface="+mn-lt"/>
              </a:rPr>
              <a:t>tìm</a:t>
            </a:r>
            <a:r>
              <a:rPr lang="en-US" sz="3600" dirty="0">
                <a:latin typeface="+mn-lt"/>
              </a:rPr>
              <a:t> số tờ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dán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hết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các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mặt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của</a:t>
            </a:r>
            <a:r>
              <a:rPr lang="en-US" sz="3600" dirty="0">
                <a:latin typeface="+mn-lt"/>
              </a:rPr>
              <a:t> 10 </a:t>
            </a:r>
            <a:r>
              <a:rPr lang="en-US" sz="3600" dirty="0" err="1">
                <a:latin typeface="+mn-lt"/>
              </a:rPr>
              <a:t>hộp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07B5CFC6-B470-B7FA-35BB-1F252E009F46}"/>
              </a:ext>
            </a:extLst>
          </p:cNvPr>
          <p:cNvGrpSpPr/>
          <p:nvPr/>
        </p:nvGrpSpPr>
        <p:grpSpPr>
          <a:xfrm>
            <a:off x="1143963" y="2650866"/>
            <a:ext cx="7644968" cy="2469599"/>
            <a:chOff x="1143963" y="2650866"/>
            <a:chExt cx="7644968" cy="246959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90B5EC13-8B8B-4297-6F3F-F9BF8FA56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21" t="4106" r="37831" b="21891"/>
            <a:stretch/>
          </p:blipFill>
          <p:spPr>
            <a:xfrm>
              <a:off x="1143963" y="2828816"/>
              <a:ext cx="1703737" cy="2291649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675F7180-F9EE-2D2F-0197-3F4397EC6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21" t="4106" r="37831" b="21891"/>
            <a:stretch/>
          </p:blipFill>
          <p:spPr>
            <a:xfrm>
              <a:off x="2596002" y="2797928"/>
              <a:ext cx="1703737" cy="2291649"/>
            </a:xfrm>
            <a:prstGeom prst="rect">
              <a:avLst/>
            </a:prstGeom>
          </p:spPr>
        </p:pic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D8872D29-57AB-BE02-1CD6-6208F11B9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21" t="4106" r="37831" b="21891"/>
            <a:stretch/>
          </p:blipFill>
          <p:spPr>
            <a:xfrm>
              <a:off x="4071201" y="2708493"/>
              <a:ext cx="1703737" cy="2291649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C3E944C-4165-26B7-D888-63B2C88F5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21" t="4106" r="37831" b="21891"/>
            <a:stretch/>
          </p:blipFill>
          <p:spPr>
            <a:xfrm>
              <a:off x="5642722" y="2736584"/>
              <a:ext cx="1703737" cy="2291649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E5E3F6ED-3161-3A37-30D0-53C445A18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221" t="4106" r="37831" b="21891"/>
            <a:stretch/>
          </p:blipFill>
          <p:spPr>
            <a:xfrm>
              <a:off x="7085194" y="2650866"/>
              <a:ext cx="1703737" cy="2291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2465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44438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196853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6CE7D286-FF59-4640-5BC0-BA335FEFD5CE}"/>
              </a:ext>
            </a:extLst>
          </p:cNvPr>
          <p:cNvGrpSpPr/>
          <p:nvPr/>
        </p:nvGrpSpPr>
        <p:grpSpPr>
          <a:xfrm>
            <a:off x="517793" y="408550"/>
            <a:ext cx="1806766" cy="774203"/>
            <a:chOff x="1321282" y="652354"/>
            <a:chExt cx="1663892" cy="774203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16059F0E-5A52-CC05-4284-68590D21CF53}"/>
                </a:ext>
              </a:extLst>
            </p:cNvPr>
            <p:cNvGrpSpPr/>
            <p:nvPr/>
          </p:nvGrpSpPr>
          <p:grpSpPr>
            <a:xfrm>
              <a:off x="1321282" y="652354"/>
              <a:ext cx="726462" cy="774203"/>
              <a:chOff x="1321282" y="652354"/>
              <a:chExt cx="726462" cy="774203"/>
            </a:xfrm>
          </p:grpSpPr>
          <p:sp>
            <p:nvSpPr>
              <p:cNvPr id="38" name="Hình Bầu dục 37">
                <a:extLst>
                  <a:ext uri="{FF2B5EF4-FFF2-40B4-BE49-F238E27FC236}">
                    <a16:creationId xmlns:a16="http://schemas.microsoft.com/office/drawing/2014/main" id="{11E161D8-42D9-70D3-F79A-EC72819D4E18}"/>
                  </a:ext>
                </a:extLst>
              </p:cNvPr>
              <p:cNvSpPr/>
              <p:nvPr/>
            </p:nvSpPr>
            <p:spPr>
              <a:xfrm>
                <a:off x="1321282" y="652354"/>
                <a:ext cx="726462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0484272C-D8EE-2E37-07AC-7A28252BEC47}"/>
                  </a:ext>
                </a:extLst>
              </p:cNvPr>
              <p:cNvSpPr txBox="1"/>
              <p:nvPr/>
            </p:nvSpPr>
            <p:spPr>
              <a:xfrm>
                <a:off x="1469471" y="6523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3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8A40BA65-41EE-861F-3B5C-615A99BBCE16}"/>
                </a:ext>
              </a:extLst>
            </p:cNvPr>
            <p:cNvSpPr txBox="1"/>
            <p:nvPr/>
          </p:nvSpPr>
          <p:spPr>
            <a:xfrm>
              <a:off x="2036666" y="718671"/>
              <a:ext cx="948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Số</a:t>
              </a:r>
              <a:r>
                <a:rPr lang="vi-VN" sz="4000" b="1" dirty="0">
                  <a:latin typeface="+mn-lt"/>
                </a:rPr>
                <a:t>?</a:t>
              </a:r>
              <a:endParaRPr lang="en-US" sz="4000" b="1" dirty="0">
                <a:latin typeface="+mn-lt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D4EAB5F-F899-A4CE-55BE-9C2906F3922B}"/>
              </a:ext>
            </a:extLst>
          </p:cNvPr>
          <p:cNvSpPr txBox="1"/>
          <p:nvPr/>
        </p:nvSpPr>
        <p:spPr>
          <a:xfrm>
            <a:off x="750067" y="1055135"/>
            <a:ext cx="823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Để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làm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được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điều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này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cần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phải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biết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số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giấy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cần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dùng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bao nhiêu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hộp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?</a:t>
            </a:r>
            <a:endParaRPr lang="vi-VN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756D2F04-178F-2EB9-7902-93E35011C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50" y="3165333"/>
            <a:ext cx="2267634" cy="21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279357-DF17-B314-73E2-4028FD9C3DB2}"/>
              </a:ext>
            </a:extLst>
          </p:cNvPr>
          <p:cNvSpPr txBox="1"/>
          <p:nvPr/>
        </p:nvSpPr>
        <p:spPr>
          <a:xfrm>
            <a:off x="1050425" y="2237888"/>
            <a:ext cx="7564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n-lt"/>
              </a:rPr>
              <a:t>- </a:t>
            </a:r>
            <a:r>
              <a:rPr lang="vi-VN" sz="3600" dirty="0">
                <a:latin typeface="+mn-lt"/>
              </a:rPr>
              <a:t>Để làm được điều này, ta cần phải biết số giấy cần dùng của 1 hộp.</a:t>
            </a:r>
            <a:endParaRPr lang="en-US" sz="3600" dirty="0">
              <a:latin typeface="+mn-lt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C581B7F-E3C9-4348-1076-17EDCFCAB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19" t="20514" r="35263" b="24678"/>
          <a:stretch/>
        </p:blipFill>
        <p:spPr>
          <a:xfrm>
            <a:off x="4701465" y="3189401"/>
            <a:ext cx="1624954" cy="185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44438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196853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29" y="217170"/>
            <a:ext cx="8834301" cy="4754881"/>
          </a:xfrm>
          <a:custGeom>
            <a:avLst/>
            <a:gdLst>
              <a:gd name="connsiteX0" fmla="*/ 0 w 8834301"/>
              <a:gd name="connsiteY0" fmla="*/ 493509 h 4754881"/>
              <a:gd name="connsiteX1" fmla="*/ 493509 w 8834301"/>
              <a:gd name="connsiteY1" fmla="*/ 0 h 4754881"/>
              <a:gd name="connsiteX2" fmla="*/ 8340792 w 8834301"/>
              <a:gd name="connsiteY2" fmla="*/ 0 h 4754881"/>
              <a:gd name="connsiteX3" fmla="*/ 8834301 w 8834301"/>
              <a:gd name="connsiteY3" fmla="*/ 493509 h 4754881"/>
              <a:gd name="connsiteX4" fmla="*/ 8834301 w 8834301"/>
              <a:gd name="connsiteY4" fmla="*/ 4261372 h 4754881"/>
              <a:gd name="connsiteX5" fmla="*/ 8340792 w 8834301"/>
              <a:gd name="connsiteY5" fmla="*/ 4754881 h 4754881"/>
              <a:gd name="connsiteX6" fmla="*/ 493509 w 8834301"/>
              <a:gd name="connsiteY6" fmla="*/ 4754881 h 4754881"/>
              <a:gd name="connsiteX7" fmla="*/ 0 w 8834301"/>
              <a:gd name="connsiteY7" fmla="*/ 4261372 h 4754881"/>
              <a:gd name="connsiteX8" fmla="*/ 0 w 8834301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4301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3229660" y="109595"/>
                  <a:pt x="5779022" y="16756"/>
                  <a:pt x="8340792" y="0"/>
                </a:cubicBezTo>
                <a:cubicBezTo>
                  <a:pt x="8604597" y="-7239"/>
                  <a:pt x="8848076" y="272173"/>
                  <a:pt x="8834301" y="493509"/>
                </a:cubicBezTo>
                <a:cubicBezTo>
                  <a:pt x="8777983" y="1448013"/>
                  <a:pt x="8867212" y="3132125"/>
                  <a:pt x="8834301" y="4261372"/>
                </a:cubicBezTo>
                <a:cubicBezTo>
                  <a:pt x="8825535" y="4536931"/>
                  <a:pt x="8658395" y="4750361"/>
                  <a:pt x="8340792" y="4754881"/>
                </a:cubicBezTo>
                <a:cubicBezTo>
                  <a:pt x="6536600" y="4618680"/>
                  <a:pt x="3742362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834301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3771553" y="47539"/>
                  <a:pt x="5532751" y="42437"/>
                  <a:pt x="8340792" y="0"/>
                </a:cubicBezTo>
                <a:cubicBezTo>
                  <a:pt x="8658417" y="-23879"/>
                  <a:pt x="8862271" y="176049"/>
                  <a:pt x="8834301" y="493509"/>
                </a:cubicBezTo>
                <a:cubicBezTo>
                  <a:pt x="8751934" y="1069039"/>
                  <a:pt x="8852314" y="3158817"/>
                  <a:pt x="8834301" y="4261372"/>
                </a:cubicBezTo>
                <a:cubicBezTo>
                  <a:pt x="8840649" y="4552850"/>
                  <a:pt x="8576942" y="4716357"/>
                  <a:pt x="8340792" y="4754881"/>
                </a:cubicBezTo>
                <a:cubicBezTo>
                  <a:pt x="5283708" y="4728527"/>
                  <a:pt x="2598347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6CE7D286-FF59-4640-5BC0-BA335FEFD5CE}"/>
              </a:ext>
            </a:extLst>
          </p:cNvPr>
          <p:cNvGrpSpPr/>
          <p:nvPr/>
        </p:nvGrpSpPr>
        <p:grpSpPr>
          <a:xfrm>
            <a:off x="517793" y="408550"/>
            <a:ext cx="1806766" cy="774203"/>
            <a:chOff x="1321282" y="652354"/>
            <a:chExt cx="1663892" cy="774203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16059F0E-5A52-CC05-4284-68590D21CF53}"/>
                </a:ext>
              </a:extLst>
            </p:cNvPr>
            <p:cNvGrpSpPr/>
            <p:nvPr/>
          </p:nvGrpSpPr>
          <p:grpSpPr>
            <a:xfrm>
              <a:off x="1321282" y="652354"/>
              <a:ext cx="726462" cy="774203"/>
              <a:chOff x="1321282" y="652354"/>
              <a:chExt cx="726462" cy="774203"/>
            </a:xfrm>
          </p:grpSpPr>
          <p:sp>
            <p:nvSpPr>
              <p:cNvPr id="38" name="Hình Bầu dục 37">
                <a:extLst>
                  <a:ext uri="{FF2B5EF4-FFF2-40B4-BE49-F238E27FC236}">
                    <a16:creationId xmlns:a16="http://schemas.microsoft.com/office/drawing/2014/main" id="{11E161D8-42D9-70D3-F79A-EC72819D4E18}"/>
                  </a:ext>
                </a:extLst>
              </p:cNvPr>
              <p:cNvSpPr/>
              <p:nvPr/>
            </p:nvSpPr>
            <p:spPr>
              <a:xfrm>
                <a:off x="1321282" y="652354"/>
                <a:ext cx="726462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0484272C-D8EE-2E37-07AC-7A28252BEC47}"/>
                  </a:ext>
                </a:extLst>
              </p:cNvPr>
              <p:cNvSpPr txBox="1"/>
              <p:nvPr/>
            </p:nvSpPr>
            <p:spPr>
              <a:xfrm>
                <a:off x="1469471" y="6523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3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8A40BA65-41EE-861F-3B5C-615A99BBCE16}"/>
                </a:ext>
              </a:extLst>
            </p:cNvPr>
            <p:cNvSpPr txBox="1"/>
            <p:nvPr/>
          </p:nvSpPr>
          <p:spPr>
            <a:xfrm>
              <a:off x="2036666" y="718671"/>
              <a:ext cx="948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Số</a:t>
              </a:r>
              <a:r>
                <a:rPr lang="vi-VN" sz="4000" b="1" dirty="0">
                  <a:latin typeface="+mn-lt"/>
                </a:rPr>
                <a:t>?</a:t>
              </a:r>
              <a:endParaRPr lang="en-US" sz="4000" b="1" dirty="0">
                <a:latin typeface="+mn-lt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D4EAB5F-F899-A4CE-55BE-9C2906F3922B}"/>
              </a:ext>
            </a:extLst>
          </p:cNvPr>
          <p:cNvSpPr txBox="1"/>
          <p:nvPr/>
        </p:nvSpPr>
        <p:spPr>
          <a:xfrm>
            <a:off x="307770" y="1419609"/>
            <a:ext cx="823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+mn-lt"/>
              </a:rPr>
              <a:t>Hộp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giấy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này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là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hình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gì ?</a:t>
            </a:r>
            <a:endParaRPr lang="vi-VN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756D2F04-178F-2EB9-7902-93E35011C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50" y="3165333"/>
            <a:ext cx="2267634" cy="21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1279357-DF17-B314-73E2-4028FD9C3DB2}"/>
              </a:ext>
            </a:extLst>
          </p:cNvPr>
          <p:cNvSpPr txBox="1"/>
          <p:nvPr/>
        </p:nvSpPr>
        <p:spPr>
          <a:xfrm>
            <a:off x="5495109" y="1429729"/>
            <a:ext cx="4718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n-lt"/>
              </a:rPr>
              <a:t>- </a:t>
            </a:r>
            <a:r>
              <a:rPr lang="en-US" sz="3600" dirty="0" err="1">
                <a:latin typeface="+mn-lt"/>
              </a:rPr>
              <a:t>Khối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lập</a:t>
            </a:r>
            <a:r>
              <a:rPr lang="en-US" sz="3600" dirty="0">
                <a:latin typeface="+mn-lt"/>
              </a:rPr>
              <a:t> phương.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96E07AE-9015-FBD4-BD1E-DA40BB972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19" t="20514" r="35263" b="24678"/>
          <a:stretch/>
        </p:blipFill>
        <p:spPr>
          <a:xfrm>
            <a:off x="4701465" y="3189401"/>
            <a:ext cx="1624954" cy="185423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005A7E6-F607-CE8E-FD68-3B2707748EDA}"/>
              </a:ext>
            </a:extLst>
          </p:cNvPr>
          <p:cNvSpPr txBox="1"/>
          <p:nvPr/>
        </p:nvSpPr>
        <p:spPr>
          <a:xfrm>
            <a:off x="307769" y="2107213"/>
            <a:ext cx="823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00"/>
                </a:solidFill>
                <a:latin typeface="+mn-lt"/>
              </a:rPr>
              <a:t>Một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hộp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cần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bao nhiêu tờ </a:t>
            </a:r>
            <a:r>
              <a:rPr lang="en-US" sz="3600" dirty="0" err="1">
                <a:solidFill>
                  <a:srgbClr val="FF0000"/>
                </a:solidFill>
                <a:latin typeface="+mn-lt"/>
              </a:rPr>
              <a:t>giấy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 ?</a:t>
            </a:r>
            <a:endParaRPr lang="vi-VN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A11057E-5CD2-7512-8C5C-752277C8BE08}"/>
              </a:ext>
            </a:extLst>
          </p:cNvPr>
          <p:cNvSpPr txBox="1"/>
          <p:nvPr/>
        </p:nvSpPr>
        <p:spPr>
          <a:xfrm>
            <a:off x="1099451" y="2685235"/>
            <a:ext cx="7612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n-lt"/>
              </a:rPr>
              <a:t>- </a:t>
            </a:r>
            <a:r>
              <a:rPr lang="en-US" sz="3600" dirty="0" err="1">
                <a:latin typeface="+mn-lt"/>
              </a:rPr>
              <a:t>Một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hộp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cần</a:t>
            </a:r>
            <a:r>
              <a:rPr lang="en-US" sz="3600" dirty="0">
                <a:latin typeface="+mn-lt"/>
              </a:rPr>
              <a:t> 6 tờ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 vì </a:t>
            </a:r>
            <a:r>
              <a:rPr lang="en-US" sz="3600" dirty="0" err="1">
                <a:latin typeface="+mn-lt"/>
              </a:rPr>
              <a:t>khối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lập</a:t>
            </a:r>
            <a:r>
              <a:rPr lang="en-US" sz="3600" dirty="0">
                <a:latin typeface="+mn-lt"/>
              </a:rPr>
              <a:t> phương có 6 </a:t>
            </a:r>
            <a:r>
              <a:rPr lang="en-US" sz="3600" dirty="0" err="1">
                <a:latin typeface="+mn-lt"/>
              </a:rPr>
              <a:t>mặt</a:t>
            </a:r>
            <a:r>
              <a:rPr lang="en-US" sz="36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3811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514-BB7A-407D-9FA5-AE45827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19" y="1444385"/>
            <a:ext cx="3764400" cy="394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8FFC-32F5-4E77-9EAB-8DFBEFEB0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6719" y="1968535"/>
            <a:ext cx="4095900" cy="14334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367CAAB1-8D2E-4DD9-8DB2-844DA069A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240030" y="217170"/>
            <a:ext cx="8629650" cy="4754881"/>
          </a:xfrm>
          <a:custGeom>
            <a:avLst/>
            <a:gdLst>
              <a:gd name="connsiteX0" fmla="*/ 0 w 8629650"/>
              <a:gd name="connsiteY0" fmla="*/ 493509 h 4754881"/>
              <a:gd name="connsiteX1" fmla="*/ 493509 w 8629650"/>
              <a:gd name="connsiteY1" fmla="*/ 0 h 4754881"/>
              <a:gd name="connsiteX2" fmla="*/ 8136141 w 8629650"/>
              <a:gd name="connsiteY2" fmla="*/ 0 h 4754881"/>
              <a:gd name="connsiteX3" fmla="*/ 8629650 w 8629650"/>
              <a:gd name="connsiteY3" fmla="*/ 493509 h 4754881"/>
              <a:gd name="connsiteX4" fmla="*/ 8629650 w 8629650"/>
              <a:gd name="connsiteY4" fmla="*/ 4261372 h 4754881"/>
              <a:gd name="connsiteX5" fmla="*/ 8136141 w 8629650"/>
              <a:gd name="connsiteY5" fmla="*/ 4754881 h 4754881"/>
              <a:gd name="connsiteX6" fmla="*/ 493509 w 8629650"/>
              <a:gd name="connsiteY6" fmla="*/ 4754881 h 4754881"/>
              <a:gd name="connsiteX7" fmla="*/ 0 w 8629650"/>
              <a:gd name="connsiteY7" fmla="*/ 4261372 h 4754881"/>
              <a:gd name="connsiteX8" fmla="*/ 0 w 8629650"/>
              <a:gd name="connsiteY8" fmla="*/ 493509 h 47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9650" h="4754881" fill="none" extrusionOk="0">
                <a:moveTo>
                  <a:pt x="0" y="493509"/>
                </a:moveTo>
                <a:cubicBezTo>
                  <a:pt x="2702" y="222954"/>
                  <a:pt x="205232" y="-4595"/>
                  <a:pt x="493509" y="0"/>
                </a:cubicBezTo>
                <a:cubicBezTo>
                  <a:pt x="2675831" y="109595"/>
                  <a:pt x="4525311" y="16756"/>
                  <a:pt x="8136141" y="0"/>
                </a:cubicBezTo>
                <a:cubicBezTo>
                  <a:pt x="8399946" y="-7239"/>
                  <a:pt x="8643425" y="272173"/>
                  <a:pt x="8629650" y="493509"/>
                </a:cubicBezTo>
                <a:cubicBezTo>
                  <a:pt x="8573332" y="1448013"/>
                  <a:pt x="8662561" y="3132125"/>
                  <a:pt x="8629650" y="4261372"/>
                </a:cubicBezTo>
                <a:cubicBezTo>
                  <a:pt x="8620884" y="4536931"/>
                  <a:pt x="8453744" y="4750361"/>
                  <a:pt x="8136141" y="4754881"/>
                </a:cubicBezTo>
                <a:cubicBezTo>
                  <a:pt x="4856048" y="4618680"/>
                  <a:pt x="2553225" y="4680105"/>
                  <a:pt x="493509" y="4754881"/>
                </a:cubicBezTo>
                <a:cubicBezTo>
                  <a:pt x="199750" y="4725729"/>
                  <a:pt x="-30046" y="4521189"/>
                  <a:pt x="0" y="4261372"/>
                </a:cubicBezTo>
                <a:cubicBezTo>
                  <a:pt x="-157566" y="2443533"/>
                  <a:pt x="130870" y="1694022"/>
                  <a:pt x="0" y="493509"/>
                </a:cubicBezTo>
                <a:close/>
              </a:path>
              <a:path w="8629650" h="4754881" stroke="0" extrusionOk="0">
                <a:moveTo>
                  <a:pt x="0" y="493509"/>
                </a:moveTo>
                <a:cubicBezTo>
                  <a:pt x="-17939" y="180687"/>
                  <a:pt x="223961" y="-4016"/>
                  <a:pt x="493509" y="0"/>
                </a:cubicBezTo>
                <a:cubicBezTo>
                  <a:pt x="1636953" y="47539"/>
                  <a:pt x="7242794" y="42437"/>
                  <a:pt x="8136141" y="0"/>
                </a:cubicBezTo>
                <a:cubicBezTo>
                  <a:pt x="8453766" y="-23879"/>
                  <a:pt x="8657620" y="176049"/>
                  <a:pt x="8629650" y="493509"/>
                </a:cubicBezTo>
                <a:cubicBezTo>
                  <a:pt x="8547283" y="1069039"/>
                  <a:pt x="8647663" y="3158817"/>
                  <a:pt x="8629650" y="4261372"/>
                </a:cubicBezTo>
                <a:cubicBezTo>
                  <a:pt x="8635998" y="4552850"/>
                  <a:pt x="8372291" y="4716357"/>
                  <a:pt x="8136141" y="4754881"/>
                </a:cubicBezTo>
                <a:cubicBezTo>
                  <a:pt x="7227640" y="4728527"/>
                  <a:pt x="2247391" y="4636025"/>
                  <a:pt x="493509" y="4754881"/>
                </a:cubicBezTo>
                <a:cubicBezTo>
                  <a:pt x="207023" y="4741116"/>
                  <a:pt x="33565" y="4574619"/>
                  <a:pt x="0" y="4261372"/>
                </a:cubicBezTo>
                <a:cubicBezTo>
                  <a:pt x="88535" y="3639720"/>
                  <a:pt x="49637" y="1096038"/>
                  <a:pt x="0" y="493509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6CE7D286-FF59-4640-5BC0-BA335FEFD5CE}"/>
              </a:ext>
            </a:extLst>
          </p:cNvPr>
          <p:cNvGrpSpPr/>
          <p:nvPr/>
        </p:nvGrpSpPr>
        <p:grpSpPr>
          <a:xfrm>
            <a:off x="517793" y="408550"/>
            <a:ext cx="1806766" cy="774203"/>
            <a:chOff x="1321282" y="652354"/>
            <a:chExt cx="1663892" cy="774203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16059F0E-5A52-CC05-4284-68590D21CF53}"/>
                </a:ext>
              </a:extLst>
            </p:cNvPr>
            <p:cNvGrpSpPr/>
            <p:nvPr/>
          </p:nvGrpSpPr>
          <p:grpSpPr>
            <a:xfrm>
              <a:off x="1321282" y="652354"/>
              <a:ext cx="726462" cy="774203"/>
              <a:chOff x="1321282" y="652354"/>
              <a:chExt cx="726462" cy="774203"/>
            </a:xfrm>
          </p:grpSpPr>
          <p:sp>
            <p:nvSpPr>
              <p:cNvPr id="38" name="Hình Bầu dục 37">
                <a:extLst>
                  <a:ext uri="{FF2B5EF4-FFF2-40B4-BE49-F238E27FC236}">
                    <a16:creationId xmlns:a16="http://schemas.microsoft.com/office/drawing/2014/main" id="{11E161D8-42D9-70D3-F79A-EC72819D4E18}"/>
                  </a:ext>
                </a:extLst>
              </p:cNvPr>
              <p:cNvSpPr/>
              <p:nvPr/>
            </p:nvSpPr>
            <p:spPr>
              <a:xfrm>
                <a:off x="1321282" y="652354"/>
                <a:ext cx="726462" cy="7742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0484272C-D8EE-2E37-07AC-7A28252BEC47}"/>
                  </a:ext>
                </a:extLst>
              </p:cNvPr>
              <p:cNvSpPr txBox="1"/>
              <p:nvPr/>
            </p:nvSpPr>
            <p:spPr>
              <a:xfrm>
                <a:off x="1469471" y="652354"/>
                <a:ext cx="3423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tx2"/>
                    </a:solidFill>
                    <a:latin typeface="+mn-lt"/>
                  </a:rPr>
                  <a:t>3</a:t>
                </a:r>
                <a:endParaRPr lang="en-US" sz="4400" b="1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8A40BA65-41EE-861F-3B5C-615A99BBCE16}"/>
                </a:ext>
              </a:extLst>
            </p:cNvPr>
            <p:cNvSpPr txBox="1"/>
            <p:nvPr/>
          </p:nvSpPr>
          <p:spPr>
            <a:xfrm>
              <a:off x="2036666" y="718671"/>
              <a:ext cx="948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+mn-lt"/>
                </a:rPr>
                <a:t>Số</a:t>
              </a:r>
              <a:r>
                <a:rPr lang="vi-VN" sz="4000" b="1" dirty="0">
                  <a:latin typeface="+mn-lt"/>
                </a:rPr>
                <a:t>?</a:t>
              </a:r>
              <a:endParaRPr lang="en-US" sz="4000" b="1" dirty="0">
                <a:latin typeface="+mn-lt"/>
              </a:endParaRPr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C117AFC-6959-755C-E770-3D8374D58E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586" t="8425" r="5466" b="17572"/>
          <a:stretch/>
        </p:blipFill>
        <p:spPr>
          <a:xfrm>
            <a:off x="7577624" y="2571750"/>
            <a:ext cx="1245931" cy="143339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0B5EC13-8B8B-4297-6F3F-F9BF8FA565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221" t="4106" r="37831" b="21891"/>
          <a:stretch/>
        </p:blipFill>
        <p:spPr>
          <a:xfrm>
            <a:off x="6240333" y="2843577"/>
            <a:ext cx="1576507" cy="212051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B428D0-DBD1-3043-BB5C-A7E9BC4F65F2}"/>
              </a:ext>
            </a:extLst>
          </p:cNvPr>
          <p:cNvSpPr txBox="1"/>
          <p:nvPr/>
        </p:nvSpPr>
        <p:spPr>
          <a:xfrm>
            <a:off x="1624441" y="3381478"/>
            <a:ext cx="4095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- 1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hộp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cần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6 tờ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giấy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.</a:t>
            </a:r>
            <a:endParaRPr lang="vi-VN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AE84AAA-5B26-8E84-DB9D-2ED60C8320B6}"/>
              </a:ext>
            </a:extLst>
          </p:cNvPr>
          <p:cNvSpPr txBox="1"/>
          <p:nvPr/>
        </p:nvSpPr>
        <p:spPr>
          <a:xfrm>
            <a:off x="1636825" y="3880486"/>
            <a:ext cx="4677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- 10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hộp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cần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60 tờ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giấy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.</a:t>
            </a:r>
            <a:endParaRPr lang="vi-VN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76395A2-2FBA-1D39-22BF-049A655D17B6}"/>
              </a:ext>
            </a:extLst>
          </p:cNvPr>
          <p:cNvSpPr txBox="1"/>
          <p:nvPr/>
        </p:nvSpPr>
        <p:spPr>
          <a:xfrm>
            <a:off x="1623560" y="4323311"/>
            <a:ext cx="5703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(6 tờ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được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lấy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+mn-lt"/>
              </a:rPr>
              <a:t>lần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, 6 x 10 = 60)</a:t>
            </a:r>
            <a:endParaRPr lang="vi-VN" sz="280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648D53C-E20D-EA41-2E22-E51B61C93911}"/>
              </a:ext>
            </a:extLst>
          </p:cNvPr>
          <p:cNvSpPr txBox="1"/>
          <p:nvPr/>
        </p:nvSpPr>
        <p:spPr>
          <a:xfrm>
            <a:off x="678707" y="1115565"/>
            <a:ext cx="8153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+mn-lt"/>
              </a:rPr>
              <a:t>Mỗi</a:t>
            </a:r>
            <a:r>
              <a:rPr lang="en-US" sz="3600" dirty="0">
                <a:latin typeface="+mn-lt"/>
              </a:rPr>
              <a:t> tờ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màu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dán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được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một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mặt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của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hộp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.</a:t>
            </a:r>
          </a:p>
          <a:p>
            <a:r>
              <a:rPr lang="en-US" sz="3600" dirty="0">
                <a:latin typeface="+mn-lt"/>
              </a:rPr>
              <a:t>Để </a:t>
            </a:r>
            <a:r>
              <a:rPr lang="en-US" sz="3600" dirty="0" err="1">
                <a:latin typeface="+mn-lt"/>
              </a:rPr>
              <a:t>dán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hết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các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mặt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của</a:t>
            </a:r>
            <a:r>
              <a:rPr lang="en-US" sz="3600" dirty="0">
                <a:latin typeface="+mn-lt"/>
              </a:rPr>
              <a:t> 10 </a:t>
            </a:r>
            <a:r>
              <a:rPr lang="en-US" sz="3600" dirty="0" err="1">
                <a:latin typeface="+mn-lt"/>
              </a:rPr>
              <a:t>hộp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cần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.?.</a:t>
            </a:r>
            <a:r>
              <a:rPr lang="en-US" sz="3600" dirty="0">
                <a:latin typeface="+mn-lt"/>
              </a:rPr>
              <a:t> tờ </a:t>
            </a:r>
            <a:r>
              <a:rPr lang="en-US" sz="3600" dirty="0" err="1">
                <a:latin typeface="+mn-lt"/>
              </a:rPr>
              <a:t>giấy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màu</a:t>
            </a:r>
            <a:r>
              <a:rPr lang="en-US" sz="3600" dirty="0">
                <a:latin typeface="+mn-lt"/>
              </a:rPr>
              <a:t>.</a:t>
            </a:r>
            <a:endParaRPr lang="vi-VN" sz="3600" dirty="0">
              <a:latin typeface="+mn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1095234-262D-C708-D280-D8C93C3F37A1}"/>
              </a:ext>
            </a:extLst>
          </p:cNvPr>
          <p:cNvSpPr txBox="1"/>
          <p:nvPr/>
        </p:nvSpPr>
        <p:spPr>
          <a:xfrm>
            <a:off x="641047" y="2755604"/>
            <a:ext cx="685365" cy="64633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n-lt"/>
              </a:rPr>
              <a:t>60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756D2F04-178F-2EB9-7902-93E35011C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750" y="3165333"/>
            <a:ext cx="2267634" cy="212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>
            <a:extLst>
              <a:ext uri="{FF2B5EF4-FFF2-40B4-BE49-F238E27FC236}">
                <a16:creationId xmlns:a16="http://schemas.microsoft.com/office/drawing/2014/main" id="{DEA55421-1305-352A-C89E-33CC27955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16842">
            <a:off x="-325486" y="3206181"/>
            <a:ext cx="2274532" cy="2132373"/>
          </a:xfrm>
          <a:prstGeom prst="rect">
            <a:avLst/>
          </a:prstGeom>
        </p:spPr>
      </p:pic>
      <p:pic>
        <p:nvPicPr>
          <p:cNvPr id="2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77AC0E7-E074-4FC9-58F5-4BB1D3624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67519" y="-202433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0"/>
      <p:bldP spid="16" grpId="0"/>
      <p:bldP spid="18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ầu trời, màu đỏ&#10;&#10;Mô tả được tạo tự động">
            <a:extLst>
              <a:ext uri="{FF2B5EF4-FFF2-40B4-BE49-F238E27FC236}">
                <a16:creationId xmlns:a16="http://schemas.microsoft.com/office/drawing/2014/main" id="{8639756E-A076-B630-F4E4-6012339C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87407E9E-A3AE-0BC1-51A8-65A8EF91367E}"/>
              </a:ext>
            </a:extLst>
          </p:cNvPr>
          <p:cNvSpPr/>
          <p:nvPr/>
        </p:nvSpPr>
        <p:spPr>
          <a:xfrm>
            <a:off x="319904" y="150448"/>
            <a:ext cx="8504192" cy="4842603"/>
          </a:xfrm>
          <a:custGeom>
            <a:avLst/>
            <a:gdLst>
              <a:gd name="connsiteX0" fmla="*/ 0 w 8504192"/>
              <a:gd name="connsiteY0" fmla="*/ 807117 h 4842603"/>
              <a:gd name="connsiteX1" fmla="*/ 807117 w 8504192"/>
              <a:gd name="connsiteY1" fmla="*/ 0 h 4842603"/>
              <a:gd name="connsiteX2" fmla="*/ 7697075 w 8504192"/>
              <a:gd name="connsiteY2" fmla="*/ 0 h 4842603"/>
              <a:gd name="connsiteX3" fmla="*/ 8504192 w 8504192"/>
              <a:gd name="connsiteY3" fmla="*/ 807117 h 4842603"/>
              <a:gd name="connsiteX4" fmla="*/ 8504192 w 8504192"/>
              <a:gd name="connsiteY4" fmla="*/ 4035486 h 4842603"/>
              <a:gd name="connsiteX5" fmla="*/ 7697075 w 8504192"/>
              <a:gd name="connsiteY5" fmla="*/ 4842603 h 4842603"/>
              <a:gd name="connsiteX6" fmla="*/ 807117 w 8504192"/>
              <a:gd name="connsiteY6" fmla="*/ 4842603 h 4842603"/>
              <a:gd name="connsiteX7" fmla="*/ 0 w 8504192"/>
              <a:gd name="connsiteY7" fmla="*/ 4035486 h 4842603"/>
              <a:gd name="connsiteX8" fmla="*/ 0 w 8504192"/>
              <a:gd name="connsiteY8" fmla="*/ 807117 h 484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192" h="4842603" fill="none" extrusionOk="0">
                <a:moveTo>
                  <a:pt x="0" y="807117"/>
                </a:moveTo>
                <a:cubicBezTo>
                  <a:pt x="-65737" y="365446"/>
                  <a:pt x="353996" y="41812"/>
                  <a:pt x="807117" y="0"/>
                </a:cubicBezTo>
                <a:cubicBezTo>
                  <a:pt x="3883982" y="77600"/>
                  <a:pt x="6336054" y="-27269"/>
                  <a:pt x="7697075" y="0"/>
                </a:cubicBezTo>
                <a:cubicBezTo>
                  <a:pt x="8187958" y="-59526"/>
                  <a:pt x="8553268" y="375806"/>
                  <a:pt x="8504192" y="807117"/>
                </a:cubicBezTo>
                <a:cubicBezTo>
                  <a:pt x="8613192" y="2143078"/>
                  <a:pt x="8425983" y="2509254"/>
                  <a:pt x="8504192" y="4035486"/>
                </a:cubicBezTo>
                <a:cubicBezTo>
                  <a:pt x="8442911" y="4457271"/>
                  <a:pt x="8104462" y="4859526"/>
                  <a:pt x="7697075" y="4842603"/>
                </a:cubicBezTo>
                <a:cubicBezTo>
                  <a:pt x="5092600" y="4891780"/>
                  <a:pt x="3801184" y="4719901"/>
                  <a:pt x="807117" y="4842603"/>
                </a:cubicBezTo>
                <a:cubicBezTo>
                  <a:pt x="350354" y="4927122"/>
                  <a:pt x="-49595" y="4523946"/>
                  <a:pt x="0" y="4035486"/>
                </a:cubicBezTo>
                <a:cubicBezTo>
                  <a:pt x="47022" y="2754314"/>
                  <a:pt x="104569" y="1925928"/>
                  <a:pt x="0" y="807117"/>
                </a:cubicBezTo>
                <a:close/>
              </a:path>
              <a:path w="8504192" h="4842603" stroke="0" extrusionOk="0">
                <a:moveTo>
                  <a:pt x="0" y="807117"/>
                </a:moveTo>
                <a:cubicBezTo>
                  <a:pt x="58220" y="354704"/>
                  <a:pt x="425143" y="-4256"/>
                  <a:pt x="807117" y="0"/>
                </a:cubicBezTo>
                <a:cubicBezTo>
                  <a:pt x="1785357" y="-129276"/>
                  <a:pt x="5984382" y="-77778"/>
                  <a:pt x="7697075" y="0"/>
                </a:cubicBezTo>
                <a:cubicBezTo>
                  <a:pt x="8119444" y="-74565"/>
                  <a:pt x="8502213" y="372769"/>
                  <a:pt x="8504192" y="807117"/>
                </a:cubicBezTo>
                <a:cubicBezTo>
                  <a:pt x="8585791" y="1387657"/>
                  <a:pt x="8658492" y="3190444"/>
                  <a:pt x="8504192" y="4035486"/>
                </a:cubicBezTo>
                <a:cubicBezTo>
                  <a:pt x="8538766" y="4554158"/>
                  <a:pt x="8128223" y="4847568"/>
                  <a:pt x="7697075" y="4842603"/>
                </a:cubicBezTo>
                <a:cubicBezTo>
                  <a:pt x="6059887" y="4886823"/>
                  <a:pt x="2846742" y="4813221"/>
                  <a:pt x="807117" y="4842603"/>
                </a:cubicBezTo>
                <a:cubicBezTo>
                  <a:pt x="348707" y="4793992"/>
                  <a:pt x="-59737" y="4467438"/>
                  <a:pt x="0" y="4035486"/>
                </a:cubicBezTo>
                <a:cubicBezTo>
                  <a:pt x="-159954" y="3166460"/>
                  <a:pt x="22140" y="2244373"/>
                  <a:pt x="0" y="80711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67">
            <a:extLst>
              <a:ext uri="{FF2B5EF4-FFF2-40B4-BE49-F238E27FC236}">
                <a16:creationId xmlns:a16="http://schemas.microsoft.com/office/drawing/2014/main" id="{42B96713-37BE-85BD-7D92-88AF82621F87}"/>
              </a:ext>
            </a:extLst>
          </p:cNvPr>
          <p:cNvSpPr txBox="1"/>
          <p:nvPr/>
        </p:nvSpPr>
        <p:spPr>
          <a:xfrm>
            <a:off x="1814437" y="-68027"/>
            <a:ext cx="583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B0EE40E-F30B-E937-B516-6C9D8FBBE3F8}"/>
              </a:ext>
            </a:extLst>
          </p:cNvPr>
          <p:cNvSpPr txBox="1">
            <a:spLocks/>
          </p:cNvSpPr>
          <p:nvPr/>
        </p:nvSpPr>
        <p:spPr>
          <a:xfrm>
            <a:off x="647579" y="1178275"/>
            <a:ext cx="7848842" cy="266006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buFontTx/>
              <a:buChar char="-"/>
            </a:pP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Bảng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6: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Thành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lập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bảng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Bước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đầu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ghi nhớ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bảng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Vận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dụng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bảng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để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tính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nhẩm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342900" indent="-342900" algn="just">
              <a:spcBef>
                <a:spcPts val="600"/>
              </a:spcBef>
              <a:buFontTx/>
              <a:buChar char="-"/>
            </a:pP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Thực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hiện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được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tính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giá trị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của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biểu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thức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342900" indent="-342900" algn="just">
              <a:spcBef>
                <a:spcPts val="600"/>
              </a:spcBef>
              <a:buFontTx/>
              <a:buChar char="-"/>
            </a:pP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Giải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quyết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vấn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đề đơn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giản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liên quan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đến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việc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tính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số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mặt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của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khối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lập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phương.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27674C0-6461-E5C6-FB8C-FC240A4EA771}"/>
              </a:ext>
            </a:extLst>
          </p:cNvPr>
          <p:cNvSpPr txBox="1"/>
          <p:nvPr/>
        </p:nvSpPr>
        <p:spPr>
          <a:xfrm>
            <a:off x="1191688" y="6039354"/>
            <a:ext cx="6093724" cy="52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500" b="1" dirty="0">
                <a:solidFill>
                  <a:srgbClr val="C00000"/>
                </a:solidFill>
                <a:latin typeface="UTM Duepuntozero" panose="02040603050506020204" pitchFamily="18" charset="0"/>
              </a:rPr>
              <a:t>Phẩm chất: </a:t>
            </a:r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chăm chỉ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 trách nhiệm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EAE1F14-8756-0EB3-29D7-1A537FD93D99}"/>
              </a:ext>
            </a:extLst>
          </p:cNvPr>
          <p:cNvGrpSpPr/>
          <p:nvPr/>
        </p:nvGrpSpPr>
        <p:grpSpPr>
          <a:xfrm>
            <a:off x="357376" y="282421"/>
            <a:ext cx="4223642" cy="1123438"/>
            <a:chOff x="357376" y="282421"/>
            <a:chExt cx="4223642" cy="1123438"/>
          </a:xfrm>
        </p:grpSpPr>
        <p:sp>
          <p:nvSpPr>
            <p:cNvPr id="11" name="TextBox 28">
              <a:extLst>
                <a:ext uri="{FF2B5EF4-FFF2-40B4-BE49-F238E27FC236}">
                  <a16:creationId xmlns:a16="http://schemas.microsoft.com/office/drawing/2014/main" id="{CD75FEA4-09A0-34FF-1FE8-55045277E678}"/>
                </a:ext>
              </a:extLst>
            </p:cNvPr>
            <p:cNvSpPr txBox="1"/>
            <p:nvPr/>
          </p:nvSpPr>
          <p:spPr>
            <a:xfrm>
              <a:off x="920352" y="673530"/>
              <a:ext cx="3660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</a:t>
              </a:r>
            </a:p>
          </p:txBody>
        </p:sp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D4B4E06A-8E77-0FA9-C65A-688069D69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627" t="50000" r="66461" b="10821"/>
            <a:stretch/>
          </p:blipFill>
          <p:spPr>
            <a:xfrm>
              <a:off x="357376" y="282421"/>
              <a:ext cx="862149" cy="1123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7551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F69B455F-EB51-4D75-BA7E-AFFF4E48A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8E94F-3FFF-4000-B8CD-19510BC92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06" y="2707853"/>
            <a:ext cx="2573600" cy="240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2FCE94-9EDB-4D00-A897-64FA3576C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4583" y="2571750"/>
            <a:ext cx="2529839" cy="2371724"/>
          </a:xfrm>
          <a:prstGeom prst="rect">
            <a:avLst/>
          </a:prstGeom>
        </p:spPr>
      </p:pic>
      <p:pic>
        <p:nvPicPr>
          <p:cNvPr id="1034" name="Picture 10" descr="gà - phim hoạt hình hen png tải về - Miễn phí trong suốt Gia Cầm png Tải về.">
            <a:extLst>
              <a:ext uri="{FF2B5EF4-FFF2-40B4-BE49-F238E27FC236}">
                <a16:creationId xmlns:a16="http://schemas.microsoft.com/office/drawing/2014/main" id="{394AC1B1-971A-403A-AE6E-1609D2B9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25" b="98875" l="10000" r="90000">
                        <a14:foregroundMark x1="25333" y1="21375" x2="34778" y2="17500"/>
                        <a14:foregroundMark x1="31222" y1="5500" x2="39667" y2="8500"/>
                        <a14:foregroundMark x1="39667" y1="8500" x2="41667" y2="11125"/>
                        <a14:foregroundMark x1="37333" y1="4625" x2="40111" y2="7125"/>
                        <a14:foregroundMark x1="53665" y1="89877" x2="51222" y2="92625"/>
                        <a14:foregroundMark x1="55778" y1="87500" x2="54169" y2="89310"/>
                        <a14:foregroundMark x1="54778" y1="93750" x2="59444" y2="97500"/>
                        <a14:foregroundMark x1="36000" y1="98875" x2="35222" y2="96625"/>
                        <a14:backgroundMark x1="54111" y1="90625" x2="53333" y2="88875"/>
                        <a14:backgroundMark x1="53333" y1="88875" x2="53222" y2="8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987300"/>
            <a:ext cx="1589405" cy="14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0BEE84B-278A-4F9D-B233-4F747C5F924D}"/>
              </a:ext>
            </a:extLst>
          </p:cNvPr>
          <p:cNvGrpSpPr/>
          <p:nvPr/>
        </p:nvGrpSpPr>
        <p:grpSpPr>
          <a:xfrm>
            <a:off x="2560320" y="358774"/>
            <a:ext cx="3943350" cy="1252855"/>
            <a:chOff x="2560320" y="358774"/>
            <a:chExt cx="3943350" cy="1252855"/>
          </a:xfrm>
        </p:grpSpPr>
        <p:sp>
          <p:nvSpPr>
            <p:cNvPr id="25" name="Rectangle: Rounded Corners 3">
              <a:extLst>
                <a:ext uri="{FF2B5EF4-FFF2-40B4-BE49-F238E27FC236}">
                  <a16:creationId xmlns:a16="http://schemas.microsoft.com/office/drawing/2014/main" id="{B50C2ED7-DF69-433A-B39A-E65276C285AF}"/>
                </a:ext>
              </a:extLst>
            </p:cNvPr>
            <p:cNvSpPr/>
            <p:nvPr/>
          </p:nvSpPr>
          <p:spPr>
            <a:xfrm>
              <a:off x="2560320" y="358774"/>
              <a:ext cx="3943350" cy="1252855"/>
            </a:xfrm>
            <a:custGeom>
              <a:avLst/>
              <a:gdLst>
                <a:gd name="connsiteX0" fmla="*/ 0 w 3943350"/>
                <a:gd name="connsiteY0" fmla="*/ 130034 h 1252855"/>
                <a:gd name="connsiteX1" fmla="*/ 130034 w 3943350"/>
                <a:gd name="connsiteY1" fmla="*/ 0 h 1252855"/>
                <a:gd name="connsiteX2" fmla="*/ 3813316 w 3943350"/>
                <a:gd name="connsiteY2" fmla="*/ 0 h 1252855"/>
                <a:gd name="connsiteX3" fmla="*/ 3943350 w 3943350"/>
                <a:gd name="connsiteY3" fmla="*/ 130034 h 1252855"/>
                <a:gd name="connsiteX4" fmla="*/ 3943350 w 3943350"/>
                <a:gd name="connsiteY4" fmla="*/ 1122821 h 1252855"/>
                <a:gd name="connsiteX5" fmla="*/ 3813316 w 3943350"/>
                <a:gd name="connsiteY5" fmla="*/ 1252855 h 1252855"/>
                <a:gd name="connsiteX6" fmla="*/ 130034 w 3943350"/>
                <a:gd name="connsiteY6" fmla="*/ 1252855 h 1252855"/>
                <a:gd name="connsiteX7" fmla="*/ 0 w 3943350"/>
                <a:gd name="connsiteY7" fmla="*/ 1122821 h 1252855"/>
                <a:gd name="connsiteX8" fmla="*/ 0 w 3943350"/>
                <a:gd name="connsiteY8" fmla="*/ 130034 h 125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3350" h="1252855" fill="none" extrusionOk="0">
                  <a:moveTo>
                    <a:pt x="0" y="130034"/>
                  </a:moveTo>
                  <a:cubicBezTo>
                    <a:pt x="10675" y="66128"/>
                    <a:pt x="54984" y="-945"/>
                    <a:pt x="130034" y="0"/>
                  </a:cubicBezTo>
                  <a:cubicBezTo>
                    <a:pt x="1172689" y="109595"/>
                    <a:pt x="2970088" y="16756"/>
                    <a:pt x="3813316" y="0"/>
                  </a:cubicBezTo>
                  <a:cubicBezTo>
                    <a:pt x="3880684" y="-3679"/>
                    <a:pt x="3945341" y="65621"/>
                    <a:pt x="3943350" y="130034"/>
                  </a:cubicBezTo>
                  <a:cubicBezTo>
                    <a:pt x="4003200" y="305048"/>
                    <a:pt x="4006623" y="904223"/>
                    <a:pt x="3943350" y="1122821"/>
                  </a:cubicBezTo>
                  <a:cubicBezTo>
                    <a:pt x="3936818" y="1196874"/>
                    <a:pt x="3897949" y="1251569"/>
                    <a:pt x="3813316" y="1252855"/>
                  </a:cubicBezTo>
                  <a:cubicBezTo>
                    <a:pt x="2277102" y="1116654"/>
                    <a:pt x="1145725" y="1178079"/>
                    <a:pt x="130034" y="1252855"/>
                  </a:cubicBezTo>
                  <a:cubicBezTo>
                    <a:pt x="50006" y="1241564"/>
                    <a:pt x="-6606" y="1191836"/>
                    <a:pt x="0" y="1122821"/>
                  </a:cubicBezTo>
                  <a:cubicBezTo>
                    <a:pt x="-37475" y="718793"/>
                    <a:pt x="40854" y="348165"/>
                    <a:pt x="0" y="130034"/>
                  </a:cubicBezTo>
                  <a:close/>
                </a:path>
                <a:path w="3943350" h="1252855" stroke="0" extrusionOk="0">
                  <a:moveTo>
                    <a:pt x="0" y="130034"/>
                  </a:moveTo>
                  <a:cubicBezTo>
                    <a:pt x="-2485" y="52640"/>
                    <a:pt x="60857" y="-3522"/>
                    <a:pt x="130034" y="0"/>
                  </a:cubicBezTo>
                  <a:cubicBezTo>
                    <a:pt x="1319407" y="47539"/>
                    <a:pt x="2714585" y="42437"/>
                    <a:pt x="3813316" y="0"/>
                  </a:cubicBezTo>
                  <a:cubicBezTo>
                    <a:pt x="3893820" y="-4604"/>
                    <a:pt x="3948707" y="49618"/>
                    <a:pt x="3943350" y="130034"/>
                  </a:cubicBezTo>
                  <a:cubicBezTo>
                    <a:pt x="3973515" y="256792"/>
                    <a:pt x="3900838" y="757154"/>
                    <a:pt x="3943350" y="1122821"/>
                  </a:cubicBezTo>
                  <a:cubicBezTo>
                    <a:pt x="3945111" y="1199885"/>
                    <a:pt x="3883504" y="1251132"/>
                    <a:pt x="3813316" y="1252855"/>
                  </a:cubicBezTo>
                  <a:cubicBezTo>
                    <a:pt x="2716314" y="1226501"/>
                    <a:pt x="1449890" y="1133999"/>
                    <a:pt x="130034" y="1252855"/>
                  </a:cubicBezTo>
                  <a:cubicBezTo>
                    <a:pt x="51127" y="1245847"/>
                    <a:pt x="572" y="1195330"/>
                    <a:pt x="0" y="1122821"/>
                  </a:cubicBezTo>
                  <a:cubicBezTo>
                    <a:pt x="-48195" y="660664"/>
                    <a:pt x="52516" y="454331"/>
                    <a:pt x="0" y="13003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3255299097">
                    <a:prstGeom prst="roundRect">
                      <a:avLst>
                        <a:gd name="adj" fmla="val 103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D7F77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DFVN Catchland" pitchFamily="50" charset="0"/>
                  <a:cs typeface="AvantGarde" panose="00000400000000000000" pitchFamily="2" charset="0"/>
                  <a:sym typeface="Arial"/>
                </a:rPr>
                <a:t>Ch    gà ăn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D7F77">
                    <a:lumMod val="50000"/>
                  </a:srgbClr>
                </a:solidFill>
                <a:effectLst/>
                <a:uLnTx/>
                <a:uFillTx/>
                <a:latin typeface="+mj-lt"/>
                <a:ea typeface="DFVN Catchland" pitchFamily="50" charset="0"/>
                <a:cs typeface="AvantGarde" panose="00000400000000000000" pitchFamily="2" charset="0"/>
                <a:sym typeface="Arial"/>
              </a:endParaRPr>
            </a:p>
          </p:txBody>
        </p:sp>
        <p:pic>
          <p:nvPicPr>
            <p:cNvPr id="1036" name="Picture 12" descr="Premium Vector | Cute happy chicken egg. cartoon character. chicken egg,  easter concept">
              <a:extLst>
                <a:ext uri="{FF2B5EF4-FFF2-40B4-BE49-F238E27FC236}">
                  <a16:creationId xmlns:a16="http://schemas.microsoft.com/office/drawing/2014/main" id="{6AB12F61-D5CE-4757-AA81-945375061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690" b="80032" l="25240" r="75240">
                          <a14:foregroundMark x1="25559" y1="44888" x2="26198" y2="54952"/>
                          <a14:foregroundMark x1="43930" y1="78594" x2="55272" y2="78275"/>
                          <a14:foregroundMark x1="47604" y1="80032" x2="51757" y2="80032"/>
                          <a14:foregroundMark x1="75399" y1="58626" x2="74441" y2="49521"/>
                          <a14:foregroundMark x1="55272" y1="20607" x2="47764" y2="18690"/>
                          <a14:foregroundMark x1="42492" y1="56709" x2="57188" y2="57827"/>
                          <a14:foregroundMark x1="56869" y1="53994" x2="63099" y2="56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5" t="16111" r="19561" b="16111"/>
            <a:stretch/>
          </p:blipFill>
          <p:spPr bwMode="auto">
            <a:xfrm rot="934489">
              <a:off x="3680111" y="678909"/>
              <a:ext cx="532198" cy="61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Top 3 Loa Sân Khấu Giá Rẻ Nhưng Chất Lượng Mạnh Mẽ – VIDIA">
            <a:extLst>
              <a:ext uri="{FF2B5EF4-FFF2-40B4-BE49-F238E27FC236}">
                <a16:creationId xmlns:a16="http://schemas.microsoft.com/office/drawing/2014/main" id="{6F47E5D2-AA14-49AE-9ACC-C40E74030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76" y="2847710"/>
            <a:ext cx="2573601" cy="241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067E2CC6-3C3A-4C82-AB1E-0EDA0B48F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1200491" y="3317331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72A707A-18FE-A8A7-6E77-F16A595C6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38061" y="934937"/>
            <a:ext cx="609600" cy="609600"/>
          </a:xfrm>
          <a:prstGeom prst="rect">
            <a:avLst/>
          </a:prstGeom>
        </p:spPr>
      </p:pic>
      <p:pic>
        <p:nvPicPr>
          <p:cNvPr id="3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072CC4E3-3C75-9591-9999-1F9E59AB8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3419850" y="4375643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5724A06B-2B19-69AE-AA0A-CFB26891A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7839205" y="4327158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779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in cartoon style with a farm Royalty Free Vector Image">
            <a:extLst>
              <a:ext uri="{FF2B5EF4-FFF2-40B4-BE49-F238E27FC236}">
                <a16:creationId xmlns:a16="http://schemas.microsoft.com/office/drawing/2014/main" id="{F69B455F-EB51-4D75-BA7E-AFFF4E48A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0"/>
            <a:ext cx="9144000" cy="514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à - phim hoạt hình hen png tải về - Miễn phí trong suốt Gia Cầm png Tải về.">
            <a:extLst>
              <a:ext uri="{FF2B5EF4-FFF2-40B4-BE49-F238E27FC236}">
                <a16:creationId xmlns:a16="http://schemas.microsoft.com/office/drawing/2014/main" id="{394AC1B1-971A-403A-AE6E-1609D2B9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5" b="98875" l="10000" r="90000">
                        <a14:foregroundMark x1="25333" y1="21375" x2="34778" y2="17500"/>
                        <a14:foregroundMark x1="31222" y1="5500" x2="39667" y2="8500"/>
                        <a14:foregroundMark x1="39667" y1="8500" x2="41667" y2="11125"/>
                        <a14:foregroundMark x1="37333" y1="4625" x2="40111" y2="7125"/>
                        <a14:foregroundMark x1="53665" y1="89877" x2="51222" y2="92625"/>
                        <a14:foregroundMark x1="55778" y1="87500" x2="54169" y2="89310"/>
                        <a14:foregroundMark x1="54778" y1="93750" x2="59444" y2="97500"/>
                        <a14:foregroundMark x1="36000" y1="98875" x2="35222" y2="96625"/>
                        <a14:backgroundMark x1="54111" y1="90625" x2="53333" y2="88875"/>
                        <a14:backgroundMark x1="53333" y1="88875" x2="53222" y2="8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987300"/>
            <a:ext cx="1589405" cy="14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D18788DF-2EE9-4912-9A57-9C373781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692936" y="4261147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067E2CC6-3C3A-4C82-AB1E-0EDA0B48F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5264396" y="3284693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Ai Vector Phim Hoạt Hình động Vật Cỏ động Vật Sâu Bướm Hình ảnh | Định dạng  hình ảnh AI 401156759| vn.lovepik.com">
            <a:extLst>
              <a:ext uri="{FF2B5EF4-FFF2-40B4-BE49-F238E27FC236}">
                <a16:creationId xmlns:a16="http://schemas.microsoft.com/office/drawing/2014/main" id="{EDC7C9F1-45EF-4E32-80A8-EEB616253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20" b="66196" l="27000" r="77000">
                        <a14:foregroundMark x1="27083" y1="49588" x2="29917" y2="58186"/>
                        <a14:foregroundMark x1="29917" y1="58186" x2="30000" y2="58186"/>
                        <a14:foregroundMark x1="74833" y1="41343" x2="77000" y2="52415"/>
                        <a14:foregroundMark x1="74083" y1="37338" x2="73750" y2="39576"/>
                        <a14:foregroundMark x1="55333" y1="66431" x2="63500" y2="66196"/>
                        <a14:foregroundMark x1="63500" y1="66196" x2="67417" y2="66196"/>
                        <a14:foregroundMark x1="71500" y1="65960" x2="71500" y2="65960"/>
                        <a14:foregroundMark x1="49250" y1="65607" x2="49250" y2="6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8" t="34982" r="19349" b="30889"/>
          <a:stretch/>
        </p:blipFill>
        <p:spPr bwMode="auto">
          <a:xfrm>
            <a:off x="7931396" y="4261147"/>
            <a:ext cx="697230" cy="2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EC2704E-F6CB-BCED-E7AE-3E1FADB1CF39}"/>
              </a:ext>
            </a:extLst>
          </p:cNvPr>
          <p:cNvGrpSpPr/>
          <p:nvPr/>
        </p:nvGrpSpPr>
        <p:grpSpPr>
          <a:xfrm>
            <a:off x="1600891" y="1027583"/>
            <a:ext cx="5786497" cy="2100015"/>
            <a:chOff x="1600892" y="1027583"/>
            <a:chExt cx="5249488" cy="2100015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301D9AB7-7C7D-4F3F-0308-00BD0EB56583}"/>
                </a:ext>
              </a:extLst>
            </p:cNvPr>
            <p:cNvSpPr/>
            <p:nvPr/>
          </p:nvSpPr>
          <p:spPr>
            <a:xfrm>
              <a:off x="1600892" y="1027583"/>
              <a:ext cx="5249488" cy="2100015"/>
            </a:xfrm>
            <a:custGeom>
              <a:avLst/>
              <a:gdLst>
                <a:gd name="connsiteX0" fmla="*/ 0 w 5249488"/>
                <a:gd name="connsiteY0" fmla="*/ 217961 h 2100015"/>
                <a:gd name="connsiteX1" fmla="*/ 217961 w 5249488"/>
                <a:gd name="connsiteY1" fmla="*/ 0 h 2100015"/>
                <a:gd name="connsiteX2" fmla="*/ 5031527 w 5249488"/>
                <a:gd name="connsiteY2" fmla="*/ 0 h 2100015"/>
                <a:gd name="connsiteX3" fmla="*/ 5249488 w 5249488"/>
                <a:gd name="connsiteY3" fmla="*/ 217961 h 2100015"/>
                <a:gd name="connsiteX4" fmla="*/ 5249488 w 5249488"/>
                <a:gd name="connsiteY4" fmla="*/ 1882054 h 2100015"/>
                <a:gd name="connsiteX5" fmla="*/ 5031527 w 5249488"/>
                <a:gd name="connsiteY5" fmla="*/ 2100015 h 2100015"/>
                <a:gd name="connsiteX6" fmla="*/ 217961 w 5249488"/>
                <a:gd name="connsiteY6" fmla="*/ 2100015 h 2100015"/>
                <a:gd name="connsiteX7" fmla="*/ 0 w 5249488"/>
                <a:gd name="connsiteY7" fmla="*/ 1882054 h 2100015"/>
                <a:gd name="connsiteX8" fmla="*/ 0 w 5249488"/>
                <a:gd name="connsiteY8" fmla="*/ 217961 h 210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9488" h="2100015" fill="none" extrusionOk="0">
                  <a:moveTo>
                    <a:pt x="0" y="217961"/>
                  </a:moveTo>
                  <a:cubicBezTo>
                    <a:pt x="5161" y="101408"/>
                    <a:pt x="83363" y="-4157"/>
                    <a:pt x="217961" y="0"/>
                  </a:cubicBezTo>
                  <a:cubicBezTo>
                    <a:pt x="1637019" y="109595"/>
                    <a:pt x="3801717" y="16756"/>
                    <a:pt x="5031527" y="0"/>
                  </a:cubicBezTo>
                  <a:cubicBezTo>
                    <a:pt x="5138504" y="-11085"/>
                    <a:pt x="5253693" y="113221"/>
                    <a:pt x="5249488" y="217961"/>
                  </a:cubicBezTo>
                  <a:cubicBezTo>
                    <a:pt x="5159346" y="562458"/>
                    <a:pt x="5235541" y="1523263"/>
                    <a:pt x="5249488" y="1882054"/>
                  </a:cubicBezTo>
                  <a:cubicBezTo>
                    <a:pt x="5246887" y="2003322"/>
                    <a:pt x="5165735" y="2098627"/>
                    <a:pt x="5031527" y="2100015"/>
                  </a:cubicBezTo>
                  <a:cubicBezTo>
                    <a:pt x="4006757" y="1963814"/>
                    <a:pt x="1856447" y="2025239"/>
                    <a:pt x="217961" y="2100015"/>
                  </a:cubicBezTo>
                  <a:cubicBezTo>
                    <a:pt x="94399" y="2095636"/>
                    <a:pt x="-2589" y="2001333"/>
                    <a:pt x="0" y="1882054"/>
                  </a:cubicBezTo>
                  <a:cubicBezTo>
                    <a:pt x="148370" y="1254824"/>
                    <a:pt x="-138115" y="1020630"/>
                    <a:pt x="0" y="217961"/>
                  </a:cubicBezTo>
                  <a:close/>
                </a:path>
                <a:path w="5249488" h="2100015" stroke="0" extrusionOk="0">
                  <a:moveTo>
                    <a:pt x="0" y="217961"/>
                  </a:moveTo>
                  <a:cubicBezTo>
                    <a:pt x="-2901" y="91072"/>
                    <a:pt x="102756" y="-6904"/>
                    <a:pt x="217961" y="0"/>
                  </a:cubicBezTo>
                  <a:cubicBezTo>
                    <a:pt x="1711369" y="47539"/>
                    <a:pt x="3874229" y="42437"/>
                    <a:pt x="5031527" y="0"/>
                  </a:cubicBezTo>
                  <a:cubicBezTo>
                    <a:pt x="5164616" y="-6736"/>
                    <a:pt x="5257942" y="84011"/>
                    <a:pt x="5249488" y="217961"/>
                  </a:cubicBezTo>
                  <a:cubicBezTo>
                    <a:pt x="5180554" y="603370"/>
                    <a:pt x="5161443" y="1496614"/>
                    <a:pt x="5249488" y="1882054"/>
                  </a:cubicBezTo>
                  <a:cubicBezTo>
                    <a:pt x="5256181" y="2022378"/>
                    <a:pt x="5137578" y="2084856"/>
                    <a:pt x="5031527" y="2100015"/>
                  </a:cubicBezTo>
                  <a:cubicBezTo>
                    <a:pt x="3882343" y="2073661"/>
                    <a:pt x="1082221" y="1981159"/>
                    <a:pt x="217961" y="2100015"/>
                  </a:cubicBezTo>
                  <a:cubicBezTo>
                    <a:pt x="95636" y="2098089"/>
                    <a:pt x="5905" y="2009590"/>
                    <a:pt x="0" y="1882054"/>
                  </a:cubicBezTo>
                  <a:cubicBezTo>
                    <a:pt x="-71823" y="1190740"/>
                    <a:pt x="67435" y="900122"/>
                    <a:pt x="0" y="217961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8A711"/>
              </a:solidFill>
              <a:extLst>
                <a:ext uri="{C807C97D-BFC1-408E-A445-0C87EB9F89A2}">
                  <ask:lineSketchStyleProps xmlns:ask="http://schemas.microsoft.com/office/drawing/2018/sketchyshapes" sd="3255299097">
                    <a:prstGeom prst="roundRect">
                      <a:avLst>
                        <a:gd name="adj" fmla="val 103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B3541988-A6D4-C4AC-DED1-9619289A9560}"/>
                </a:ext>
              </a:extLst>
            </p:cNvPr>
            <p:cNvSpPr txBox="1"/>
            <p:nvPr/>
          </p:nvSpPr>
          <p:spPr>
            <a:xfrm>
              <a:off x="1634573" y="1169649"/>
              <a:ext cx="51821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latin typeface="+mn-lt"/>
                </a:rPr>
                <a:t>Các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bạn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rất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xuất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sắc</a:t>
              </a:r>
              <a:r>
                <a:rPr lang="vi-VN" sz="2800" b="1" dirty="0">
                  <a:latin typeface="+mn-lt"/>
                </a:rPr>
                <a:t>! </a:t>
              </a:r>
            </a:p>
            <a:p>
              <a:pPr algn="ctr"/>
              <a:r>
                <a:rPr lang="vi-VN" sz="2800" b="1" dirty="0" err="1">
                  <a:latin typeface="+mn-lt"/>
                </a:rPr>
                <a:t>Mình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đại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diện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nhóm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gà</a:t>
              </a:r>
              <a:r>
                <a:rPr lang="vi-VN" sz="2800" b="1" dirty="0">
                  <a:latin typeface="+mn-lt"/>
                </a:rPr>
                <a:t> con </a:t>
              </a:r>
              <a:r>
                <a:rPr lang="vi-VN" sz="2800" b="1" dirty="0" err="1">
                  <a:latin typeface="+mn-lt"/>
                </a:rPr>
                <a:t>cảm</a:t>
              </a:r>
              <a:r>
                <a:rPr lang="vi-VN" sz="2800" b="1" dirty="0">
                  <a:latin typeface="+mn-lt"/>
                </a:rPr>
                <a:t> ơn </a:t>
              </a:r>
              <a:r>
                <a:rPr lang="vi-VN" sz="2800" b="1" dirty="0" err="1">
                  <a:latin typeface="+mn-lt"/>
                </a:rPr>
                <a:t>các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bạn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đã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giúp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đỡ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chúng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mình</a:t>
              </a:r>
              <a:r>
                <a:rPr lang="vi-VN" sz="2800" b="1" dirty="0">
                  <a:latin typeface="+mn-lt"/>
                </a:rPr>
                <a:t> </a:t>
              </a:r>
            </a:p>
            <a:p>
              <a:pPr algn="ctr"/>
              <a:r>
                <a:rPr lang="vi-VN" sz="2800" b="1" dirty="0" err="1">
                  <a:latin typeface="+mn-lt"/>
                </a:rPr>
                <a:t>hoàn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thành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bài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học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ngày</a:t>
              </a:r>
              <a:r>
                <a:rPr lang="vi-VN" sz="2800" b="1" dirty="0">
                  <a:latin typeface="+mn-lt"/>
                </a:rPr>
                <a:t> hôm nay.</a:t>
              </a:r>
              <a:endParaRPr lang="en-US" sz="2800" b="1" dirty="0">
                <a:latin typeface="+mn-lt"/>
              </a:endParaRPr>
            </a:p>
          </p:txBody>
        </p:sp>
      </p:grpSp>
      <p:pic>
        <p:nvPicPr>
          <p:cNvPr id="1032" name="Picture 8" descr="Pin on GIF 2">
            <a:extLst>
              <a:ext uri="{FF2B5EF4-FFF2-40B4-BE49-F238E27FC236}">
                <a16:creationId xmlns:a16="http://schemas.microsoft.com/office/drawing/2014/main" id="{63FD847B-8916-4A89-AD99-0F2D7D2564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7341"/>
            <a:ext cx="2658979" cy="249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99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3B1D706-B406-E918-2A5C-8A1DA246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94DA24A-481F-ABC4-A5FB-D4CB055146D9}"/>
              </a:ext>
            </a:extLst>
          </p:cNvPr>
          <p:cNvGrpSpPr/>
          <p:nvPr/>
        </p:nvGrpSpPr>
        <p:grpSpPr>
          <a:xfrm>
            <a:off x="997605" y="3206335"/>
            <a:ext cx="6819442" cy="603966"/>
            <a:chOff x="2302783" y="3367095"/>
            <a:chExt cx="5307637" cy="603966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B733CF9B-E591-20FD-1BEF-B2E493CAFEFF}"/>
                </a:ext>
              </a:extLst>
            </p:cNvPr>
            <p:cNvSpPr txBox="1"/>
            <p:nvPr/>
          </p:nvSpPr>
          <p:spPr>
            <a:xfrm rot="20534056">
              <a:off x="2302783" y="3367096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Củng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cố</a:t>
              </a: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AE6BC1A-FB71-F559-A119-BDA297891054}"/>
                </a:ext>
              </a:extLst>
            </p:cNvPr>
            <p:cNvSpPr txBox="1"/>
            <p:nvPr/>
          </p:nvSpPr>
          <p:spPr>
            <a:xfrm rot="20534056">
              <a:off x="2302784" y="3367095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Củng</a:t>
              </a:r>
              <a:r>
                <a:rPr lang="en-US" sz="20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cố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9800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0173"/>
          </a:xfrm>
          <a:prstGeom prst="rect">
            <a:avLst/>
          </a:prstGeom>
        </p:spPr>
      </p:pic>
      <p:pic>
        <p:nvPicPr>
          <p:cNvPr id="4" name="Hình ảnh 3" descr="Ảnh có chứa văn bản, gương, bàn, bảng điều khiển&#10;&#10;Mô tả được tạo tự động">
            <a:extLst>
              <a:ext uri="{FF2B5EF4-FFF2-40B4-BE49-F238E27FC236}">
                <a16:creationId xmlns:a16="http://schemas.microsoft.com/office/drawing/2014/main" id="{B396EF7E-ADE9-93D2-4BF8-7ED0BC46D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03" y="352922"/>
            <a:ext cx="8237993" cy="4513855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F0FA3F89-9EB3-F901-4C7C-397880743FBD}"/>
              </a:ext>
            </a:extLst>
          </p:cNvPr>
          <p:cNvGrpSpPr/>
          <p:nvPr/>
        </p:nvGrpSpPr>
        <p:grpSpPr>
          <a:xfrm>
            <a:off x="908056" y="352922"/>
            <a:ext cx="6981377" cy="2412131"/>
            <a:chOff x="113972" y="-314317"/>
            <a:chExt cx="6981377" cy="2412131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7F61790D-4A5F-C9D7-2121-4E618BFF598E}"/>
                </a:ext>
              </a:extLst>
            </p:cNvPr>
            <p:cNvSpPr txBox="1"/>
            <p:nvPr/>
          </p:nvSpPr>
          <p:spPr>
            <a:xfrm>
              <a:off x="113972" y="-302843"/>
              <a:ext cx="6969936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TRUYỀN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BC79937-69C6-E578-4517-6F6BC1731962}"/>
                </a:ext>
              </a:extLst>
            </p:cNvPr>
            <p:cNvSpPr txBox="1"/>
            <p:nvPr/>
          </p:nvSpPr>
          <p:spPr>
            <a:xfrm>
              <a:off x="125413" y="-314317"/>
              <a:ext cx="6969936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TRUYỀN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99AABE2F-B584-DAF0-10A4-E9312C926964}"/>
              </a:ext>
            </a:extLst>
          </p:cNvPr>
          <p:cNvGrpSpPr/>
          <p:nvPr/>
        </p:nvGrpSpPr>
        <p:grpSpPr>
          <a:xfrm>
            <a:off x="393419" y="2358420"/>
            <a:ext cx="4691392" cy="2432158"/>
            <a:chOff x="113972" y="-302843"/>
            <a:chExt cx="6992218" cy="243215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5AF83471-443D-AE2C-2DA9-6A68F6380B3E}"/>
                </a:ext>
              </a:extLst>
            </p:cNvPr>
            <p:cNvSpPr txBox="1"/>
            <p:nvPr/>
          </p:nvSpPr>
          <p:spPr>
            <a:xfrm>
              <a:off x="113972" y="-302843"/>
              <a:ext cx="6969936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ysClr val="windowText" lastClr="0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ĐIỆN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6037CE2-6593-CAD1-0146-D8B2D1895EC9}"/>
                </a:ext>
              </a:extLst>
            </p:cNvPr>
            <p:cNvSpPr txBox="1"/>
            <p:nvPr/>
          </p:nvSpPr>
          <p:spPr>
            <a:xfrm>
              <a:off x="136254" y="-271342"/>
              <a:ext cx="6969936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ĐIỆN</a:t>
              </a: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2E39B0C-D7AD-4D7B-B5F7-EBD53E521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56" t="12242" r="47062" b="26316"/>
          <a:stretch/>
        </p:blipFill>
        <p:spPr>
          <a:xfrm rot="945402">
            <a:off x="4603210" y="2474631"/>
            <a:ext cx="2165291" cy="266168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B100DA0-146A-EAC4-4C35-9FE831BEFF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56" t="12242" r="47062" b="26316"/>
          <a:stretch/>
        </p:blipFill>
        <p:spPr>
          <a:xfrm rot="1278051">
            <a:off x="6085461" y="1730847"/>
            <a:ext cx="2570916" cy="316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đầy màu sắc&#10;&#10;Mô tả được tạo tự động">
            <a:extLst>
              <a:ext uri="{FF2B5EF4-FFF2-40B4-BE49-F238E27FC236}">
                <a16:creationId xmlns:a16="http://schemas.microsoft.com/office/drawing/2014/main" id="{277CD833-859E-C2CD-31C3-EC1F4F6B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8DFF5366-EDC6-4692-30D0-CAAFEF3C560D}"/>
              </a:ext>
            </a:extLst>
          </p:cNvPr>
          <p:cNvGrpSpPr/>
          <p:nvPr/>
        </p:nvGrpSpPr>
        <p:grpSpPr>
          <a:xfrm>
            <a:off x="324853" y="161309"/>
            <a:ext cx="8625206" cy="2569859"/>
            <a:chOff x="241323" y="161309"/>
            <a:chExt cx="8708736" cy="2569859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31499FEA-4DA1-ACF7-B331-5EC88F5C92A9}"/>
                </a:ext>
              </a:extLst>
            </p:cNvPr>
            <p:cNvSpPr/>
            <p:nvPr/>
          </p:nvSpPr>
          <p:spPr>
            <a:xfrm>
              <a:off x="241323" y="161309"/>
              <a:ext cx="8624228" cy="2569859"/>
            </a:xfrm>
            <a:custGeom>
              <a:avLst/>
              <a:gdLst>
                <a:gd name="connsiteX0" fmla="*/ 0 w 8624228"/>
                <a:gd name="connsiteY0" fmla="*/ 266726 h 2569859"/>
                <a:gd name="connsiteX1" fmla="*/ 266726 w 8624228"/>
                <a:gd name="connsiteY1" fmla="*/ 0 h 2569859"/>
                <a:gd name="connsiteX2" fmla="*/ 8357502 w 8624228"/>
                <a:gd name="connsiteY2" fmla="*/ 0 h 2569859"/>
                <a:gd name="connsiteX3" fmla="*/ 8624228 w 8624228"/>
                <a:gd name="connsiteY3" fmla="*/ 266726 h 2569859"/>
                <a:gd name="connsiteX4" fmla="*/ 8624228 w 8624228"/>
                <a:gd name="connsiteY4" fmla="*/ 2303133 h 2569859"/>
                <a:gd name="connsiteX5" fmla="*/ 8357502 w 8624228"/>
                <a:gd name="connsiteY5" fmla="*/ 2569859 h 2569859"/>
                <a:gd name="connsiteX6" fmla="*/ 266726 w 8624228"/>
                <a:gd name="connsiteY6" fmla="*/ 2569859 h 2569859"/>
                <a:gd name="connsiteX7" fmla="*/ 0 w 8624228"/>
                <a:gd name="connsiteY7" fmla="*/ 2303133 h 2569859"/>
                <a:gd name="connsiteX8" fmla="*/ 0 w 8624228"/>
                <a:gd name="connsiteY8" fmla="*/ 266726 h 256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4228" h="2569859" fill="none" extrusionOk="0">
                  <a:moveTo>
                    <a:pt x="0" y="266726"/>
                  </a:moveTo>
                  <a:cubicBezTo>
                    <a:pt x="21577" y="135404"/>
                    <a:pt x="92778" y="-7786"/>
                    <a:pt x="266726" y="0"/>
                  </a:cubicBezTo>
                  <a:cubicBezTo>
                    <a:pt x="3719086" y="109595"/>
                    <a:pt x="5955550" y="16756"/>
                    <a:pt x="8357502" y="0"/>
                  </a:cubicBezTo>
                  <a:cubicBezTo>
                    <a:pt x="8500132" y="-3870"/>
                    <a:pt x="8624732" y="121291"/>
                    <a:pt x="8624228" y="266726"/>
                  </a:cubicBezTo>
                  <a:cubicBezTo>
                    <a:pt x="8567910" y="676590"/>
                    <a:pt x="8657139" y="1753530"/>
                    <a:pt x="8624228" y="2303133"/>
                  </a:cubicBezTo>
                  <a:cubicBezTo>
                    <a:pt x="8609796" y="2455384"/>
                    <a:pt x="8511737" y="2569164"/>
                    <a:pt x="8357502" y="2569859"/>
                  </a:cubicBezTo>
                  <a:cubicBezTo>
                    <a:pt x="5760410" y="2433658"/>
                    <a:pt x="3698897" y="2495083"/>
                    <a:pt x="266726" y="2569859"/>
                  </a:cubicBezTo>
                  <a:cubicBezTo>
                    <a:pt x="113866" y="2562226"/>
                    <a:pt x="-26650" y="2439142"/>
                    <a:pt x="0" y="2303133"/>
                  </a:cubicBezTo>
                  <a:cubicBezTo>
                    <a:pt x="-157566" y="1351101"/>
                    <a:pt x="130870" y="1189932"/>
                    <a:pt x="0" y="266726"/>
                  </a:cubicBezTo>
                  <a:close/>
                </a:path>
                <a:path w="8624228" h="2569859" stroke="0" extrusionOk="0">
                  <a:moveTo>
                    <a:pt x="0" y="266726"/>
                  </a:moveTo>
                  <a:cubicBezTo>
                    <a:pt x="-1532" y="115979"/>
                    <a:pt x="132368" y="-17287"/>
                    <a:pt x="266726" y="0"/>
                  </a:cubicBezTo>
                  <a:cubicBezTo>
                    <a:pt x="3707382" y="47539"/>
                    <a:pt x="6163982" y="42437"/>
                    <a:pt x="8357502" y="0"/>
                  </a:cubicBezTo>
                  <a:cubicBezTo>
                    <a:pt x="8512415" y="-4029"/>
                    <a:pt x="8627316" y="114460"/>
                    <a:pt x="8624228" y="266726"/>
                  </a:cubicBezTo>
                  <a:cubicBezTo>
                    <a:pt x="8541861" y="1101238"/>
                    <a:pt x="8642241" y="2090607"/>
                    <a:pt x="8624228" y="2303133"/>
                  </a:cubicBezTo>
                  <a:cubicBezTo>
                    <a:pt x="8630085" y="2467900"/>
                    <a:pt x="8489726" y="2553897"/>
                    <a:pt x="8357502" y="2569859"/>
                  </a:cubicBezTo>
                  <a:cubicBezTo>
                    <a:pt x="4662944" y="2543505"/>
                    <a:pt x="3505153" y="2451003"/>
                    <a:pt x="266726" y="2569859"/>
                  </a:cubicBezTo>
                  <a:cubicBezTo>
                    <a:pt x="101096" y="2551753"/>
                    <a:pt x="15797" y="2469592"/>
                    <a:pt x="0" y="2303133"/>
                  </a:cubicBezTo>
                  <a:cubicBezTo>
                    <a:pt x="88535" y="1651378"/>
                    <a:pt x="49637" y="853651"/>
                    <a:pt x="0" y="266726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8A711"/>
              </a:solidFill>
              <a:extLst>
                <a:ext uri="{C807C97D-BFC1-408E-A445-0C87EB9F89A2}">
                  <ask:lineSketchStyleProps xmlns:ask="http://schemas.microsoft.com/office/drawing/2018/sketchyshapes" sd="3255299097">
                    <a:prstGeom prst="roundRect">
                      <a:avLst>
                        <a:gd name="adj" fmla="val 10379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AB9CD06-DBD5-C450-8F2C-78615BA078A8}"/>
                </a:ext>
              </a:extLst>
            </p:cNvPr>
            <p:cNvSpPr txBox="1"/>
            <p:nvPr/>
          </p:nvSpPr>
          <p:spPr>
            <a:xfrm>
              <a:off x="362957" y="324981"/>
              <a:ext cx="858710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+mn-lt"/>
                </a:rPr>
                <a:t>Lớp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mình</a:t>
              </a:r>
              <a:r>
                <a:rPr lang="en-US" sz="2800" b="1" dirty="0">
                  <a:latin typeface="+mn-lt"/>
                </a:rPr>
                <a:t> sẽ chia </a:t>
              </a:r>
              <a:r>
                <a:rPr lang="en-US" sz="2800" b="1" dirty="0" err="1">
                  <a:latin typeface="+mn-lt"/>
                </a:rPr>
                <a:t>thành</a:t>
              </a:r>
              <a:r>
                <a:rPr lang="en-US" sz="2800" b="1" dirty="0">
                  <a:latin typeface="+mn-lt"/>
                </a:rPr>
                <a:t> hai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.</a:t>
              </a:r>
            </a:p>
            <a:p>
              <a:pPr algn="ctr"/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1 sẽ đưa ra 1 </a:t>
              </a:r>
              <a:r>
                <a:rPr lang="en-US" sz="2800" b="1" dirty="0" err="1">
                  <a:latin typeface="+mn-lt"/>
                </a:rPr>
                <a:t>phép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tính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của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phép</a:t>
              </a:r>
              <a:r>
                <a:rPr lang="en-US" sz="2800" b="1" dirty="0">
                  <a:latin typeface="+mn-lt"/>
                </a:rPr>
                <a:t> nhân 6 cho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2 trả </a:t>
              </a:r>
              <a:r>
                <a:rPr lang="en-US" sz="2800" b="1" dirty="0" err="1">
                  <a:latin typeface="+mn-lt"/>
                </a:rPr>
                <a:t>lời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thật</a:t>
              </a:r>
              <a:r>
                <a:rPr lang="en-US" sz="2800" b="1" dirty="0">
                  <a:latin typeface="+mn-lt"/>
                </a:rPr>
                <a:t> nhanh. Sau đó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2 </a:t>
              </a:r>
              <a:r>
                <a:rPr lang="en-US" sz="2800" b="1" dirty="0" err="1">
                  <a:latin typeface="+mn-lt"/>
                </a:rPr>
                <a:t>cũng</a:t>
              </a:r>
              <a:r>
                <a:rPr lang="en-US" sz="2800" b="1" dirty="0">
                  <a:latin typeface="+mn-lt"/>
                </a:rPr>
                <a:t> sẽ đưa câu </a:t>
              </a:r>
              <a:r>
                <a:rPr lang="en-US" sz="2800" b="1" dirty="0" err="1">
                  <a:latin typeface="+mn-lt"/>
                </a:rPr>
                <a:t>hỏi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ngược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lại</a:t>
              </a:r>
              <a:r>
                <a:rPr lang="en-US" sz="2800" b="1" dirty="0">
                  <a:latin typeface="+mn-lt"/>
                </a:rPr>
                <a:t> cho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1.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nào</a:t>
              </a:r>
              <a:r>
                <a:rPr lang="en-US" sz="2800" b="1" dirty="0">
                  <a:latin typeface="+mn-lt"/>
                </a:rPr>
                <a:t> trả </a:t>
              </a:r>
              <a:r>
                <a:rPr lang="en-US" sz="2800" b="1" dirty="0" err="1">
                  <a:latin typeface="+mn-lt"/>
                </a:rPr>
                <a:t>lời</a:t>
              </a:r>
              <a:r>
                <a:rPr lang="en-US" sz="2800" b="1" dirty="0">
                  <a:latin typeface="+mn-lt"/>
                </a:rPr>
                <a:t> sai </a:t>
              </a:r>
              <a:r>
                <a:rPr lang="en-US" sz="2800" b="1" dirty="0" err="1">
                  <a:latin typeface="+mn-lt"/>
                </a:rPr>
                <a:t>trước</a:t>
              </a:r>
              <a:r>
                <a:rPr lang="en-US" sz="2800" b="1" dirty="0">
                  <a:latin typeface="+mn-lt"/>
                </a:rPr>
                <a:t>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đó sẽ là </a:t>
              </a:r>
              <a:r>
                <a:rPr lang="en-US" sz="2800" b="1" dirty="0" err="1">
                  <a:latin typeface="+mn-lt"/>
                </a:rPr>
                <a:t>nhóm</a:t>
              </a:r>
              <a:r>
                <a:rPr lang="en-US" sz="2800" b="1" dirty="0">
                  <a:latin typeface="+mn-lt"/>
                </a:rPr>
                <a:t> thua </a:t>
              </a:r>
              <a:r>
                <a:rPr lang="en-US" sz="2800" b="1" dirty="0" err="1">
                  <a:latin typeface="+mn-lt"/>
                </a:rPr>
                <a:t>cuộc</a:t>
              </a:r>
              <a:r>
                <a:rPr lang="en-US" sz="2800" b="1" dirty="0">
                  <a:latin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3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đầy màu sắc&#10;&#10;Mô tả được tạo tự động">
            <a:extLst>
              <a:ext uri="{FF2B5EF4-FFF2-40B4-BE49-F238E27FC236}">
                <a16:creationId xmlns:a16="http://schemas.microsoft.com/office/drawing/2014/main" id="{277CD833-859E-C2CD-31C3-EC1F4F6BA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4652616-2312-A28C-CE90-E44DA915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184" y="1864895"/>
            <a:ext cx="6979832" cy="3667197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28B932DF-522F-D5CF-6B6E-B2C1D15297CD}"/>
              </a:ext>
            </a:extLst>
          </p:cNvPr>
          <p:cNvGrpSpPr/>
          <p:nvPr/>
        </p:nvGrpSpPr>
        <p:grpSpPr>
          <a:xfrm>
            <a:off x="-418724" y="231771"/>
            <a:ext cx="9733548" cy="1325347"/>
            <a:chOff x="-418724" y="231771"/>
            <a:chExt cx="9733548" cy="1325347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300842D-3052-EF6F-C70D-AAE4FFDE7F84}"/>
                </a:ext>
              </a:extLst>
            </p:cNvPr>
            <p:cNvSpPr txBox="1"/>
            <p:nvPr/>
          </p:nvSpPr>
          <p:spPr>
            <a:xfrm>
              <a:off x="-416916" y="233679"/>
              <a:ext cx="973174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Trò chơi </a:t>
              </a:r>
              <a:r>
                <a:rPr lang="en-US" sz="8000" dirty="0" err="1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bắt</a:t>
              </a:r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317500">
                    <a:solidFill>
                      <a:schemeClr val="bg1"/>
                    </a:solidFill>
                  </a:ln>
                  <a:solidFill>
                    <a:srgbClr val="FE9136"/>
                  </a:solidFill>
                  <a:latin typeface="SVN-Hole Hearted" panose="020B0A06020104020203" pitchFamily="34" charset="0"/>
                </a:rPr>
                <a:t>đầu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rgbClr val="FE9136"/>
                </a:solidFill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52B85DD6-BB6B-0D87-3338-5FBCEC5698FE}"/>
                </a:ext>
              </a:extLst>
            </p:cNvPr>
            <p:cNvSpPr txBox="1"/>
            <p:nvPr/>
          </p:nvSpPr>
          <p:spPr>
            <a:xfrm>
              <a:off x="-418724" y="231771"/>
              <a:ext cx="973174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r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66FF99"/>
                  </a:solidFill>
                  <a:latin typeface="SVN-Hole Hearted" panose="020B0A06020104020203" pitchFamily="34" charset="0"/>
                </a:rPr>
                <a:t>ò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c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8E5B3"/>
                  </a:solidFill>
                  <a:latin typeface="SVN-Hole Hearted" panose="020B0A06020104020203" pitchFamily="34" charset="0"/>
                </a:rPr>
                <a:t>h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i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b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bg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ă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́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9693"/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đ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latin typeface="SVN-Hole Hearted" panose="020B0A06020104020203" pitchFamily="34" charset="0"/>
                </a:rPr>
                <a:t>ầ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Hole Hearted" panose="020B0A06020104020203" pitchFamily="34" charset="0"/>
                </a:rPr>
                <a:t>u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651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3B1D706-B406-E918-2A5C-8A1DA246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E24080AD-491A-4375-0EF0-50F38BE27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5" t="13312" r="21554" b="10650"/>
          <a:stretch/>
        </p:blipFill>
        <p:spPr>
          <a:xfrm>
            <a:off x="1973179" y="643197"/>
            <a:ext cx="7413151" cy="5426766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86D5525-756D-3F5B-09AC-49D9A1F9FA85}"/>
              </a:ext>
            </a:extLst>
          </p:cNvPr>
          <p:cNvGrpSpPr/>
          <p:nvPr/>
        </p:nvGrpSpPr>
        <p:grpSpPr>
          <a:xfrm>
            <a:off x="3272910" y="3967579"/>
            <a:ext cx="4915216" cy="882861"/>
            <a:chOff x="3237546" y="1329982"/>
            <a:chExt cx="4915216" cy="882861"/>
          </a:xfrm>
        </p:grpSpPr>
        <p:sp>
          <p:nvSpPr>
            <p:cNvPr id="10" name="TextBox 47">
              <a:extLst>
                <a:ext uri="{FF2B5EF4-FFF2-40B4-BE49-F238E27FC236}">
                  <a16:creationId xmlns:a16="http://schemas.microsoft.com/office/drawing/2014/main" id="{11514643-4E34-A5A9-FDE6-B7B275DB4AA0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0D463B1B-3ABD-11C2-D9CD-6A0F855D3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62196CD-38AE-1A68-B151-B3C2E12CEDCB}"/>
              </a:ext>
            </a:extLst>
          </p:cNvPr>
          <p:cNvGrpSpPr/>
          <p:nvPr/>
        </p:nvGrpSpPr>
        <p:grpSpPr>
          <a:xfrm>
            <a:off x="3307565" y="2141160"/>
            <a:ext cx="4915216" cy="882861"/>
            <a:chOff x="3237546" y="1329982"/>
            <a:chExt cx="4915216" cy="882861"/>
          </a:xfrm>
        </p:grpSpPr>
        <p:sp>
          <p:nvSpPr>
            <p:cNvPr id="17" name="TextBox 47">
              <a:extLst>
                <a:ext uri="{FF2B5EF4-FFF2-40B4-BE49-F238E27FC236}">
                  <a16:creationId xmlns:a16="http://schemas.microsoft.com/office/drawing/2014/main" id="{442F4F02-101E-EE86-8A22-15C00705B5ED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281C0316-CFCC-6DD7-9FC3-3418B607D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9C09D894-83A2-A80F-C17C-E9665FDB294B}"/>
              </a:ext>
            </a:extLst>
          </p:cNvPr>
          <p:cNvGrpSpPr/>
          <p:nvPr/>
        </p:nvGrpSpPr>
        <p:grpSpPr>
          <a:xfrm>
            <a:off x="3307565" y="3024022"/>
            <a:ext cx="4829797" cy="882861"/>
            <a:chOff x="3237546" y="1329982"/>
            <a:chExt cx="4829797" cy="882861"/>
          </a:xfrm>
        </p:grpSpPr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BC5A1F8-2D44-2036-7AD5-BB27ECD42E53}"/>
                </a:ext>
              </a:extLst>
            </p:cNvPr>
            <p:cNvSpPr txBox="1"/>
            <p:nvPr/>
          </p:nvSpPr>
          <p:spPr>
            <a:xfrm>
              <a:off x="3709157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3F73AD-307A-0C4D-00E3-096C1419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997D764A-06EA-FC54-EB23-79178493C7BB}"/>
              </a:ext>
            </a:extLst>
          </p:cNvPr>
          <p:cNvGrpSpPr/>
          <p:nvPr/>
        </p:nvGrpSpPr>
        <p:grpSpPr>
          <a:xfrm>
            <a:off x="3272910" y="1232613"/>
            <a:ext cx="4915216" cy="882861"/>
            <a:chOff x="3237546" y="1329982"/>
            <a:chExt cx="4915216" cy="882861"/>
          </a:xfrm>
        </p:grpSpPr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FCFF10C-8139-0E14-4A1D-5A540FCFF107}"/>
                </a:ext>
              </a:extLst>
            </p:cNvPr>
            <p:cNvSpPr txBox="1"/>
            <p:nvPr/>
          </p:nvSpPr>
          <p:spPr>
            <a:xfrm>
              <a:off x="3794576" y="1423464"/>
              <a:ext cx="4358186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E6EEE333-FD13-C986-D03F-1A695A8E8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27" t="50000" r="66461" b="10821"/>
            <a:stretch/>
          </p:blipFill>
          <p:spPr>
            <a:xfrm>
              <a:off x="3237546" y="1329982"/>
              <a:ext cx="677525" cy="882861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F8FE6E6E-BB4F-8B1E-0100-16AC3378F992}"/>
              </a:ext>
            </a:extLst>
          </p:cNvPr>
          <p:cNvGrpSpPr/>
          <p:nvPr/>
        </p:nvGrpSpPr>
        <p:grpSpPr>
          <a:xfrm>
            <a:off x="0" y="0"/>
            <a:ext cx="4522456" cy="1569660"/>
            <a:chOff x="0" y="0"/>
            <a:chExt cx="4522456" cy="1569660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ECAA970D-1699-3605-89B7-6550F38358CB}"/>
                </a:ext>
              </a:extLst>
            </p:cNvPr>
            <p:cNvSpPr txBox="1"/>
            <p:nvPr/>
          </p:nvSpPr>
          <p:spPr>
            <a:xfrm>
              <a:off x="0" y="0"/>
              <a:ext cx="45224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FFB7A309-AE06-A776-2D5E-F5E1E85B709E}"/>
                </a:ext>
              </a:extLst>
            </p:cNvPr>
            <p:cNvSpPr txBox="1"/>
            <p:nvPr/>
          </p:nvSpPr>
          <p:spPr>
            <a:xfrm>
              <a:off x="0" y="0"/>
              <a:ext cx="452245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pic>
        <p:nvPicPr>
          <p:cNvPr id="25" name="Hình ảnh 24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5EE9EB4B-BAF9-D227-1F53-AF56C7CEF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33953" y="1640825"/>
            <a:ext cx="3649254" cy="36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5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679E-6 L 0.3118 -0.044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0" y="-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3B1D706-B406-E918-2A5C-8A1DA246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D6E64184-9A03-0A6C-35F1-76803C128445}"/>
              </a:ext>
            </a:extLst>
          </p:cNvPr>
          <p:cNvGrpSpPr/>
          <p:nvPr/>
        </p:nvGrpSpPr>
        <p:grpSpPr>
          <a:xfrm>
            <a:off x="1172510" y="565472"/>
            <a:ext cx="8493812" cy="3505173"/>
            <a:chOff x="4133327" y="8204395"/>
            <a:chExt cx="7210038" cy="3505173"/>
          </a:xfrm>
        </p:grpSpPr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D6207D7F-CB8B-A15C-41ED-EF40BA35567C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512E632E-B5B1-5E9E-CB53-5E62F3517161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3" name="Hình ảnh 12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D0E99814-F933-DDB6-9D3F-9FB54A79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9164" y="1424524"/>
            <a:ext cx="3649254" cy="36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07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ầu trời, màu đỏ&#10;&#10;Mô tả được tạo tự động">
            <a:extLst>
              <a:ext uri="{FF2B5EF4-FFF2-40B4-BE49-F238E27FC236}">
                <a16:creationId xmlns:a16="http://schemas.microsoft.com/office/drawing/2014/main" id="{8639756E-A076-B630-F4E4-6012339C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84007-4FC2-2A2E-B0AD-F77230E50007}"/>
              </a:ext>
            </a:extLst>
          </p:cNvPr>
          <p:cNvGrpSpPr/>
          <p:nvPr/>
        </p:nvGrpSpPr>
        <p:grpSpPr>
          <a:xfrm>
            <a:off x="319904" y="150448"/>
            <a:ext cx="8504192" cy="4842603"/>
            <a:chOff x="319904" y="150448"/>
            <a:chExt cx="8504192" cy="4842603"/>
          </a:xfrm>
        </p:grpSpPr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BDD2E0B3-418A-1804-3759-FFB9E95BBF7D}"/>
                </a:ext>
              </a:extLst>
            </p:cNvPr>
            <p:cNvSpPr txBox="1"/>
            <p:nvPr/>
          </p:nvSpPr>
          <p:spPr>
            <a:xfrm>
              <a:off x="3639057" y="2387084"/>
              <a:ext cx="18658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>
                  <a:effectLst/>
                  <a:latin typeface="Arial" panose="020B0604020202020204" pitchFamily="34" charset="0"/>
                </a:rPr>
                <a:t>Lê Kim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Ngân</a:t>
              </a:r>
              <a:endParaRPr lang="en-SG" dirty="0"/>
            </a:p>
          </p:txBody>
        </p:sp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87407E9E-A3AE-0BC1-51A8-65A8EF91367E}"/>
                </a:ext>
              </a:extLst>
            </p:cNvPr>
            <p:cNvSpPr/>
            <p:nvPr/>
          </p:nvSpPr>
          <p:spPr>
            <a:xfrm>
              <a:off x="319904" y="150448"/>
              <a:ext cx="8504192" cy="4842603"/>
            </a:xfrm>
            <a:custGeom>
              <a:avLst/>
              <a:gdLst>
                <a:gd name="connsiteX0" fmla="*/ 0 w 8504192"/>
                <a:gd name="connsiteY0" fmla="*/ 807117 h 4842603"/>
                <a:gd name="connsiteX1" fmla="*/ 807117 w 8504192"/>
                <a:gd name="connsiteY1" fmla="*/ 0 h 4842603"/>
                <a:gd name="connsiteX2" fmla="*/ 7697075 w 8504192"/>
                <a:gd name="connsiteY2" fmla="*/ 0 h 4842603"/>
                <a:gd name="connsiteX3" fmla="*/ 8504192 w 8504192"/>
                <a:gd name="connsiteY3" fmla="*/ 807117 h 4842603"/>
                <a:gd name="connsiteX4" fmla="*/ 8504192 w 8504192"/>
                <a:gd name="connsiteY4" fmla="*/ 4035486 h 4842603"/>
                <a:gd name="connsiteX5" fmla="*/ 7697075 w 8504192"/>
                <a:gd name="connsiteY5" fmla="*/ 4842603 h 4842603"/>
                <a:gd name="connsiteX6" fmla="*/ 807117 w 8504192"/>
                <a:gd name="connsiteY6" fmla="*/ 4842603 h 4842603"/>
                <a:gd name="connsiteX7" fmla="*/ 0 w 8504192"/>
                <a:gd name="connsiteY7" fmla="*/ 4035486 h 4842603"/>
                <a:gd name="connsiteX8" fmla="*/ 0 w 8504192"/>
                <a:gd name="connsiteY8" fmla="*/ 807117 h 48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04192" h="4842603" fill="none" extrusionOk="0">
                  <a:moveTo>
                    <a:pt x="0" y="807117"/>
                  </a:moveTo>
                  <a:cubicBezTo>
                    <a:pt x="-65737" y="365446"/>
                    <a:pt x="353996" y="41812"/>
                    <a:pt x="807117" y="0"/>
                  </a:cubicBezTo>
                  <a:cubicBezTo>
                    <a:pt x="3883982" y="77600"/>
                    <a:pt x="6336054" y="-27269"/>
                    <a:pt x="7697075" y="0"/>
                  </a:cubicBezTo>
                  <a:cubicBezTo>
                    <a:pt x="8187958" y="-59526"/>
                    <a:pt x="8553268" y="375806"/>
                    <a:pt x="8504192" y="807117"/>
                  </a:cubicBezTo>
                  <a:cubicBezTo>
                    <a:pt x="8613192" y="2143078"/>
                    <a:pt x="8425983" y="2509254"/>
                    <a:pt x="8504192" y="4035486"/>
                  </a:cubicBezTo>
                  <a:cubicBezTo>
                    <a:pt x="8442911" y="4457271"/>
                    <a:pt x="8104462" y="4859526"/>
                    <a:pt x="7697075" y="4842603"/>
                  </a:cubicBezTo>
                  <a:cubicBezTo>
                    <a:pt x="5092600" y="4891780"/>
                    <a:pt x="3801184" y="4719901"/>
                    <a:pt x="807117" y="4842603"/>
                  </a:cubicBezTo>
                  <a:cubicBezTo>
                    <a:pt x="350354" y="4927122"/>
                    <a:pt x="-49595" y="4523946"/>
                    <a:pt x="0" y="4035486"/>
                  </a:cubicBezTo>
                  <a:cubicBezTo>
                    <a:pt x="47022" y="2754314"/>
                    <a:pt x="104569" y="1925928"/>
                    <a:pt x="0" y="807117"/>
                  </a:cubicBezTo>
                  <a:close/>
                </a:path>
                <a:path w="8504192" h="4842603" stroke="0" extrusionOk="0">
                  <a:moveTo>
                    <a:pt x="0" y="807117"/>
                  </a:moveTo>
                  <a:cubicBezTo>
                    <a:pt x="58220" y="354704"/>
                    <a:pt x="425143" y="-4256"/>
                    <a:pt x="807117" y="0"/>
                  </a:cubicBezTo>
                  <a:cubicBezTo>
                    <a:pt x="1785357" y="-129276"/>
                    <a:pt x="5984382" y="-77778"/>
                    <a:pt x="7697075" y="0"/>
                  </a:cubicBezTo>
                  <a:cubicBezTo>
                    <a:pt x="8119444" y="-74565"/>
                    <a:pt x="8502213" y="372769"/>
                    <a:pt x="8504192" y="807117"/>
                  </a:cubicBezTo>
                  <a:cubicBezTo>
                    <a:pt x="8585791" y="1387657"/>
                    <a:pt x="8658492" y="3190444"/>
                    <a:pt x="8504192" y="4035486"/>
                  </a:cubicBezTo>
                  <a:cubicBezTo>
                    <a:pt x="8538766" y="4554158"/>
                    <a:pt x="8128223" y="4847568"/>
                    <a:pt x="7697075" y="4842603"/>
                  </a:cubicBezTo>
                  <a:cubicBezTo>
                    <a:pt x="6059887" y="4886823"/>
                    <a:pt x="2846742" y="4813221"/>
                    <a:pt x="807117" y="4842603"/>
                  </a:cubicBezTo>
                  <a:cubicBezTo>
                    <a:pt x="348707" y="4793992"/>
                    <a:pt x="-59737" y="4467438"/>
                    <a:pt x="0" y="4035486"/>
                  </a:cubicBezTo>
                  <a:cubicBezTo>
                    <a:pt x="-159954" y="3166460"/>
                    <a:pt x="22140" y="2244373"/>
                    <a:pt x="0" y="80711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E36EAA4-EDAB-785C-292F-D1CE66E7E605}"/>
              </a:ext>
            </a:extLst>
          </p:cNvPr>
          <p:cNvSpPr txBox="1">
            <a:spLocks/>
          </p:cNvSpPr>
          <p:nvPr/>
        </p:nvSpPr>
        <p:spPr>
          <a:xfrm>
            <a:off x="798757" y="1398166"/>
            <a:ext cx="7910326" cy="134107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 duy và lập luận toán học, sử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dụng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công cụ, phương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tiện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giao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tiếp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giải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quyết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vấn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đề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toán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học</a:t>
            </a:r>
            <a:r>
              <a:rPr lang="en-US" altLang="zh-CN" sz="2800" b="0" dirty="0">
                <a:solidFill>
                  <a:srgbClr val="251C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7" name="TextBox 67">
            <a:extLst>
              <a:ext uri="{FF2B5EF4-FFF2-40B4-BE49-F238E27FC236}">
                <a16:creationId xmlns:a16="http://schemas.microsoft.com/office/drawing/2014/main" id="{A3D23658-E888-E32E-7203-FFAD27A5319C}"/>
              </a:ext>
            </a:extLst>
          </p:cNvPr>
          <p:cNvSpPr txBox="1"/>
          <p:nvPr/>
        </p:nvSpPr>
        <p:spPr>
          <a:xfrm>
            <a:off x="1814437" y="-68027"/>
            <a:ext cx="5832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2689D5C-DAC9-CC46-5E76-5A6DE29096EF}"/>
              </a:ext>
            </a:extLst>
          </p:cNvPr>
          <p:cNvGrpSpPr/>
          <p:nvPr/>
        </p:nvGrpSpPr>
        <p:grpSpPr>
          <a:xfrm>
            <a:off x="549817" y="720079"/>
            <a:ext cx="4360516" cy="881354"/>
            <a:chOff x="433849" y="707497"/>
            <a:chExt cx="4360516" cy="881354"/>
          </a:xfrm>
        </p:grpSpPr>
        <p:sp>
          <p:nvSpPr>
            <p:cNvPr id="13" name="TextBox 32">
              <a:extLst>
                <a:ext uri="{FF2B5EF4-FFF2-40B4-BE49-F238E27FC236}">
                  <a16:creationId xmlns:a16="http://schemas.microsoft.com/office/drawing/2014/main" id="{D97D28EC-0A8B-EA57-C6DB-1DAD0323B92D}"/>
                </a:ext>
              </a:extLst>
            </p:cNvPr>
            <p:cNvSpPr txBox="1"/>
            <p:nvPr/>
          </p:nvSpPr>
          <p:spPr>
            <a:xfrm>
              <a:off x="1294815" y="858101"/>
              <a:ext cx="34995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lực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chú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trọng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</a:t>
              </a:r>
            </a:p>
          </p:txBody>
        </p:sp>
        <p:pic>
          <p:nvPicPr>
            <p:cNvPr id="19" name="Hình ảnh 18" descr="Ảnh có chứa sáng&#10;&#10;Mô tả được tạo tự động">
              <a:extLst>
                <a:ext uri="{FF2B5EF4-FFF2-40B4-BE49-F238E27FC236}">
                  <a16:creationId xmlns:a16="http://schemas.microsoft.com/office/drawing/2014/main" id="{DC19F56F-4B22-00FF-EC32-B2D143C47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66" t="10709" r="68554" b="34914"/>
            <a:stretch/>
          </p:blipFill>
          <p:spPr>
            <a:xfrm>
              <a:off x="433849" y="707497"/>
              <a:ext cx="860966" cy="881354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296D262-A01C-2B04-21C1-5D4EFB2D9826}"/>
              </a:ext>
            </a:extLst>
          </p:cNvPr>
          <p:cNvGrpSpPr/>
          <p:nvPr/>
        </p:nvGrpSpPr>
        <p:grpSpPr>
          <a:xfrm>
            <a:off x="526159" y="2795823"/>
            <a:ext cx="8536411" cy="881354"/>
            <a:chOff x="522566" y="2681454"/>
            <a:chExt cx="8536411" cy="881354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15B0C00-0A72-CD45-6420-E86B39A21BE0}"/>
                </a:ext>
              </a:extLst>
            </p:cNvPr>
            <p:cNvSpPr txBox="1"/>
            <p:nvPr/>
          </p:nvSpPr>
          <p:spPr>
            <a:xfrm>
              <a:off x="1148651" y="2824149"/>
              <a:ext cx="7910326" cy="577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Tích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Duepuntozero" panose="02040603050506020204" pitchFamily="18" charset="0"/>
                </a:rPr>
                <a:t>hợp</a:t>
              </a: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Toán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cuộc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sống, Tự nhiên và Xã hội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21" name="Hình ảnh 20" descr="Ảnh có chứa sáng&#10;&#10;Mô tả được tạo tự động">
              <a:extLst>
                <a:ext uri="{FF2B5EF4-FFF2-40B4-BE49-F238E27FC236}">
                  <a16:creationId xmlns:a16="http://schemas.microsoft.com/office/drawing/2014/main" id="{7BD1AD90-2A35-D348-B6F9-7EBDCF16F8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43" t="39985" r="42777" b="5638"/>
            <a:stretch/>
          </p:blipFill>
          <p:spPr>
            <a:xfrm>
              <a:off x="522566" y="2681454"/>
              <a:ext cx="860966" cy="881354"/>
            </a:xfrm>
            <a:prstGeom prst="rect">
              <a:avLst/>
            </a:prstGeom>
          </p:spPr>
        </p:pic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F214EBD-E5BD-38B0-6856-0E95A2EBF8A8}"/>
              </a:ext>
            </a:extLst>
          </p:cNvPr>
          <p:cNvGrpSpPr/>
          <p:nvPr/>
        </p:nvGrpSpPr>
        <p:grpSpPr>
          <a:xfrm>
            <a:off x="561809" y="3546280"/>
            <a:ext cx="6684159" cy="881354"/>
            <a:chOff x="561809" y="3546280"/>
            <a:chExt cx="6684159" cy="881354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A27674C0-6461-E5C6-FB8C-FC240A4EA771}"/>
                </a:ext>
              </a:extLst>
            </p:cNvPr>
            <p:cNvSpPr txBox="1"/>
            <p:nvPr/>
          </p:nvSpPr>
          <p:spPr>
            <a:xfrm>
              <a:off x="1152244" y="3698192"/>
              <a:ext cx="6093724" cy="577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Phẩm chất: 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chăm chỉ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trách nhiệm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Hình ảnh 22" descr="Ảnh có chứa sáng&#10;&#10;Mô tả được tạo tự động">
              <a:extLst>
                <a:ext uri="{FF2B5EF4-FFF2-40B4-BE49-F238E27FC236}">
                  <a16:creationId xmlns:a16="http://schemas.microsoft.com/office/drawing/2014/main" id="{F0EA4E9C-15EF-64FF-195D-A998D828E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54" t="8736" r="17566" b="36886"/>
            <a:stretch/>
          </p:blipFill>
          <p:spPr>
            <a:xfrm>
              <a:off x="561809" y="3546280"/>
              <a:ext cx="860966" cy="881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58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3B1D706-B406-E918-2A5C-8A1DA246F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D94DA24A-481F-ABC4-A5FB-D4CB055146D9}"/>
              </a:ext>
            </a:extLst>
          </p:cNvPr>
          <p:cNvGrpSpPr/>
          <p:nvPr/>
        </p:nvGrpSpPr>
        <p:grpSpPr>
          <a:xfrm>
            <a:off x="1002535" y="2827268"/>
            <a:ext cx="6819441" cy="603966"/>
            <a:chOff x="2302783" y="3367096"/>
            <a:chExt cx="5307636" cy="603966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B733CF9B-E591-20FD-1BEF-B2E493CAFEFF}"/>
                </a:ext>
              </a:extLst>
            </p:cNvPr>
            <p:cNvSpPr txBox="1"/>
            <p:nvPr/>
          </p:nvSpPr>
          <p:spPr>
            <a:xfrm rot="20534056">
              <a:off x="2302783" y="3367096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endParaRPr lang="en-US" sz="20000" dirty="0">
                <a:ln w="1905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BAE6BC1A-FB71-F559-A119-BDA297891054}"/>
                </a:ext>
              </a:extLst>
            </p:cNvPr>
            <p:cNvSpPr txBox="1"/>
            <p:nvPr/>
          </p:nvSpPr>
          <p:spPr>
            <a:xfrm rot="20534056">
              <a:off x="2302783" y="3367097"/>
              <a:ext cx="5307636" cy="60396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</a:t>
              </a:r>
              <a:r>
                <a:rPr lang="en-US" sz="200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endParaRPr lang="en-US" sz="20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8555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56A39D7D-EBFB-656A-0B6C-AA2B7762823E}"/>
              </a:ext>
            </a:extLst>
          </p:cNvPr>
          <p:cNvGrpSpPr/>
          <p:nvPr/>
        </p:nvGrpSpPr>
        <p:grpSpPr>
          <a:xfrm>
            <a:off x="246767" y="551538"/>
            <a:ext cx="8650465" cy="4491915"/>
            <a:chOff x="685801" y="400050"/>
            <a:chExt cx="8099275" cy="4510470"/>
          </a:xfrm>
        </p:grpSpPr>
        <p:sp>
          <p:nvSpPr>
            <p:cNvPr id="6" name="Hình chữ nhật: Góc Tròn 1">
              <a:extLst>
                <a:ext uri="{FF2B5EF4-FFF2-40B4-BE49-F238E27FC236}">
                  <a16:creationId xmlns:a16="http://schemas.microsoft.com/office/drawing/2014/main" id="{E02C06B6-AF00-DCDC-B6B3-D987C06131FE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: Góc Tròn 1">
              <a:extLst>
                <a:ext uri="{FF2B5EF4-FFF2-40B4-BE49-F238E27FC236}">
                  <a16:creationId xmlns:a16="http://schemas.microsoft.com/office/drawing/2014/main" id="{75065D0E-13DD-D445-F30B-5B15CA283C48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294DF3E-D193-5803-27C5-73DDF9D287D6}"/>
              </a:ext>
            </a:extLst>
          </p:cNvPr>
          <p:cNvSpPr txBox="1"/>
          <p:nvPr/>
        </p:nvSpPr>
        <p:spPr>
          <a:xfrm>
            <a:off x="408393" y="833901"/>
            <a:ext cx="8735607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Thu </a:t>
            </a:r>
            <a:r>
              <a:rPr lang="en-US" sz="11500" b="1" dirty="0" err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Hoạch</a:t>
            </a:r>
            <a:endParaRPr lang="en-US" sz="11500" b="1" dirty="0">
              <a:ln w="762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11" name="Hình ảnh 10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5E9E933C-A659-F867-7A8C-26BD93ABD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35" y="2253702"/>
            <a:ext cx="2596391" cy="259639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E3D4278-985F-249D-07EC-E27A524A7AC0}"/>
              </a:ext>
            </a:extLst>
          </p:cNvPr>
          <p:cNvSpPr txBox="1"/>
          <p:nvPr/>
        </p:nvSpPr>
        <p:spPr>
          <a:xfrm>
            <a:off x="1515540" y="2571750"/>
            <a:ext cx="7031684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3800" b="1" dirty="0" err="1">
                <a:ln w="762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Bắp</a:t>
            </a:r>
            <a:endParaRPr lang="en-US" sz="13800" b="1" dirty="0">
              <a:ln w="762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566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F833D937-78E4-9839-227E-4DA70899A708}"/>
              </a:ext>
            </a:extLst>
          </p:cNvPr>
          <p:cNvGrpSpPr/>
          <p:nvPr/>
        </p:nvGrpSpPr>
        <p:grpSpPr>
          <a:xfrm>
            <a:off x="2824531" y="297230"/>
            <a:ext cx="6115049" cy="2813129"/>
            <a:chOff x="2824531" y="297230"/>
            <a:chExt cx="6115049" cy="2813129"/>
          </a:xfrm>
        </p:grpSpPr>
        <p:sp>
          <p:nvSpPr>
            <p:cNvPr id="5" name="Bong bóng Lời nói: Hình chữ nhật với Góc Tròn 4">
              <a:extLst>
                <a:ext uri="{FF2B5EF4-FFF2-40B4-BE49-F238E27FC236}">
                  <a16:creationId xmlns:a16="http://schemas.microsoft.com/office/drawing/2014/main" id="{0195E9CE-9F38-D15D-EEA3-9B64A7276EE7}"/>
                </a:ext>
              </a:extLst>
            </p:cNvPr>
            <p:cNvSpPr/>
            <p:nvPr/>
          </p:nvSpPr>
          <p:spPr>
            <a:xfrm>
              <a:off x="2824531" y="297230"/>
              <a:ext cx="6115049" cy="2813129"/>
            </a:xfrm>
            <a:prstGeom prst="wedgeRoundRectCallout">
              <a:avLst>
                <a:gd name="adj1" fmla="val -38845"/>
                <a:gd name="adj2" fmla="val 6760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D2F8E63D-7E5C-0C15-37D6-F3713CEF867D}"/>
                </a:ext>
              </a:extLst>
            </p:cNvPr>
            <p:cNvSpPr txBox="1"/>
            <p:nvPr/>
          </p:nvSpPr>
          <p:spPr>
            <a:xfrm>
              <a:off x="2931021" y="324981"/>
              <a:ext cx="5902068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>
                  <a:latin typeface="+mn-lt"/>
                </a:rPr>
                <a:t>Cây </a:t>
              </a:r>
              <a:r>
                <a:rPr lang="en-US" sz="3500" dirty="0" err="1">
                  <a:latin typeface="+mn-lt"/>
                </a:rPr>
                <a:t>bắp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của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mình</a:t>
              </a:r>
              <a:r>
                <a:rPr lang="en-US" sz="3500" dirty="0">
                  <a:latin typeface="+mn-lt"/>
                </a:rPr>
                <a:t> có 6 </a:t>
              </a:r>
              <a:r>
                <a:rPr lang="en-US" sz="3500" dirty="0" err="1">
                  <a:latin typeface="+mn-lt"/>
                </a:rPr>
                <a:t>trái</a:t>
              </a:r>
              <a:r>
                <a:rPr lang="en-US" sz="3500" dirty="0">
                  <a:latin typeface="+mn-lt"/>
                </a:rPr>
                <a:t>. </a:t>
              </a:r>
              <a:r>
                <a:rPr lang="en-US" sz="3500" dirty="0" err="1">
                  <a:latin typeface="+mn-lt"/>
                </a:rPr>
                <a:t>Các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bạn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hãy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tính</a:t>
              </a:r>
              <a:r>
                <a:rPr lang="en-US" sz="3500" dirty="0">
                  <a:latin typeface="+mn-lt"/>
                </a:rPr>
                <a:t> xem </a:t>
              </a:r>
              <a:r>
                <a:rPr lang="en-US" sz="3500" dirty="0" err="1">
                  <a:latin typeface="+mn-lt"/>
                </a:rPr>
                <a:t>nếu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vườn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bắp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của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mình</a:t>
              </a:r>
              <a:r>
                <a:rPr lang="en-US" sz="3500" dirty="0">
                  <a:latin typeface="+mn-lt"/>
                </a:rPr>
                <a:t> có 7 cây </a:t>
              </a:r>
              <a:r>
                <a:rPr lang="en-US" sz="3500" dirty="0" err="1">
                  <a:latin typeface="+mn-lt"/>
                </a:rPr>
                <a:t>bắp</a:t>
              </a:r>
              <a:r>
                <a:rPr lang="en-US" sz="3500" dirty="0">
                  <a:latin typeface="+mn-lt"/>
                </a:rPr>
                <a:t> như thế thì </a:t>
              </a:r>
              <a:r>
                <a:rPr lang="en-US" sz="3500" dirty="0" err="1">
                  <a:latin typeface="+mn-lt"/>
                </a:rPr>
                <a:t>mình</a:t>
              </a:r>
              <a:r>
                <a:rPr lang="en-US" sz="3500" dirty="0">
                  <a:latin typeface="+mn-lt"/>
                </a:rPr>
                <a:t> sẽ thu </a:t>
              </a:r>
              <a:r>
                <a:rPr lang="en-US" sz="3500" dirty="0" err="1">
                  <a:latin typeface="+mn-lt"/>
                </a:rPr>
                <a:t>hoạch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được</a:t>
              </a:r>
              <a:r>
                <a:rPr lang="en-US" sz="3500" dirty="0">
                  <a:latin typeface="+mn-lt"/>
                </a:rPr>
                <a:t> bao nhiêu </a:t>
              </a:r>
              <a:r>
                <a:rPr lang="en-US" sz="3500" dirty="0" err="1">
                  <a:latin typeface="+mn-lt"/>
                </a:rPr>
                <a:t>trái</a:t>
              </a:r>
              <a:r>
                <a:rPr lang="en-US" sz="3500" dirty="0">
                  <a:latin typeface="+mn-lt"/>
                </a:rPr>
                <a:t> nhé !</a:t>
              </a:r>
              <a:endParaRPr lang="vi-VN" sz="35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6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F833D937-78E4-9839-227E-4DA70899A708}"/>
              </a:ext>
            </a:extLst>
          </p:cNvPr>
          <p:cNvGrpSpPr/>
          <p:nvPr/>
        </p:nvGrpSpPr>
        <p:grpSpPr>
          <a:xfrm>
            <a:off x="2824531" y="297230"/>
            <a:ext cx="6115049" cy="2813129"/>
            <a:chOff x="2824531" y="297230"/>
            <a:chExt cx="6115049" cy="2813129"/>
          </a:xfrm>
        </p:grpSpPr>
        <p:sp>
          <p:nvSpPr>
            <p:cNvPr id="5" name="Bong bóng Lời nói: Hình chữ nhật với Góc Tròn 4">
              <a:extLst>
                <a:ext uri="{FF2B5EF4-FFF2-40B4-BE49-F238E27FC236}">
                  <a16:creationId xmlns:a16="http://schemas.microsoft.com/office/drawing/2014/main" id="{0195E9CE-9F38-D15D-EEA3-9B64A7276EE7}"/>
                </a:ext>
              </a:extLst>
            </p:cNvPr>
            <p:cNvSpPr/>
            <p:nvPr/>
          </p:nvSpPr>
          <p:spPr>
            <a:xfrm>
              <a:off x="2824531" y="297230"/>
              <a:ext cx="6115049" cy="2813129"/>
            </a:xfrm>
            <a:prstGeom prst="wedgeRoundRectCallout">
              <a:avLst>
                <a:gd name="adj1" fmla="val -38845"/>
                <a:gd name="adj2" fmla="val 6760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D2F8E63D-7E5C-0C15-37D6-F3713CEF867D}"/>
                </a:ext>
              </a:extLst>
            </p:cNvPr>
            <p:cNvSpPr txBox="1"/>
            <p:nvPr/>
          </p:nvSpPr>
          <p:spPr>
            <a:xfrm>
              <a:off x="2931021" y="324981"/>
              <a:ext cx="5902068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>
                  <a:latin typeface="+mn-lt"/>
                </a:rPr>
                <a:t>Cây </a:t>
              </a:r>
              <a:r>
                <a:rPr lang="en-US" sz="3500" dirty="0" err="1">
                  <a:latin typeface="+mn-lt"/>
                </a:rPr>
                <a:t>bắp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của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mình</a:t>
              </a:r>
              <a:r>
                <a:rPr lang="en-US" sz="3500" dirty="0">
                  <a:latin typeface="+mn-lt"/>
                </a:rPr>
                <a:t> có 6 </a:t>
              </a:r>
              <a:r>
                <a:rPr lang="en-US" sz="3500" dirty="0" err="1">
                  <a:latin typeface="+mn-lt"/>
                </a:rPr>
                <a:t>trái</a:t>
              </a:r>
              <a:r>
                <a:rPr lang="en-US" sz="3500" dirty="0">
                  <a:latin typeface="+mn-lt"/>
                </a:rPr>
                <a:t>. </a:t>
              </a:r>
              <a:r>
                <a:rPr lang="en-US" sz="3500" dirty="0" err="1">
                  <a:latin typeface="+mn-lt"/>
                </a:rPr>
                <a:t>Các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bạn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hãy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tính</a:t>
              </a:r>
              <a:r>
                <a:rPr lang="en-US" sz="3500" dirty="0">
                  <a:latin typeface="+mn-lt"/>
                </a:rPr>
                <a:t> xem </a:t>
              </a:r>
              <a:r>
                <a:rPr lang="en-US" sz="3500" dirty="0" err="1">
                  <a:latin typeface="+mn-lt"/>
                </a:rPr>
                <a:t>nếu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vườn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bắp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của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mình</a:t>
              </a:r>
              <a:r>
                <a:rPr lang="en-US" sz="3500" dirty="0">
                  <a:latin typeface="+mn-lt"/>
                </a:rPr>
                <a:t> có 7 cây </a:t>
              </a:r>
              <a:r>
                <a:rPr lang="en-US" sz="3500" dirty="0" err="1">
                  <a:latin typeface="+mn-lt"/>
                </a:rPr>
                <a:t>bắp</a:t>
              </a:r>
              <a:r>
                <a:rPr lang="en-US" sz="3500" dirty="0">
                  <a:latin typeface="+mn-lt"/>
                </a:rPr>
                <a:t> như thế thì </a:t>
              </a:r>
              <a:r>
                <a:rPr lang="en-US" sz="3500" dirty="0" err="1">
                  <a:latin typeface="+mn-lt"/>
                </a:rPr>
                <a:t>mình</a:t>
              </a:r>
              <a:r>
                <a:rPr lang="en-US" sz="3500" dirty="0">
                  <a:latin typeface="+mn-lt"/>
                </a:rPr>
                <a:t> sẽ thu </a:t>
              </a:r>
              <a:r>
                <a:rPr lang="en-US" sz="3500" dirty="0" err="1">
                  <a:latin typeface="+mn-lt"/>
                </a:rPr>
                <a:t>hoạch</a:t>
              </a:r>
              <a:r>
                <a:rPr lang="en-US" sz="3500" dirty="0">
                  <a:latin typeface="+mn-lt"/>
                </a:rPr>
                <a:t> </a:t>
              </a:r>
              <a:r>
                <a:rPr lang="en-US" sz="3500" dirty="0" err="1">
                  <a:latin typeface="+mn-lt"/>
                </a:rPr>
                <a:t>được</a:t>
              </a:r>
              <a:r>
                <a:rPr lang="en-US" sz="3500" dirty="0">
                  <a:latin typeface="+mn-lt"/>
                </a:rPr>
                <a:t> bao nhiêu </a:t>
              </a:r>
              <a:r>
                <a:rPr lang="en-US" sz="3500" dirty="0" err="1">
                  <a:latin typeface="+mn-lt"/>
                </a:rPr>
                <a:t>trái</a:t>
              </a:r>
              <a:r>
                <a:rPr lang="en-US" sz="3500" dirty="0">
                  <a:latin typeface="+mn-lt"/>
                </a:rPr>
                <a:t> nhé !</a:t>
              </a:r>
              <a:endParaRPr lang="vi-VN" sz="3500" dirty="0">
                <a:latin typeface="+mn-lt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3FA06D45-6128-5B6B-D6B2-A81F69D42C26}"/>
              </a:ext>
            </a:extLst>
          </p:cNvPr>
          <p:cNvGrpSpPr/>
          <p:nvPr/>
        </p:nvGrpSpPr>
        <p:grpSpPr>
          <a:xfrm>
            <a:off x="2824530" y="311105"/>
            <a:ext cx="6115049" cy="2813129"/>
            <a:chOff x="1514476" y="2088643"/>
            <a:chExt cx="6115049" cy="2813129"/>
          </a:xfrm>
        </p:grpSpPr>
        <p:sp>
          <p:nvSpPr>
            <p:cNvPr id="13" name="Bong bóng Lời nói: Hình chữ nhật với Góc Tròn 12">
              <a:extLst>
                <a:ext uri="{FF2B5EF4-FFF2-40B4-BE49-F238E27FC236}">
                  <a16:creationId xmlns:a16="http://schemas.microsoft.com/office/drawing/2014/main" id="{4DC457FA-8426-DD7D-6E7B-E4E63C1F474A}"/>
                </a:ext>
              </a:extLst>
            </p:cNvPr>
            <p:cNvSpPr/>
            <p:nvPr/>
          </p:nvSpPr>
          <p:spPr>
            <a:xfrm>
              <a:off x="1514476" y="2088643"/>
              <a:ext cx="6115049" cy="2813129"/>
            </a:xfrm>
            <a:prstGeom prst="wedgeRoundRectCallout">
              <a:avLst>
                <a:gd name="adj1" fmla="val -38845"/>
                <a:gd name="adj2" fmla="val 6760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2F48421-9209-2881-31B9-D495506FD2F5}"/>
                </a:ext>
              </a:extLst>
            </p:cNvPr>
            <p:cNvSpPr txBox="1"/>
            <p:nvPr/>
          </p:nvSpPr>
          <p:spPr>
            <a:xfrm>
              <a:off x="1620966" y="2371822"/>
              <a:ext cx="59020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+mn-lt"/>
                </a:rPr>
                <a:t>Các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bạn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giỏi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thật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chúng</a:t>
              </a:r>
              <a:r>
                <a:rPr lang="en-US" sz="2800" dirty="0">
                  <a:latin typeface="+mn-lt"/>
                </a:rPr>
                <a:t> ta có thể </a:t>
              </a:r>
              <a:r>
                <a:rPr lang="en-US" sz="2800" dirty="0" err="1">
                  <a:latin typeface="+mn-lt"/>
                </a:rPr>
                <a:t>tính</a:t>
              </a:r>
              <a:r>
                <a:rPr lang="en-US" sz="2800" dirty="0">
                  <a:latin typeface="+mn-lt"/>
                </a:rPr>
                <a:t> như sau:</a:t>
              </a:r>
            </a:p>
            <a:p>
              <a:pPr algn="just"/>
              <a:r>
                <a:rPr lang="en-US" sz="2800" dirty="0">
                  <a:latin typeface="+mn-lt"/>
                </a:rPr>
                <a:t>6 + 6 + 6 + 6 + 6 + 6 + 6 = 42 (</a:t>
              </a:r>
              <a:r>
                <a:rPr lang="en-US" sz="2800" dirty="0" err="1">
                  <a:latin typeface="+mn-lt"/>
                </a:rPr>
                <a:t>trái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bắp</a:t>
              </a:r>
              <a:r>
                <a:rPr lang="en-US" sz="2800" dirty="0">
                  <a:latin typeface="+mn-lt"/>
                </a:rPr>
                <a:t>) </a:t>
              </a:r>
            </a:p>
            <a:p>
              <a:pPr algn="just"/>
              <a:r>
                <a:rPr lang="en-US" sz="2800" dirty="0" err="1">
                  <a:latin typeface="+mn-lt"/>
                </a:rPr>
                <a:t>Hoặc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chúng</a:t>
              </a:r>
              <a:r>
                <a:rPr lang="en-US" sz="2800" dirty="0">
                  <a:latin typeface="+mn-lt"/>
                </a:rPr>
                <a:t> ta có thể </a:t>
              </a:r>
              <a:r>
                <a:rPr lang="en-US" sz="2800" dirty="0" err="1">
                  <a:latin typeface="+mn-lt"/>
                </a:rPr>
                <a:t>đếm</a:t>
              </a:r>
              <a:r>
                <a:rPr lang="en-US" sz="2800" dirty="0">
                  <a:latin typeface="+mn-lt"/>
                </a:rPr>
                <a:t> thêm 6 để </a:t>
              </a:r>
              <a:r>
                <a:rPr lang="en-US" sz="2800" dirty="0" err="1">
                  <a:latin typeface="+mn-lt"/>
                </a:rPr>
                <a:t>tìm</a:t>
              </a:r>
              <a:r>
                <a:rPr lang="en-US" sz="2800" dirty="0">
                  <a:latin typeface="+mn-lt"/>
                </a:rPr>
                <a:t> ra </a:t>
              </a:r>
              <a:r>
                <a:rPr lang="en-US" sz="2800" dirty="0" err="1">
                  <a:latin typeface="+mn-lt"/>
                </a:rPr>
                <a:t>kết</a:t>
              </a:r>
              <a:r>
                <a:rPr lang="en-US" sz="2800" dirty="0">
                  <a:latin typeface="+mn-lt"/>
                </a:rPr>
                <a:t> quả.</a:t>
              </a:r>
              <a:endParaRPr lang="vi-VN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8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CBD5CC5-4741-73CA-53CB-9F78E89E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EAC8C82E-C8CC-CE4F-45B6-7BB91243F08E}"/>
              </a:ext>
            </a:extLst>
          </p:cNvPr>
          <p:cNvGrpSpPr/>
          <p:nvPr/>
        </p:nvGrpSpPr>
        <p:grpSpPr>
          <a:xfrm>
            <a:off x="2824530" y="324981"/>
            <a:ext cx="6115049" cy="2813129"/>
            <a:chOff x="1514476" y="2088643"/>
            <a:chExt cx="6115049" cy="2813129"/>
          </a:xfrm>
        </p:grpSpPr>
        <p:sp>
          <p:nvSpPr>
            <p:cNvPr id="17" name="Bong bóng Lời nói: Hình chữ nhật với Góc Tròn 16">
              <a:extLst>
                <a:ext uri="{FF2B5EF4-FFF2-40B4-BE49-F238E27FC236}">
                  <a16:creationId xmlns:a16="http://schemas.microsoft.com/office/drawing/2014/main" id="{9B8D8C80-3F5A-DE44-AD76-B84381B55A61}"/>
                </a:ext>
              </a:extLst>
            </p:cNvPr>
            <p:cNvSpPr/>
            <p:nvPr/>
          </p:nvSpPr>
          <p:spPr>
            <a:xfrm>
              <a:off x="1514476" y="2088643"/>
              <a:ext cx="6115049" cy="2813129"/>
            </a:xfrm>
            <a:prstGeom prst="wedgeRoundRectCallout">
              <a:avLst>
                <a:gd name="adj1" fmla="val -38845"/>
                <a:gd name="adj2" fmla="val 67606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B8CBAC9D-BFB9-F974-8C38-E44904D15713}"/>
                </a:ext>
              </a:extLst>
            </p:cNvPr>
            <p:cNvSpPr txBox="1"/>
            <p:nvPr/>
          </p:nvSpPr>
          <p:spPr>
            <a:xfrm>
              <a:off x="1620966" y="2156379"/>
              <a:ext cx="590206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+mn-lt"/>
                </a:rPr>
                <a:t>Thế nhưng </a:t>
              </a:r>
              <a:r>
                <a:rPr lang="en-US" sz="2800" dirty="0" err="1">
                  <a:latin typeface="+mn-lt"/>
                </a:rPr>
                <a:t>cách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làm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này</a:t>
              </a:r>
              <a:r>
                <a:rPr lang="en-US" sz="2800" dirty="0">
                  <a:latin typeface="+mn-lt"/>
                </a:rPr>
                <a:t>, sẽ </a:t>
              </a:r>
              <a:r>
                <a:rPr lang="en-US" sz="2800" dirty="0" err="1">
                  <a:latin typeface="+mn-lt"/>
                </a:rPr>
                <a:t>rất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tốn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thời</a:t>
              </a:r>
              <a:r>
                <a:rPr lang="en-US" sz="2800" dirty="0">
                  <a:latin typeface="+mn-lt"/>
                </a:rPr>
                <a:t> gian và có thể dễ gây ra </a:t>
              </a:r>
              <a:r>
                <a:rPr lang="en-US" sz="2800" dirty="0" err="1">
                  <a:latin typeface="+mn-lt"/>
                </a:rPr>
                <a:t>nhầm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lẫn</a:t>
              </a:r>
              <a:r>
                <a:rPr lang="en-US" sz="2800" dirty="0">
                  <a:latin typeface="+mn-lt"/>
                </a:rPr>
                <a:t> trong </a:t>
              </a:r>
              <a:r>
                <a:rPr lang="en-US" sz="2800" dirty="0" err="1">
                  <a:latin typeface="+mn-lt"/>
                </a:rPr>
                <a:t>việc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tính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toán</a:t>
              </a:r>
              <a:r>
                <a:rPr lang="en-US" sz="2800" dirty="0">
                  <a:latin typeface="+mn-lt"/>
                </a:rPr>
                <a:t>. Hôm nay, </a:t>
              </a:r>
              <a:r>
                <a:rPr lang="en-US" sz="2800" dirty="0" err="1">
                  <a:latin typeface="+mn-lt"/>
                </a:rPr>
                <a:t>chúng</a:t>
              </a:r>
              <a:r>
                <a:rPr lang="en-US" sz="2800" dirty="0">
                  <a:latin typeface="+mn-lt"/>
                </a:rPr>
                <a:t> ta sẽ </a:t>
              </a:r>
              <a:r>
                <a:rPr lang="en-US" sz="2800" dirty="0" err="1">
                  <a:latin typeface="+mn-lt"/>
                </a:rPr>
                <a:t>cùng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thiết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lập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một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bảng</a:t>
              </a:r>
              <a:r>
                <a:rPr lang="en-US" sz="2800" dirty="0">
                  <a:latin typeface="+mn-lt"/>
                </a:rPr>
                <a:t> nhân và ghi nhớ </a:t>
              </a:r>
              <a:r>
                <a:rPr lang="en-US" sz="2800" dirty="0" err="1">
                  <a:latin typeface="+mn-lt"/>
                </a:rPr>
                <a:t>bảng</a:t>
              </a:r>
              <a:r>
                <a:rPr lang="en-US" sz="2800" dirty="0">
                  <a:latin typeface="+mn-lt"/>
                </a:rPr>
                <a:t> nhân </a:t>
              </a:r>
              <a:r>
                <a:rPr lang="en-US" sz="2800" dirty="0" err="1">
                  <a:latin typeface="+mn-lt"/>
                </a:rPr>
                <a:t>này</a:t>
              </a:r>
              <a:r>
                <a:rPr lang="en-US" sz="2800" dirty="0">
                  <a:latin typeface="+mn-lt"/>
                </a:rPr>
                <a:t> thì sẽ dễ </a:t>
              </a:r>
              <a:r>
                <a:rPr lang="en-US" sz="2800" dirty="0" err="1">
                  <a:latin typeface="+mn-lt"/>
                </a:rPr>
                <a:t>dàng</a:t>
              </a:r>
              <a:r>
                <a:rPr lang="en-US" sz="2800" dirty="0">
                  <a:latin typeface="+mn-lt"/>
                </a:rPr>
                <a:t> hơn trong </a:t>
              </a:r>
              <a:r>
                <a:rPr lang="en-US" sz="2800" dirty="0" err="1">
                  <a:latin typeface="+mn-lt"/>
                </a:rPr>
                <a:t>việc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tính</a:t>
              </a:r>
              <a:r>
                <a:rPr lang="en-US" sz="2800" dirty="0">
                  <a:latin typeface="+mn-lt"/>
                </a:rPr>
                <a:t> </a:t>
              </a:r>
              <a:r>
                <a:rPr lang="en-US" sz="2800" dirty="0" err="1">
                  <a:latin typeface="+mn-lt"/>
                </a:rPr>
                <a:t>toán</a:t>
              </a:r>
              <a:r>
                <a:rPr lang="en-US" sz="2800" dirty="0">
                  <a:latin typeface="+mn-lt"/>
                </a:rPr>
                <a:t>.</a:t>
              </a:r>
              <a:endParaRPr lang="vi-VN" sz="2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6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12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1393</Words>
  <Application>Microsoft Office PowerPoint</Application>
  <PresentationFormat>On-screen Show (16:9)</PresentationFormat>
  <Paragraphs>269</Paragraphs>
  <Slides>37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Caveat Brush</vt:lpstr>
      <vt:lpstr>Nunito</vt:lpstr>
      <vt:lpstr>Calibri</vt:lpstr>
      <vt:lpstr>UTM Edwardian</vt:lpstr>
      <vt:lpstr>UTM Cookies</vt:lpstr>
      <vt:lpstr>Roboto Condensed Light</vt:lpstr>
      <vt:lpstr>Gochi Hand</vt:lpstr>
      <vt:lpstr>Orelega One</vt:lpstr>
      <vt:lpstr>Fredoka One</vt:lpstr>
      <vt:lpstr>SVN-Poky's</vt:lpstr>
      <vt:lpstr>UTM Duepuntozero</vt:lpstr>
      <vt:lpstr>LNTH-LuoLuoNotangYuanTi 1</vt:lpstr>
      <vt:lpstr>SVN-Hole Hearted</vt:lpstr>
      <vt:lpstr>Arial</vt:lpstr>
      <vt:lpstr>Inter</vt:lpstr>
      <vt:lpstr>Bebas Neue</vt:lpstr>
      <vt:lpstr>#9Slide07 IcielLa Chic Pro Shad</vt:lpstr>
      <vt:lpstr>Nunito SemiBold</vt:lpstr>
      <vt:lpstr>Organic Poultry Farm MK Campaign by Slidesgo</vt:lpstr>
      <vt:lpstr>Question of the Day for Preschool by Slidesgo</vt:lpstr>
      <vt:lpstr>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ACER</cp:lastModifiedBy>
  <cp:revision>86</cp:revision>
  <dcterms:modified xsi:type="dcterms:W3CDTF">2022-10-22T08:45:38Z</dcterms:modified>
</cp:coreProperties>
</file>